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10.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74" r:id="rId2"/>
    <p:sldMasterId id="2147483686" r:id="rId3"/>
    <p:sldMasterId id="2147483693" r:id="rId4"/>
    <p:sldMasterId id="2147483652" r:id="rId5"/>
    <p:sldMasterId id="2147483654" r:id="rId6"/>
    <p:sldMasterId id="2147483656" r:id="rId7"/>
    <p:sldMasterId id="2147483658" r:id="rId8"/>
    <p:sldMasterId id="2147483660" r:id="rId9"/>
  </p:sldMasterIdLst>
  <p:notesMasterIdLst>
    <p:notesMasterId r:id="rId28"/>
  </p:notesMasterIdLst>
  <p:handoutMasterIdLst>
    <p:handoutMasterId r:id="rId29"/>
  </p:handoutMasterIdLst>
  <p:sldIdLst>
    <p:sldId id="736" r:id="rId10"/>
    <p:sldId id="737" r:id="rId11"/>
    <p:sldId id="683" r:id="rId12"/>
    <p:sldId id="706" r:id="rId13"/>
    <p:sldId id="752" r:id="rId14"/>
    <p:sldId id="738" r:id="rId15"/>
    <p:sldId id="747" r:id="rId16"/>
    <p:sldId id="749" r:id="rId17"/>
    <p:sldId id="756" r:id="rId18"/>
    <p:sldId id="753" r:id="rId19"/>
    <p:sldId id="754" r:id="rId20"/>
    <p:sldId id="743" r:id="rId21"/>
    <p:sldId id="755" r:id="rId22"/>
    <p:sldId id="688" r:id="rId23"/>
    <p:sldId id="662" r:id="rId24"/>
    <p:sldId id="484" r:id="rId25"/>
    <p:sldId id="757" r:id="rId26"/>
    <p:sldId id="73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1ECEC2E-19EB-004A-9F6C-2652BC84D982}">
          <p14:sldIdLst>
            <p14:sldId id="736"/>
            <p14:sldId id="737"/>
          </p14:sldIdLst>
        </p14:section>
        <p14:section name="About OS2" id="{C08EE818-5EB0-FB45-8549-458100914F73}">
          <p14:sldIdLst>
            <p14:sldId id="683"/>
            <p14:sldId id="706"/>
            <p14:sldId id="752"/>
            <p14:sldId id="738"/>
          </p14:sldIdLst>
        </p14:section>
        <p14:section name="Challenges" id="{FBFD7F66-CD0A-824D-9CA5-66FFC1C8F612}">
          <p14:sldIdLst>
            <p14:sldId id="747"/>
          </p14:sldIdLst>
        </p14:section>
        <p14:section name="The OS2 way" id="{3DACCDB5-7F9F-0B46-ACF7-B6AA8A54EFEA}">
          <p14:sldIdLst>
            <p14:sldId id="749"/>
            <p14:sldId id="756"/>
            <p14:sldId id="753"/>
            <p14:sldId id="754"/>
            <p14:sldId id="743"/>
            <p14:sldId id="755"/>
            <p14:sldId id="688"/>
            <p14:sldId id="662"/>
            <p14:sldId id="484"/>
          </p14:sldIdLst>
        </p14:section>
        <p14:section name="Outro" id="{106B9D5C-A63C-E34B-8A8A-A58CDC049D4C}">
          <p14:sldIdLst>
            <p14:sldId id="757"/>
            <p14:sldId id="7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5751"/>
    <a:srgbClr val="8C8E95"/>
    <a:srgbClr val="859B98"/>
    <a:srgbClr val="B3B1AD"/>
    <a:srgbClr val="EA907A"/>
    <a:srgbClr val="9C8897"/>
    <a:srgbClr val="918D89"/>
    <a:srgbClr val="5FA38C"/>
    <a:srgbClr val="A5A6A7"/>
    <a:srgbClr val="5162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p:restoredTop sz="56742"/>
  </p:normalViewPr>
  <p:slideViewPr>
    <p:cSldViewPr snapToGrid="0" snapToObjects="1" showGuides="1">
      <p:cViewPr varScale="1">
        <p:scale>
          <a:sx n="62" d="100"/>
          <a:sy n="62" d="100"/>
        </p:scale>
        <p:origin x="220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137" d="100"/>
          <a:sy n="137" d="100"/>
        </p:scale>
        <p:origin x="4744"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customXml" Target="../customXml/item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Master" Target="slideMasters/slideMaster8.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734308-6340-EA44-B52C-BA7CA6747E61}" type="doc">
      <dgm:prSet loTypeId="urn:microsoft.com/office/officeart/2005/8/layout/cycle1" loCatId="" qsTypeId="urn:microsoft.com/office/officeart/2005/8/quickstyle/simple2" qsCatId="simple" csTypeId="urn:microsoft.com/office/officeart/2005/8/colors/accent3_1" csCatId="accent3" phldr="1"/>
      <dgm:spPr/>
      <dgm:t>
        <a:bodyPr/>
        <a:lstStyle/>
        <a:p>
          <a:endParaRPr lang="en-US"/>
        </a:p>
      </dgm:t>
    </dgm:pt>
    <dgm:pt modelId="{B3C6A833-9E38-8C40-ADE2-9CCD7364D011}">
      <dgm:prSet phldrT="[Text]" custT="1"/>
      <dgm:spPr/>
      <dgm:t>
        <a:bodyPr/>
        <a:lstStyle/>
        <a:p>
          <a:r>
            <a:rPr lang="da-DK" sz="2400" b="0" i="0" noProof="0" dirty="0" err="1">
              <a:latin typeface="Avenir Book" panose="02000503020000020003" pitchFamily="2" charset="0"/>
              <a:cs typeface="Gill Sans Light" panose="020B0302020104020203" pitchFamily="34" charset="-79"/>
            </a:rPr>
            <a:t>Comply</a:t>
          </a:r>
          <a:endParaRPr lang="da-DK" sz="2400" b="0" i="0" noProof="0" dirty="0">
            <a:latin typeface="Avenir Book" panose="02000503020000020003" pitchFamily="2" charset="0"/>
            <a:cs typeface="Gill Sans Light" panose="020B0302020104020203" pitchFamily="34" charset="-79"/>
          </a:endParaRPr>
        </a:p>
      </dgm:t>
    </dgm:pt>
    <dgm:pt modelId="{C5D7474D-EE1C-564E-BB15-30585F65FFF3}" type="parTrans" cxnId="{833A2BFB-9675-E740-8F36-0088E63F6A52}">
      <dgm:prSet/>
      <dgm:spPr/>
      <dgm:t>
        <a:bodyPr/>
        <a:lstStyle/>
        <a:p>
          <a:endParaRPr lang="en-US" sz="2400" b="1" i="0">
            <a:solidFill>
              <a:schemeClr val="tx1"/>
            </a:solidFill>
            <a:latin typeface="Gill Sans Light" panose="020B0302020104020203" pitchFamily="34" charset="-79"/>
            <a:cs typeface="Gill Sans Light" panose="020B0302020104020203" pitchFamily="34" charset="-79"/>
          </a:endParaRPr>
        </a:p>
      </dgm:t>
    </dgm:pt>
    <dgm:pt modelId="{680F4B09-6BCC-9B4A-83FA-B7344910675F}" type="sibTrans" cxnId="{833A2BFB-9675-E740-8F36-0088E63F6A52}">
      <dgm:prSet/>
      <dgm:spPr/>
      <dgm:t>
        <a:bodyPr/>
        <a:lstStyle/>
        <a:p>
          <a:endParaRPr lang="da-DK" sz="2400" b="1" i="0" noProof="0" dirty="0">
            <a:solidFill>
              <a:schemeClr val="tx1"/>
            </a:solidFill>
            <a:latin typeface="Gill Sans Light" panose="020B0302020104020203" pitchFamily="34" charset="-79"/>
            <a:cs typeface="Gill Sans Light" panose="020B0302020104020203" pitchFamily="34" charset="-79"/>
          </a:endParaRPr>
        </a:p>
      </dgm:t>
    </dgm:pt>
    <dgm:pt modelId="{2286A110-74B4-4A4D-B987-D68D6BB0A6B8}">
      <dgm:prSet phldrT="[Text]" custT="1"/>
      <dgm:spPr/>
      <dgm:t>
        <a:bodyPr/>
        <a:lstStyle/>
        <a:p>
          <a:r>
            <a:rPr lang="da-DK" sz="2400" b="0" i="0" noProof="0" dirty="0" err="1">
              <a:latin typeface="Avenir Book" panose="02000503020000020003" pitchFamily="2" charset="0"/>
              <a:cs typeface="Gill Sans Light" panose="020B0302020104020203" pitchFamily="34" charset="-79"/>
            </a:rPr>
            <a:t>Contribute</a:t>
          </a:r>
          <a:endParaRPr lang="da-DK" sz="2400" b="0" i="0" noProof="0" dirty="0">
            <a:latin typeface="Avenir Book" panose="02000503020000020003" pitchFamily="2" charset="0"/>
            <a:cs typeface="Gill Sans Light" panose="020B0302020104020203" pitchFamily="34" charset="-79"/>
          </a:endParaRPr>
        </a:p>
      </dgm:t>
    </dgm:pt>
    <dgm:pt modelId="{85D673C1-C6FE-994E-8B24-22241F99EC6E}" type="parTrans" cxnId="{04C592AE-6D37-064B-B37E-0F7974EC906F}">
      <dgm:prSet/>
      <dgm:spPr/>
      <dgm:t>
        <a:bodyPr/>
        <a:lstStyle/>
        <a:p>
          <a:endParaRPr lang="en-US" sz="2400" b="1" i="0">
            <a:solidFill>
              <a:schemeClr val="tx1"/>
            </a:solidFill>
            <a:latin typeface="Gill Sans Light" panose="020B0302020104020203" pitchFamily="34" charset="-79"/>
            <a:cs typeface="Gill Sans Light" panose="020B0302020104020203" pitchFamily="34" charset="-79"/>
          </a:endParaRPr>
        </a:p>
      </dgm:t>
    </dgm:pt>
    <dgm:pt modelId="{AFEE1B9E-CCC8-BE47-86F4-0B4D1F55FEF8}" type="sibTrans" cxnId="{04C592AE-6D37-064B-B37E-0F7974EC906F}">
      <dgm:prSet/>
      <dgm:spPr/>
      <dgm:t>
        <a:bodyPr/>
        <a:lstStyle/>
        <a:p>
          <a:endParaRPr lang="da-DK" sz="2400" b="1" i="0" noProof="0" dirty="0">
            <a:solidFill>
              <a:schemeClr val="tx1"/>
            </a:solidFill>
            <a:latin typeface="Gill Sans Light" panose="020B0302020104020203" pitchFamily="34" charset="-79"/>
            <a:cs typeface="Gill Sans Light" panose="020B0302020104020203" pitchFamily="34" charset="-79"/>
          </a:endParaRPr>
        </a:p>
      </dgm:t>
    </dgm:pt>
    <dgm:pt modelId="{025D3AB5-535F-1E4C-8C18-FD56C9D0A615}">
      <dgm:prSet phldrT="[Text]" custT="1"/>
      <dgm:spPr/>
      <dgm:t>
        <a:bodyPr/>
        <a:lstStyle/>
        <a:p>
          <a:r>
            <a:rPr lang="da-DK" sz="2400" b="0" i="0" noProof="0" dirty="0">
              <a:latin typeface="Avenir Book" panose="02000503020000020003" pitchFamily="2" charset="0"/>
              <a:cs typeface="Gill Sans Light" panose="020B0302020104020203" pitchFamily="34" charset="-79"/>
            </a:rPr>
            <a:t>Release</a:t>
          </a:r>
        </a:p>
      </dgm:t>
    </dgm:pt>
    <dgm:pt modelId="{EC78F1A5-2A05-0B41-8D53-D5BA8265A962}" type="parTrans" cxnId="{048DFB0A-B0EE-5442-9DE4-5DD89BBD56B5}">
      <dgm:prSet/>
      <dgm:spPr/>
      <dgm:t>
        <a:bodyPr/>
        <a:lstStyle/>
        <a:p>
          <a:endParaRPr lang="en-US" sz="2400" b="1" i="0">
            <a:solidFill>
              <a:schemeClr val="tx1"/>
            </a:solidFill>
            <a:latin typeface="Gill Sans Light" panose="020B0302020104020203" pitchFamily="34" charset="-79"/>
            <a:cs typeface="Gill Sans Light" panose="020B0302020104020203" pitchFamily="34" charset="-79"/>
          </a:endParaRPr>
        </a:p>
      </dgm:t>
    </dgm:pt>
    <dgm:pt modelId="{16B43518-6A74-054A-8E19-DA737BCFCE29}" type="sibTrans" cxnId="{048DFB0A-B0EE-5442-9DE4-5DD89BBD56B5}">
      <dgm:prSet/>
      <dgm:spPr/>
      <dgm:t>
        <a:bodyPr/>
        <a:lstStyle/>
        <a:p>
          <a:endParaRPr lang="da-DK" sz="2400" b="1" i="0" noProof="0" dirty="0">
            <a:solidFill>
              <a:schemeClr val="tx1"/>
            </a:solidFill>
            <a:latin typeface="Gill Sans Light" panose="020B0302020104020203" pitchFamily="34" charset="-79"/>
            <a:cs typeface="Gill Sans Light" panose="020B0302020104020203" pitchFamily="34" charset="-79"/>
          </a:endParaRPr>
        </a:p>
      </dgm:t>
    </dgm:pt>
    <dgm:pt modelId="{FCEEBAA9-DC42-264A-ADE0-9835009C0480}">
      <dgm:prSet phldrT="[Text]" custT="1"/>
      <dgm:spPr/>
      <dgm:t>
        <a:bodyPr/>
        <a:lstStyle/>
        <a:p>
          <a:r>
            <a:rPr lang="da-DK" sz="2400" b="0" i="0" noProof="0" dirty="0" err="1">
              <a:latin typeface="Avenir Book" panose="02000503020000020003" pitchFamily="2" charset="0"/>
              <a:cs typeface="Gill Sans Light" panose="020B0302020104020203" pitchFamily="34" charset="-79"/>
            </a:rPr>
            <a:t>Procure</a:t>
          </a:r>
          <a:endParaRPr lang="da-DK" sz="2400" b="0" i="0" noProof="0" dirty="0">
            <a:latin typeface="Avenir Book" panose="02000503020000020003" pitchFamily="2" charset="0"/>
            <a:cs typeface="Gill Sans Light" panose="020B0302020104020203" pitchFamily="34" charset="-79"/>
          </a:endParaRPr>
        </a:p>
      </dgm:t>
    </dgm:pt>
    <dgm:pt modelId="{96B9AB64-5646-074D-AF2E-7419F91D8BCF}" type="parTrans" cxnId="{DB802401-26B8-6F4D-8C74-A4D70C2500C1}">
      <dgm:prSet/>
      <dgm:spPr/>
      <dgm:t>
        <a:bodyPr/>
        <a:lstStyle/>
        <a:p>
          <a:endParaRPr lang="en-US" sz="2400" b="1" i="0">
            <a:solidFill>
              <a:schemeClr val="tx1"/>
            </a:solidFill>
            <a:latin typeface="Gill Sans Light" panose="020B0302020104020203" pitchFamily="34" charset="-79"/>
            <a:cs typeface="Gill Sans Light" panose="020B0302020104020203" pitchFamily="34" charset="-79"/>
          </a:endParaRPr>
        </a:p>
      </dgm:t>
    </dgm:pt>
    <dgm:pt modelId="{FDE77318-C694-854C-915C-04DB623F4E5D}" type="sibTrans" cxnId="{DB802401-26B8-6F4D-8C74-A4D70C2500C1}">
      <dgm:prSet/>
      <dgm:spPr/>
      <dgm:t>
        <a:bodyPr/>
        <a:lstStyle/>
        <a:p>
          <a:endParaRPr lang="da-DK" sz="2400" b="1" i="0" noProof="0" dirty="0">
            <a:solidFill>
              <a:schemeClr val="tx1"/>
            </a:solidFill>
            <a:latin typeface="Gill Sans Light" panose="020B0302020104020203" pitchFamily="34" charset="-79"/>
            <a:cs typeface="Gill Sans Light" panose="020B0302020104020203" pitchFamily="34" charset="-79"/>
          </a:endParaRPr>
        </a:p>
      </dgm:t>
    </dgm:pt>
    <dgm:pt modelId="{2B644DF4-72C4-214B-9CD8-B1B984655D29}" type="pres">
      <dgm:prSet presAssocID="{5E734308-6340-EA44-B52C-BA7CA6747E61}" presName="cycle" presStyleCnt="0">
        <dgm:presLayoutVars>
          <dgm:dir/>
          <dgm:resizeHandles val="exact"/>
        </dgm:presLayoutVars>
      </dgm:prSet>
      <dgm:spPr/>
    </dgm:pt>
    <dgm:pt modelId="{49EA9E3E-BC2B-5E4C-A2C7-44EB881EA7C8}" type="pres">
      <dgm:prSet presAssocID="{B3C6A833-9E38-8C40-ADE2-9CCD7364D011}" presName="dummy" presStyleCnt="0"/>
      <dgm:spPr/>
    </dgm:pt>
    <dgm:pt modelId="{0884CA38-4F9B-424F-B7B4-C7436F82F674}" type="pres">
      <dgm:prSet presAssocID="{B3C6A833-9E38-8C40-ADE2-9CCD7364D011}" presName="node" presStyleLbl="revTx" presStyleIdx="0" presStyleCnt="4">
        <dgm:presLayoutVars>
          <dgm:bulletEnabled val="1"/>
        </dgm:presLayoutVars>
      </dgm:prSet>
      <dgm:spPr/>
    </dgm:pt>
    <dgm:pt modelId="{20B2B39E-00FC-2045-9C2D-0D81B5B3E877}" type="pres">
      <dgm:prSet presAssocID="{680F4B09-6BCC-9B4A-83FA-B7344910675F}" presName="sibTrans" presStyleLbl="node1" presStyleIdx="0" presStyleCnt="4"/>
      <dgm:spPr/>
    </dgm:pt>
    <dgm:pt modelId="{9A27B0E0-E1D9-524B-A960-6CD9A70DD6B4}" type="pres">
      <dgm:prSet presAssocID="{2286A110-74B4-4A4D-B987-D68D6BB0A6B8}" presName="dummy" presStyleCnt="0"/>
      <dgm:spPr/>
    </dgm:pt>
    <dgm:pt modelId="{8D9395D6-5D11-EF48-BCB9-262B9A4351F8}" type="pres">
      <dgm:prSet presAssocID="{2286A110-74B4-4A4D-B987-D68D6BB0A6B8}" presName="node" presStyleLbl="revTx" presStyleIdx="1" presStyleCnt="4">
        <dgm:presLayoutVars>
          <dgm:bulletEnabled val="1"/>
        </dgm:presLayoutVars>
      </dgm:prSet>
      <dgm:spPr/>
    </dgm:pt>
    <dgm:pt modelId="{3744E3FF-A692-D541-B1D0-5E4AB79F88C5}" type="pres">
      <dgm:prSet presAssocID="{AFEE1B9E-CCC8-BE47-86F4-0B4D1F55FEF8}" presName="sibTrans" presStyleLbl="node1" presStyleIdx="1" presStyleCnt="4"/>
      <dgm:spPr/>
    </dgm:pt>
    <dgm:pt modelId="{C02E78E1-2E32-5D4C-9157-D00471E4D573}" type="pres">
      <dgm:prSet presAssocID="{025D3AB5-535F-1E4C-8C18-FD56C9D0A615}" presName="dummy" presStyleCnt="0"/>
      <dgm:spPr/>
    </dgm:pt>
    <dgm:pt modelId="{33231FEC-F0A8-3344-B5A3-22E97120DE96}" type="pres">
      <dgm:prSet presAssocID="{025D3AB5-535F-1E4C-8C18-FD56C9D0A615}" presName="node" presStyleLbl="revTx" presStyleIdx="2" presStyleCnt="4">
        <dgm:presLayoutVars>
          <dgm:bulletEnabled val="1"/>
        </dgm:presLayoutVars>
      </dgm:prSet>
      <dgm:spPr/>
    </dgm:pt>
    <dgm:pt modelId="{20C62EBC-734A-F74E-83D6-7FC63637EB03}" type="pres">
      <dgm:prSet presAssocID="{16B43518-6A74-054A-8E19-DA737BCFCE29}" presName="sibTrans" presStyleLbl="node1" presStyleIdx="2" presStyleCnt="4"/>
      <dgm:spPr/>
    </dgm:pt>
    <dgm:pt modelId="{542155C6-3EDD-9F40-911D-B61A30E9ACB6}" type="pres">
      <dgm:prSet presAssocID="{FCEEBAA9-DC42-264A-ADE0-9835009C0480}" presName="dummy" presStyleCnt="0"/>
      <dgm:spPr/>
    </dgm:pt>
    <dgm:pt modelId="{CB8EC24E-EABA-7A4D-AD7E-A687C467164F}" type="pres">
      <dgm:prSet presAssocID="{FCEEBAA9-DC42-264A-ADE0-9835009C0480}" presName="node" presStyleLbl="revTx" presStyleIdx="3" presStyleCnt="4">
        <dgm:presLayoutVars>
          <dgm:bulletEnabled val="1"/>
        </dgm:presLayoutVars>
      </dgm:prSet>
      <dgm:spPr/>
    </dgm:pt>
    <dgm:pt modelId="{A3E6F54B-3FCD-6940-AE26-F854F7241A2F}" type="pres">
      <dgm:prSet presAssocID="{FDE77318-C694-854C-915C-04DB623F4E5D}" presName="sibTrans" presStyleLbl="node1" presStyleIdx="3" presStyleCnt="4"/>
      <dgm:spPr/>
    </dgm:pt>
  </dgm:ptLst>
  <dgm:cxnLst>
    <dgm:cxn modelId="{DB802401-26B8-6F4D-8C74-A4D70C2500C1}" srcId="{5E734308-6340-EA44-B52C-BA7CA6747E61}" destId="{FCEEBAA9-DC42-264A-ADE0-9835009C0480}" srcOrd="3" destOrd="0" parTransId="{96B9AB64-5646-074D-AF2E-7419F91D8BCF}" sibTransId="{FDE77318-C694-854C-915C-04DB623F4E5D}"/>
    <dgm:cxn modelId="{048DFB0A-B0EE-5442-9DE4-5DD89BBD56B5}" srcId="{5E734308-6340-EA44-B52C-BA7CA6747E61}" destId="{025D3AB5-535F-1E4C-8C18-FD56C9D0A615}" srcOrd="2" destOrd="0" parTransId="{EC78F1A5-2A05-0B41-8D53-D5BA8265A962}" sibTransId="{16B43518-6A74-054A-8E19-DA737BCFCE29}"/>
    <dgm:cxn modelId="{F1660E14-C9C1-6741-98F0-EB45F04C6C13}" type="presOf" srcId="{025D3AB5-535F-1E4C-8C18-FD56C9D0A615}" destId="{33231FEC-F0A8-3344-B5A3-22E97120DE96}" srcOrd="0" destOrd="0" presId="urn:microsoft.com/office/officeart/2005/8/layout/cycle1"/>
    <dgm:cxn modelId="{D139F74D-C904-6B43-BB9B-9A7D049E8B76}" type="presOf" srcId="{B3C6A833-9E38-8C40-ADE2-9CCD7364D011}" destId="{0884CA38-4F9B-424F-B7B4-C7436F82F674}" srcOrd="0" destOrd="0" presId="urn:microsoft.com/office/officeart/2005/8/layout/cycle1"/>
    <dgm:cxn modelId="{02F9E77B-174D-364D-A522-BB2A6009173F}" type="presOf" srcId="{2286A110-74B4-4A4D-B987-D68D6BB0A6B8}" destId="{8D9395D6-5D11-EF48-BCB9-262B9A4351F8}" srcOrd="0" destOrd="0" presId="urn:microsoft.com/office/officeart/2005/8/layout/cycle1"/>
    <dgm:cxn modelId="{92A0E498-5ACB-5449-83A1-967D1E1ECE0F}" type="presOf" srcId="{AFEE1B9E-CCC8-BE47-86F4-0B4D1F55FEF8}" destId="{3744E3FF-A692-D541-B1D0-5E4AB79F88C5}" srcOrd="0" destOrd="0" presId="urn:microsoft.com/office/officeart/2005/8/layout/cycle1"/>
    <dgm:cxn modelId="{D22FBE9E-5CDF-DC43-AC69-1153E0CD07F5}" type="presOf" srcId="{FDE77318-C694-854C-915C-04DB623F4E5D}" destId="{A3E6F54B-3FCD-6940-AE26-F854F7241A2F}" srcOrd="0" destOrd="0" presId="urn:microsoft.com/office/officeart/2005/8/layout/cycle1"/>
    <dgm:cxn modelId="{ADA2D9A4-C352-C543-94C1-723EA81BE447}" type="presOf" srcId="{680F4B09-6BCC-9B4A-83FA-B7344910675F}" destId="{20B2B39E-00FC-2045-9C2D-0D81B5B3E877}" srcOrd="0" destOrd="0" presId="urn:microsoft.com/office/officeart/2005/8/layout/cycle1"/>
    <dgm:cxn modelId="{04C592AE-6D37-064B-B37E-0F7974EC906F}" srcId="{5E734308-6340-EA44-B52C-BA7CA6747E61}" destId="{2286A110-74B4-4A4D-B987-D68D6BB0A6B8}" srcOrd="1" destOrd="0" parTransId="{85D673C1-C6FE-994E-8B24-22241F99EC6E}" sibTransId="{AFEE1B9E-CCC8-BE47-86F4-0B4D1F55FEF8}"/>
    <dgm:cxn modelId="{EEB7D6B1-138B-824B-96A3-89D6BF2428DA}" type="presOf" srcId="{5E734308-6340-EA44-B52C-BA7CA6747E61}" destId="{2B644DF4-72C4-214B-9CD8-B1B984655D29}" srcOrd="0" destOrd="0" presId="urn:microsoft.com/office/officeart/2005/8/layout/cycle1"/>
    <dgm:cxn modelId="{B2DA09CD-CCA2-5545-BF64-276CFDBEB671}" type="presOf" srcId="{16B43518-6A74-054A-8E19-DA737BCFCE29}" destId="{20C62EBC-734A-F74E-83D6-7FC63637EB03}" srcOrd="0" destOrd="0" presId="urn:microsoft.com/office/officeart/2005/8/layout/cycle1"/>
    <dgm:cxn modelId="{B45B4AE0-A65A-BB40-A6AD-1A79E72E2EA6}" type="presOf" srcId="{FCEEBAA9-DC42-264A-ADE0-9835009C0480}" destId="{CB8EC24E-EABA-7A4D-AD7E-A687C467164F}" srcOrd="0" destOrd="0" presId="urn:microsoft.com/office/officeart/2005/8/layout/cycle1"/>
    <dgm:cxn modelId="{833A2BFB-9675-E740-8F36-0088E63F6A52}" srcId="{5E734308-6340-EA44-B52C-BA7CA6747E61}" destId="{B3C6A833-9E38-8C40-ADE2-9CCD7364D011}" srcOrd="0" destOrd="0" parTransId="{C5D7474D-EE1C-564E-BB15-30585F65FFF3}" sibTransId="{680F4B09-6BCC-9B4A-83FA-B7344910675F}"/>
    <dgm:cxn modelId="{90E20476-278F-424C-A171-72B7B8EC3B23}" type="presParOf" srcId="{2B644DF4-72C4-214B-9CD8-B1B984655D29}" destId="{49EA9E3E-BC2B-5E4C-A2C7-44EB881EA7C8}" srcOrd="0" destOrd="0" presId="urn:microsoft.com/office/officeart/2005/8/layout/cycle1"/>
    <dgm:cxn modelId="{D8CE834C-2C2C-6E4E-A2C9-84481AD4D7C0}" type="presParOf" srcId="{2B644DF4-72C4-214B-9CD8-B1B984655D29}" destId="{0884CA38-4F9B-424F-B7B4-C7436F82F674}" srcOrd="1" destOrd="0" presId="urn:microsoft.com/office/officeart/2005/8/layout/cycle1"/>
    <dgm:cxn modelId="{0E782734-5C6C-8C42-BF46-77E8BA261B7C}" type="presParOf" srcId="{2B644DF4-72C4-214B-9CD8-B1B984655D29}" destId="{20B2B39E-00FC-2045-9C2D-0D81B5B3E877}" srcOrd="2" destOrd="0" presId="urn:microsoft.com/office/officeart/2005/8/layout/cycle1"/>
    <dgm:cxn modelId="{816711CC-2471-0644-A01B-78BBEE9466EF}" type="presParOf" srcId="{2B644DF4-72C4-214B-9CD8-B1B984655D29}" destId="{9A27B0E0-E1D9-524B-A960-6CD9A70DD6B4}" srcOrd="3" destOrd="0" presId="urn:microsoft.com/office/officeart/2005/8/layout/cycle1"/>
    <dgm:cxn modelId="{EA9F1AE2-16B3-0E4D-A242-4B1DD3219B1D}" type="presParOf" srcId="{2B644DF4-72C4-214B-9CD8-B1B984655D29}" destId="{8D9395D6-5D11-EF48-BCB9-262B9A4351F8}" srcOrd="4" destOrd="0" presId="urn:microsoft.com/office/officeart/2005/8/layout/cycle1"/>
    <dgm:cxn modelId="{1D961CD1-83EC-E84F-BE3E-A53260B74D36}" type="presParOf" srcId="{2B644DF4-72C4-214B-9CD8-B1B984655D29}" destId="{3744E3FF-A692-D541-B1D0-5E4AB79F88C5}" srcOrd="5" destOrd="0" presId="urn:microsoft.com/office/officeart/2005/8/layout/cycle1"/>
    <dgm:cxn modelId="{088029BC-2AF5-9C42-8F5E-DFB071EACF7B}" type="presParOf" srcId="{2B644DF4-72C4-214B-9CD8-B1B984655D29}" destId="{C02E78E1-2E32-5D4C-9157-D00471E4D573}" srcOrd="6" destOrd="0" presId="urn:microsoft.com/office/officeart/2005/8/layout/cycle1"/>
    <dgm:cxn modelId="{B11C1258-73E2-E343-A321-134AD98B4596}" type="presParOf" srcId="{2B644DF4-72C4-214B-9CD8-B1B984655D29}" destId="{33231FEC-F0A8-3344-B5A3-22E97120DE96}" srcOrd="7" destOrd="0" presId="urn:microsoft.com/office/officeart/2005/8/layout/cycle1"/>
    <dgm:cxn modelId="{0DF0EE23-12BA-3F49-B33F-4FA7742025DB}" type="presParOf" srcId="{2B644DF4-72C4-214B-9CD8-B1B984655D29}" destId="{20C62EBC-734A-F74E-83D6-7FC63637EB03}" srcOrd="8" destOrd="0" presId="urn:microsoft.com/office/officeart/2005/8/layout/cycle1"/>
    <dgm:cxn modelId="{5D7F08CC-9754-5640-88E2-04EAA3748253}" type="presParOf" srcId="{2B644DF4-72C4-214B-9CD8-B1B984655D29}" destId="{542155C6-3EDD-9F40-911D-B61A30E9ACB6}" srcOrd="9" destOrd="0" presId="urn:microsoft.com/office/officeart/2005/8/layout/cycle1"/>
    <dgm:cxn modelId="{B809119A-8D28-304F-BB8B-D7FE0FC1F73E}" type="presParOf" srcId="{2B644DF4-72C4-214B-9CD8-B1B984655D29}" destId="{CB8EC24E-EABA-7A4D-AD7E-A687C467164F}" srcOrd="10" destOrd="0" presId="urn:microsoft.com/office/officeart/2005/8/layout/cycle1"/>
    <dgm:cxn modelId="{8A898100-4B53-B348-9565-9E02E0F844C3}" type="presParOf" srcId="{2B644DF4-72C4-214B-9CD8-B1B984655D29}" destId="{A3E6F54B-3FCD-6940-AE26-F854F7241A2F}"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4CA38-4F9B-424F-B7B4-C7436F82F674}">
      <dsp:nvSpPr>
        <dsp:cNvPr id="0" name=""/>
        <dsp:cNvSpPr/>
      </dsp:nvSpPr>
      <dsp:spPr>
        <a:xfrm>
          <a:off x="4338179" y="111115"/>
          <a:ext cx="1756204" cy="1756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a-DK" sz="2400" b="0" i="0" kern="1200" noProof="0" dirty="0" err="1">
              <a:latin typeface="Avenir Book" panose="02000503020000020003" pitchFamily="2" charset="0"/>
              <a:cs typeface="Gill Sans Light" panose="020B0302020104020203" pitchFamily="34" charset="-79"/>
            </a:rPr>
            <a:t>Comply</a:t>
          </a:r>
          <a:endParaRPr lang="da-DK" sz="2400" b="0" i="0" kern="1200" noProof="0" dirty="0">
            <a:latin typeface="Avenir Book" panose="02000503020000020003" pitchFamily="2" charset="0"/>
            <a:cs typeface="Gill Sans Light" panose="020B0302020104020203" pitchFamily="34" charset="-79"/>
          </a:endParaRPr>
        </a:p>
      </dsp:txBody>
      <dsp:txXfrm>
        <a:off x="4338179" y="111115"/>
        <a:ext cx="1756204" cy="1756204"/>
      </dsp:txXfrm>
    </dsp:sp>
    <dsp:sp modelId="{20B2B39E-00FC-2045-9C2D-0D81B5B3E877}">
      <dsp:nvSpPr>
        <dsp:cNvPr id="0" name=""/>
        <dsp:cNvSpPr/>
      </dsp:nvSpPr>
      <dsp:spPr>
        <a:xfrm>
          <a:off x="1240906" y="-193"/>
          <a:ext cx="4964787" cy="4964787"/>
        </a:xfrm>
        <a:prstGeom prst="circularArrow">
          <a:avLst>
            <a:gd name="adj1" fmla="val 6898"/>
            <a:gd name="adj2" fmla="val 465012"/>
            <a:gd name="adj3" fmla="val 550847"/>
            <a:gd name="adj4" fmla="val 20584141"/>
            <a:gd name="adj5" fmla="val 8047"/>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D9395D6-5D11-EF48-BCB9-262B9A4351F8}">
      <dsp:nvSpPr>
        <dsp:cNvPr id="0" name=""/>
        <dsp:cNvSpPr/>
      </dsp:nvSpPr>
      <dsp:spPr>
        <a:xfrm>
          <a:off x="4338179" y="3097079"/>
          <a:ext cx="1756204" cy="1756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a-DK" sz="2400" b="0" i="0" kern="1200" noProof="0" dirty="0" err="1">
              <a:latin typeface="Avenir Book" panose="02000503020000020003" pitchFamily="2" charset="0"/>
              <a:cs typeface="Gill Sans Light" panose="020B0302020104020203" pitchFamily="34" charset="-79"/>
            </a:rPr>
            <a:t>Contribute</a:t>
          </a:r>
          <a:endParaRPr lang="da-DK" sz="2400" b="0" i="0" kern="1200" noProof="0" dirty="0">
            <a:latin typeface="Avenir Book" panose="02000503020000020003" pitchFamily="2" charset="0"/>
            <a:cs typeface="Gill Sans Light" panose="020B0302020104020203" pitchFamily="34" charset="-79"/>
          </a:endParaRPr>
        </a:p>
      </dsp:txBody>
      <dsp:txXfrm>
        <a:off x="4338179" y="3097079"/>
        <a:ext cx="1756204" cy="1756204"/>
      </dsp:txXfrm>
    </dsp:sp>
    <dsp:sp modelId="{3744E3FF-A692-D541-B1D0-5E4AB79F88C5}">
      <dsp:nvSpPr>
        <dsp:cNvPr id="0" name=""/>
        <dsp:cNvSpPr/>
      </dsp:nvSpPr>
      <dsp:spPr>
        <a:xfrm>
          <a:off x="1240906" y="-193"/>
          <a:ext cx="4964787" cy="4964787"/>
        </a:xfrm>
        <a:prstGeom prst="circularArrow">
          <a:avLst>
            <a:gd name="adj1" fmla="val 6898"/>
            <a:gd name="adj2" fmla="val 465012"/>
            <a:gd name="adj3" fmla="val 5950847"/>
            <a:gd name="adj4" fmla="val 4384141"/>
            <a:gd name="adj5" fmla="val 8047"/>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3231FEC-F0A8-3344-B5A3-22E97120DE96}">
      <dsp:nvSpPr>
        <dsp:cNvPr id="0" name=""/>
        <dsp:cNvSpPr/>
      </dsp:nvSpPr>
      <dsp:spPr>
        <a:xfrm>
          <a:off x="1352215" y="3097079"/>
          <a:ext cx="1756204" cy="1756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a-DK" sz="2400" b="0" i="0" kern="1200" noProof="0" dirty="0">
              <a:latin typeface="Avenir Book" panose="02000503020000020003" pitchFamily="2" charset="0"/>
              <a:cs typeface="Gill Sans Light" panose="020B0302020104020203" pitchFamily="34" charset="-79"/>
            </a:rPr>
            <a:t>Release</a:t>
          </a:r>
        </a:p>
      </dsp:txBody>
      <dsp:txXfrm>
        <a:off x="1352215" y="3097079"/>
        <a:ext cx="1756204" cy="1756204"/>
      </dsp:txXfrm>
    </dsp:sp>
    <dsp:sp modelId="{20C62EBC-734A-F74E-83D6-7FC63637EB03}">
      <dsp:nvSpPr>
        <dsp:cNvPr id="0" name=""/>
        <dsp:cNvSpPr/>
      </dsp:nvSpPr>
      <dsp:spPr>
        <a:xfrm>
          <a:off x="1240906" y="-193"/>
          <a:ext cx="4964787" cy="4964787"/>
        </a:xfrm>
        <a:prstGeom prst="circularArrow">
          <a:avLst>
            <a:gd name="adj1" fmla="val 6898"/>
            <a:gd name="adj2" fmla="val 465012"/>
            <a:gd name="adj3" fmla="val 11350847"/>
            <a:gd name="adj4" fmla="val 9784141"/>
            <a:gd name="adj5" fmla="val 8047"/>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B8EC24E-EABA-7A4D-AD7E-A687C467164F}">
      <dsp:nvSpPr>
        <dsp:cNvPr id="0" name=""/>
        <dsp:cNvSpPr/>
      </dsp:nvSpPr>
      <dsp:spPr>
        <a:xfrm>
          <a:off x="1352215" y="111115"/>
          <a:ext cx="1756204" cy="1756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a-DK" sz="2400" b="0" i="0" kern="1200" noProof="0" dirty="0" err="1">
              <a:latin typeface="Avenir Book" panose="02000503020000020003" pitchFamily="2" charset="0"/>
              <a:cs typeface="Gill Sans Light" panose="020B0302020104020203" pitchFamily="34" charset="-79"/>
            </a:rPr>
            <a:t>Procure</a:t>
          </a:r>
          <a:endParaRPr lang="da-DK" sz="2400" b="0" i="0" kern="1200" noProof="0" dirty="0">
            <a:latin typeface="Avenir Book" panose="02000503020000020003" pitchFamily="2" charset="0"/>
            <a:cs typeface="Gill Sans Light" panose="020B0302020104020203" pitchFamily="34" charset="-79"/>
          </a:endParaRPr>
        </a:p>
      </dsp:txBody>
      <dsp:txXfrm>
        <a:off x="1352215" y="111115"/>
        <a:ext cx="1756204" cy="1756204"/>
      </dsp:txXfrm>
    </dsp:sp>
    <dsp:sp modelId="{A3E6F54B-3FCD-6940-AE26-F854F7241A2F}">
      <dsp:nvSpPr>
        <dsp:cNvPr id="0" name=""/>
        <dsp:cNvSpPr/>
      </dsp:nvSpPr>
      <dsp:spPr>
        <a:xfrm>
          <a:off x="1240906" y="-193"/>
          <a:ext cx="4964787" cy="4964787"/>
        </a:xfrm>
        <a:prstGeom prst="circularArrow">
          <a:avLst>
            <a:gd name="adj1" fmla="val 6898"/>
            <a:gd name="adj2" fmla="val 465012"/>
            <a:gd name="adj3" fmla="val 16750847"/>
            <a:gd name="adj4" fmla="val 15184141"/>
            <a:gd name="adj5" fmla="val 8047"/>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403CB5-6171-8042-8251-DDDEDD6977AA}" type="datetimeFigureOut">
              <a:rPr lang="da-DK" smtClean="0"/>
              <a:t>23-05-2022</a:t>
            </a:fld>
            <a:endParaRPr lang="da-DK"/>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5E41CB-D05C-B641-9FBB-9ADA5A139622}" type="slidenum">
              <a:rPr lang="da-DK" smtClean="0"/>
              <a:t>‹#›</a:t>
            </a:fld>
            <a:endParaRPr lang="da-DK"/>
          </a:p>
        </p:txBody>
      </p:sp>
    </p:spTree>
    <p:extLst>
      <p:ext uri="{BB962C8B-B14F-4D97-AF65-F5344CB8AC3E}">
        <p14:creationId xmlns:p14="http://schemas.microsoft.com/office/powerpoint/2010/main" val="254268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6FA57716-B665-214B-97DB-457E6AD8B897}" type="datetimeFigureOut">
              <a:rPr lang="da-DK" smtClean="0"/>
              <a:t>23-05-2022</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202C3-95B6-4043-9A7C-88509AD67372}" type="slidenum">
              <a:rPr lang="da-DK" smtClean="0"/>
              <a:t>‹#›</a:t>
            </a:fld>
            <a:endParaRPr lang="da-DK"/>
          </a:p>
        </p:txBody>
      </p:sp>
    </p:spTree>
    <p:extLst>
      <p:ext uri="{BB962C8B-B14F-4D97-AF65-F5344CB8AC3E}">
        <p14:creationId xmlns:p14="http://schemas.microsoft.com/office/powerpoint/2010/main" val="68416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Hi my name is Rasmus Frey – I’m the chief of operations and secretary in OS2 which is a Danish association for public authorities whishing to collaborate using the open source model.</a:t>
            </a:r>
          </a:p>
        </p:txBody>
      </p:sp>
      <p:sp>
        <p:nvSpPr>
          <p:cNvPr id="4" name="Slide Number Placeholder 3"/>
          <p:cNvSpPr>
            <a:spLocks noGrp="1"/>
          </p:cNvSpPr>
          <p:nvPr>
            <p:ph type="sldNum" sz="quarter" idx="10"/>
          </p:nvPr>
        </p:nvSpPr>
        <p:spPr/>
        <p:txBody>
          <a:bodyPr/>
          <a:lstStyle/>
          <a:p>
            <a:fld id="{6C1202C3-95B6-4043-9A7C-88509AD67372}" type="slidenum">
              <a:rPr lang="da-DK" smtClean="0"/>
              <a:t>1</a:t>
            </a:fld>
            <a:endParaRPr lang="da-DK"/>
          </a:p>
        </p:txBody>
      </p:sp>
    </p:spTree>
    <p:extLst>
      <p:ext uri="{BB962C8B-B14F-4D97-AF65-F5344CB8AC3E}">
        <p14:creationId xmlns:p14="http://schemas.microsoft.com/office/powerpoint/2010/main" val="1121098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Then we make sure we have the needed documentation to get legal on our side in choosing open source.</a:t>
            </a:r>
          </a:p>
          <a:p>
            <a:endParaRPr lang="en-GB" noProof="0" dirty="0"/>
          </a:p>
          <a:p>
            <a:r>
              <a:rPr lang="en-GB" noProof="0" dirty="0" err="1"/>
              <a:t>Kammeradvokaten</a:t>
            </a:r>
            <a:r>
              <a:rPr lang="en-GB" noProof="0" dirty="0"/>
              <a:t> – The primary attorneys to the Danish state have on OS2s behalf published what we call the open source note. First of all it concludes that what we do is within the law and any legal worker presented to it should at least become aware that there is something they might need to study and then be more open to saying yes. </a:t>
            </a:r>
          </a:p>
        </p:txBody>
      </p:sp>
      <p:sp>
        <p:nvSpPr>
          <p:cNvPr id="4" name="Slide Number Placeholder 3"/>
          <p:cNvSpPr>
            <a:spLocks noGrp="1"/>
          </p:cNvSpPr>
          <p:nvPr>
            <p:ph type="sldNum" sz="quarter" idx="5"/>
          </p:nvPr>
        </p:nvSpPr>
        <p:spPr/>
        <p:txBody>
          <a:bodyPr/>
          <a:lstStyle/>
          <a:p>
            <a:fld id="{6C1202C3-95B6-4043-9A7C-88509AD67372}" type="slidenum">
              <a:rPr lang="da-DK" smtClean="0"/>
              <a:t>10</a:t>
            </a:fld>
            <a:endParaRPr lang="da-DK"/>
          </a:p>
        </p:txBody>
      </p:sp>
    </p:spTree>
    <p:extLst>
      <p:ext uri="{BB962C8B-B14F-4D97-AF65-F5344CB8AC3E}">
        <p14:creationId xmlns:p14="http://schemas.microsoft.com/office/powerpoint/2010/main" val="3735588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A part of the open source note is our decision tree that is used to conclude if the project can legally be solved within the OS2 framework.</a:t>
            </a:r>
          </a:p>
          <a:p>
            <a:endParaRPr lang="en-GB" noProof="0" dirty="0"/>
          </a:p>
          <a:p>
            <a:r>
              <a:rPr lang="en-GB" noProof="0" dirty="0"/>
              <a:t>It’s a set of simple questions related to Danish law that in most cases will end up with a: Welcome to OS2</a:t>
            </a:r>
          </a:p>
          <a:p>
            <a:endParaRPr lang="en-GB" noProof="0" dirty="0"/>
          </a:p>
          <a:p>
            <a:r>
              <a:rPr lang="en-GB" noProof="0" dirty="0"/>
              <a:t>If the conclusion is OS2 we have a bigger decision tree to figure what type of project is it and if it is a fit with OS2s purpose and and fit with the OS2 governance model.</a:t>
            </a:r>
          </a:p>
          <a:p>
            <a:endParaRPr lang="en-GB" noProof="0" dirty="0"/>
          </a:p>
          <a:p>
            <a:r>
              <a:rPr lang="en-GB" noProof="0" dirty="0"/>
              <a:t>If we don’t end up in OS2 it’s because we don’t solve a shared and common problem or the preferred solutions is not open source and can’t be made open source. </a:t>
            </a:r>
          </a:p>
        </p:txBody>
      </p:sp>
      <p:sp>
        <p:nvSpPr>
          <p:cNvPr id="4" name="Slide Number Placeholder 3"/>
          <p:cNvSpPr>
            <a:spLocks noGrp="1"/>
          </p:cNvSpPr>
          <p:nvPr>
            <p:ph type="sldNum" sz="quarter" idx="5"/>
          </p:nvPr>
        </p:nvSpPr>
        <p:spPr/>
        <p:txBody>
          <a:bodyPr/>
          <a:lstStyle/>
          <a:p>
            <a:fld id="{6C1202C3-95B6-4043-9A7C-88509AD67372}" type="slidenum">
              <a:rPr lang="da-DK" smtClean="0"/>
              <a:t>11</a:t>
            </a:fld>
            <a:endParaRPr lang="da-DK"/>
          </a:p>
        </p:txBody>
      </p:sp>
    </p:spTree>
    <p:extLst>
      <p:ext uri="{BB962C8B-B14F-4D97-AF65-F5344CB8AC3E}">
        <p14:creationId xmlns:p14="http://schemas.microsoft.com/office/powerpoint/2010/main" val="2146102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Next step is being able to get help from professionals</a:t>
            </a:r>
          </a:p>
          <a:p>
            <a:endParaRPr lang="en-GB" noProof="0" dirty="0"/>
          </a:p>
          <a:p>
            <a:r>
              <a:rPr lang="en-GB" noProof="0" dirty="0"/>
              <a:t>In OS2 we have a list of private it-companies that have signed our partner-agreement. Meaning they are willing and able to hand over all results created in the partnership.</a:t>
            </a:r>
          </a:p>
          <a:p>
            <a:endParaRPr lang="en-GB" noProof="0" dirty="0"/>
          </a:p>
          <a:p>
            <a:r>
              <a:rPr lang="en-GB" noProof="0" dirty="0"/>
              <a:t>It’s an important part of our procurement process that vendors are pre-screened and that we know they will release results as open source and they will comply with OS2s code of conduct.</a:t>
            </a:r>
          </a:p>
        </p:txBody>
      </p:sp>
      <p:sp>
        <p:nvSpPr>
          <p:cNvPr id="4" name="Slide Number Placeholder 3"/>
          <p:cNvSpPr>
            <a:spLocks noGrp="1"/>
          </p:cNvSpPr>
          <p:nvPr>
            <p:ph type="sldNum" sz="quarter" idx="5"/>
          </p:nvPr>
        </p:nvSpPr>
        <p:spPr/>
        <p:txBody>
          <a:bodyPr/>
          <a:lstStyle/>
          <a:p>
            <a:fld id="{6C1202C3-95B6-4043-9A7C-88509AD67372}" type="slidenum">
              <a:rPr lang="da-DK" smtClean="0"/>
              <a:t>12</a:t>
            </a:fld>
            <a:endParaRPr lang="da-DK"/>
          </a:p>
        </p:txBody>
      </p:sp>
    </p:spTree>
    <p:extLst>
      <p:ext uri="{BB962C8B-B14F-4D97-AF65-F5344CB8AC3E}">
        <p14:creationId xmlns:p14="http://schemas.microsoft.com/office/powerpoint/2010/main" val="2843221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noProof="0" dirty="0"/>
              <a:t>Then we have those non-functional requirements – An important part of any procurement but in our case we have some extra ones.</a:t>
            </a:r>
          </a:p>
          <a:p>
            <a:endParaRPr lang="en-GB" sz="1200" noProof="0" dirty="0"/>
          </a:p>
          <a:p>
            <a:r>
              <a:rPr lang="en-GB" sz="1200" noProof="0" dirty="0"/>
              <a:t>Do you for example require that the vendor contribute back to the project.</a:t>
            </a:r>
          </a:p>
          <a:p>
            <a:r>
              <a:rPr lang="en-GB" sz="1200" noProof="0" dirty="0"/>
              <a:t>How will the vendor comply with the OS license.</a:t>
            </a:r>
          </a:p>
          <a:p>
            <a:r>
              <a:rPr lang="en-GB" sz="1200" noProof="0" dirty="0"/>
              <a:t>What are the vendors process for handling security updates.</a:t>
            </a:r>
          </a:p>
          <a:p>
            <a:r>
              <a:rPr lang="en-GB" sz="1200" noProof="0" dirty="0"/>
              <a:t>How do they handle contributions from other members of the community.</a:t>
            </a:r>
          </a:p>
          <a:p>
            <a:endParaRPr lang="en-GB" sz="1200" noProof="0" dirty="0"/>
          </a:p>
          <a:p>
            <a:r>
              <a:rPr lang="en-GB" sz="1200" noProof="0" dirty="0"/>
              <a:t>In OS2 we have the project OS2kravmotor – in English the requirements engine.</a:t>
            </a:r>
          </a:p>
          <a:p>
            <a:r>
              <a:rPr lang="en-GB" sz="1200" noProof="0" dirty="0"/>
              <a:t>The solution guide you through a set of questions to determine what kind of project you are about to purchase</a:t>
            </a:r>
          </a:p>
          <a:p>
            <a:r>
              <a:rPr lang="en-GB" sz="1200" noProof="0" dirty="0"/>
              <a:t>Then you are presented with a list of recommended non-functional requirements.</a:t>
            </a:r>
          </a:p>
          <a:p>
            <a:endParaRPr lang="en-GB" sz="1200" noProof="0" dirty="0"/>
          </a:p>
          <a:p>
            <a:r>
              <a:rPr lang="en-GB" sz="1200" noProof="0" dirty="0"/>
              <a:t>The engine can also be used to procure proprietary software – The requirements database and the questions asked are configurable.</a:t>
            </a:r>
          </a:p>
          <a:p>
            <a:endParaRPr lang="en-GB" sz="1200" noProof="0" dirty="0"/>
          </a:p>
          <a:p>
            <a:r>
              <a:rPr lang="en-GB" sz="1200" noProof="0" dirty="0"/>
              <a:t>A great tool helping you to not forget and making sure the requirements are formulated in the same way over time.</a:t>
            </a:r>
            <a:endParaRPr lang="da-DK" dirty="0"/>
          </a:p>
        </p:txBody>
      </p:sp>
      <p:sp>
        <p:nvSpPr>
          <p:cNvPr id="4" name="Slide Number Placeholder 3"/>
          <p:cNvSpPr>
            <a:spLocks noGrp="1"/>
          </p:cNvSpPr>
          <p:nvPr>
            <p:ph type="sldNum" sz="quarter" idx="5"/>
          </p:nvPr>
        </p:nvSpPr>
        <p:spPr/>
        <p:txBody>
          <a:bodyPr/>
          <a:lstStyle/>
          <a:p>
            <a:fld id="{6C1202C3-95B6-4043-9A7C-88509AD67372}" type="slidenum">
              <a:rPr lang="da-DK" smtClean="0"/>
              <a:t>13</a:t>
            </a:fld>
            <a:endParaRPr lang="da-DK"/>
          </a:p>
        </p:txBody>
      </p:sp>
    </p:spTree>
    <p:extLst>
      <p:ext uri="{BB962C8B-B14F-4D97-AF65-F5344CB8AC3E}">
        <p14:creationId xmlns:p14="http://schemas.microsoft.com/office/powerpoint/2010/main" val="1023494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Next steps are to evaluate the quality of the open source project or set the bar for your own project.</a:t>
            </a:r>
          </a:p>
          <a:p>
            <a:endParaRPr lang="en-GB" noProof="0" dirty="0"/>
          </a:p>
          <a:p>
            <a:r>
              <a:rPr lang="en-GB" noProof="0" dirty="0"/>
              <a:t>Just because it’s open source it does not mean it’s great or sustainable and long lasting.</a:t>
            </a:r>
          </a:p>
        </p:txBody>
      </p:sp>
      <p:sp>
        <p:nvSpPr>
          <p:cNvPr id="4" name="Slide Number Placeholder 3"/>
          <p:cNvSpPr>
            <a:spLocks noGrp="1"/>
          </p:cNvSpPr>
          <p:nvPr>
            <p:ph type="sldNum" sz="quarter" idx="5"/>
          </p:nvPr>
        </p:nvSpPr>
        <p:spPr/>
        <p:txBody>
          <a:bodyPr/>
          <a:lstStyle/>
          <a:p>
            <a:fld id="{6C1202C3-95B6-4043-9A7C-88509AD67372}" type="slidenum">
              <a:rPr lang="da-DK" smtClean="0"/>
              <a:t>14</a:t>
            </a:fld>
            <a:endParaRPr lang="da-DK"/>
          </a:p>
        </p:txBody>
      </p:sp>
    </p:spTree>
    <p:extLst>
      <p:ext uri="{BB962C8B-B14F-4D97-AF65-F5344CB8AC3E}">
        <p14:creationId xmlns:p14="http://schemas.microsoft.com/office/powerpoint/2010/main" val="546590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OS2 we group projects into three levels based on minimum requirements.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have a simple checklist with questions forcing you to think about how certain things are addressed or how we want them to be addressed if it’s a new development project.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call this our governance report.</a:t>
            </a:r>
          </a:p>
        </p:txBody>
      </p:sp>
      <p:sp>
        <p:nvSpPr>
          <p:cNvPr id="4" name="Slide Number Placeholder 3"/>
          <p:cNvSpPr>
            <a:spLocks noGrp="1"/>
          </p:cNvSpPr>
          <p:nvPr>
            <p:ph type="sldNum" sz="quarter" idx="10"/>
          </p:nvPr>
        </p:nvSpPr>
        <p:spPr/>
        <p:txBody>
          <a:bodyPr/>
          <a:lstStyle/>
          <a:p>
            <a:fld id="{6C1202C3-95B6-4043-9A7C-88509AD67372}" type="slidenum">
              <a:rPr lang="da-DK" smtClean="0"/>
              <a:t>15</a:t>
            </a:fld>
            <a:endParaRPr lang="da-DK"/>
          </a:p>
        </p:txBody>
      </p:sp>
    </p:spTree>
    <p:extLst>
      <p:ext uri="{BB962C8B-B14F-4D97-AF65-F5344CB8AC3E}">
        <p14:creationId xmlns:p14="http://schemas.microsoft.com/office/powerpoint/2010/main" val="3243553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thing we do is establish a formal organisation around each product or project placed in OS2. It’s an important part because the working groups within each product-community are the drivers.</a:t>
            </a:r>
          </a:p>
          <a:p>
            <a:r>
              <a:rPr lang="en-GB" dirty="0"/>
              <a:t>OS2 and the secretary function is only there to support them in procurement and afterwards in collaborating and using the open source solution.</a:t>
            </a:r>
          </a:p>
          <a:p>
            <a:endParaRPr lang="en-GB" dirty="0"/>
          </a:p>
          <a:p>
            <a:r>
              <a:rPr lang="en-GB" dirty="0"/>
              <a:t>The community is the most important part of the open source project – without it nothing happens so we see this as critical to investing in open source and therefor we focus on establishing these sub communities as part of the procurement and around each of the projects placed in OS2.</a:t>
            </a:r>
          </a:p>
        </p:txBody>
      </p:sp>
      <p:sp>
        <p:nvSpPr>
          <p:cNvPr id="4" name="Slide Number Placeholder 3"/>
          <p:cNvSpPr>
            <a:spLocks noGrp="1"/>
          </p:cNvSpPr>
          <p:nvPr>
            <p:ph type="sldNum" sz="quarter" idx="5"/>
          </p:nvPr>
        </p:nvSpPr>
        <p:spPr/>
        <p:txBody>
          <a:bodyPr/>
          <a:lstStyle/>
          <a:p>
            <a:fld id="{6C1202C3-95B6-4043-9A7C-88509AD67372}" type="slidenum">
              <a:rPr lang="da-DK" smtClean="0"/>
              <a:t>16</a:t>
            </a:fld>
            <a:endParaRPr lang="da-DK"/>
          </a:p>
        </p:txBody>
      </p:sp>
    </p:spTree>
    <p:extLst>
      <p:ext uri="{BB962C8B-B14F-4D97-AF65-F5344CB8AC3E}">
        <p14:creationId xmlns:p14="http://schemas.microsoft.com/office/powerpoint/2010/main" val="2053615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So – It’s  a success when we have a need that we share with someone else.</a:t>
            </a:r>
          </a:p>
          <a:p>
            <a:endParaRPr lang="en-GB" noProof="0" dirty="0"/>
          </a:p>
          <a:p>
            <a:r>
              <a:rPr lang="en-GB" noProof="0" dirty="0"/>
              <a:t>We also need a good framework that help us achieve our goals and make it easy to do it the open source way.</a:t>
            </a:r>
          </a:p>
          <a:p>
            <a:endParaRPr lang="en-GB" noProof="0" dirty="0"/>
          </a:p>
          <a:p>
            <a:r>
              <a:rPr lang="en-GB" noProof="0" dirty="0"/>
              <a:t>It’s also a good idea to consider how we want to participate and contribute to the community or how we would like others to do.</a:t>
            </a:r>
          </a:p>
          <a:p>
            <a:endParaRPr lang="en-GB" noProof="0" dirty="0"/>
          </a:p>
          <a:p>
            <a:r>
              <a:rPr lang="en-GB" noProof="0" dirty="0"/>
              <a:t>Then there’s everything else and we are set for open source in the public sector!</a:t>
            </a:r>
          </a:p>
          <a:p>
            <a:endParaRPr lang="en-GB" noProof="0" dirty="0"/>
          </a:p>
          <a:p>
            <a:r>
              <a:rPr lang="en-GB" noProof="0" dirty="0"/>
              <a:t>It’s actually not that hard and not that different from buying any other form of software.</a:t>
            </a:r>
          </a:p>
        </p:txBody>
      </p:sp>
      <p:sp>
        <p:nvSpPr>
          <p:cNvPr id="4" name="Slide Number Placeholder 3"/>
          <p:cNvSpPr>
            <a:spLocks noGrp="1"/>
          </p:cNvSpPr>
          <p:nvPr>
            <p:ph type="sldNum" sz="quarter" idx="5"/>
          </p:nvPr>
        </p:nvSpPr>
        <p:spPr/>
        <p:txBody>
          <a:bodyPr/>
          <a:lstStyle/>
          <a:p>
            <a:fld id="{6C1202C3-95B6-4043-9A7C-88509AD67372}" type="slidenum">
              <a:rPr lang="da-DK" smtClean="0"/>
              <a:t>17</a:t>
            </a:fld>
            <a:endParaRPr lang="da-DK"/>
          </a:p>
        </p:txBody>
      </p:sp>
    </p:spTree>
    <p:extLst>
      <p:ext uri="{BB962C8B-B14F-4D97-AF65-F5344CB8AC3E}">
        <p14:creationId xmlns:p14="http://schemas.microsoft.com/office/powerpoint/2010/main" val="3780093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 for questions.</a:t>
            </a:r>
          </a:p>
        </p:txBody>
      </p:sp>
      <p:sp>
        <p:nvSpPr>
          <p:cNvPr id="4" name="Slide Number Placeholder 3"/>
          <p:cNvSpPr>
            <a:spLocks noGrp="1"/>
          </p:cNvSpPr>
          <p:nvPr>
            <p:ph type="sldNum" sz="quarter" idx="5"/>
          </p:nvPr>
        </p:nvSpPr>
        <p:spPr/>
        <p:txBody>
          <a:bodyPr/>
          <a:lstStyle/>
          <a:p>
            <a:fld id="{6C1202C3-95B6-4043-9A7C-88509AD67372}" type="slidenum">
              <a:rPr lang="da-DK" smtClean="0"/>
              <a:t>18</a:t>
            </a:fld>
            <a:endParaRPr lang="da-DK"/>
          </a:p>
        </p:txBody>
      </p:sp>
    </p:spTree>
    <p:extLst>
      <p:ext uri="{BB962C8B-B14F-4D97-AF65-F5344CB8AC3E}">
        <p14:creationId xmlns:p14="http://schemas.microsoft.com/office/powerpoint/2010/main" val="3192094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In my talk today will tell you a about how we with OS2 approach procurement of open source in Danish Municipalities.</a:t>
            </a:r>
          </a:p>
          <a:p>
            <a:endParaRPr lang="en-GB" noProof="0" dirty="0"/>
          </a:p>
          <a:p>
            <a:r>
              <a:rPr lang="en-GB" noProof="0" dirty="0"/>
              <a:t>I will begin by giving you some context on what OS2 is and what the purpose of OS2 is.</a:t>
            </a:r>
          </a:p>
          <a:p>
            <a:endParaRPr lang="en-GB" noProof="0" dirty="0"/>
          </a:p>
          <a:p>
            <a:r>
              <a:rPr lang="en-GB" noProof="0" dirty="0"/>
              <a:t>Then I will talk about the most important aspects when purchasing open source and to put this in context I will say a bit about the challenges we need to address.</a:t>
            </a:r>
          </a:p>
        </p:txBody>
      </p:sp>
      <p:sp>
        <p:nvSpPr>
          <p:cNvPr id="4" name="Slide Number Placeholder 3"/>
          <p:cNvSpPr>
            <a:spLocks noGrp="1"/>
          </p:cNvSpPr>
          <p:nvPr>
            <p:ph type="sldNum" sz="quarter" idx="5"/>
          </p:nvPr>
        </p:nvSpPr>
        <p:spPr/>
        <p:txBody>
          <a:bodyPr/>
          <a:lstStyle/>
          <a:p>
            <a:fld id="{6C1202C3-95B6-4043-9A7C-88509AD67372}" type="slidenum">
              <a:rPr lang="da-DK" smtClean="0"/>
              <a:t>2</a:t>
            </a:fld>
            <a:endParaRPr lang="da-DK"/>
          </a:p>
        </p:txBody>
      </p:sp>
    </p:spTree>
    <p:extLst>
      <p:ext uri="{BB962C8B-B14F-4D97-AF65-F5344CB8AC3E}">
        <p14:creationId xmlns:p14="http://schemas.microsoft.com/office/powerpoint/2010/main" val="242021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noProof="0" dirty="0"/>
              <a:t>So – OS2 is an association for public authorities. We are founded by 5 municipalities 10 years ago and today nearly all 98 Danish municipalities are members.</a:t>
            </a:r>
          </a:p>
          <a:p>
            <a:endParaRPr lang="en-GB" sz="1800" noProof="0" dirty="0"/>
          </a:p>
          <a:p>
            <a:r>
              <a:rPr lang="en-GB" sz="1800" noProof="0" dirty="0"/>
              <a:t>OS2 is just one brick in the puzzle when it comes to digitalization in Denmark – But if you ask me an important one - Because our focus is that municipalities and other public authorities don’t reinvent the wheel every time a new shared business need that can be solved using a digital solution is identified.</a:t>
            </a:r>
          </a:p>
          <a:p>
            <a:endParaRPr lang="en-GB" sz="1800" noProof="0" dirty="0"/>
          </a:p>
          <a:p>
            <a:r>
              <a:rPr lang="en-GB" sz="1800" dirty="0"/>
              <a:t>It makes sense to ensure that we get the most value for tax payers money when digitizing our services and workplaces.</a:t>
            </a:r>
            <a:endParaRPr lang="en-GB" sz="1800" noProof="0" dirty="0"/>
          </a:p>
        </p:txBody>
      </p:sp>
      <p:sp>
        <p:nvSpPr>
          <p:cNvPr id="4" name="Slide Number Placeholder 3"/>
          <p:cNvSpPr>
            <a:spLocks noGrp="1"/>
          </p:cNvSpPr>
          <p:nvPr>
            <p:ph type="sldNum" sz="quarter" idx="5"/>
          </p:nvPr>
        </p:nvSpPr>
        <p:spPr/>
        <p:txBody>
          <a:bodyPr/>
          <a:lstStyle/>
          <a:p>
            <a:fld id="{6C1202C3-95B6-4043-9A7C-88509AD67372}" type="slidenum">
              <a:rPr lang="da-DK" smtClean="0"/>
              <a:t>3</a:t>
            </a:fld>
            <a:endParaRPr lang="da-DK"/>
          </a:p>
        </p:txBody>
      </p:sp>
    </p:spTree>
    <p:extLst>
      <p:ext uri="{BB962C8B-B14F-4D97-AF65-F5344CB8AC3E}">
        <p14:creationId xmlns:p14="http://schemas.microsoft.com/office/powerpoint/2010/main" val="38898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We don’t do this because open source is the solution to all our problems. We do it because the Danish municipalities want to best implementation of technology they can get – and because open source is a great means to achieve certain goals.</a:t>
            </a:r>
          </a:p>
          <a:p>
            <a:endParaRPr lang="en-GB" noProof="0" dirty="0"/>
          </a:p>
          <a:p>
            <a:r>
              <a:rPr lang="en-GB" noProof="0" dirty="0"/>
              <a:t>For example we want to make sure that it is not complexity that prevent change and development – therefor we want to build for reuse and change.</a:t>
            </a:r>
          </a:p>
          <a:p>
            <a:endParaRPr lang="en-GB" noProof="0" dirty="0"/>
          </a:p>
          <a:p>
            <a:r>
              <a:rPr lang="en-GB" noProof="0" dirty="0"/>
              <a:t>And it is very important that we don’t create vendor lock-ins. Technology must not be the barrier that prevent changing vendor or involving more than one.</a:t>
            </a:r>
          </a:p>
          <a:p>
            <a:endParaRPr lang="en-GB" noProof="0" dirty="0"/>
          </a:p>
          <a:p>
            <a:r>
              <a:rPr lang="en-GB" noProof="0" dirty="0"/>
              <a:t>I think we can agree that open source is a great driver to achieve the goals I mentioned and the other goals on the list.</a:t>
            </a:r>
          </a:p>
          <a:p>
            <a:endParaRPr lang="en-GB" noProof="0" dirty="0"/>
          </a:p>
          <a:p>
            <a:endParaRPr lang="en-GB" noProof="0" dirty="0"/>
          </a:p>
        </p:txBody>
      </p:sp>
      <p:sp>
        <p:nvSpPr>
          <p:cNvPr id="4" name="Slide Number Placeholder 3"/>
          <p:cNvSpPr>
            <a:spLocks noGrp="1"/>
          </p:cNvSpPr>
          <p:nvPr>
            <p:ph type="sldNum" sz="quarter" idx="5"/>
          </p:nvPr>
        </p:nvSpPr>
        <p:spPr/>
        <p:txBody>
          <a:bodyPr/>
          <a:lstStyle/>
          <a:p>
            <a:fld id="{6C1202C3-95B6-4043-9A7C-88509AD67372}" type="slidenum">
              <a:rPr lang="da-DK" smtClean="0"/>
              <a:t>4</a:t>
            </a:fld>
            <a:endParaRPr lang="da-DK"/>
          </a:p>
        </p:txBody>
      </p:sp>
    </p:spTree>
    <p:extLst>
      <p:ext uri="{BB962C8B-B14F-4D97-AF65-F5344CB8AC3E}">
        <p14:creationId xmlns:p14="http://schemas.microsoft.com/office/powerpoint/2010/main" val="1620778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noProof="0" dirty="0"/>
              <a:t>So with open source we have opportunities that we can use to our advantage – but we also put ourself in another position in the regards to procurement and in regards of making the most of the advantages open source give us.</a:t>
            </a:r>
          </a:p>
          <a:p>
            <a:pPr marL="0" indent="0">
              <a:buNone/>
            </a:pPr>
            <a:endParaRPr lang="en-GB" noProof="0" dirty="0"/>
          </a:p>
          <a:p>
            <a:pPr marL="0" indent="0">
              <a:buNone/>
            </a:pPr>
            <a:r>
              <a:rPr lang="en-GB" noProof="0" dirty="0"/>
              <a:t>There are things we must be aware of when buying open source development or open source standard software. We no longer buy a piece of software owned by a single company. We buy software maintained by a community or we buy software that we ourself become the maintainer of.</a:t>
            </a:r>
          </a:p>
          <a:p>
            <a:pPr marL="0" indent="0">
              <a:buNone/>
            </a:pPr>
            <a:endParaRPr lang="en-GB" noProof="0" dirty="0"/>
          </a:p>
          <a:p>
            <a:pPr marL="0" indent="0">
              <a:buNone/>
            </a:pPr>
            <a:r>
              <a:rPr lang="en-GB" noProof="0" dirty="0"/>
              <a:t>It’s important that we are in a position where we know with what to comply and when to comply.</a:t>
            </a:r>
          </a:p>
          <a:p>
            <a:pPr marL="0" indent="0">
              <a:buNone/>
            </a:pPr>
            <a:endParaRPr lang="en-GB" noProof="0" dirty="0"/>
          </a:p>
          <a:p>
            <a:pPr marL="0" indent="0">
              <a:buNone/>
            </a:pPr>
            <a:r>
              <a:rPr lang="en-GB" noProof="0" dirty="0"/>
              <a:t>It’s important that it is clear how we can and how we will contribute. We must make sure that everyone work on the same core code and that people are actually contributing in a meaningful way and add value to the project, the community and our own business.</a:t>
            </a:r>
          </a:p>
          <a:p>
            <a:pPr marL="0" indent="0">
              <a:buNone/>
            </a:pPr>
            <a:endParaRPr lang="en-GB" noProof="0" dirty="0"/>
          </a:p>
          <a:p>
            <a:pPr marL="0" indent="0">
              <a:buNone/>
            </a:pPr>
            <a:r>
              <a:rPr lang="en-GB" noProof="0" dirty="0"/>
              <a:t>This all begin with procurement – it’s very important that we get started the right way and know why we want open source and how we get it.</a:t>
            </a:r>
          </a:p>
        </p:txBody>
      </p:sp>
      <p:sp>
        <p:nvSpPr>
          <p:cNvPr id="4" name="Slide Number Placeholder 3"/>
          <p:cNvSpPr>
            <a:spLocks noGrp="1"/>
          </p:cNvSpPr>
          <p:nvPr>
            <p:ph type="sldNum" sz="quarter" idx="5"/>
          </p:nvPr>
        </p:nvSpPr>
        <p:spPr/>
        <p:txBody>
          <a:bodyPr/>
          <a:lstStyle/>
          <a:p>
            <a:fld id="{6C1202C3-95B6-4043-9A7C-88509AD67372}" type="slidenum">
              <a:rPr lang="da-DK" smtClean="0"/>
              <a:t>5</a:t>
            </a:fld>
            <a:endParaRPr lang="da-DK"/>
          </a:p>
        </p:txBody>
      </p:sp>
    </p:spTree>
    <p:extLst>
      <p:ext uri="{BB962C8B-B14F-4D97-AF65-F5344CB8AC3E}">
        <p14:creationId xmlns:p14="http://schemas.microsoft.com/office/powerpoint/2010/main" val="3843671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Which is also why OS2 exist – there is no need for each Danish municipality becoming experts. We can compare OS2 to an OSPO – Essentially we are the Open Source Program Office for Danish municipalities. </a:t>
            </a:r>
          </a:p>
          <a:p>
            <a:endParaRPr lang="en-GB" noProof="0" dirty="0"/>
          </a:p>
          <a:p>
            <a:r>
              <a:rPr lang="en-GB" noProof="0" dirty="0"/>
              <a:t>The place where we make sure to gather knowledge about open source and where we maintain the governance framework needed for Danish public authorities to be able to Procure – Comply – Contribute and Release within the open source model.</a:t>
            </a:r>
          </a:p>
        </p:txBody>
      </p:sp>
      <p:sp>
        <p:nvSpPr>
          <p:cNvPr id="4" name="Slide Number Placeholder 3"/>
          <p:cNvSpPr>
            <a:spLocks noGrp="1"/>
          </p:cNvSpPr>
          <p:nvPr>
            <p:ph type="sldNum" sz="quarter" idx="5"/>
          </p:nvPr>
        </p:nvSpPr>
        <p:spPr/>
        <p:txBody>
          <a:bodyPr/>
          <a:lstStyle/>
          <a:p>
            <a:fld id="{6C1202C3-95B6-4043-9A7C-88509AD67372}" type="slidenum">
              <a:rPr lang="da-DK" smtClean="0"/>
              <a:t>6</a:t>
            </a:fld>
            <a:endParaRPr lang="da-DK"/>
          </a:p>
        </p:txBody>
      </p:sp>
    </p:spTree>
    <p:extLst>
      <p:ext uri="{BB962C8B-B14F-4D97-AF65-F5344CB8AC3E}">
        <p14:creationId xmlns:p14="http://schemas.microsoft.com/office/powerpoint/2010/main" val="3616406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noProof="0" dirty="0"/>
              <a:t>So some of the challenges often presented to us may sound banal – But it’s often what the public servant wishing to make a difference is met with.</a:t>
            </a:r>
          </a:p>
          <a:p>
            <a:endParaRPr lang="en-GB" sz="1800" noProof="0" dirty="0"/>
          </a:p>
          <a:p>
            <a:r>
              <a:rPr lang="en-GB" sz="1800" noProof="0" dirty="0"/>
              <a:t>The procurement process start early and it’s always because there is a need a challenge that must be solved. So before you can even being procuring for open source there must be leadership backing. Most of the challenges we identify are related to just getting to the point where the organisation choose to go with open source.</a:t>
            </a:r>
          </a:p>
          <a:p>
            <a:endParaRPr lang="en-GB" sz="1800" noProof="0" dirty="0"/>
          </a:p>
          <a:p>
            <a:r>
              <a:rPr lang="en-GB" sz="1800" noProof="0" dirty="0"/>
              <a:t>We as OS2 must make sure that there are as few barriers as possible in the pre-procurement and procurement process. So some of these are:</a:t>
            </a:r>
          </a:p>
          <a:p>
            <a:endParaRPr lang="en-GB" sz="1800" noProof="0" dirty="0"/>
          </a:p>
          <a:p>
            <a:r>
              <a:rPr lang="en-GB" sz="1800" noProof="0" dirty="0"/>
              <a:t>Not invented here – It’s often a harder sell because of the concept not invented here! It’s easy to reject something saying it’s not the right fit</a:t>
            </a:r>
          </a:p>
          <a:p>
            <a:endParaRPr lang="en-GB" sz="1800" noProof="0" dirty="0"/>
          </a:p>
          <a:p>
            <a:r>
              <a:rPr lang="en-GB" sz="1800" noProof="0" dirty="0"/>
              <a:t>Culture – Many organisations still have certain biased opinions on open source – I think most of you know what these are.</a:t>
            </a:r>
          </a:p>
          <a:p>
            <a:endParaRPr lang="en-GB" sz="1800" noProof="0" dirty="0"/>
          </a:p>
          <a:p>
            <a:r>
              <a:rPr lang="en-GB" sz="1800" noProof="0" dirty="0"/>
              <a:t>Involvement – With open source it’s part of the eco-system, part of the sustainability that you are able to contribute. If it’s a project you create, you yourself must define the playbook – If it’s an existing project you must be able to comply with the existing.</a:t>
            </a:r>
          </a:p>
          <a:p>
            <a:endParaRPr lang="en-GB" sz="1800" noProof="0" dirty="0"/>
          </a:p>
          <a:p>
            <a:r>
              <a:rPr lang="en-GB" sz="1800" noProof="0" dirty="0"/>
              <a:t>Legal – Then there legal - </a:t>
            </a:r>
            <a:r>
              <a:rPr lang="en-GB" sz="1800" dirty="0"/>
              <a:t>Some will tell you that we can’t buy Open Source or that we can’t release something we have developed ourself as a public authority.</a:t>
            </a:r>
          </a:p>
          <a:p>
            <a:endParaRPr lang="en-GB" sz="1800" noProof="0" dirty="0"/>
          </a:p>
          <a:p>
            <a:r>
              <a:rPr lang="en-GB" sz="1800" noProof="0" dirty="0"/>
              <a:t>Non-functional requirements – The last challenge is setting the right non-functional requirements. These are important and they must take into account the specifics about open source which I will get back to later.</a:t>
            </a:r>
          </a:p>
        </p:txBody>
      </p:sp>
      <p:sp>
        <p:nvSpPr>
          <p:cNvPr id="4" name="Slide Number Placeholder 3"/>
          <p:cNvSpPr>
            <a:spLocks noGrp="1"/>
          </p:cNvSpPr>
          <p:nvPr>
            <p:ph type="sldNum" sz="quarter" idx="5"/>
          </p:nvPr>
        </p:nvSpPr>
        <p:spPr/>
        <p:txBody>
          <a:bodyPr/>
          <a:lstStyle/>
          <a:p>
            <a:fld id="{6C1202C3-95B6-4043-9A7C-88509AD67372}" type="slidenum">
              <a:rPr lang="da-DK" smtClean="0"/>
              <a:t>7</a:t>
            </a:fld>
            <a:endParaRPr lang="da-DK"/>
          </a:p>
        </p:txBody>
      </p:sp>
    </p:spTree>
    <p:extLst>
      <p:ext uri="{BB962C8B-B14F-4D97-AF65-F5344CB8AC3E}">
        <p14:creationId xmlns:p14="http://schemas.microsoft.com/office/powerpoint/2010/main" val="2772584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With OS2 we have a central place for knowledge about open source in the Danish public sector – our primary focus is to lower the barriers when it comes to the before mentioned challenges and when it comes to establishing governance and sustainable collaborations around open source projects within the public sector. This of course starts with being able to buy open source software and services.</a:t>
            </a:r>
          </a:p>
          <a:p>
            <a:endParaRPr lang="en-GB" noProof="0" dirty="0"/>
          </a:p>
          <a:p>
            <a:r>
              <a:rPr lang="en-GB" noProof="0" dirty="0"/>
              <a:t>In the following I will go through some of the important things we do.</a:t>
            </a:r>
          </a:p>
        </p:txBody>
      </p:sp>
      <p:sp>
        <p:nvSpPr>
          <p:cNvPr id="4" name="Slide Number Placeholder 3"/>
          <p:cNvSpPr>
            <a:spLocks noGrp="1"/>
          </p:cNvSpPr>
          <p:nvPr>
            <p:ph type="sldNum" sz="quarter" idx="5"/>
          </p:nvPr>
        </p:nvSpPr>
        <p:spPr/>
        <p:txBody>
          <a:bodyPr/>
          <a:lstStyle/>
          <a:p>
            <a:fld id="{6C1202C3-95B6-4043-9A7C-88509AD67372}" type="slidenum">
              <a:rPr lang="da-DK" smtClean="0"/>
              <a:t>8</a:t>
            </a:fld>
            <a:endParaRPr lang="da-DK"/>
          </a:p>
        </p:txBody>
      </p:sp>
    </p:spTree>
    <p:extLst>
      <p:ext uri="{BB962C8B-B14F-4D97-AF65-F5344CB8AC3E}">
        <p14:creationId xmlns:p14="http://schemas.microsoft.com/office/powerpoint/2010/main" val="2439193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First of all we do a lot of communicating – We need to tell people about open source and make those myths disappear and put a bit of pressure on culture.</a:t>
            </a:r>
          </a:p>
          <a:p>
            <a:endParaRPr lang="en-GB" noProof="0" dirty="0"/>
          </a:p>
          <a:p>
            <a:r>
              <a:rPr lang="en-GB" noProof="0" dirty="0"/>
              <a:t>I say this because if we don’t – Open source procurement will never happen.</a:t>
            </a:r>
          </a:p>
        </p:txBody>
      </p:sp>
      <p:sp>
        <p:nvSpPr>
          <p:cNvPr id="4" name="Slide Number Placeholder 3"/>
          <p:cNvSpPr>
            <a:spLocks noGrp="1"/>
          </p:cNvSpPr>
          <p:nvPr>
            <p:ph type="sldNum" sz="quarter" idx="5"/>
          </p:nvPr>
        </p:nvSpPr>
        <p:spPr/>
        <p:txBody>
          <a:bodyPr/>
          <a:lstStyle/>
          <a:p>
            <a:fld id="{6C1202C3-95B6-4043-9A7C-88509AD67372}" type="slidenum">
              <a:rPr lang="da-DK" smtClean="0"/>
              <a:t>9</a:t>
            </a:fld>
            <a:endParaRPr lang="da-DK"/>
          </a:p>
        </p:txBody>
      </p:sp>
    </p:spTree>
    <p:extLst>
      <p:ext uri="{BB962C8B-B14F-4D97-AF65-F5344CB8AC3E}">
        <p14:creationId xmlns:p14="http://schemas.microsoft.com/office/powerpoint/2010/main" val="2201152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96000" y="1122363"/>
            <a:ext cx="10800000" cy="2387600"/>
          </a:xfrm>
        </p:spPr>
        <p:txBody>
          <a:bodyPr anchor="b">
            <a:normAutofit/>
          </a:bodyPr>
          <a:lstStyle>
            <a:lvl1pPr algn="ctr">
              <a:defRPr sz="5500"/>
            </a:lvl1pPr>
          </a:lstStyle>
          <a:p>
            <a:r>
              <a:rPr lang="en-GB"/>
              <a:t>Click to edit Master title style</a:t>
            </a:r>
            <a:endParaRPr lang="da-DK" dirty="0"/>
          </a:p>
        </p:txBody>
      </p:sp>
      <p:sp>
        <p:nvSpPr>
          <p:cNvPr id="3" name="Subtitle 2"/>
          <p:cNvSpPr>
            <a:spLocks noGrp="1"/>
          </p:cNvSpPr>
          <p:nvPr>
            <p:ph type="subTitle" idx="1"/>
          </p:nvPr>
        </p:nvSpPr>
        <p:spPr>
          <a:xfrm>
            <a:off x="1596000" y="3602038"/>
            <a:ext cx="9000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a-DK" dirty="0"/>
          </a:p>
        </p:txBody>
      </p:sp>
    </p:spTree>
    <p:extLst>
      <p:ext uri="{BB962C8B-B14F-4D97-AF65-F5344CB8AC3E}">
        <p14:creationId xmlns:p14="http://schemas.microsoft.com/office/powerpoint/2010/main" val="4069368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696000" y="1122363"/>
            <a:ext cx="10800000" cy="2387600"/>
          </a:xfrm>
        </p:spPr>
        <p:txBody>
          <a:bodyPr anchor="b"/>
          <a:lstStyle>
            <a:lvl1pPr algn="ctr">
              <a:defRPr sz="6000"/>
            </a:lvl1pPr>
          </a:lstStyle>
          <a:p>
            <a:r>
              <a:rPr lang="en-US"/>
              <a:t>Click to edit Master title style</a:t>
            </a:r>
            <a:endParaRPr lang="da-DK"/>
          </a:p>
        </p:txBody>
      </p:sp>
      <p:sp>
        <p:nvSpPr>
          <p:cNvPr id="8" name="Subtitle 2"/>
          <p:cNvSpPr>
            <a:spLocks noGrp="1"/>
          </p:cNvSpPr>
          <p:nvPr>
            <p:ph type="subTitle" idx="1" hasCustomPrompt="1"/>
          </p:nvPr>
        </p:nvSpPr>
        <p:spPr>
          <a:xfrm>
            <a:off x="1596000" y="3602038"/>
            <a:ext cx="9000000" cy="1655762"/>
          </a:xfrm>
        </p:spPr>
        <p:txBody>
          <a:bodyPr/>
          <a:lstStyle>
            <a:lvl1pPr marL="0" indent="0" algn="ctr">
              <a:buNone/>
              <a:defRPr sz="2400" b="0" i="0">
                <a:latin typeface="Avenir Light" panose="020B0402020203020204" pitchFamily="34" charset="77"/>
                <a:cs typeface="Gill Sans Light" panose="020B03020201040202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53879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557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9507063-6428-864D-ADB1-05830D9D9B2E}"/>
              </a:ext>
            </a:extLst>
          </p:cNvPr>
          <p:cNvSpPr/>
          <p:nvPr userDrawn="1"/>
        </p:nvSpPr>
        <p:spPr>
          <a:xfrm>
            <a:off x="501085" y="1496785"/>
            <a:ext cx="11189829" cy="386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FCA93F8E-C3A9-8C49-BDB8-D0E4DBC1D64F}"/>
              </a:ext>
            </a:extLst>
          </p:cNvPr>
          <p:cNvSpPr>
            <a:spLocks noGrp="1"/>
          </p:cNvSpPr>
          <p:nvPr>
            <p:ph type="ctrTitle"/>
          </p:nvPr>
        </p:nvSpPr>
        <p:spPr>
          <a:xfrm>
            <a:off x="696000" y="1839685"/>
            <a:ext cx="10800000" cy="1670277"/>
          </a:xfrm>
        </p:spPr>
        <p:txBody>
          <a:bodyPr anchor="b"/>
          <a:lstStyle>
            <a:lvl1pPr algn="ctr">
              <a:defRPr sz="6000"/>
            </a:lvl1pPr>
          </a:lstStyle>
          <a:p>
            <a:r>
              <a:rPr lang="en-US"/>
              <a:t>Click to edit Master title style</a:t>
            </a:r>
            <a:endParaRPr lang="da-DK"/>
          </a:p>
        </p:txBody>
      </p:sp>
      <p:sp>
        <p:nvSpPr>
          <p:cNvPr id="6" name="Subtitle 2">
            <a:extLst>
              <a:ext uri="{FF2B5EF4-FFF2-40B4-BE49-F238E27FC236}">
                <a16:creationId xmlns:a16="http://schemas.microsoft.com/office/drawing/2014/main" id="{E51F5058-8941-6045-88FA-BA73DDA230A2}"/>
              </a:ext>
            </a:extLst>
          </p:cNvPr>
          <p:cNvSpPr>
            <a:spLocks noGrp="1"/>
          </p:cNvSpPr>
          <p:nvPr>
            <p:ph type="subTitle" idx="1" hasCustomPrompt="1"/>
          </p:nvPr>
        </p:nvSpPr>
        <p:spPr>
          <a:xfrm>
            <a:off x="1596000" y="3602038"/>
            <a:ext cx="9000000" cy="1133248"/>
          </a:xfrm>
        </p:spPr>
        <p:txBody>
          <a:bodyPr/>
          <a:lstStyle>
            <a:lvl1pPr marL="0" indent="0" algn="ctr">
              <a:buNone/>
              <a:defRPr sz="2400" b="0" i="0">
                <a:latin typeface="Avenir Light" panose="020B0402020203020204" pitchFamily="34" charset="77"/>
                <a:cs typeface="Gill Sans Light" panose="020B03020201040202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3673672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4E16067-81CE-1345-B016-26806C09DBCF}"/>
              </a:ext>
            </a:extLst>
          </p:cNvPr>
          <p:cNvSpPr/>
          <p:nvPr userDrawn="1"/>
        </p:nvSpPr>
        <p:spPr>
          <a:xfrm>
            <a:off x="697028" y="723900"/>
            <a:ext cx="7271315" cy="4893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le 1">
            <a:extLst>
              <a:ext uri="{FF2B5EF4-FFF2-40B4-BE49-F238E27FC236}">
                <a16:creationId xmlns:a16="http://schemas.microsoft.com/office/drawing/2014/main" id="{BD3718F7-E652-5149-88E4-816D99F49A3F}"/>
              </a:ext>
            </a:extLst>
          </p:cNvPr>
          <p:cNvSpPr>
            <a:spLocks noGrp="1"/>
          </p:cNvSpPr>
          <p:nvPr>
            <p:ph type="title"/>
          </p:nvPr>
        </p:nvSpPr>
        <p:spPr>
          <a:xfrm>
            <a:off x="869743" y="996342"/>
            <a:ext cx="6120000" cy="792000"/>
          </a:xfrm>
        </p:spPr>
        <p:txBody>
          <a:bodyPr>
            <a:normAutofit/>
          </a:bodyPr>
          <a:lstStyle>
            <a:lvl1pPr>
              <a:defRPr sz="3000"/>
            </a:lvl1pPr>
          </a:lstStyle>
          <a:p>
            <a:r>
              <a:rPr lang="da-DK"/>
              <a:t>Klik for at redigere titeltypografien i masteren</a:t>
            </a:r>
            <a:endParaRPr lang="da-DK" dirty="0"/>
          </a:p>
        </p:txBody>
      </p:sp>
      <p:sp>
        <p:nvSpPr>
          <p:cNvPr id="4" name="Content Placeholder 2">
            <a:extLst>
              <a:ext uri="{FF2B5EF4-FFF2-40B4-BE49-F238E27FC236}">
                <a16:creationId xmlns:a16="http://schemas.microsoft.com/office/drawing/2014/main" id="{D834E1AD-50EB-FA4A-AD9F-75DEE0605999}"/>
              </a:ext>
            </a:extLst>
          </p:cNvPr>
          <p:cNvSpPr>
            <a:spLocks noGrp="1"/>
          </p:cNvSpPr>
          <p:nvPr>
            <p:ph idx="1"/>
          </p:nvPr>
        </p:nvSpPr>
        <p:spPr>
          <a:xfrm>
            <a:off x="869743" y="2060784"/>
            <a:ext cx="6120000" cy="328410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056914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4E16067-81CE-1345-B016-26806C09DBCF}"/>
              </a:ext>
            </a:extLst>
          </p:cNvPr>
          <p:cNvSpPr/>
          <p:nvPr userDrawn="1"/>
        </p:nvSpPr>
        <p:spPr>
          <a:xfrm>
            <a:off x="4071599" y="723900"/>
            <a:ext cx="7271315" cy="4893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le 1">
            <a:extLst>
              <a:ext uri="{FF2B5EF4-FFF2-40B4-BE49-F238E27FC236}">
                <a16:creationId xmlns:a16="http://schemas.microsoft.com/office/drawing/2014/main" id="{BD3718F7-E652-5149-88E4-816D99F49A3F}"/>
              </a:ext>
            </a:extLst>
          </p:cNvPr>
          <p:cNvSpPr>
            <a:spLocks noGrp="1"/>
          </p:cNvSpPr>
          <p:nvPr>
            <p:ph type="title"/>
          </p:nvPr>
        </p:nvSpPr>
        <p:spPr>
          <a:xfrm>
            <a:off x="4244314" y="996342"/>
            <a:ext cx="6120000" cy="792000"/>
          </a:xfrm>
        </p:spPr>
        <p:txBody>
          <a:bodyPr>
            <a:normAutofit/>
          </a:bodyPr>
          <a:lstStyle>
            <a:lvl1pPr>
              <a:defRPr sz="3000"/>
            </a:lvl1pPr>
          </a:lstStyle>
          <a:p>
            <a:r>
              <a:rPr lang="da-DK"/>
              <a:t>Klik for at redigere titeltypografien i masteren</a:t>
            </a:r>
            <a:endParaRPr lang="da-DK" dirty="0"/>
          </a:p>
        </p:txBody>
      </p:sp>
      <p:sp>
        <p:nvSpPr>
          <p:cNvPr id="4" name="Content Placeholder 2">
            <a:extLst>
              <a:ext uri="{FF2B5EF4-FFF2-40B4-BE49-F238E27FC236}">
                <a16:creationId xmlns:a16="http://schemas.microsoft.com/office/drawing/2014/main" id="{D834E1AD-50EB-FA4A-AD9F-75DEE0605999}"/>
              </a:ext>
            </a:extLst>
          </p:cNvPr>
          <p:cNvSpPr>
            <a:spLocks noGrp="1"/>
          </p:cNvSpPr>
          <p:nvPr>
            <p:ph idx="1"/>
          </p:nvPr>
        </p:nvSpPr>
        <p:spPr>
          <a:xfrm>
            <a:off x="4244314" y="2060784"/>
            <a:ext cx="6120000" cy="328410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02418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844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image">
    <p:spTree>
      <p:nvGrpSpPr>
        <p:cNvPr id="1" name=""/>
        <p:cNvGrpSpPr/>
        <p:nvPr/>
      </p:nvGrpSpPr>
      <p:grpSpPr>
        <a:xfrm>
          <a:off x="0" y="0"/>
          <a:ext cx="0" cy="0"/>
          <a:chOff x="0" y="0"/>
          <a:chExt cx="0" cy="0"/>
        </a:xfrm>
      </p:grpSpPr>
      <p:sp>
        <p:nvSpPr>
          <p:cNvPr id="6" name="Title 1"/>
          <p:cNvSpPr>
            <a:spLocks noGrp="1"/>
          </p:cNvSpPr>
          <p:nvPr>
            <p:ph type="title"/>
          </p:nvPr>
        </p:nvSpPr>
        <p:spPr>
          <a:xfrm>
            <a:off x="696675" y="354423"/>
            <a:ext cx="10800000" cy="1007999"/>
          </a:xfrm>
        </p:spPr>
        <p:txBody>
          <a:bodyPr>
            <a:normAutofit/>
          </a:bodyPr>
          <a:lstStyle>
            <a:lvl1pPr>
              <a:defRPr sz="4400"/>
            </a:lvl1pPr>
          </a:lstStyle>
          <a:p>
            <a:r>
              <a:rPr lang="da-DK"/>
              <a:t>Klik for at redigere titeltypografien i masteren</a:t>
            </a:r>
            <a:endParaRPr lang="da-DK" dirty="0"/>
          </a:p>
        </p:txBody>
      </p:sp>
      <p:sp>
        <p:nvSpPr>
          <p:cNvPr id="9" name="Picture Placeholder 8"/>
          <p:cNvSpPr>
            <a:spLocks noGrp="1"/>
          </p:cNvSpPr>
          <p:nvPr>
            <p:ph type="pic" sz="quarter" idx="13"/>
          </p:nvPr>
        </p:nvSpPr>
        <p:spPr>
          <a:xfrm>
            <a:off x="695325" y="1720646"/>
            <a:ext cx="10801350" cy="4229304"/>
          </a:xfrm>
        </p:spPr>
        <p:txBody>
          <a:bodyPr/>
          <a:lstStyle/>
          <a:p>
            <a:r>
              <a:rPr lang="da-DK"/>
              <a:t>Klik på ikonet for at tilføje et billede</a:t>
            </a:r>
            <a:endParaRPr lang="da-DK" dirty="0"/>
          </a:p>
        </p:txBody>
      </p:sp>
    </p:spTree>
    <p:extLst>
      <p:ext uri="{BB962C8B-B14F-4D97-AF65-F5344CB8AC3E}">
        <p14:creationId xmlns:p14="http://schemas.microsoft.com/office/powerpoint/2010/main" val="1424202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696000" y="1122363"/>
            <a:ext cx="10800000" cy="2387600"/>
          </a:xfrm>
        </p:spPr>
        <p:txBody>
          <a:bodyPr anchor="b"/>
          <a:lstStyle>
            <a:lvl1pPr algn="ctr">
              <a:defRPr sz="6000"/>
            </a:lvl1pPr>
          </a:lstStyle>
          <a:p>
            <a:r>
              <a:rPr lang="en-US"/>
              <a:t>Click to edit Master title style</a:t>
            </a:r>
            <a:endParaRPr lang="da-DK"/>
          </a:p>
        </p:txBody>
      </p:sp>
      <p:sp>
        <p:nvSpPr>
          <p:cNvPr id="8" name="Subtitle 2"/>
          <p:cNvSpPr>
            <a:spLocks noGrp="1"/>
          </p:cNvSpPr>
          <p:nvPr>
            <p:ph type="subTitle" idx="1" hasCustomPrompt="1"/>
          </p:nvPr>
        </p:nvSpPr>
        <p:spPr>
          <a:xfrm>
            <a:off x="1596000" y="3602038"/>
            <a:ext cx="9000000" cy="1655762"/>
          </a:xfrm>
        </p:spPr>
        <p:txBody>
          <a:bodyPr/>
          <a:lstStyle>
            <a:lvl1pPr marL="0" indent="0" algn="ctr">
              <a:buNone/>
              <a:defRPr sz="2400" b="0" i="0">
                <a:latin typeface="Avenir Light" panose="020B0402020203020204" pitchFamily="34" charset="77"/>
                <a:cs typeface="Gill Sans Light" panose="020B03020201040202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1056644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696000" y="1122363"/>
            <a:ext cx="10800000" cy="2387600"/>
          </a:xfrm>
        </p:spPr>
        <p:txBody>
          <a:bodyPr anchor="b"/>
          <a:lstStyle>
            <a:lvl1pPr algn="ctr">
              <a:defRPr sz="6000"/>
            </a:lvl1pPr>
          </a:lstStyle>
          <a:p>
            <a:r>
              <a:rPr lang="en-US"/>
              <a:t>Click to edit Master title style</a:t>
            </a:r>
            <a:endParaRPr lang="da-DK"/>
          </a:p>
        </p:txBody>
      </p:sp>
      <p:sp>
        <p:nvSpPr>
          <p:cNvPr id="8" name="Subtitle 2"/>
          <p:cNvSpPr>
            <a:spLocks noGrp="1"/>
          </p:cNvSpPr>
          <p:nvPr>
            <p:ph type="subTitle" idx="1"/>
          </p:nvPr>
        </p:nvSpPr>
        <p:spPr>
          <a:xfrm>
            <a:off x="1596000" y="3602038"/>
            <a:ext cx="9000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190168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696000" y="1122363"/>
            <a:ext cx="10800000" cy="2387600"/>
          </a:xfrm>
        </p:spPr>
        <p:txBody>
          <a:bodyPr anchor="b"/>
          <a:lstStyle>
            <a:lvl1pPr algn="ctr">
              <a:defRPr sz="6000"/>
            </a:lvl1pPr>
          </a:lstStyle>
          <a:p>
            <a:r>
              <a:rPr lang="en-US"/>
              <a:t>Click to edit Master title style</a:t>
            </a:r>
            <a:endParaRPr lang="da-DK"/>
          </a:p>
        </p:txBody>
      </p:sp>
      <p:sp>
        <p:nvSpPr>
          <p:cNvPr id="8" name="Subtitle 2"/>
          <p:cNvSpPr>
            <a:spLocks noGrp="1"/>
          </p:cNvSpPr>
          <p:nvPr>
            <p:ph type="subTitle" idx="1" hasCustomPrompt="1"/>
          </p:nvPr>
        </p:nvSpPr>
        <p:spPr>
          <a:xfrm>
            <a:off x="1596000" y="3602038"/>
            <a:ext cx="9000000" cy="1655762"/>
          </a:xfrm>
        </p:spPr>
        <p:txBody>
          <a:bodyPr/>
          <a:lstStyle>
            <a:lvl1pPr marL="0" indent="0" algn="ctr">
              <a:buNone/>
              <a:defRPr sz="2400" b="0" i="0">
                <a:latin typeface="Avenir Light" panose="020B0402020203020204" pitchFamily="34" charset="77"/>
                <a:cs typeface="Gill Sans Light" panose="020B03020201040202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719005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a:xfrm>
            <a:off x="696675" y="355560"/>
            <a:ext cx="10800000" cy="1007999"/>
          </a:xfrm>
        </p:spPr>
        <p:txBody>
          <a:bodyPr>
            <a:normAutofit/>
          </a:bodyPr>
          <a:lstStyle>
            <a:lvl1pPr>
              <a:defRPr sz="4400"/>
            </a:lvl1pPr>
          </a:lstStyle>
          <a:p>
            <a:r>
              <a:rPr lang="en-GB"/>
              <a:t>Click to edit Master title style</a:t>
            </a:r>
            <a:endParaRPr lang="da-DK" dirty="0"/>
          </a:p>
        </p:txBody>
      </p:sp>
      <p:sp>
        <p:nvSpPr>
          <p:cNvPr id="7" name="Content Placeholder 2"/>
          <p:cNvSpPr>
            <a:spLocks noGrp="1"/>
          </p:cNvSpPr>
          <p:nvPr>
            <p:ph idx="1"/>
          </p:nvPr>
        </p:nvSpPr>
        <p:spPr>
          <a:xfrm>
            <a:off x="696675" y="1720645"/>
            <a:ext cx="10800000" cy="42293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dirty="0"/>
          </a:p>
        </p:txBody>
      </p:sp>
    </p:spTree>
    <p:extLst>
      <p:ext uri="{BB962C8B-B14F-4D97-AF65-F5344CB8AC3E}">
        <p14:creationId xmlns:p14="http://schemas.microsoft.com/office/powerpoint/2010/main" val="1669545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696000" y="1122363"/>
            <a:ext cx="10800000" cy="2387600"/>
          </a:xfrm>
        </p:spPr>
        <p:txBody>
          <a:bodyPr anchor="b"/>
          <a:lstStyle>
            <a:lvl1pPr algn="ctr">
              <a:defRPr sz="6000"/>
            </a:lvl1pPr>
          </a:lstStyle>
          <a:p>
            <a:r>
              <a:rPr lang="en-US"/>
              <a:t>Click to edit Master title style</a:t>
            </a:r>
            <a:endParaRPr lang="da-DK"/>
          </a:p>
        </p:txBody>
      </p:sp>
      <p:sp>
        <p:nvSpPr>
          <p:cNvPr id="8" name="Subtitle 2"/>
          <p:cNvSpPr>
            <a:spLocks noGrp="1"/>
          </p:cNvSpPr>
          <p:nvPr>
            <p:ph type="subTitle" idx="1"/>
          </p:nvPr>
        </p:nvSpPr>
        <p:spPr>
          <a:xfrm>
            <a:off x="1596000" y="3602038"/>
            <a:ext cx="9000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144899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696000" y="1122363"/>
            <a:ext cx="10800000" cy="2387600"/>
          </a:xfrm>
        </p:spPr>
        <p:txBody>
          <a:bodyPr anchor="b"/>
          <a:lstStyle>
            <a:lvl1pPr algn="ctr">
              <a:defRPr sz="6000"/>
            </a:lvl1pPr>
          </a:lstStyle>
          <a:p>
            <a:r>
              <a:rPr lang="en-US"/>
              <a:t>Click to edit Master title style</a:t>
            </a:r>
            <a:endParaRPr lang="da-DK"/>
          </a:p>
        </p:txBody>
      </p:sp>
      <p:sp>
        <p:nvSpPr>
          <p:cNvPr id="8" name="Subtitle 2"/>
          <p:cNvSpPr>
            <a:spLocks noGrp="1"/>
          </p:cNvSpPr>
          <p:nvPr>
            <p:ph type="subTitle" idx="1"/>
          </p:nvPr>
        </p:nvSpPr>
        <p:spPr>
          <a:xfrm>
            <a:off x="1596000" y="3602038"/>
            <a:ext cx="9000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953845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6" name="Title 1"/>
          <p:cNvSpPr>
            <a:spLocks noGrp="1"/>
          </p:cNvSpPr>
          <p:nvPr>
            <p:ph type="title"/>
          </p:nvPr>
        </p:nvSpPr>
        <p:spPr>
          <a:xfrm>
            <a:off x="3036000" y="648000"/>
            <a:ext cx="6120000" cy="792000"/>
          </a:xfrm>
        </p:spPr>
        <p:txBody>
          <a:bodyPr>
            <a:normAutofit/>
          </a:bodyPr>
          <a:lstStyle>
            <a:lvl1pPr>
              <a:defRPr sz="4400"/>
            </a:lvl1pPr>
          </a:lstStyle>
          <a:p>
            <a:r>
              <a:rPr lang="en-GB"/>
              <a:t>Click to edit Master title style</a:t>
            </a:r>
            <a:endParaRPr lang="da-DK" dirty="0"/>
          </a:p>
        </p:txBody>
      </p:sp>
      <p:sp>
        <p:nvSpPr>
          <p:cNvPr id="7" name="Content Placeholder 2"/>
          <p:cNvSpPr>
            <a:spLocks noGrp="1"/>
          </p:cNvSpPr>
          <p:nvPr>
            <p:ph idx="1"/>
          </p:nvPr>
        </p:nvSpPr>
        <p:spPr>
          <a:xfrm>
            <a:off x="3189072" y="1872000"/>
            <a:ext cx="6120000" cy="43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dirty="0"/>
          </a:p>
        </p:txBody>
      </p:sp>
      <p:sp>
        <p:nvSpPr>
          <p:cNvPr id="9" name="Picture Placeholder 8"/>
          <p:cNvSpPr>
            <a:spLocks noGrp="1"/>
          </p:cNvSpPr>
          <p:nvPr>
            <p:ph type="pic" sz="quarter" idx="13"/>
          </p:nvPr>
        </p:nvSpPr>
        <p:spPr>
          <a:xfrm>
            <a:off x="157856" y="4966634"/>
            <a:ext cx="2614220" cy="1762961"/>
          </a:xfrm>
        </p:spPr>
        <p:txBody>
          <a:bodyPr/>
          <a:lstStyle/>
          <a:p>
            <a:r>
              <a:rPr lang="en-GB"/>
              <a:t>Click icon to add picture</a:t>
            </a:r>
            <a:endParaRPr lang="da-DK"/>
          </a:p>
        </p:txBody>
      </p:sp>
    </p:spTree>
    <p:extLst>
      <p:ext uri="{BB962C8B-B14F-4D97-AF65-F5344CB8AC3E}">
        <p14:creationId xmlns:p14="http://schemas.microsoft.com/office/powerpoint/2010/main" val="270106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6" name="Title 1"/>
          <p:cNvSpPr>
            <a:spLocks noGrp="1"/>
          </p:cNvSpPr>
          <p:nvPr>
            <p:ph type="title"/>
          </p:nvPr>
        </p:nvSpPr>
        <p:spPr>
          <a:xfrm>
            <a:off x="696675" y="354423"/>
            <a:ext cx="10800000" cy="1007999"/>
          </a:xfrm>
        </p:spPr>
        <p:txBody>
          <a:bodyPr>
            <a:normAutofit/>
          </a:bodyPr>
          <a:lstStyle>
            <a:lvl1pPr>
              <a:defRPr sz="4400"/>
            </a:lvl1pPr>
          </a:lstStyle>
          <a:p>
            <a:r>
              <a:rPr lang="en-GB"/>
              <a:t>Click to edit Master title style</a:t>
            </a:r>
            <a:endParaRPr lang="da-DK" dirty="0"/>
          </a:p>
        </p:txBody>
      </p:sp>
      <p:sp>
        <p:nvSpPr>
          <p:cNvPr id="9" name="Picture Placeholder 8"/>
          <p:cNvSpPr>
            <a:spLocks noGrp="1"/>
          </p:cNvSpPr>
          <p:nvPr>
            <p:ph type="pic" sz="quarter" idx="13"/>
          </p:nvPr>
        </p:nvSpPr>
        <p:spPr>
          <a:xfrm>
            <a:off x="695325" y="1720646"/>
            <a:ext cx="10801350" cy="4229304"/>
          </a:xfrm>
        </p:spPr>
        <p:txBody>
          <a:bodyPr/>
          <a:lstStyle/>
          <a:p>
            <a:r>
              <a:rPr lang="en-GB"/>
              <a:t>Click icon to add picture</a:t>
            </a:r>
            <a:endParaRPr lang="da-DK" dirty="0"/>
          </a:p>
        </p:txBody>
      </p:sp>
    </p:spTree>
    <p:extLst>
      <p:ext uri="{BB962C8B-B14F-4D97-AF65-F5344CB8AC3E}">
        <p14:creationId xmlns:p14="http://schemas.microsoft.com/office/powerpoint/2010/main" val="3943302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83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slide">
    <p:spTree>
      <p:nvGrpSpPr>
        <p:cNvPr id="1" name=""/>
        <p:cNvGrpSpPr/>
        <p:nvPr/>
      </p:nvGrpSpPr>
      <p:grpSpPr>
        <a:xfrm>
          <a:off x="0" y="0"/>
          <a:ext cx="0" cy="0"/>
          <a:chOff x="0" y="0"/>
          <a:chExt cx="0" cy="0"/>
        </a:xfrm>
      </p:grpSpPr>
      <p:sp>
        <p:nvSpPr>
          <p:cNvPr id="7" name="Title 1"/>
          <p:cNvSpPr>
            <a:spLocks noGrp="1"/>
          </p:cNvSpPr>
          <p:nvPr>
            <p:ph type="ctrTitle"/>
          </p:nvPr>
        </p:nvSpPr>
        <p:spPr>
          <a:xfrm>
            <a:off x="696000" y="1122363"/>
            <a:ext cx="10800000" cy="2387600"/>
          </a:xfrm>
        </p:spPr>
        <p:txBody>
          <a:bodyPr anchor="b"/>
          <a:lstStyle>
            <a:lvl1pPr algn="ctr">
              <a:defRPr sz="6000"/>
            </a:lvl1pPr>
          </a:lstStyle>
          <a:p>
            <a:r>
              <a:rPr lang="en-GB"/>
              <a:t>Click to edit Master title style</a:t>
            </a:r>
            <a:endParaRPr lang="da-DK" dirty="0"/>
          </a:p>
        </p:txBody>
      </p:sp>
      <p:sp>
        <p:nvSpPr>
          <p:cNvPr id="8" name="Subtitle 2"/>
          <p:cNvSpPr>
            <a:spLocks noGrp="1"/>
          </p:cNvSpPr>
          <p:nvPr>
            <p:ph type="subTitle" idx="1"/>
          </p:nvPr>
        </p:nvSpPr>
        <p:spPr>
          <a:xfrm>
            <a:off x="1596000" y="3602038"/>
            <a:ext cx="9000000" cy="1655762"/>
          </a:xfrm>
        </p:spPr>
        <p:txBody>
          <a:bodyPr/>
          <a:lstStyle>
            <a:lvl1pPr marL="0" indent="0" algn="ctr">
              <a:buNone/>
              <a:defRPr sz="2400" b="0" i="0">
                <a:latin typeface="Avenir Light" panose="020B0402020203020204" pitchFamily="34" charset="77"/>
                <a:cs typeface="Gill Sans Light" panose="020B03020201040202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a-DK" dirty="0"/>
          </a:p>
        </p:txBody>
      </p:sp>
    </p:spTree>
    <p:extLst>
      <p:ext uri="{BB962C8B-B14F-4D97-AF65-F5344CB8AC3E}">
        <p14:creationId xmlns:p14="http://schemas.microsoft.com/office/powerpoint/2010/main" val="3230052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696000" y="1122363"/>
            <a:ext cx="10800000" cy="2387600"/>
          </a:xfrm>
        </p:spPr>
        <p:txBody>
          <a:bodyPr anchor="b"/>
          <a:lstStyle>
            <a:lvl1pPr algn="ctr">
              <a:defRPr sz="6000"/>
            </a:lvl1pPr>
          </a:lstStyle>
          <a:p>
            <a:r>
              <a:rPr lang="en-US" dirty="0"/>
              <a:t>Click to edit Master title style</a:t>
            </a:r>
            <a:endParaRPr lang="da-DK" dirty="0"/>
          </a:p>
        </p:txBody>
      </p:sp>
      <p:sp>
        <p:nvSpPr>
          <p:cNvPr id="8" name="Subtitle 2"/>
          <p:cNvSpPr>
            <a:spLocks noGrp="1"/>
          </p:cNvSpPr>
          <p:nvPr>
            <p:ph type="subTitle" idx="1"/>
          </p:nvPr>
        </p:nvSpPr>
        <p:spPr>
          <a:xfrm>
            <a:off x="1596000" y="3602038"/>
            <a:ext cx="9000000" cy="1655762"/>
          </a:xfrm>
        </p:spPr>
        <p:txBody>
          <a:bodyPr/>
          <a:lstStyle>
            <a:lvl1pPr marL="0" indent="0" algn="ctr">
              <a:buNone/>
              <a:defRPr sz="2400" b="0" i="0">
                <a:latin typeface="Avenir Light" panose="020B0402020203020204" pitchFamily="34" charset="77"/>
                <a:cs typeface="Gill Sans Light" panose="020B03020201040202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1828703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64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no footer logo">
    <p:spTree>
      <p:nvGrpSpPr>
        <p:cNvPr id="1" name=""/>
        <p:cNvGrpSpPr/>
        <p:nvPr/>
      </p:nvGrpSpPr>
      <p:grpSpPr>
        <a:xfrm>
          <a:off x="0" y="0"/>
          <a:ext cx="0" cy="0"/>
          <a:chOff x="0" y="0"/>
          <a:chExt cx="0" cy="0"/>
        </a:xfrm>
      </p:grpSpPr>
      <p:sp>
        <p:nvSpPr>
          <p:cNvPr id="7" name="Title 1"/>
          <p:cNvSpPr>
            <a:spLocks noGrp="1"/>
          </p:cNvSpPr>
          <p:nvPr>
            <p:ph type="ctrTitle"/>
          </p:nvPr>
        </p:nvSpPr>
        <p:spPr>
          <a:xfrm>
            <a:off x="696000" y="1122363"/>
            <a:ext cx="10800000" cy="2387600"/>
          </a:xfrm>
        </p:spPr>
        <p:txBody>
          <a:bodyPr anchor="b"/>
          <a:lstStyle>
            <a:lvl1pPr algn="ctr">
              <a:defRPr sz="6000"/>
            </a:lvl1pPr>
          </a:lstStyle>
          <a:p>
            <a:r>
              <a:rPr lang="en-US"/>
              <a:t>Click to edit Master title style</a:t>
            </a:r>
            <a:endParaRPr lang="da-DK"/>
          </a:p>
        </p:txBody>
      </p:sp>
      <p:sp>
        <p:nvSpPr>
          <p:cNvPr id="8" name="Subtitle 2"/>
          <p:cNvSpPr>
            <a:spLocks noGrp="1"/>
          </p:cNvSpPr>
          <p:nvPr>
            <p:ph type="subTitle" idx="1"/>
          </p:nvPr>
        </p:nvSpPr>
        <p:spPr>
          <a:xfrm>
            <a:off x="1596000" y="3602038"/>
            <a:ext cx="9000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29109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image" Target="../media/image4.tif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185482"/>
            <a:ext cx="108000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Text Placeholder 2"/>
          <p:cNvSpPr>
            <a:spLocks noGrp="1"/>
          </p:cNvSpPr>
          <p:nvPr>
            <p:ph type="body" idx="1"/>
          </p:nvPr>
        </p:nvSpPr>
        <p:spPr>
          <a:xfrm>
            <a:off x="696000" y="1868130"/>
            <a:ext cx="10800000" cy="4081820"/>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25" name="Picture 24"/>
          <p:cNvPicPr>
            <a:picLocks noChangeAspect="1"/>
          </p:cNvPicPr>
          <p:nvPr userDrawn="1"/>
        </p:nvPicPr>
        <p:blipFill>
          <a:blip r:embed="rId10" cstate="screen">
            <a:alphaModFix amt="70000"/>
            <a:extLst>
              <a:ext uri="{28A0092B-C50C-407E-A947-70E740481C1C}">
                <a14:useLocalDpi xmlns:a14="http://schemas.microsoft.com/office/drawing/2010/main"/>
              </a:ext>
            </a:extLst>
          </a:blip>
          <a:stretch>
            <a:fillRect/>
          </a:stretch>
        </p:blipFill>
        <p:spPr>
          <a:xfrm>
            <a:off x="11520000" y="6480000"/>
            <a:ext cx="463286" cy="216000"/>
          </a:xfrm>
          <a:prstGeom prst="rect">
            <a:avLst/>
          </a:prstGeom>
        </p:spPr>
      </p:pic>
    </p:spTree>
    <p:extLst>
      <p:ext uri="{BB962C8B-B14F-4D97-AF65-F5344CB8AC3E}">
        <p14:creationId xmlns:p14="http://schemas.microsoft.com/office/powerpoint/2010/main" val="254031307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91" r:id="rId6"/>
    <p:sldLayoutId id="2147483699" r:id="rId7"/>
  </p:sldLayoutIdLst>
  <p:hf hdr="0" ftr="0" dt="0"/>
  <p:txStyles>
    <p:titleStyle>
      <a:lvl1pPr algn="l" defTabSz="914400" rtl="0" eaLnBrk="1" latinLnBrk="0" hangingPunct="1">
        <a:lnSpc>
          <a:spcPct val="90000"/>
        </a:lnSpc>
        <a:spcBef>
          <a:spcPct val="0"/>
        </a:spcBef>
        <a:buNone/>
        <a:defRPr sz="4000" b="1" i="0" kern="1200">
          <a:solidFill>
            <a:schemeClr val="bg2">
              <a:lumMod val="10000"/>
              <a:alpha val="90000"/>
            </a:schemeClr>
          </a:solidFill>
          <a:latin typeface="Avenir Heavy" panose="02000503020000020003" pitchFamily="2" charset="0"/>
          <a:ea typeface="Avenir Heavy" panose="02000503020000020003" pitchFamily="2" charset="0"/>
          <a:cs typeface="Avenir Heavy" panose="02000503020000020003" pitchFamily="2" charset="0"/>
        </a:defRPr>
      </a:lvl1pPr>
    </p:titleStyle>
    <p:bodyStyle>
      <a:lvl1pPr marL="304800" indent="-304800" algn="l" defTabSz="914400" rtl="0" eaLnBrk="1" latinLnBrk="0" hangingPunct="1">
        <a:lnSpc>
          <a:spcPct val="90000"/>
        </a:lnSpc>
        <a:spcBef>
          <a:spcPts val="1000"/>
        </a:spcBef>
        <a:buFont typeface="Arial" panose="020B0604020202020204" pitchFamily="34" charset="0"/>
        <a:buChar char="•"/>
        <a:tabLst/>
        <a:defRPr sz="24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1pPr>
      <a:lvl2pPr marL="711200" indent="-266700" algn="l" defTabSz="914400" rtl="0" eaLnBrk="1" latinLnBrk="0" hangingPunct="1">
        <a:lnSpc>
          <a:spcPct val="90000"/>
        </a:lnSpc>
        <a:spcBef>
          <a:spcPts val="500"/>
        </a:spcBef>
        <a:buFont typeface="Arial" panose="020B0604020202020204" pitchFamily="34" charset="0"/>
        <a:buChar char="•"/>
        <a:tabLst/>
        <a:defRPr sz="20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2pPr>
      <a:lvl3pPr marL="1155700" indent="-266700" algn="l" defTabSz="914400" rtl="0" eaLnBrk="1" latinLnBrk="0" hangingPunct="1">
        <a:lnSpc>
          <a:spcPct val="90000"/>
        </a:lnSpc>
        <a:spcBef>
          <a:spcPts val="500"/>
        </a:spcBef>
        <a:buFont typeface="Arial" panose="020B0604020202020204" pitchFamily="34" charset="0"/>
        <a:buChar char="•"/>
        <a:tabLst/>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orient="horz" pos="3748">
          <p15:clr>
            <a:srgbClr val="F26B43"/>
          </p15:clr>
        </p15:guide>
        <p15:guide id="3" pos="438">
          <p15:clr>
            <a:srgbClr val="F26B43"/>
          </p15:clr>
        </p15:guide>
        <p15:guide id="4" pos="72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da-DK"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2035641589"/>
      </p:ext>
    </p:extLst>
  </p:cSld>
  <p:clrMap bg1="lt1" tx1="dk1" bg2="lt2" tx2="dk2" accent1="accent1" accent2="accent2" accent3="accent3" accent4="accent4" accent5="accent5" accent6="accent6" hlink="hlink" folHlink="folHlink"/>
  <p:sldLayoutIdLst>
    <p:sldLayoutId id="2147483675" r:id="rId1"/>
    <p:sldLayoutId id="2147483676" r:id="rId2"/>
  </p:sldLayoutIdLst>
  <p:hf hdr="0" ftr="0" dt="0"/>
  <p:txStyles>
    <p:titleStyle>
      <a:lvl1pPr algn="l" defTabSz="914400" rtl="0" eaLnBrk="1" latinLnBrk="0" hangingPunct="1">
        <a:lnSpc>
          <a:spcPct val="90000"/>
        </a:lnSpc>
        <a:spcBef>
          <a:spcPct val="0"/>
        </a:spcBef>
        <a:buNone/>
        <a:defRPr sz="4400" b="1" i="0" kern="1200">
          <a:solidFill>
            <a:schemeClr val="bg2">
              <a:lumMod val="10000"/>
              <a:alpha val="90000"/>
            </a:schemeClr>
          </a:solidFill>
          <a:latin typeface="Avenir Heavy" panose="02000503020000020003" pitchFamily="2" charset="0"/>
          <a:ea typeface="Avenir Heavy" panose="02000503020000020003" pitchFamily="2" charset="0"/>
          <a:cs typeface="Avenir Heavy" panose="02000503020000020003"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6B257">
                <a:alpha val="50000"/>
              </a:srgbClr>
            </a:gs>
            <a:gs pos="66000">
              <a:srgbClr val="88CDD3">
                <a:alpha val="50000"/>
              </a:srgbClr>
            </a:gs>
            <a:gs pos="33000">
              <a:srgbClr val="3B6FB6">
                <a:alpha val="50000"/>
              </a:srgbClr>
            </a:gs>
            <a:gs pos="100000">
              <a:srgbClr val="F67A2F">
                <a:alpha val="50000"/>
              </a:srgbClr>
            </a:gs>
          </a:gsLst>
          <a:lin ang="13500000" scaled="1"/>
          <a:tileRect/>
        </a:gra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96000" y="1048037"/>
            <a:ext cx="10800000" cy="1325563"/>
          </a:xfrm>
          <a:prstGeom prst="rect">
            <a:avLst/>
          </a:prstGeom>
        </p:spPr>
        <p:txBody>
          <a:bodyPr vert="horz" lIns="91440" tIns="45720" rIns="91440" bIns="45720" rtlCol="0" anchor="ctr">
            <a:normAutofit/>
          </a:bodyPr>
          <a:lstStyle/>
          <a:p>
            <a:r>
              <a:rPr lang="en-US" dirty="0"/>
              <a:t>Click to edit Master title style</a:t>
            </a:r>
            <a:endParaRPr lang="da-DK" dirty="0"/>
          </a:p>
        </p:txBody>
      </p:sp>
      <p:sp>
        <p:nvSpPr>
          <p:cNvPr id="9" name="Text Placeholder 2"/>
          <p:cNvSpPr>
            <a:spLocks noGrp="1"/>
          </p:cNvSpPr>
          <p:nvPr>
            <p:ph type="body" idx="1"/>
          </p:nvPr>
        </p:nvSpPr>
        <p:spPr>
          <a:xfrm>
            <a:off x="696000" y="2942144"/>
            <a:ext cx="10800000" cy="35394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5" name="Picture 4">
            <a:extLst>
              <a:ext uri="{FF2B5EF4-FFF2-40B4-BE49-F238E27FC236}">
                <a16:creationId xmlns:a16="http://schemas.microsoft.com/office/drawing/2014/main" id="{A35FCE24-0E9F-AC42-82A5-A7FE9FF6916B}"/>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a:off x="11520000" y="6480000"/>
            <a:ext cx="468000" cy="219101"/>
          </a:xfrm>
          <a:prstGeom prst="rect">
            <a:avLst/>
          </a:prstGeom>
        </p:spPr>
      </p:pic>
    </p:spTree>
    <p:extLst>
      <p:ext uri="{BB962C8B-B14F-4D97-AF65-F5344CB8AC3E}">
        <p14:creationId xmlns:p14="http://schemas.microsoft.com/office/powerpoint/2010/main" val="1443452651"/>
      </p:ext>
    </p:extLst>
  </p:cSld>
  <p:clrMap bg1="lt1" tx1="dk1" bg2="lt2" tx2="dk2" accent1="accent1" accent2="accent2" accent3="accent3" accent4="accent4" accent5="accent5" accent6="accent6" hlink="hlink" folHlink="folHlink"/>
  <p:sldLayoutIdLst>
    <p:sldLayoutId id="2147483687" r:id="rId1"/>
    <p:sldLayoutId id="2147483688" r:id="rId2"/>
  </p:sldLayoutIdLst>
  <p:hf hdr="0" ftr="0" dt="0"/>
  <p:txStyles>
    <p:titleStyle>
      <a:lvl1pPr algn="l" defTabSz="914400" rtl="0" eaLnBrk="1" latinLnBrk="0" hangingPunct="1">
        <a:lnSpc>
          <a:spcPct val="90000"/>
        </a:lnSpc>
        <a:spcBef>
          <a:spcPct val="0"/>
        </a:spcBef>
        <a:buNone/>
        <a:defRPr sz="4400" b="1" i="0" kern="1200">
          <a:solidFill>
            <a:schemeClr val="bg2">
              <a:lumMod val="10000"/>
              <a:alpha val="90000"/>
            </a:schemeClr>
          </a:solidFill>
          <a:latin typeface="Avenir Heavy" panose="02000503020000020003" pitchFamily="2" charset="0"/>
          <a:ea typeface="Avenir Heavy" panose="02000503020000020003" pitchFamily="2" charset="0"/>
          <a:cs typeface="Avenir Heavy" panose="02000503020000020003" pitchFamily="2"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1pPr>
      <a:lvl2pPr marL="685800" indent="-228600" algn="l" defTabSz="914400" rtl="0" eaLnBrk="1" latinLnBrk="0" hangingPunct="1">
        <a:lnSpc>
          <a:spcPct val="90000"/>
        </a:lnSpc>
        <a:spcBef>
          <a:spcPts val="500"/>
        </a:spcBef>
        <a:buFont typeface="Arial"/>
        <a:buChar char="•"/>
        <a:defRPr sz="24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96000" y="1048037"/>
            <a:ext cx="10800000" cy="1325563"/>
          </a:xfrm>
          <a:prstGeom prst="rect">
            <a:avLst/>
          </a:prstGeom>
        </p:spPr>
        <p:txBody>
          <a:bodyPr vert="horz" lIns="91440" tIns="45720" rIns="91440" bIns="45720" rtlCol="0" anchor="ctr">
            <a:normAutofit/>
          </a:bodyPr>
          <a:lstStyle/>
          <a:p>
            <a:r>
              <a:rPr lang="en-US" dirty="0"/>
              <a:t>Click to edit Master title style</a:t>
            </a:r>
            <a:endParaRPr lang="da-DK" dirty="0"/>
          </a:p>
        </p:txBody>
      </p:sp>
      <p:sp>
        <p:nvSpPr>
          <p:cNvPr id="9" name="Text Placeholder 2"/>
          <p:cNvSpPr>
            <a:spLocks noGrp="1"/>
          </p:cNvSpPr>
          <p:nvPr>
            <p:ph type="body" idx="1"/>
          </p:nvPr>
        </p:nvSpPr>
        <p:spPr>
          <a:xfrm>
            <a:off x="696000" y="2942144"/>
            <a:ext cx="10800000" cy="35394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6" name="Picture 24">
            <a:extLst>
              <a:ext uri="{FF2B5EF4-FFF2-40B4-BE49-F238E27FC236}">
                <a16:creationId xmlns:a16="http://schemas.microsoft.com/office/drawing/2014/main" id="{FEFC2009-4B12-AB42-83AF-B26AFC1D1A99}"/>
              </a:ext>
            </a:extLst>
          </p:cNvPr>
          <p:cNvPicPr>
            <a:picLocks noChangeAspect="1"/>
          </p:cNvPicPr>
          <p:nvPr userDrawn="1"/>
        </p:nvPicPr>
        <p:blipFill>
          <a:blip r:embed="rId8" cstate="screen">
            <a:alphaModFix amt="70000"/>
            <a:extLst>
              <a:ext uri="{28A0092B-C50C-407E-A947-70E740481C1C}">
                <a14:useLocalDpi xmlns:a14="http://schemas.microsoft.com/office/drawing/2010/main"/>
              </a:ext>
            </a:extLst>
          </a:blip>
          <a:stretch>
            <a:fillRect/>
          </a:stretch>
        </p:blipFill>
        <p:spPr>
          <a:xfrm>
            <a:off x="11520000" y="6480000"/>
            <a:ext cx="463286" cy="216000"/>
          </a:xfrm>
          <a:prstGeom prst="rect">
            <a:avLst/>
          </a:prstGeom>
        </p:spPr>
      </p:pic>
    </p:spTree>
    <p:extLst>
      <p:ext uri="{BB962C8B-B14F-4D97-AF65-F5344CB8AC3E}">
        <p14:creationId xmlns:p14="http://schemas.microsoft.com/office/powerpoint/2010/main" val="235811333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7" r:id="rId3"/>
    <p:sldLayoutId id="2147483696" r:id="rId4"/>
    <p:sldLayoutId id="2147483698" r:id="rId5"/>
  </p:sldLayoutIdLst>
  <p:hf hdr="0" ftr="0" dt="0"/>
  <p:txStyles>
    <p:titleStyle>
      <a:lvl1pPr algn="l" defTabSz="914400" rtl="0" eaLnBrk="1" latinLnBrk="0" hangingPunct="1">
        <a:lnSpc>
          <a:spcPct val="90000"/>
        </a:lnSpc>
        <a:spcBef>
          <a:spcPct val="0"/>
        </a:spcBef>
        <a:buNone/>
        <a:defRPr sz="4400" b="1" i="0" kern="1200">
          <a:solidFill>
            <a:schemeClr val="bg2">
              <a:lumMod val="10000"/>
              <a:alpha val="90000"/>
            </a:schemeClr>
          </a:solidFill>
          <a:latin typeface="Avenir Heavy" panose="02000503020000020003" pitchFamily="2" charset="0"/>
          <a:ea typeface="Avenir Heavy" panose="02000503020000020003" pitchFamily="2" charset="0"/>
          <a:cs typeface="Avenir Heavy" panose="02000503020000020003" pitchFamily="2"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1pPr>
      <a:lvl2pPr marL="685800" indent="-228600" algn="l" defTabSz="914400" rtl="0" eaLnBrk="1" latinLnBrk="0" hangingPunct="1">
        <a:lnSpc>
          <a:spcPct val="90000"/>
        </a:lnSpc>
        <a:spcBef>
          <a:spcPts val="500"/>
        </a:spcBef>
        <a:buFont typeface="Arial"/>
        <a:buChar char="•"/>
        <a:defRPr sz="24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18000">
              <a:srgbClr val="B5F8FC"/>
            </a:gs>
            <a:gs pos="50000">
              <a:srgbClr val="78CDD1"/>
            </a:gs>
            <a:gs pos="99000">
              <a:srgbClr val="60A7AA"/>
            </a:gs>
          </a:gsLst>
          <a:path path="circle">
            <a:fillToRect l="50000" t="-80000" r="50000" b="180000"/>
          </a:path>
        </a:gra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96000" y="1048037"/>
            <a:ext cx="10800000" cy="1325563"/>
          </a:xfrm>
          <a:prstGeom prst="rect">
            <a:avLst/>
          </a:prstGeom>
        </p:spPr>
        <p:txBody>
          <a:bodyPr vert="horz" lIns="91440" tIns="45720" rIns="91440" bIns="45720" rtlCol="0" anchor="ctr">
            <a:normAutofit/>
          </a:bodyPr>
          <a:lstStyle/>
          <a:p>
            <a:r>
              <a:rPr lang="en-US" dirty="0"/>
              <a:t>Click to edit Master title style</a:t>
            </a:r>
            <a:endParaRPr lang="da-DK" dirty="0"/>
          </a:p>
        </p:txBody>
      </p:sp>
      <p:sp>
        <p:nvSpPr>
          <p:cNvPr id="9" name="Text Placeholder 2"/>
          <p:cNvSpPr>
            <a:spLocks noGrp="1"/>
          </p:cNvSpPr>
          <p:nvPr>
            <p:ph type="body" idx="1"/>
          </p:nvPr>
        </p:nvSpPr>
        <p:spPr>
          <a:xfrm>
            <a:off x="696000" y="2942144"/>
            <a:ext cx="10800000" cy="35394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5" name="Picture 4">
            <a:extLst>
              <a:ext uri="{FF2B5EF4-FFF2-40B4-BE49-F238E27FC236}">
                <a16:creationId xmlns:a16="http://schemas.microsoft.com/office/drawing/2014/main" id="{8528C025-8793-104F-9FA1-8B67DD941649}"/>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11520000" y="6480000"/>
            <a:ext cx="468000" cy="219101"/>
          </a:xfrm>
          <a:prstGeom prst="rect">
            <a:avLst/>
          </a:prstGeom>
        </p:spPr>
      </p:pic>
    </p:spTree>
    <p:extLst>
      <p:ext uri="{BB962C8B-B14F-4D97-AF65-F5344CB8AC3E}">
        <p14:creationId xmlns:p14="http://schemas.microsoft.com/office/powerpoint/2010/main" val="537476817"/>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l" defTabSz="914400" rtl="0" eaLnBrk="1" latinLnBrk="0" hangingPunct="1">
        <a:lnSpc>
          <a:spcPct val="90000"/>
        </a:lnSpc>
        <a:spcBef>
          <a:spcPct val="0"/>
        </a:spcBef>
        <a:buNone/>
        <a:defRPr sz="4400" b="1" i="0" kern="1200">
          <a:solidFill>
            <a:schemeClr val="tx1">
              <a:alpha val="90000"/>
            </a:schemeClr>
          </a:solidFill>
          <a:latin typeface="Avenir Heavy" panose="02000503020000020003" pitchFamily="2" charset="0"/>
          <a:ea typeface="Avenir Heavy" panose="02000503020000020003" pitchFamily="2" charset="0"/>
          <a:cs typeface="Avenir Heavy" panose="02000503020000020003" pitchFamily="2"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1pPr>
      <a:lvl2pPr marL="685800" indent="-228600" algn="l" defTabSz="914400" rtl="0" eaLnBrk="1" latinLnBrk="0" hangingPunct="1">
        <a:lnSpc>
          <a:spcPct val="90000"/>
        </a:lnSpc>
        <a:spcBef>
          <a:spcPts val="500"/>
        </a:spcBef>
        <a:buFont typeface="Arial"/>
        <a:buChar char="•"/>
        <a:defRPr sz="2400" b="0" i="0" kern="1200">
          <a:solidFill>
            <a:schemeClr val="tx1">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2pPr>
      <a:lvl3pPr marL="1143000" indent="-228600" algn="l" defTabSz="914400" rtl="0" eaLnBrk="1" latinLnBrk="0" hangingPunct="1">
        <a:lnSpc>
          <a:spcPct val="90000"/>
        </a:lnSpc>
        <a:spcBef>
          <a:spcPts val="500"/>
        </a:spcBef>
        <a:buFont typeface="Arial"/>
        <a:buChar char="•"/>
        <a:defRPr sz="2000" b="0" i="0" kern="1200">
          <a:solidFill>
            <a:schemeClr val="tx1">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3pPr>
      <a:lvl4pPr marL="1600200" indent="-228600" algn="l" defTabSz="914400" rtl="0" eaLnBrk="1" latinLnBrk="0" hangingPunct="1">
        <a:lnSpc>
          <a:spcPct val="90000"/>
        </a:lnSpc>
        <a:spcBef>
          <a:spcPts val="500"/>
        </a:spcBef>
        <a:buFont typeface="Arial"/>
        <a:buChar char="•"/>
        <a:defRPr sz="1800" b="0" i="0" kern="1200">
          <a:solidFill>
            <a:schemeClr val="tx1">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4pPr>
      <a:lvl5pPr marL="2057400" indent="-228600" algn="l" defTabSz="914400" rtl="0" eaLnBrk="1" latinLnBrk="0" hangingPunct="1">
        <a:lnSpc>
          <a:spcPct val="90000"/>
        </a:lnSpc>
        <a:spcBef>
          <a:spcPts val="500"/>
        </a:spcBef>
        <a:buFont typeface="Arial"/>
        <a:buChar char="•"/>
        <a:defRPr sz="1800" b="0" i="0" kern="1200">
          <a:solidFill>
            <a:schemeClr val="tx1">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18000">
              <a:srgbClr val="5199FF"/>
            </a:gs>
            <a:gs pos="50000">
              <a:srgbClr val="3B6EB6"/>
            </a:gs>
            <a:gs pos="99000">
              <a:srgbClr val="3260A0"/>
            </a:gs>
          </a:gsLst>
          <a:path path="circle">
            <a:fillToRect l="50000" t="-80000" r="50000" b="180000"/>
          </a:path>
        </a:gra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96000" y="1048037"/>
            <a:ext cx="10800000" cy="1325563"/>
          </a:xfrm>
          <a:prstGeom prst="rect">
            <a:avLst/>
          </a:prstGeom>
        </p:spPr>
        <p:txBody>
          <a:bodyPr vert="horz" lIns="91440" tIns="45720" rIns="91440" bIns="45720" rtlCol="0" anchor="ctr">
            <a:normAutofit/>
          </a:bodyPr>
          <a:lstStyle/>
          <a:p>
            <a:r>
              <a:rPr lang="en-US" dirty="0"/>
              <a:t>Click to edit Master title style</a:t>
            </a:r>
            <a:endParaRPr lang="da-DK" dirty="0"/>
          </a:p>
        </p:txBody>
      </p:sp>
      <p:sp>
        <p:nvSpPr>
          <p:cNvPr id="9" name="Text Placeholder 2"/>
          <p:cNvSpPr>
            <a:spLocks noGrp="1"/>
          </p:cNvSpPr>
          <p:nvPr>
            <p:ph type="body" idx="1"/>
          </p:nvPr>
        </p:nvSpPr>
        <p:spPr>
          <a:xfrm>
            <a:off x="696000" y="2942144"/>
            <a:ext cx="10800000" cy="35394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6" name="Picture 5">
            <a:extLst>
              <a:ext uri="{FF2B5EF4-FFF2-40B4-BE49-F238E27FC236}">
                <a16:creationId xmlns:a16="http://schemas.microsoft.com/office/drawing/2014/main" id="{4DB796CA-F2F9-2043-A579-F2F86946EB57}"/>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11520000" y="6480000"/>
            <a:ext cx="468000" cy="219101"/>
          </a:xfrm>
          <a:prstGeom prst="rect">
            <a:avLst/>
          </a:prstGeom>
        </p:spPr>
      </p:pic>
    </p:spTree>
    <p:extLst>
      <p:ext uri="{BB962C8B-B14F-4D97-AF65-F5344CB8AC3E}">
        <p14:creationId xmlns:p14="http://schemas.microsoft.com/office/powerpoint/2010/main" val="561145766"/>
      </p:ext>
    </p:extLst>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l" defTabSz="914400" rtl="0" eaLnBrk="1" latinLnBrk="0" hangingPunct="1">
        <a:lnSpc>
          <a:spcPct val="90000"/>
        </a:lnSpc>
        <a:spcBef>
          <a:spcPct val="0"/>
        </a:spcBef>
        <a:buNone/>
        <a:defRPr sz="4400" b="1" i="0" kern="1200">
          <a:solidFill>
            <a:schemeClr val="bg2">
              <a:lumMod val="10000"/>
              <a:alpha val="90000"/>
            </a:schemeClr>
          </a:solidFill>
          <a:latin typeface="Avenir Heavy" panose="02000503020000020003" pitchFamily="2" charset="0"/>
          <a:ea typeface="Avenir Heavy" panose="02000503020000020003" pitchFamily="2" charset="0"/>
          <a:cs typeface="Avenir Heavy" panose="02000503020000020003" pitchFamily="2"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1pPr>
      <a:lvl2pPr marL="685800" indent="-228600" algn="l" defTabSz="914400" rtl="0" eaLnBrk="1" latinLnBrk="0" hangingPunct="1">
        <a:lnSpc>
          <a:spcPct val="90000"/>
        </a:lnSpc>
        <a:spcBef>
          <a:spcPts val="500"/>
        </a:spcBef>
        <a:buFont typeface="Arial"/>
        <a:buChar char="•"/>
        <a:defRPr sz="24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18000">
              <a:srgbClr val="73FF8E"/>
            </a:gs>
            <a:gs pos="50000">
              <a:srgbClr val="53BA65"/>
            </a:gs>
            <a:gs pos="99000">
              <a:srgbClr val="439452"/>
            </a:gs>
          </a:gsLst>
          <a:path path="circle">
            <a:fillToRect l="50000" t="-80000" r="50000" b="180000"/>
          </a:path>
        </a:gra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96000" y="1048037"/>
            <a:ext cx="10800000" cy="1325563"/>
          </a:xfrm>
          <a:prstGeom prst="rect">
            <a:avLst/>
          </a:prstGeom>
        </p:spPr>
        <p:txBody>
          <a:bodyPr vert="horz" lIns="91440" tIns="45720" rIns="91440" bIns="45720" rtlCol="0" anchor="ctr">
            <a:normAutofit/>
          </a:bodyPr>
          <a:lstStyle/>
          <a:p>
            <a:r>
              <a:rPr lang="en-US" dirty="0"/>
              <a:t>Click to edit Master title style</a:t>
            </a:r>
            <a:endParaRPr lang="da-DK" dirty="0"/>
          </a:p>
        </p:txBody>
      </p:sp>
      <p:sp>
        <p:nvSpPr>
          <p:cNvPr id="9" name="Text Placeholder 2"/>
          <p:cNvSpPr>
            <a:spLocks noGrp="1"/>
          </p:cNvSpPr>
          <p:nvPr>
            <p:ph type="body" idx="1"/>
          </p:nvPr>
        </p:nvSpPr>
        <p:spPr>
          <a:xfrm>
            <a:off x="696000" y="2942144"/>
            <a:ext cx="10800000" cy="35394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6" name="Picture 5">
            <a:extLst>
              <a:ext uri="{FF2B5EF4-FFF2-40B4-BE49-F238E27FC236}">
                <a16:creationId xmlns:a16="http://schemas.microsoft.com/office/drawing/2014/main" id="{D3D3BEA1-0E48-C94B-AD88-383F860CC79A}"/>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11520000" y="6480000"/>
            <a:ext cx="468000" cy="219101"/>
          </a:xfrm>
          <a:prstGeom prst="rect">
            <a:avLst/>
          </a:prstGeom>
        </p:spPr>
      </p:pic>
    </p:spTree>
    <p:extLst>
      <p:ext uri="{BB962C8B-B14F-4D97-AF65-F5344CB8AC3E}">
        <p14:creationId xmlns:p14="http://schemas.microsoft.com/office/powerpoint/2010/main" val="1297477415"/>
      </p:ext>
    </p:extLst>
  </p:cSld>
  <p:clrMap bg1="lt1" tx1="dk1" bg2="lt2" tx2="dk2" accent1="accent1" accent2="accent2" accent3="accent3" accent4="accent4" accent5="accent5" accent6="accent6" hlink="hlink" folHlink="folHlink"/>
  <p:sldLayoutIdLst>
    <p:sldLayoutId id="2147483657" r:id="rId1"/>
  </p:sldLayoutIdLst>
  <p:hf hdr="0" ftr="0" dt="0"/>
  <p:txStyles>
    <p:titleStyle>
      <a:lvl1pPr algn="l" defTabSz="914400" rtl="0" eaLnBrk="1" latinLnBrk="0" hangingPunct="1">
        <a:lnSpc>
          <a:spcPct val="90000"/>
        </a:lnSpc>
        <a:spcBef>
          <a:spcPct val="0"/>
        </a:spcBef>
        <a:buNone/>
        <a:defRPr sz="4400" b="1" i="0" kern="1200">
          <a:solidFill>
            <a:schemeClr val="bg2">
              <a:lumMod val="10000"/>
              <a:alpha val="90000"/>
            </a:schemeClr>
          </a:solidFill>
          <a:latin typeface="Avenir Heavy" panose="02000503020000020003" pitchFamily="2" charset="0"/>
          <a:ea typeface="Avenir Heavy" panose="02000503020000020003" pitchFamily="2" charset="0"/>
          <a:cs typeface="Avenir Heavy" panose="02000503020000020003" pitchFamily="2"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1pPr>
      <a:lvl2pPr marL="685800" indent="-228600" algn="l" defTabSz="914400" rtl="0" eaLnBrk="1" latinLnBrk="0" hangingPunct="1">
        <a:lnSpc>
          <a:spcPct val="90000"/>
        </a:lnSpc>
        <a:spcBef>
          <a:spcPts val="500"/>
        </a:spcBef>
        <a:buFont typeface="Arial"/>
        <a:buChar char="•"/>
        <a:defRPr sz="24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a:gsLst>
            <a:gs pos="18000">
              <a:srgbClr val="FFB748"/>
            </a:gs>
            <a:gs pos="50000">
              <a:srgbClr val="F5792D"/>
            </a:gs>
            <a:gs pos="99000">
              <a:srgbClr val="D36928"/>
            </a:gs>
          </a:gsLst>
          <a:path path="circle">
            <a:fillToRect l="50000" t="-80000" r="50000" b="180000"/>
          </a:path>
        </a:gra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96000" y="1048037"/>
            <a:ext cx="10800000" cy="1325563"/>
          </a:xfrm>
          <a:prstGeom prst="rect">
            <a:avLst/>
          </a:prstGeom>
        </p:spPr>
        <p:txBody>
          <a:bodyPr vert="horz" lIns="91440" tIns="45720" rIns="91440" bIns="45720" rtlCol="0" anchor="ctr">
            <a:normAutofit/>
          </a:bodyPr>
          <a:lstStyle/>
          <a:p>
            <a:r>
              <a:rPr lang="en-US" dirty="0"/>
              <a:t>Click to edit Master title style</a:t>
            </a:r>
            <a:endParaRPr lang="da-DK" dirty="0"/>
          </a:p>
        </p:txBody>
      </p:sp>
      <p:sp>
        <p:nvSpPr>
          <p:cNvPr id="9" name="Text Placeholder 2"/>
          <p:cNvSpPr>
            <a:spLocks noGrp="1"/>
          </p:cNvSpPr>
          <p:nvPr>
            <p:ph type="body" idx="1"/>
          </p:nvPr>
        </p:nvSpPr>
        <p:spPr>
          <a:xfrm>
            <a:off x="696000" y="2942144"/>
            <a:ext cx="10800000" cy="35394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6" name="Picture 5">
            <a:extLst>
              <a:ext uri="{FF2B5EF4-FFF2-40B4-BE49-F238E27FC236}">
                <a16:creationId xmlns:a16="http://schemas.microsoft.com/office/drawing/2014/main" id="{5BF94952-D075-2948-B9DD-FA8EBEE8328F}"/>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11520000" y="6480000"/>
            <a:ext cx="468000" cy="219101"/>
          </a:xfrm>
          <a:prstGeom prst="rect">
            <a:avLst/>
          </a:prstGeom>
        </p:spPr>
      </p:pic>
    </p:spTree>
    <p:extLst>
      <p:ext uri="{BB962C8B-B14F-4D97-AF65-F5344CB8AC3E}">
        <p14:creationId xmlns:p14="http://schemas.microsoft.com/office/powerpoint/2010/main" val="1197106081"/>
      </p:ext>
    </p:extLst>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l" defTabSz="914400" rtl="0" eaLnBrk="1" latinLnBrk="0" hangingPunct="1">
        <a:lnSpc>
          <a:spcPct val="90000"/>
        </a:lnSpc>
        <a:spcBef>
          <a:spcPct val="0"/>
        </a:spcBef>
        <a:buNone/>
        <a:defRPr sz="4400" b="1" i="0" kern="1200">
          <a:solidFill>
            <a:schemeClr val="bg2">
              <a:lumMod val="10000"/>
              <a:alpha val="90000"/>
            </a:schemeClr>
          </a:solidFill>
          <a:latin typeface="Avenir Heavy" panose="02000503020000020003" pitchFamily="2" charset="0"/>
          <a:ea typeface="Avenir Heavy" panose="02000503020000020003" pitchFamily="2" charset="0"/>
          <a:cs typeface="Avenir Heavy" panose="02000503020000020003" pitchFamily="2"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1pPr>
      <a:lvl2pPr marL="685800" indent="-228600" algn="l" defTabSz="914400" rtl="0" eaLnBrk="1" latinLnBrk="0" hangingPunct="1">
        <a:lnSpc>
          <a:spcPct val="90000"/>
        </a:lnSpc>
        <a:spcBef>
          <a:spcPts val="500"/>
        </a:spcBef>
        <a:buFont typeface="Arial"/>
        <a:buChar char="•"/>
        <a:defRPr sz="24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18000">
              <a:srgbClr val="C1C1C1"/>
            </a:gs>
            <a:gs pos="50000">
              <a:srgbClr val="777776"/>
            </a:gs>
            <a:gs pos="99000">
              <a:srgbClr val="5D5D5D"/>
            </a:gs>
          </a:gsLst>
          <a:path path="circle">
            <a:fillToRect l="50000" t="-80000" r="50000" b="180000"/>
          </a:path>
        </a:gra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96000" y="1048037"/>
            <a:ext cx="10800000" cy="1325563"/>
          </a:xfrm>
          <a:prstGeom prst="rect">
            <a:avLst/>
          </a:prstGeom>
        </p:spPr>
        <p:txBody>
          <a:bodyPr vert="horz" lIns="91440" tIns="45720" rIns="91440" bIns="45720" rtlCol="0" anchor="ctr">
            <a:normAutofit/>
          </a:bodyPr>
          <a:lstStyle/>
          <a:p>
            <a:r>
              <a:rPr lang="en-US" dirty="0"/>
              <a:t>Click to edit Master title style</a:t>
            </a:r>
            <a:endParaRPr lang="da-DK" dirty="0"/>
          </a:p>
        </p:txBody>
      </p:sp>
      <p:sp>
        <p:nvSpPr>
          <p:cNvPr id="9" name="Text Placeholder 2"/>
          <p:cNvSpPr>
            <a:spLocks noGrp="1"/>
          </p:cNvSpPr>
          <p:nvPr>
            <p:ph type="body" idx="1"/>
          </p:nvPr>
        </p:nvSpPr>
        <p:spPr>
          <a:xfrm>
            <a:off x="696000" y="2942144"/>
            <a:ext cx="10800000" cy="35394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6" name="Picture 5">
            <a:extLst>
              <a:ext uri="{FF2B5EF4-FFF2-40B4-BE49-F238E27FC236}">
                <a16:creationId xmlns:a16="http://schemas.microsoft.com/office/drawing/2014/main" id="{9004D47C-48C8-094C-98F1-6BAE9D532E95}"/>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11520000" y="6480000"/>
            <a:ext cx="468000" cy="219101"/>
          </a:xfrm>
          <a:prstGeom prst="rect">
            <a:avLst/>
          </a:prstGeom>
        </p:spPr>
      </p:pic>
    </p:spTree>
    <p:extLst>
      <p:ext uri="{BB962C8B-B14F-4D97-AF65-F5344CB8AC3E}">
        <p14:creationId xmlns:p14="http://schemas.microsoft.com/office/powerpoint/2010/main" val="2098120231"/>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400" rtl="0" eaLnBrk="1" latinLnBrk="0" hangingPunct="1">
        <a:lnSpc>
          <a:spcPct val="90000"/>
        </a:lnSpc>
        <a:spcBef>
          <a:spcPct val="0"/>
        </a:spcBef>
        <a:buNone/>
        <a:defRPr sz="4400" b="1" i="0" kern="1200">
          <a:solidFill>
            <a:schemeClr val="bg2">
              <a:lumMod val="10000"/>
              <a:alpha val="90000"/>
            </a:schemeClr>
          </a:solidFill>
          <a:latin typeface="Avenir Heavy" panose="02000503020000020003" pitchFamily="2" charset="0"/>
          <a:ea typeface="Avenir Heavy" panose="02000503020000020003" pitchFamily="2" charset="0"/>
          <a:cs typeface="Avenir Heavy" panose="02000503020000020003" pitchFamily="2"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1pPr>
      <a:lvl2pPr marL="685800" indent="-228600" algn="l" defTabSz="914400" rtl="0" eaLnBrk="1" latinLnBrk="0" hangingPunct="1">
        <a:lnSpc>
          <a:spcPct val="90000"/>
        </a:lnSpc>
        <a:spcBef>
          <a:spcPts val="500"/>
        </a:spcBef>
        <a:buFont typeface="Arial"/>
        <a:buChar char="•"/>
        <a:defRPr sz="24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4pPr>
      <a:lvl5pPr marL="2057400" indent="-228600" algn="l" defTabSz="914400" rtl="0" eaLnBrk="1" latinLnBrk="0" hangingPunct="1">
        <a:lnSpc>
          <a:spcPct val="90000"/>
        </a:lnSpc>
        <a:spcBef>
          <a:spcPts val="500"/>
        </a:spcBef>
        <a:buFont typeface="Arial"/>
        <a:buChar char="•"/>
        <a:defRPr sz="1800" b="0" i="0" kern="1200">
          <a:solidFill>
            <a:schemeClr val="bg2">
              <a:lumMod val="10000"/>
              <a:alpha val="90000"/>
            </a:schemeClr>
          </a:solidFill>
          <a:latin typeface="Avenir Light" panose="020B0402020203020204" pitchFamily="34" charset="77"/>
          <a:ea typeface="Avenir Light" panose="020B0402020203020204" pitchFamily="34" charset="77"/>
          <a:cs typeface="Gill Sans Light" panose="020B0302020104020203" pitchFamily="34"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github.com/OS2offdig/Governance_Report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e 7">
            <a:extLst>
              <a:ext uri="{FF2B5EF4-FFF2-40B4-BE49-F238E27FC236}">
                <a16:creationId xmlns:a16="http://schemas.microsoft.com/office/drawing/2014/main" id="{E0F27873-657C-CF4C-A3C2-82BEFD2AE9BB}"/>
              </a:ext>
            </a:extLst>
          </p:cNvPr>
          <p:cNvGrpSpPr/>
          <p:nvPr/>
        </p:nvGrpSpPr>
        <p:grpSpPr>
          <a:xfrm>
            <a:off x="2591817" y="1595058"/>
            <a:ext cx="7026502" cy="3667883"/>
            <a:chOff x="2513236" y="533587"/>
            <a:chExt cx="7026502" cy="3667883"/>
          </a:xfrm>
        </p:grpSpPr>
        <p:grpSp>
          <p:nvGrpSpPr>
            <p:cNvPr id="14" name="Group 2">
              <a:extLst>
                <a:ext uri="{FF2B5EF4-FFF2-40B4-BE49-F238E27FC236}">
                  <a16:creationId xmlns:a16="http://schemas.microsoft.com/office/drawing/2014/main" id="{523A96C9-B124-C243-A567-08FAEBC42A7C}"/>
                </a:ext>
              </a:extLst>
            </p:cNvPr>
            <p:cNvGrpSpPr/>
            <p:nvPr/>
          </p:nvGrpSpPr>
          <p:grpSpPr>
            <a:xfrm rot="21120019">
              <a:off x="2513236" y="578750"/>
              <a:ext cx="3207600" cy="3591713"/>
              <a:chOff x="1290896" y="1306093"/>
              <a:chExt cx="4199306" cy="4702174"/>
            </a:xfrm>
            <a:effectLst>
              <a:outerShdw blurRad="63500" dist="12700" sx="101000" sy="101000" algn="ctr" rotWithShape="0">
                <a:prstClr val="black">
                  <a:alpha val="30000"/>
                </a:prstClr>
              </a:outerShdw>
            </a:effectLst>
          </p:grpSpPr>
          <p:pic>
            <p:nvPicPr>
              <p:cNvPr id="22" name="Picture 6">
                <a:extLst>
                  <a:ext uri="{FF2B5EF4-FFF2-40B4-BE49-F238E27FC236}">
                    <a16:creationId xmlns:a16="http://schemas.microsoft.com/office/drawing/2014/main" id="{FAC6E236-B921-0D40-BD92-82CB74836198}"/>
                  </a:ext>
                </a:extLst>
              </p:cNvPr>
              <p:cNvPicPr>
                <a:picLocks noChangeAspect="1"/>
              </p:cNvPicPr>
              <p:nvPr/>
            </p:nvPicPr>
            <p:blipFill>
              <a:blip r:embed="rId3" cstate="screen">
                <a:alphaModFix amt="90000"/>
                <a:extLst>
                  <a:ext uri="{28A0092B-C50C-407E-A947-70E740481C1C}">
                    <a14:useLocalDpi xmlns:a14="http://schemas.microsoft.com/office/drawing/2010/main"/>
                  </a:ext>
                </a:extLst>
              </a:blip>
              <a:srcRect/>
              <a:stretch/>
            </p:blipFill>
            <p:spPr>
              <a:xfrm>
                <a:off x="1412877" y="1306093"/>
                <a:ext cx="3942104" cy="2621498"/>
              </a:xfrm>
              <a:prstGeom prst="rect">
                <a:avLst/>
              </a:prstGeom>
              <a:solidFill>
                <a:srgbClr val="FFFFFF">
                  <a:shade val="85000"/>
                </a:srgbClr>
              </a:solidFill>
              <a:ln w="190500" cap="sq">
                <a:solidFill>
                  <a:srgbClr val="FFFFFF"/>
                </a:solidFill>
                <a:miter lim="800000"/>
              </a:ln>
              <a:effectLst/>
              <a:scene3d>
                <a:camera prst="orthographicFront"/>
                <a:lightRig rig="twoPt" dir="t">
                  <a:rot lat="0" lon="0" rev="7200000"/>
                </a:lightRig>
              </a:scene3d>
              <a:sp3d>
                <a:contourClr>
                  <a:srgbClr val="FFFFFF"/>
                </a:contourClr>
              </a:sp3d>
            </p:spPr>
          </p:pic>
          <p:sp>
            <p:nvSpPr>
              <p:cNvPr id="23" name="Title 1">
                <a:extLst>
                  <a:ext uri="{FF2B5EF4-FFF2-40B4-BE49-F238E27FC236}">
                    <a16:creationId xmlns:a16="http://schemas.microsoft.com/office/drawing/2014/main" id="{A98C53E0-2A2C-F848-8997-91B06E4E2B7E}"/>
                  </a:ext>
                </a:extLst>
              </p:cNvPr>
              <p:cNvSpPr txBox="1">
                <a:spLocks/>
              </p:cNvSpPr>
              <p:nvPr/>
            </p:nvSpPr>
            <p:spPr>
              <a:xfrm>
                <a:off x="1290896" y="3680482"/>
                <a:ext cx="4199306" cy="2327785"/>
              </a:xfrm>
              <a:prstGeom prst="rect">
                <a:avLst/>
              </a:prstGeom>
              <a:solidFill>
                <a:schemeClr val="bg1"/>
              </a:solidFill>
              <a:ln w="190500" cap="sq">
                <a:solidFill>
                  <a:schemeClr val="bg1"/>
                </a:solidFill>
                <a:miter lim="800000"/>
              </a:ln>
            </p:spPr>
            <p:txBody>
              <a:bodyPr/>
              <a:lstStyle>
                <a:lvl1pPr algn="l" defTabSz="914400" rtl="0" eaLnBrk="1" latinLnBrk="0" hangingPunct="1">
                  <a:lnSpc>
                    <a:spcPct val="90000"/>
                  </a:lnSpc>
                  <a:spcBef>
                    <a:spcPct val="0"/>
                  </a:spcBef>
                  <a:buNone/>
                  <a:defRPr sz="4400" kern="1200">
                    <a:solidFill>
                      <a:schemeClr val="tx1"/>
                    </a:solidFill>
                    <a:latin typeface="Montserrat" charset="0"/>
                    <a:ea typeface="Montserrat" charset="0"/>
                    <a:cs typeface="Montserrat" charset="0"/>
                  </a:defRPr>
                </a:lvl1pPr>
              </a:lstStyle>
              <a:p>
                <a:pPr algn="ctr">
                  <a:lnSpc>
                    <a:spcPct val="150000"/>
                  </a:lnSpc>
                </a:pPr>
                <a:r>
                  <a:rPr lang="da-DK" sz="2400" dirty="0">
                    <a:solidFill>
                      <a:schemeClr val="bg2">
                        <a:lumMod val="10000"/>
                        <a:alpha val="90000"/>
                      </a:schemeClr>
                    </a:solidFill>
                    <a:latin typeface="Avenir Book" panose="02000503020000020003" pitchFamily="2" charset="0"/>
                    <a:ea typeface="Rounded Mplus 1c Light" panose="020B0403020203020207" pitchFamily="34" charset="-128"/>
                    <a:cs typeface="Rounded Mplus 1c Light" panose="020B0403020203020207" pitchFamily="34" charset="-128"/>
                  </a:rPr>
                  <a:t>Rasmus Frey</a:t>
                </a:r>
              </a:p>
              <a:p>
                <a:pPr algn="ctr">
                  <a:lnSpc>
                    <a:spcPct val="150000"/>
                  </a:lnSpc>
                </a:pPr>
                <a:r>
                  <a:rPr lang="da-DK" sz="1600" dirty="0">
                    <a:solidFill>
                      <a:schemeClr val="bg2">
                        <a:lumMod val="10000"/>
                        <a:alpha val="90000"/>
                      </a:schemeClr>
                    </a:solidFill>
                    <a:latin typeface="FontAwesome" charset="0"/>
                    <a:ea typeface="FontAwesome" charset="0"/>
                    <a:cs typeface="FontAwesome" charset="0"/>
                  </a:rPr>
                  <a:t> </a:t>
                </a:r>
                <a:r>
                  <a:rPr lang="da-DK" sz="1600" dirty="0">
                    <a:solidFill>
                      <a:schemeClr val="bg2">
                        <a:lumMod val="10000"/>
                        <a:alpha val="90000"/>
                      </a:schemeClr>
                    </a:solidFill>
                    <a:latin typeface="Avenir Light" panose="020B0402020203020204" pitchFamily="34" charset="77"/>
                    <a:ea typeface="Rounded Mplus 1c Light" panose="020B0403020203020207" pitchFamily="34" charset="-128"/>
                    <a:cs typeface="Rounded Mplus 1c Light" panose="020B0403020203020207" pitchFamily="34" charset="-128"/>
                  </a:rPr>
                  <a:t>rasmus@os2.eu</a:t>
                </a:r>
              </a:p>
              <a:p>
                <a:pPr algn="ctr">
                  <a:lnSpc>
                    <a:spcPct val="150000"/>
                  </a:lnSpc>
                </a:pPr>
                <a:r>
                  <a:rPr lang="da-DK" sz="1600" dirty="0">
                    <a:solidFill>
                      <a:schemeClr val="bg2">
                        <a:lumMod val="10000"/>
                        <a:alpha val="90000"/>
                      </a:schemeClr>
                    </a:solidFill>
                    <a:latin typeface="Font Awesome 5 Free Regular" panose="02000503000000000000" pitchFamily="2" charset="0"/>
                    <a:ea typeface="FontAwesome" charset="0"/>
                    <a:cs typeface="FontAwesome" charset="0"/>
                  </a:rPr>
                  <a:t></a:t>
                </a:r>
                <a:r>
                  <a:rPr lang="da-DK" sz="1600" dirty="0">
                    <a:solidFill>
                      <a:schemeClr val="bg2">
                        <a:lumMod val="10000"/>
                        <a:alpha val="90000"/>
                      </a:schemeClr>
                    </a:solidFill>
                  </a:rPr>
                  <a:t> +45 </a:t>
                </a:r>
                <a:r>
                  <a:rPr lang="da-DK" sz="1600" dirty="0">
                    <a:solidFill>
                      <a:schemeClr val="bg2">
                        <a:lumMod val="10000"/>
                        <a:alpha val="90000"/>
                      </a:schemeClr>
                    </a:solidFill>
                    <a:latin typeface="Avenir Light" panose="020B0402020203020204" pitchFamily="34" charset="77"/>
                    <a:ea typeface="Rounded Mplus 1c Light" panose="020B0403020203020207" pitchFamily="34" charset="-128"/>
                    <a:cs typeface="Rounded Mplus 1c Light" panose="020B0403020203020207" pitchFamily="34" charset="-128"/>
                  </a:rPr>
                  <a:t>31 15 45 25</a:t>
                </a:r>
              </a:p>
              <a:p>
                <a:pPr algn="ctr">
                  <a:lnSpc>
                    <a:spcPct val="150000"/>
                  </a:lnSpc>
                </a:pPr>
                <a:r>
                  <a:rPr lang="en-GB" sz="1600" b="1" dirty="0">
                    <a:solidFill>
                      <a:schemeClr val="bg2">
                        <a:lumMod val="10000"/>
                        <a:alpha val="90000"/>
                      </a:schemeClr>
                    </a:solidFill>
                    <a:latin typeface="Font Awesome 5 Brands Regular" panose="02000503000000000000" pitchFamily="2" charset="0"/>
                    <a:ea typeface="Rounded Mplus 1c Light" panose="020B0403020203020207" pitchFamily="34" charset="-128"/>
                    <a:cs typeface="Rounded Mplus 1c Light" panose="020B0403020203020207" pitchFamily="34" charset="-128"/>
                  </a:rPr>
                  <a:t> </a:t>
                </a:r>
                <a:r>
                  <a:rPr lang="en-GB" sz="1600" dirty="0" err="1">
                    <a:solidFill>
                      <a:schemeClr val="bg2">
                        <a:lumMod val="10000"/>
                        <a:alpha val="90000"/>
                      </a:schemeClr>
                    </a:solidFill>
                    <a:latin typeface="Avenir Light" panose="020B0402020203020204" pitchFamily="34" charset="77"/>
                    <a:ea typeface="Rounded Mplus 1c Light" panose="020B0403020203020207" pitchFamily="34" charset="-128"/>
                    <a:cs typeface="Rounded Mplus 1c Light" panose="020B0403020203020207" pitchFamily="34" charset="-128"/>
                  </a:rPr>
                  <a:t>rasmusfrey</a:t>
                </a:r>
                <a:endParaRPr lang="en-GB" sz="1600" dirty="0">
                  <a:solidFill>
                    <a:schemeClr val="bg2">
                      <a:lumMod val="10000"/>
                      <a:alpha val="90000"/>
                    </a:schemeClr>
                  </a:solidFill>
                  <a:latin typeface="Avenir Light" panose="020B0402020203020204" pitchFamily="34" charset="77"/>
                  <a:ea typeface="Rounded Mplus 1c Light" panose="020B0403020203020207" pitchFamily="34" charset="-128"/>
                  <a:cs typeface="Rounded Mplus 1c Light" panose="020B0403020203020207" pitchFamily="34" charset="-128"/>
                </a:endParaRPr>
              </a:p>
            </p:txBody>
          </p:sp>
        </p:grpSp>
        <p:grpSp>
          <p:nvGrpSpPr>
            <p:cNvPr id="24" name="Group 16">
              <a:extLst>
                <a:ext uri="{FF2B5EF4-FFF2-40B4-BE49-F238E27FC236}">
                  <a16:creationId xmlns:a16="http://schemas.microsoft.com/office/drawing/2014/main" id="{9D980D81-A1B7-4445-865E-B819DE216AD5}"/>
                </a:ext>
              </a:extLst>
            </p:cNvPr>
            <p:cNvGrpSpPr/>
            <p:nvPr/>
          </p:nvGrpSpPr>
          <p:grpSpPr>
            <a:xfrm rot="630712">
              <a:off x="6008451" y="533587"/>
              <a:ext cx="3531287" cy="3667883"/>
              <a:chOff x="4499054" y="272713"/>
              <a:chExt cx="2821246" cy="2930376"/>
            </a:xfrm>
            <a:effectLst>
              <a:outerShdw blurRad="63500" dist="12700" sx="101000" sy="101000" algn="ctr" rotWithShape="0">
                <a:schemeClr val="bg2">
                  <a:lumMod val="10000"/>
                  <a:alpha val="30000"/>
                </a:schemeClr>
              </a:outerShdw>
            </a:effectLst>
          </p:grpSpPr>
          <p:sp>
            <p:nvSpPr>
              <p:cNvPr id="25" name="Rectangle 10">
                <a:extLst>
                  <a:ext uri="{FF2B5EF4-FFF2-40B4-BE49-F238E27FC236}">
                    <a16:creationId xmlns:a16="http://schemas.microsoft.com/office/drawing/2014/main" id="{288BDA8C-AF7D-B847-976E-F54065AA32B3}"/>
                  </a:ext>
                </a:extLst>
              </p:cNvPr>
              <p:cNvSpPr/>
              <p:nvPr/>
            </p:nvSpPr>
            <p:spPr>
              <a:xfrm>
                <a:off x="4533505" y="272713"/>
                <a:ext cx="2752344" cy="293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lumMod val="95000"/>
                      <a:lumOff val="5000"/>
                    </a:schemeClr>
                  </a:solidFill>
                </a:endParaRPr>
              </a:p>
            </p:txBody>
          </p:sp>
          <p:pic>
            <p:nvPicPr>
              <p:cNvPr id="26" name="Picture 8">
                <a:extLst>
                  <a:ext uri="{FF2B5EF4-FFF2-40B4-BE49-F238E27FC236}">
                    <a16:creationId xmlns:a16="http://schemas.microsoft.com/office/drawing/2014/main" id="{632E2383-EFC2-2C41-A47C-213DBAC3A43A}"/>
                  </a:ext>
                </a:extLst>
              </p:cNvPr>
              <p:cNvPicPr>
                <a:picLocks noChangeAspect="1"/>
              </p:cNvPicPr>
              <p:nvPr/>
            </p:nvPicPr>
            <p:blipFill>
              <a:blip r:embed="rId4" cstate="screen">
                <a:alphaModFix amt="80000"/>
                <a:extLst>
                  <a:ext uri="{28A0092B-C50C-407E-A947-70E740481C1C}">
                    <a14:useLocalDpi xmlns:a14="http://schemas.microsoft.com/office/drawing/2010/main"/>
                  </a:ext>
                </a:extLst>
              </a:blip>
              <a:stretch>
                <a:fillRect/>
              </a:stretch>
            </p:blipFill>
            <p:spPr>
              <a:xfrm>
                <a:off x="4808986" y="412706"/>
                <a:ext cx="2285902" cy="2285902"/>
              </a:xfrm>
              <a:prstGeom prst="rect">
                <a:avLst/>
              </a:prstGeom>
              <a:noFill/>
              <a:ln w="190500">
                <a:noFill/>
                <a:miter lim="800000"/>
              </a:ln>
            </p:spPr>
          </p:pic>
          <p:sp>
            <p:nvSpPr>
              <p:cNvPr id="27" name="Subtitle 2">
                <a:extLst>
                  <a:ext uri="{FF2B5EF4-FFF2-40B4-BE49-F238E27FC236}">
                    <a16:creationId xmlns:a16="http://schemas.microsoft.com/office/drawing/2014/main" id="{E68304E2-A82D-4A4F-8DE0-C4B7FED98664}"/>
                  </a:ext>
                </a:extLst>
              </p:cNvPr>
              <p:cNvSpPr txBox="1">
                <a:spLocks/>
              </p:cNvSpPr>
              <p:nvPr/>
            </p:nvSpPr>
            <p:spPr>
              <a:xfrm>
                <a:off x="4499054" y="2263766"/>
                <a:ext cx="2821246" cy="491109"/>
              </a:xfrm>
              <a:prstGeom prst="rect">
                <a:avLst/>
              </a:prstGeom>
            </p:spPr>
            <p:txBody>
              <a:bodyPr/>
              <a:lstStyle>
                <a:lvl1pPr marL="228600" indent="-228600" algn="l" defTabSz="914400" rtl="0" eaLnBrk="1" latinLnBrk="0" hangingPunct="1">
                  <a:lnSpc>
                    <a:spcPct val="90000"/>
                  </a:lnSpc>
                  <a:spcBef>
                    <a:spcPts val="1000"/>
                  </a:spcBef>
                  <a:buFontTx/>
                  <a:buBlip>
                    <a:blip r:embed="rId5"/>
                  </a:buBlip>
                  <a:defRPr sz="2800" kern="1200">
                    <a:solidFill>
                      <a:schemeClr val="tx1"/>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FontTx/>
                  <a:buBlip>
                    <a:blip r:embed="rId5"/>
                  </a:buBlip>
                  <a:defRPr sz="2400" kern="1200">
                    <a:solidFill>
                      <a:schemeClr val="tx1"/>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FontTx/>
                  <a:buBlip>
                    <a:blip r:embed="rId5"/>
                  </a:buBlip>
                  <a:defRPr sz="2000" kern="1200">
                    <a:solidFill>
                      <a:schemeClr val="tx1"/>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FontTx/>
                  <a:buBlip>
                    <a:blip r:embed="rId5"/>
                  </a:buBlip>
                  <a:defRPr sz="1800" kern="1200">
                    <a:solidFill>
                      <a:schemeClr val="tx1"/>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FontTx/>
                  <a:buBlip>
                    <a:blip r:embed="rId5"/>
                  </a:buBlip>
                  <a:defRPr sz="1800" kern="1200">
                    <a:solidFill>
                      <a:schemeClr val="tx1"/>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1800" dirty="0">
                    <a:solidFill>
                      <a:schemeClr val="bg2">
                        <a:lumMod val="10000"/>
                        <a:alpha val="90000"/>
                      </a:schemeClr>
                    </a:solidFill>
                    <a:latin typeface="Avenir Book" panose="02000503020000020003" pitchFamily="2" charset="0"/>
                    <a:ea typeface="Rounded Mplus 1c Light" panose="020B0403020203020207" pitchFamily="34" charset="-128"/>
                    <a:cs typeface="Rounded Mplus 1c Light" panose="020B0403020203020207" pitchFamily="34" charset="-128"/>
                  </a:rPr>
                  <a:t>Public Collaboration</a:t>
                </a:r>
              </a:p>
              <a:p>
                <a:pPr marL="0" marR="0" lvl="0" indent="0" algn="ctr" defTabSz="914400" eaLnBrk="1" fontAlgn="auto" latinLnBrk="0" hangingPunct="1">
                  <a:lnSpc>
                    <a:spcPct val="100000"/>
                  </a:lnSpc>
                  <a:spcBef>
                    <a:spcPts val="0"/>
                  </a:spcBef>
                  <a:spcAft>
                    <a:spcPts val="0"/>
                  </a:spcAft>
                  <a:buClrTx/>
                  <a:buSzTx/>
                  <a:buFontTx/>
                  <a:buNone/>
                  <a:tabLst/>
                  <a:defRPr/>
                </a:pPr>
                <a:endParaRPr lang="da-DK" sz="1200" dirty="0">
                  <a:solidFill>
                    <a:schemeClr val="bg2">
                      <a:lumMod val="10000"/>
                      <a:alpha val="90000"/>
                    </a:schemeClr>
                  </a:solidFill>
                  <a:latin typeface="Avenir Book" panose="02000503020000020003" pitchFamily="2" charset="0"/>
                  <a:ea typeface="Rounded Mplus 1c Light" panose="020B0403020203020207" pitchFamily="34" charset="-128"/>
                  <a:cs typeface="Rounded Mplus 1c Light" panose="020B0403020203020207" pitchFamily="34"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da-DK" sz="1800" dirty="0">
                    <a:solidFill>
                      <a:schemeClr val="bg2">
                        <a:lumMod val="10000"/>
                        <a:alpha val="90000"/>
                      </a:schemeClr>
                    </a:solidFill>
                    <a:latin typeface="Avenir Book" panose="02000503020000020003" pitchFamily="2" charset="0"/>
                    <a:ea typeface="Rounded Mplus 1c Light" panose="020B0403020203020207" pitchFamily="34" charset="-128"/>
                    <a:cs typeface="Rounded Mplus 1c Light" panose="020B0403020203020207" pitchFamily="34" charset="-128"/>
                  </a:rPr>
                  <a:t>Open Source</a:t>
                </a:r>
              </a:p>
            </p:txBody>
          </p:sp>
        </p:grpSp>
      </p:grpSp>
    </p:spTree>
    <p:extLst>
      <p:ext uri="{BB962C8B-B14F-4D97-AF65-F5344CB8AC3E}">
        <p14:creationId xmlns:p14="http://schemas.microsoft.com/office/powerpoint/2010/main" val="2879485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 holding a staff&#10;&#10;Description automatically generated with medium confidence">
            <a:extLst>
              <a:ext uri="{FF2B5EF4-FFF2-40B4-BE49-F238E27FC236}">
                <a16:creationId xmlns:a16="http://schemas.microsoft.com/office/drawing/2014/main" id="{8AC0B764-5D4B-234D-7707-C2414B5B4D6D}"/>
              </a:ext>
            </a:extLst>
          </p:cNvPr>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8C1A70E-32FF-C44F-BEFE-8F8BDC436CEC}"/>
              </a:ext>
            </a:extLst>
          </p:cNvPr>
          <p:cNvSpPr txBox="1"/>
          <p:nvPr/>
        </p:nvSpPr>
        <p:spPr>
          <a:xfrm>
            <a:off x="0" y="6642556"/>
            <a:ext cx="2254143" cy="215444"/>
          </a:xfrm>
          <a:prstGeom prst="rect">
            <a:avLst/>
          </a:prstGeom>
          <a:noFill/>
        </p:spPr>
        <p:txBody>
          <a:bodyPr wrap="none" rtlCol="0">
            <a:spAutoFit/>
          </a:bodyPr>
          <a:lstStyle/>
          <a:p>
            <a:r>
              <a:rPr lang="en-GB" sz="800" dirty="0">
                <a:solidFill>
                  <a:srgbClr val="859B98"/>
                </a:solidFill>
                <a:latin typeface="Avenir Light" panose="020B0402020203020204" pitchFamily="34" charset="77"/>
              </a:rPr>
              <a:t>Photo by Tingey Injury Law Firm on </a:t>
            </a:r>
            <a:r>
              <a:rPr lang="en-GB" sz="800" dirty="0" err="1">
                <a:solidFill>
                  <a:srgbClr val="859B98"/>
                </a:solidFill>
                <a:latin typeface="Avenir Light" panose="020B0402020203020204" pitchFamily="34" charset="77"/>
              </a:rPr>
              <a:t>Unsplash</a:t>
            </a:r>
            <a:r>
              <a:rPr lang="en-GB" sz="800" dirty="0">
                <a:solidFill>
                  <a:srgbClr val="859B98"/>
                </a:solidFill>
                <a:latin typeface="Avenir Light" panose="020B0402020203020204" pitchFamily="34" charset="77"/>
              </a:rPr>
              <a:t> </a:t>
            </a:r>
          </a:p>
        </p:txBody>
      </p:sp>
      <p:sp>
        <p:nvSpPr>
          <p:cNvPr id="5" name="Title 4">
            <a:extLst>
              <a:ext uri="{FF2B5EF4-FFF2-40B4-BE49-F238E27FC236}">
                <a16:creationId xmlns:a16="http://schemas.microsoft.com/office/drawing/2014/main" id="{26C6F125-933B-169C-FE2C-441A202A4E94}"/>
              </a:ext>
            </a:extLst>
          </p:cNvPr>
          <p:cNvSpPr>
            <a:spLocks noGrp="1"/>
          </p:cNvSpPr>
          <p:nvPr>
            <p:ph type="ctrTitle"/>
          </p:nvPr>
        </p:nvSpPr>
        <p:spPr/>
        <p:txBody>
          <a:bodyPr/>
          <a:lstStyle/>
          <a:p>
            <a:r>
              <a:rPr lang="da-DK" dirty="0"/>
              <a:t>The Open Source note</a:t>
            </a:r>
          </a:p>
        </p:txBody>
      </p:sp>
      <p:sp>
        <p:nvSpPr>
          <p:cNvPr id="7" name="Subtitle 6">
            <a:extLst>
              <a:ext uri="{FF2B5EF4-FFF2-40B4-BE49-F238E27FC236}">
                <a16:creationId xmlns:a16="http://schemas.microsoft.com/office/drawing/2014/main" id="{291378D4-9535-9626-5D80-31E8786D044D}"/>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873098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985C3FEA-3C10-6F7F-FBE0-78C9D3D819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1308" y="2021195"/>
            <a:ext cx="6399454" cy="3928755"/>
          </a:xfrm>
          <a:prstGeom prst="rect">
            <a:avLst/>
          </a:prstGeom>
        </p:spPr>
      </p:pic>
      <p:sp>
        <p:nvSpPr>
          <p:cNvPr id="2" name="Title 1">
            <a:extLst>
              <a:ext uri="{FF2B5EF4-FFF2-40B4-BE49-F238E27FC236}">
                <a16:creationId xmlns:a16="http://schemas.microsoft.com/office/drawing/2014/main" id="{D93FAD14-FCE0-3538-A7DE-DF52272B20EC}"/>
              </a:ext>
            </a:extLst>
          </p:cNvPr>
          <p:cNvSpPr>
            <a:spLocks noGrp="1"/>
          </p:cNvSpPr>
          <p:nvPr>
            <p:ph type="title"/>
          </p:nvPr>
        </p:nvSpPr>
        <p:spPr/>
        <p:txBody>
          <a:bodyPr/>
          <a:lstStyle/>
          <a:p>
            <a:r>
              <a:rPr lang="da-DK" dirty="0"/>
              <a:t>Decision </a:t>
            </a:r>
            <a:r>
              <a:rPr lang="da-DK" dirty="0" err="1"/>
              <a:t>tree</a:t>
            </a:r>
            <a:endParaRPr lang="da-DK" dirty="0"/>
          </a:p>
        </p:txBody>
      </p:sp>
      <p:pic>
        <p:nvPicPr>
          <p:cNvPr id="5" name="Picture 4" descr="Table&#10;&#10;Description automatically generated">
            <a:extLst>
              <a:ext uri="{FF2B5EF4-FFF2-40B4-BE49-F238E27FC236}">
                <a16:creationId xmlns:a16="http://schemas.microsoft.com/office/drawing/2014/main" id="{FC29D540-9F15-4295-D4AE-DA67394A63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238" y="1501211"/>
            <a:ext cx="5684762" cy="3429000"/>
          </a:xfrm>
          <a:prstGeom prst="rect">
            <a:avLst/>
          </a:prstGeom>
        </p:spPr>
      </p:pic>
      <p:sp>
        <p:nvSpPr>
          <p:cNvPr id="8" name="Notched Right Arrow 7">
            <a:extLst>
              <a:ext uri="{FF2B5EF4-FFF2-40B4-BE49-F238E27FC236}">
                <a16:creationId xmlns:a16="http://schemas.microsoft.com/office/drawing/2014/main" id="{3F2A0C66-8FBA-B588-3B05-F7EA3A758686}"/>
              </a:ext>
            </a:extLst>
          </p:cNvPr>
          <p:cNvSpPr/>
          <p:nvPr/>
        </p:nvSpPr>
        <p:spPr>
          <a:xfrm>
            <a:off x="5358580" y="3104535"/>
            <a:ext cx="1474839" cy="648929"/>
          </a:xfrm>
          <a:prstGeom prst="notch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105221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life preserver&#10;&#10;Description automatically generated with low confidence">
            <a:extLst>
              <a:ext uri="{FF2B5EF4-FFF2-40B4-BE49-F238E27FC236}">
                <a16:creationId xmlns:a16="http://schemas.microsoft.com/office/drawing/2014/main" id="{A7AE224A-8E71-FF4C-BB1A-39FCD0D92116}"/>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E189E9-D50F-A442-BA65-C4196E04B774}"/>
              </a:ext>
            </a:extLst>
          </p:cNvPr>
          <p:cNvSpPr>
            <a:spLocks noGrp="1"/>
          </p:cNvSpPr>
          <p:nvPr>
            <p:ph type="ctrTitle"/>
          </p:nvPr>
        </p:nvSpPr>
        <p:spPr>
          <a:xfrm>
            <a:off x="481685" y="1336680"/>
            <a:ext cx="6747788" cy="2387600"/>
          </a:xfrm>
        </p:spPr>
        <p:txBody>
          <a:bodyPr>
            <a:normAutofit/>
          </a:bodyPr>
          <a:lstStyle/>
          <a:p>
            <a:r>
              <a:rPr lang="en-GB" dirty="0">
                <a:effectLst>
                  <a:outerShdw blurRad="50800" dist="38100" dir="18900000" algn="bl" rotWithShape="0">
                    <a:prstClr val="black">
                      <a:alpha val="40000"/>
                    </a:prstClr>
                  </a:outerShdw>
                </a:effectLst>
              </a:rPr>
              <a:t>Getting help from professionals</a:t>
            </a:r>
          </a:p>
        </p:txBody>
      </p:sp>
      <p:sp>
        <p:nvSpPr>
          <p:cNvPr id="3" name="Subtitle 2">
            <a:extLst>
              <a:ext uri="{FF2B5EF4-FFF2-40B4-BE49-F238E27FC236}">
                <a16:creationId xmlns:a16="http://schemas.microsoft.com/office/drawing/2014/main" id="{9F9FBE80-E482-8740-BFC3-F7255925B130}"/>
              </a:ext>
            </a:extLst>
          </p:cNvPr>
          <p:cNvSpPr>
            <a:spLocks noGrp="1"/>
          </p:cNvSpPr>
          <p:nvPr>
            <p:ph type="subTitle" idx="1"/>
          </p:nvPr>
        </p:nvSpPr>
        <p:spPr>
          <a:xfrm>
            <a:off x="481685" y="3816355"/>
            <a:ext cx="6747788" cy="1655762"/>
          </a:xfrm>
        </p:spPr>
        <p:txBody>
          <a:bodyPr/>
          <a:lstStyle/>
          <a:p>
            <a:r>
              <a:rPr lang="en-GB" dirty="0"/>
              <a:t>A typical Danish municipality don’t have many</a:t>
            </a:r>
            <a:br>
              <a:rPr lang="en-GB" dirty="0"/>
            </a:br>
            <a:r>
              <a:rPr lang="en-GB" dirty="0"/>
              <a:t>technical skilled people on staff.</a:t>
            </a:r>
          </a:p>
        </p:txBody>
      </p:sp>
      <p:sp>
        <p:nvSpPr>
          <p:cNvPr id="4" name="TextBox 3">
            <a:extLst>
              <a:ext uri="{FF2B5EF4-FFF2-40B4-BE49-F238E27FC236}">
                <a16:creationId xmlns:a16="http://schemas.microsoft.com/office/drawing/2014/main" id="{D95E528B-2414-5448-85DE-3223AF94DAF8}"/>
              </a:ext>
            </a:extLst>
          </p:cNvPr>
          <p:cNvSpPr txBox="1"/>
          <p:nvPr/>
        </p:nvSpPr>
        <p:spPr>
          <a:xfrm>
            <a:off x="0" y="6642556"/>
            <a:ext cx="1960793" cy="215444"/>
          </a:xfrm>
          <a:prstGeom prst="rect">
            <a:avLst/>
          </a:prstGeom>
          <a:noFill/>
        </p:spPr>
        <p:txBody>
          <a:bodyPr wrap="none" rtlCol="0">
            <a:spAutoFit/>
          </a:bodyPr>
          <a:lstStyle/>
          <a:p>
            <a:r>
              <a:rPr lang="en-GB" sz="800" dirty="0">
                <a:solidFill>
                  <a:srgbClr val="B3B1AD"/>
                </a:solidFill>
                <a:latin typeface="Avenir Light" panose="020B0402020203020204" pitchFamily="34" charset="77"/>
              </a:rPr>
              <a:t>Photo by Matthew Waring on </a:t>
            </a:r>
            <a:r>
              <a:rPr lang="en-GB" sz="800" dirty="0" err="1">
                <a:solidFill>
                  <a:srgbClr val="B3B1AD"/>
                </a:solidFill>
                <a:latin typeface="Avenir Light" panose="020B0402020203020204" pitchFamily="34" charset="77"/>
              </a:rPr>
              <a:t>Unsplash</a:t>
            </a:r>
            <a:endParaRPr lang="en-GB" sz="800" dirty="0">
              <a:solidFill>
                <a:srgbClr val="B3B1AD"/>
              </a:solidFill>
              <a:latin typeface="Avenir Light" panose="020B0402020203020204" pitchFamily="34" charset="77"/>
            </a:endParaRPr>
          </a:p>
        </p:txBody>
      </p:sp>
    </p:spTree>
    <p:extLst>
      <p:ext uri="{BB962C8B-B14F-4D97-AF65-F5344CB8AC3E}">
        <p14:creationId xmlns:p14="http://schemas.microsoft.com/office/powerpoint/2010/main" val="1840127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E5AB-9EDC-7EE4-E338-CFC9233E67C6}"/>
              </a:ext>
            </a:extLst>
          </p:cNvPr>
          <p:cNvSpPr>
            <a:spLocks noGrp="1"/>
          </p:cNvSpPr>
          <p:nvPr>
            <p:ph type="title"/>
          </p:nvPr>
        </p:nvSpPr>
        <p:spPr/>
        <p:txBody>
          <a:bodyPr/>
          <a:lstStyle/>
          <a:p>
            <a:r>
              <a:rPr lang="en-GB"/>
              <a:t>Non-functional requirements</a:t>
            </a:r>
          </a:p>
        </p:txBody>
      </p:sp>
      <p:sp>
        <p:nvSpPr>
          <p:cNvPr id="3" name="Content Placeholder 2">
            <a:extLst>
              <a:ext uri="{FF2B5EF4-FFF2-40B4-BE49-F238E27FC236}">
                <a16:creationId xmlns:a16="http://schemas.microsoft.com/office/drawing/2014/main" id="{C63B46AE-E99E-047D-281F-11C0B2E7ADC4}"/>
              </a:ext>
            </a:extLst>
          </p:cNvPr>
          <p:cNvSpPr>
            <a:spLocks noGrp="1"/>
          </p:cNvSpPr>
          <p:nvPr>
            <p:ph idx="1"/>
          </p:nvPr>
        </p:nvSpPr>
        <p:spPr/>
        <p:txBody>
          <a:bodyPr/>
          <a:lstStyle/>
          <a:p>
            <a:r>
              <a:rPr lang="en-GB" dirty="0"/>
              <a:t>Digital tool – OS2kravmotor (requirements engine)</a:t>
            </a:r>
          </a:p>
          <a:p>
            <a:r>
              <a:rPr lang="en-GB" dirty="0"/>
              <a:t>Guides you through a simple set of basic questions</a:t>
            </a:r>
          </a:p>
          <a:p>
            <a:r>
              <a:rPr lang="en-GB" dirty="0"/>
              <a:t>Result is a list of recommended non-functional requirements</a:t>
            </a:r>
          </a:p>
          <a:p>
            <a:pPr lvl="1"/>
            <a:r>
              <a:rPr lang="en-GB" dirty="0"/>
              <a:t>From a pool of 79 different requirements</a:t>
            </a:r>
          </a:p>
          <a:p>
            <a:endParaRPr lang="en-GB" dirty="0"/>
          </a:p>
        </p:txBody>
      </p:sp>
      <p:pic>
        <p:nvPicPr>
          <p:cNvPr id="4" name="Picture 3">
            <a:extLst>
              <a:ext uri="{FF2B5EF4-FFF2-40B4-BE49-F238E27FC236}">
                <a16:creationId xmlns:a16="http://schemas.microsoft.com/office/drawing/2014/main" id="{BAEB72AE-47B7-AA72-FF88-595DB21DC4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0002" y="4193338"/>
            <a:ext cx="4451996" cy="1007999"/>
          </a:xfrm>
          <a:prstGeom prst="rect">
            <a:avLst/>
          </a:prstGeom>
        </p:spPr>
      </p:pic>
    </p:spTree>
    <p:extLst>
      <p:ext uri="{BB962C8B-B14F-4D97-AF65-F5344CB8AC3E}">
        <p14:creationId xmlns:p14="http://schemas.microsoft.com/office/powerpoint/2010/main" val="2837857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6B257">
                <a:alpha val="50000"/>
              </a:srgbClr>
            </a:gs>
            <a:gs pos="66000">
              <a:srgbClr val="88CDD3">
                <a:alpha val="50000"/>
              </a:srgbClr>
            </a:gs>
            <a:gs pos="33000">
              <a:srgbClr val="3B6FB6">
                <a:alpha val="50000"/>
              </a:srgbClr>
            </a:gs>
            <a:gs pos="100000">
              <a:srgbClr val="F67A2F">
                <a:alpha val="50000"/>
              </a:srgbClr>
            </a:gs>
          </a:gsLst>
          <a:lin ang="135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41AB-A87A-EF43-92D0-A43A34FCA06C}"/>
              </a:ext>
            </a:extLst>
          </p:cNvPr>
          <p:cNvSpPr>
            <a:spLocks noGrp="1"/>
          </p:cNvSpPr>
          <p:nvPr>
            <p:ph type="ctrTitle"/>
          </p:nvPr>
        </p:nvSpPr>
        <p:spPr>
          <a:xfrm>
            <a:off x="696000" y="2224172"/>
            <a:ext cx="10800000" cy="2645724"/>
          </a:xfrm>
          <a:effectLst/>
        </p:spPr>
        <p:txBody>
          <a:bodyPr wrap="square">
            <a:spAutoFit/>
          </a:bodyPr>
          <a:lstStyle/>
          <a:p>
            <a:pPr>
              <a:lnSpc>
                <a:spcPct val="150000"/>
              </a:lnSpc>
            </a:pPr>
            <a:r>
              <a:rPr lang="en-US" sz="4000" b="0" dirty="0">
                <a:effectLst>
                  <a:outerShdw blurRad="50800" dist="38100" dir="18900000" algn="bl" rotWithShape="0">
                    <a:prstClr val="black">
                      <a:alpha val="40000"/>
                    </a:prstClr>
                  </a:outerShdw>
                </a:effectLst>
                <a:latin typeface="Avenir Medium" panose="02000503020000020003" pitchFamily="2" charset="0"/>
                <a:cs typeface="Poppins" pitchFamily="2" charset="77"/>
              </a:rPr>
              <a:t>The quality of an Open Source product is reflected by the community behind it.</a:t>
            </a:r>
            <a:br>
              <a:rPr lang="en-US" sz="4000" b="0" dirty="0">
                <a:effectLst>
                  <a:outerShdw blurRad="50800" dist="38100" dir="18900000" algn="bl" rotWithShape="0">
                    <a:prstClr val="black">
                      <a:alpha val="40000"/>
                    </a:prstClr>
                  </a:outerShdw>
                </a:effectLst>
                <a:latin typeface="Avenir Medium" panose="02000503020000020003" pitchFamily="2" charset="0"/>
                <a:cs typeface="Poppins" pitchFamily="2" charset="77"/>
              </a:rPr>
            </a:br>
            <a:br>
              <a:rPr lang="en-US" sz="1600" b="0" dirty="0">
                <a:effectLst>
                  <a:outerShdw blurRad="50800" dist="38100" dir="18900000" algn="bl" rotWithShape="0">
                    <a:prstClr val="black">
                      <a:alpha val="40000"/>
                    </a:prstClr>
                  </a:outerShdw>
                </a:effectLst>
                <a:latin typeface="Avenir Medium" panose="02000503020000020003" pitchFamily="2" charset="0"/>
                <a:cs typeface="Poppins" pitchFamily="2" charset="77"/>
              </a:rPr>
            </a:br>
            <a:endParaRPr lang="en-US" sz="1600" b="0" dirty="0">
              <a:effectLst>
                <a:outerShdw blurRad="50800" dist="38100" dir="18900000" algn="bl" rotWithShape="0">
                  <a:prstClr val="black">
                    <a:alpha val="40000"/>
                  </a:prstClr>
                </a:outerShdw>
              </a:effectLst>
              <a:latin typeface="Avenir Medium" panose="02000503020000020003" pitchFamily="2" charset="0"/>
              <a:cs typeface="Poppins" pitchFamily="2" charset="77"/>
            </a:endParaRPr>
          </a:p>
        </p:txBody>
      </p:sp>
    </p:spTree>
    <p:extLst>
      <p:ext uri="{BB962C8B-B14F-4D97-AF65-F5344CB8AC3E}">
        <p14:creationId xmlns:p14="http://schemas.microsoft.com/office/powerpoint/2010/main" val="1296198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29EBB3F5-C841-C34E-81AA-26707D7C6974}"/>
              </a:ext>
            </a:extLst>
          </p:cNvPr>
          <p:cNvPicPr>
            <a:picLocks noChangeAspect="1"/>
          </p:cNvPicPr>
          <p:nvPr/>
        </p:nvPicPr>
        <p:blipFill>
          <a:blip r:embed="rId3"/>
          <a:stretch>
            <a:fillRect/>
          </a:stretch>
        </p:blipFill>
        <p:spPr>
          <a:xfrm flipH="1">
            <a:off x="0" y="0"/>
            <a:ext cx="12192000" cy="6858000"/>
          </a:xfrm>
          <a:prstGeom prst="rect">
            <a:avLst/>
          </a:prstGeom>
        </p:spPr>
      </p:pic>
      <p:sp>
        <p:nvSpPr>
          <p:cNvPr id="5" name="Title 4"/>
          <p:cNvSpPr>
            <a:spLocks noGrp="1"/>
          </p:cNvSpPr>
          <p:nvPr>
            <p:ph type="title"/>
          </p:nvPr>
        </p:nvSpPr>
        <p:spPr>
          <a:xfrm>
            <a:off x="554201" y="666000"/>
            <a:ext cx="6940207" cy="792000"/>
          </a:xfrm>
        </p:spPr>
        <p:txBody>
          <a:bodyPr>
            <a:normAutofit/>
          </a:bodyPr>
          <a:lstStyle/>
          <a:p>
            <a:r>
              <a:rPr lang="en-US" dirty="0">
                <a:effectLst>
                  <a:outerShdw blurRad="50800" dist="38100" dir="18900000" algn="bl" rotWithShape="0">
                    <a:prstClr val="black">
                      <a:alpha val="40000"/>
                    </a:prstClr>
                  </a:outerShdw>
                </a:effectLst>
              </a:rPr>
              <a:t>Governance report</a:t>
            </a:r>
          </a:p>
        </p:txBody>
      </p:sp>
      <p:sp>
        <p:nvSpPr>
          <p:cNvPr id="7" name="Content Placeholder 6"/>
          <p:cNvSpPr>
            <a:spLocks noGrp="1"/>
          </p:cNvSpPr>
          <p:nvPr>
            <p:ph idx="1"/>
          </p:nvPr>
        </p:nvSpPr>
        <p:spPr>
          <a:xfrm>
            <a:off x="554201" y="1738436"/>
            <a:ext cx="6775287" cy="4320000"/>
          </a:xfrm>
        </p:spPr>
        <p:txBody>
          <a:bodyPr>
            <a:noAutofit/>
          </a:bodyPr>
          <a:lstStyle/>
          <a:p>
            <a:pPr marL="0" indent="0">
              <a:buNone/>
            </a:pPr>
            <a:endParaRPr lang="en-US" sz="2000" dirty="0"/>
          </a:p>
          <a:p>
            <a:pPr marL="0" indent="0">
              <a:buNone/>
            </a:pPr>
            <a:r>
              <a:rPr lang="en-US" sz="2000" dirty="0"/>
              <a:t>3 levels with minimum requirements for:</a:t>
            </a:r>
          </a:p>
          <a:p>
            <a:pPr marL="0" indent="0">
              <a:buNone/>
            </a:pPr>
            <a:endParaRPr lang="en-US" sz="2000" dirty="0"/>
          </a:p>
          <a:p>
            <a:r>
              <a:rPr lang="en-US" sz="2000" dirty="0"/>
              <a:t>Relevance</a:t>
            </a:r>
          </a:p>
          <a:p>
            <a:r>
              <a:rPr lang="en-US" sz="2000" dirty="0"/>
              <a:t>Formal requirements</a:t>
            </a:r>
          </a:p>
          <a:p>
            <a:r>
              <a:rPr lang="en-US" sz="2000" dirty="0"/>
              <a:t>Governance</a:t>
            </a:r>
          </a:p>
          <a:p>
            <a:r>
              <a:rPr lang="en-US" sz="2000" dirty="0"/>
              <a:t>Strategic context</a:t>
            </a:r>
          </a:p>
          <a:p>
            <a:endParaRPr lang="en-US" sz="2000" dirty="0"/>
          </a:p>
          <a:p>
            <a:pPr marL="0" indent="0">
              <a:buNone/>
            </a:pPr>
            <a:r>
              <a:rPr lang="en-US" sz="2000" dirty="0"/>
              <a:t>OS2’s Governance report:</a:t>
            </a:r>
            <a:br>
              <a:rPr lang="en-US" sz="2000" dirty="0"/>
            </a:br>
            <a:r>
              <a:rPr lang="en-US" sz="2000" dirty="0">
                <a:hlinkClick r:id="rId4"/>
              </a:rPr>
              <a:t>https://github.com/OS2offdig/Governance_Reports</a:t>
            </a:r>
            <a:r>
              <a:rPr lang="en-US" sz="2000" dirty="0"/>
              <a:t> </a:t>
            </a:r>
          </a:p>
          <a:p>
            <a:endParaRPr lang="en-US" sz="2000" dirty="0"/>
          </a:p>
          <a:p>
            <a:endParaRPr lang="en-US" sz="2000" dirty="0"/>
          </a:p>
        </p:txBody>
      </p:sp>
      <p:sp>
        <p:nvSpPr>
          <p:cNvPr id="2" name="TextBox 1">
            <a:extLst>
              <a:ext uri="{FF2B5EF4-FFF2-40B4-BE49-F238E27FC236}">
                <a16:creationId xmlns:a16="http://schemas.microsoft.com/office/drawing/2014/main" id="{FC50AF19-830E-FF4D-BDA7-AC40D3373670}"/>
              </a:ext>
            </a:extLst>
          </p:cNvPr>
          <p:cNvSpPr txBox="1"/>
          <p:nvPr/>
        </p:nvSpPr>
        <p:spPr>
          <a:xfrm>
            <a:off x="0" y="6642556"/>
            <a:ext cx="2060179" cy="215444"/>
          </a:xfrm>
          <a:prstGeom prst="rect">
            <a:avLst/>
          </a:prstGeom>
          <a:noFill/>
        </p:spPr>
        <p:txBody>
          <a:bodyPr wrap="none" rtlCol="0">
            <a:spAutoFit/>
          </a:bodyPr>
          <a:lstStyle/>
          <a:p>
            <a:r>
              <a:rPr lang="en-GB" sz="800" dirty="0">
                <a:solidFill>
                  <a:srgbClr val="F9A8A4"/>
                </a:solidFill>
                <a:latin typeface="Avenir Light" panose="020B0402020203020204" pitchFamily="34" charset="77"/>
              </a:rPr>
              <a:t>Photo by Max </a:t>
            </a:r>
            <a:r>
              <a:rPr lang="en-GB" sz="800" dirty="0" err="1">
                <a:solidFill>
                  <a:srgbClr val="F9A8A4"/>
                </a:solidFill>
                <a:latin typeface="Avenir Light" panose="020B0402020203020204" pitchFamily="34" charset="77"/>
              </a:rPr>
              <a:t>Ostrozhinskiy</a:t>
            </a:r>
            <a:r>
              <a:rPr lang="en-GB" sz="800" dirty="0">
                <a:solidFill>
                  <a:srgbClr val="F9A8A4"/>
                </a:solidFill>
                <a:latin typeface="Avenir Light" panose="020B0402020203020204" pitchFamily="34" charset="77"/>
              </a:rPr>
              <a:t> on </a:t>
            </a:r>
            <a:r>
              <a:rPr lang="en-GB" sz="800" dirty="0" err="1">
                <a:solidFill>
                  <a:srgbClr val="F9A8A4"/>
                </a:solidFill>
                <a:latin typeface="Avenir Light" panose="020B0402020203020204" pitchFamily="34" charset="77"/>
              </a:rPr>
              <a:t>Unsplash</a:t>
            </a:r>
            <a:r>
              <a:rPr lang="en-GB" sz="800" dirty="0">
                <a:solidFill>
                  <a:srgbClr val="F9A8A4"/>
                </a:solidFill>
                <a:latin typeface="Avenir Light" panose="020B0402020203020204" pitchFamily="34" charset="77"/>
              </a:rPr>
              <a:t> </a:t>
            </a:r>
          </a:p>
        </p:txBody>
      </p:sp>
    </p:spTree>
    <p:extLst>
      <p:ext uri="{BB962C8B-B14F-4D97-AF65-F5344CB8AC3E}">
        <p14:creationId xmlns:p14="http://schemas.microsoft.com/office/powerpoint/2010/main" val="22355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333987A-BFE2-B14E-852C-B42594E5E089}"/>
              </a:ext>
            </a:extLst>
          </p:cNvPr>
          <p:cNvGrpSpPr/>
          <p:nvPr/>
        </p:nvGrpSpPr>
        <p:grpSpPr>
          <a:xfrm>
            <a:off x="2848436" y="551042"/>
            <a:ext cx="6495128" cy="5755915"/>
            <a:chOff x="3439773" y="1584829"/>
            <a:chExt cx="5153728" cy="4567184"/>
          </a:xfrm>
          <a:effectLst/>
        </p:grpSpPr>
        <p:sp>
          <p:nvSpPr>
            <p:cNvPr id="10" name="Freeform 9"/>
            <p:cNvSpPr/>
            <p:nvPr/>
          </p:nvSpPr>
          <p:spPr>
            <a:xfrm>
              <a:off x="3639395" y="1584829"/>
              <a:ext cx="1440000" cy="1440000"/>
            </a:xfrm>
            <a:custGeom>
              <a:avLst/>
              <a:gdLst>
                <a:gd name="connsiteX0" fmla="*/ 0 w 1189659"/>
                <a:gd name="connsiteY0" fmla="*/ 548287 h 1096574"/>
                <a:gd name="connsiteX1" fmla="*/ 594830 w 1189659"/>
                <a:gd name="connsiteY1" fmla="*/ 0 h 1096574"/>
                <a:gd name="connsiteX2" fmla="*/ 1189660 w 1189659"/>
                <a:gd name="connsiteY2" fmla="*/ 548287 h 1096574"/>
                <a:gd name="connsiteX3" fmla="*/ 594830 w 1189659"/>
                <a:gd name="connsiteY3" fmla="*/ 1096574 h 1096574"/>
                <a:gd name="connsiteX4" fmla="*/ 0 w 1189659"/>
                <a:gd name="connsiteY4" fmla="*/ 548287 h 109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59" h="1096574">
                  <a:moveTo>
                    <a:pt x="0" y="548287"/>
                  </a:moveTo>
                  <a:cubicBezTo>
                    <a:pt x="0" y="245476"/>
                    <a:pt x="266314" y="0"/>
                    <a:pt x="594830" y="0"/>
                  </a:cubicBezTo>
                  <a:cubicBezTo>
                    <a:pt x="923346" y="0"/>
                    <a:pt x="1189660" y="245476"/>
                    <a:pt x="1189660" y="548287"/>
                  </a:cubicBezTo>
                  <a:cubicBezTo>
                    <a:pt x="1189660" y="851098"/>
                    <a:pt x="923346" y="1096574"/>
                    <a:pt x="594830" y="1096574"/>
                  </a:cubicBezTo>
                  <a:cubicBezTo>
                    <a:pt x="266314" y="1096574"/>
                    <a:pt x="0" y="851098"/>
                    <a:pt x="0" y="548287"/>
                  </a:cubicBezTo>
                  <a:close/>
                </a:path>
              </a:pathLst>
            </a:custGeom>
            <a:gradFill>
              <a:gsLst>
                <a:gs pos="45000">
                  <a:srgbClr val="8DA69D"/>
                </a:gs>
                <a:gs pos="100000">
                  <a:srgbClr val="6C7F79"/>
                </a:gs>
              </a:gsLst>
              <a:lin ang="3000000" scaled="0"/>
            </a:gradFill>
            <a:ln w="6350" cap="rnd">
              <a:noFill/>
              <a:extLst>
                <a:ext uri="{C807C97D-BFC1-408E-A445-0C87EB9F89A2}">
                  <ask:lineSketchStyleProps xmlns:ask="http://schemas.microsoft.com/office/drawing/2018/sketchyshapes" sd="1219033472">
                    <a:custGeom>
                      <a:avLst/>
                      <a:gdLst>
                        <a:gd name="connsiteX0" fmla="*/ 0 w 1440000"/>
                        <a:gd name="connsiteY0" fmla="*/ 720000 h 1440000"/>
                        <a:gd name="connsiteX1" fmla="*/ 720000 w 1440000"/>
                        <a:gd name="connsiteY1" fmla="*/ 0 h 1440000"/>
                        <a:gd name="connsiteX2" fmla="*/ 1440001 w 1440000"/>
                        <a:gd name="connsiteY2" fmla="*/ 720000 h 1440000"/>
                        <a:gd name="connsiteX3" fmla="*/ 720000 w 1440000"/>
                        <a:gd name="connsiteY3" fmla="*/ 1440000 h 1440000"/>
                        <a:gd name="connsiteX4" fmla="*/ 0 w 1440000"/>
                        <a:gd name="connsiteY4" fmla="*/ 72000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fill="none" extrusionOk="0">
                          <a:moveTo>
                            <a:pt x="0" y="720000"/>
                          </a:moveTo>
                          <a:cubicBezTo>
                            <a:pt x="36653" y="326702"/>
                            <a:pt x="331152" y="-18106"/>
                            <a:pt x="720000" y="0"/>
                          </a:cubicBezTo>
                          <a:cubicBezTo>
                            <a:pt x="1071770" y="-7025"/>
                            <a:pt x="1405863" y="354495"/>
                            <a:pt x="1440001" y="720000"/>
                          </a:cubicBezTo>
                          <a:cubicBezTo>
                            <a:pt x="1433162" y="1052426"/>
                            <a:pt x="1100103" y="1464380"/>
                            <a:pt x="720000" y="1440000"/>
                          </a:cubicBezTo>
                          <a:cubicBezTo>
                            <a:pt x="331890" y="1445338"/>
                            <a:pt x="29777" y="1124805"/>
                            <a:pt x="0" y="720000"/>
                          </a:cubicBezTo>
                          <a:close/>
                        </a:path>
                        <a:path w="1440000" h="1440000" stroke="0" extrusionOk="0">
                          <a:moveTo>
                            <a:pt x="0" y="720000"/>
                          </a:moveTo>
                          <a:cubicBezTo>
                            <a:pt x="-66869" y="281108"/>
                            <a:pt x="249060" y="27508"/>
                            <a:pt x="720000" y="0"/>
                          </a:cubicBezTo>
                          <a:cubicBezTo>
                            <a:pt x="1139471" y="4595"/>
                            <a:pt x="1426833" y="322773"/>
                            <a:pt x="1440001" y="720000"/>
                          </a:cubicBezTo>
                          <a:cubicBezTo>
                            <a:pt x="1384168" y="1172169"/>
                            <a:pt x="1111010" y="1476681"/>
                            <a:pt x="720000" y="1440000"/>
                          </a:cubicBezTo>
                          <a:cubicBezTo>
                            <a:pt x="294895" y="1424977"/>
                            <a:pt x="26659" y="1130383"/>
                            <a:pt x="0" y="72000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16132" tIns="202500" rIns="216132" bIns="202500" numCol="1" spcCol="1270" anchor="ctr" anchorCtr="0">
              <a:noAutofit/>
            </a:bodyPr>
            <a:lstStyle/>
            <a:p>
              <a:pPr lvl="0" algn="ctr" defTabSz="488950">
                <a:lnSpc>
                  <a:spcPct val="90000"/>
                </a:lnSpc>
                <a:spcBef>
                  <a:spcPct val="0"/>
                </a:spcBef>
                <a:spcAft>
                  <a:spcPct val="35000"/>
                </a:spcAft>
              </a:pPr>
              <a:r>
                <a:rPr lang="en-US" sz="1600" kern="1200">
                  <a:solidFill>
                    <a:schemeClr val="tx1"/>
                  </a:solidFill>
                  <a:latin typeface="Gill Sans" panose="020B0502020104020203" pitchFamily="34" charset="-79"/>
                  <a:ea typeface="Montserrat" charset="0"/>
                  <a:cs typeface="Gill Sans" panose="020B0502020104020203" pitchFamily="34" charset="-79"/>
                </a:rPr>
                <a:t>Board</a:t>
              </a:r>
            </a:p>
          </p:txBody>
        </p:sp>
        <p:sp>
          <p:nvSpPr>
            <p:cNvPr id="14" name="Freeform 13"/>
            <p:cNvSpPr/>
            <p:nvPr/>
          </p:nvSpPr>
          <p:spPr>
            <a:xfrm>
              <a:off x="5289092" y="2847604"/>
              <a:ext cx="3304409" cy="3304409"/>
            </a:xfrm>
            <a:custGeom>
              <a:avLst/>
              <a:gdLst>
                <a:gd name="connsiteX0" fmla="*/ 0 w 953493"/>
                <a:gd name="connsiteY0" fmla="*/ 465362 h 930724"/>
                <a:gd name="connsiteX1" fmla="*/ 476747 w 953493"/>
                <a:gd name="connsiteY1" fmla="*/ 0 h 930724"/>
                <a:gd name="connsiteX2" fmla="*/ 953494 w 953493"/>
                <a:gd name="connsiteY2" fmla="*/ 465362 h 930724"/>
                <a:gd name="connsiteX3" fmla="*/ 476747 w 953493"/>
                <a:gd name="connsiteY3" fmla="*/ 930724 h 930724"/>
                <a:gd name="connsiteX4" fmla="*/ 0 w 953493"/>
                <a:gd name="connsiteY4" fmla="*/ 465362 h 930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93" h="930724">
                  <a:moveTo>
                    <a:pt x="0" y="465362"/>
                  </a:moveTo>
                  <a:cubicBezTo>
                    <a:pt x="0" y="208350"/>
                    <a:pt x="213447" y="0"/>
                    <a:pt x="476747" y="0"/>
                  </a:cubicBezTo>
                  <a:cubicBezTo>
                    <a:pt x="740047" y="0"/>
                    <a:pt x="953494" y="208350"/>
                    <a:pt x="953494" y="465362"/>
                  </a:cubicBezTo>
                  <a:cubicBezTo>
                    <a:pt x="953494" y="722374"/>
                    <a:pt x="740047" y="930724"/>
                    <a:pt x="476747" y="930724"/>
                  </a:cubicBezTo>
                  <a:cubicBezTo>
                    <a:pt x="213447" y="930724"/>
                    <a:pt x="0" y="722374"/>
                    <a:pt x="0" y="465362"/>
                  </a:cubicBezTo>
                  <a:close/>
                </a:path>
              </a:pathLst>
            </a:custGeom>
            <a:gradFill>
              <a:gsLst>
                <a:gs pos="6000">
                  <a:srgbClr val="BFFFE9"/>
                </a:gs>
                <a:gs pos="38000">
                  <a:srgbClr val="89E9C7"/>
                </a:gs>
              </a:gsLst>
              <a:lin ang="3000000" scaled="0"/>
            </a:gradFill>
            <a:ln w="6350" cap="rnd">
              <a:noFill/>
              <a:extLst>
                <a:ext uri="{C807C97D-BFC1-408E-A445-0C87EB9F89A2}">
                  <ask:lineSketchStyleProps xmlns:ask="http://schemas.microsoft.com/office/drawing/2018/sketchyshapes" sd="981765707">
                    <a:custGeom>
                      <a:avLst/>
                      <a:gdLst>
                        <a:gd name="connsiteX0" fmla="*/ 0 w 3304409"/>
                        <a:gd name="connsiteY0" fmla="*/ 1652204 h 3304409"/>
                        <a:gd name="connsiteX1" fmla="*/ 1652206 w 3304409"/>
                        <a:gd name="connsiteY1" fmla="*/ 0 h 3304409"/>
                        <a:gd name="connsiteX2" fmla="*/ 3304412 w 3304409"/>
                        <a:gd name="connsiteY2" fmla="*/ 1652204 h 3304409"/>
                        <a:gd name="connsiteX3" fmla="*/ 1652206 w 3304409"/>
                        <a:gd name="connsiteY3" fmla="*/ 3304409 h 3304409"/>
                        <a:gd name="connsiteX4" fmla="*/ 0 w 3304409"/>
                        <a:gd name="connsiteY4" fmla="*/ 1652204 h 3304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409" h="3304409" fill="none" extrusionOk="0">
                          <a:moveTo>
                            <a:pt x="0" y="1652204"/>
                          </a:moveTo>
                          <a:cubicBezTo>
                            <a:pt x="12155" y="728165"/>
                            <a:pt x="877740" y="9108"/>
                            <a:pt x="1652206" y="0"/>
                          </a:cubicBezTo>
                          <a:cubicBezTo>
                            <a:pt x="2646675" y="140131"/>
                            <a:pt x="3243954" y="738419"/>
                            <a:pt x="3304412" y="1652204"/>
                          </a:cubicBezTo>
                          <a:cubicBezTo>
                            <a:pt x="3325572" y="2567759"/>
                            <a:pt x="2452774" y="3253332"/>
                            <a:pt x="1652206" y="3304409"/>
                          </a:cubicBezTo>
                          <a:cubicBezTo>
                            <a:pt x="625394" y="3338524"/>
                            <a:pt x="87563" y="2445989"/>
                            <a:pt x="0" y="1652204"/>
                          </a:cubicBezTo>
                          <a:close/>
                        </a:path>
                        <a:path w="3304409" h="3304409" stroke="0" extrusionOk="0">
                          <a:moveTo>
                            <a:pt x="0" y="1652204"/>
                          </a:moveTo>
                          <a:cubicBezTo>
                            <a:pt x="-54208" y="834823"/>
                            <a:pt x="584152" y="-64240"/>
                            <a:pt x="1652206" y="0"/>
                          </a:cubicBezTo>
                          <a:cubicBezTo>
                            <a:pt x="2597930" y="-4907"/>
                            <a:pt x="3266115" y="809470"/>
                            <a:pt x="3304412" y="1652204"/>
                          </a:cubicBezTo>
                          <a:cubicBezTo>
                            <a:pt x="3216160" y="2594186"/>
                            <a:pt x="2522498" y="3354306"/>
                            <a:pt x="1652206" y="3304409"/>
                          </a:cubicBezTo>
                          <a:cubicBezTo>
                            <a:pt x="760116" y="3291209"/>
                            <a:pt x="-141000" y="2597034"/>
                            <a:pt x="0" y="1652204"/>
                          </a:cubicBezTo>
                          <a:close/>
                        </a:path>
                      </a:pathLst>
                    </a:custGeom>
                    <ask:type>
                      <ask:lineSketchNone/>
                    </ask:type>
                  </ask:lineSketchStyleProps>
                </a:ext>
              </a:extLst>
            </a:ln>
            <a:effectLst>
              <a:outerShdw blurRad="50800" dist="38100" dir="13500000" algn="br" rotWithShape="0">
                <a:prstClr val="black">
                  <a:alpha val="40000"/>
                </a:prstClr>
              </a:outerShdw>
            </a:effectLst>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73926" tIns="170591" rIns="173926" bIns="170591" numCol="1" spcCol="1270" anchor="t" anchorCtr="0">
              <a:noAutofit/>
            </a:bodyPr>
            <a:lstStyle/>
            <a:p>
              <a:pPr lvl="0" algn="ctr" defTabSz="400050">
                <a:lnSpc>
                  <a:spcPct val="90000"/>
                </a:lnSpc>
                <a:spcBef>
                  <a:spcPct val="0"/>
                </a:spcBef>
                <a:spcAft>
                  <a:spcPct val="35000"/>
                </a:spcAft>
              </a:pPr>
              <a:endParaRPr lang="en-US" sz="1200" kern="1200" dirty="0">
                <a:solidFill>
                  <a:schemeClr val="tx1"/>
                </a:solidFill>
                <a:latin typeface="Gill Sans" panose="020B0502020104020203" pitchFamily="34" charset="-79"/>
                <a:ea typeface="Montserrat" charset="0"/>
                <a:cs typeface="Gill Sans" panose="020B0502020104020203" pitchFamily="34" charset="-79"/>
              </a:endParaRPr>
            </a:p>
            <a:p>
              <a:pPr lvl="0" algn="ctr" defTabSz="400050">
                <a:lnSpc>
                  <a:spcPct val="90000"/>
                </a:lnSpc>
                <a:spcBef>
                  <a:spcPct val="0"/>
                </a:spcBef>
                <a:spcAft>
                  <a:spcPct val="35000"/>
                </a:spcAft>
              </a:pPr>
              <a:r>
                <a:rPr lang="en-US" sz="2000" kern="1200" dirty="0">
                  <a:solidFill>
                    <a:schemeClr val="tx1"/>
                  </a:solidFill>
                  <a:latin typeface="Gill Sans" panose="020B0502020104020203" pitchFamily="34" charset="-79"/>
                  <a:ea typeface="Montserrat" charset="0"/>
                  <a:cs typeface="Gill Sans" panose="020B0502020104020203" pitchFamily="34" charset="-79"/>
                </a:rPr>
                <a:t>Products &amp; </a:t>
              </a:r>
              <a:br>
                <a:rPr lang="en-US" sz="2000" kern="1200" dirty="0">
                  <a:solidFill>
                    <a:schemeClr val="tx1"/>
                  </a:solidFill>
                  <a:latin typeface="Gill Sans" panose="020B0502020104020203" pitchFamily="34" charset="-79"/>
                  <a:ea typeface="Montserrat" charset="0"/>
                  <a:cs typeface="Gill Sans" panose="020B0502020104020203" pitchFamily="34" charset="-79"/>
                </a:rPr>
              </a:br>
              <a:r>
                <a:rPr lang="en-US" sz="2000" kern="1200" dirty="0">
                  <a:solidFill>
                    <a:schemeClr val="tx1"/>
                  </a:solidFill>
                  <a:latin typeface="Gill Sans" panose="020B0502020104020203" pitchFamily="34" charset="-79"/>
                  <a:ea typeface="Montserrat" charset="0"/>
                  <a:cs typeface="Gill Sans" panose="020B0502020104020203" pitchFamily="34" charset="-79"/>
                </a:rPr>
                <a:t>Projects</a:t>
              </a:r>
            </a:p>
          </p:txBody>
        </p:sp>
        <p:sp>
          <p:nvSpPr>
            <p:cNvPr id="12" name="Freeform 11"/>
            <p:cNvSpPr/>
            <p:nvPr/>
          </p:nvSpPr>
          <p:spPr>
            <a:xfrm>
              <a:off x="4298644" y="3822984"/>
              <a:ext cx="1260000" cy="1260000"/>
            </a:xfrm>
            <a:custGeom>
              <a:avLst/>
              <a:gdLst>
                <a:gd name="connsiteX0" fmla="*/ 0 w 968022"/>
                <a:gd name="connsiteY0" fmla="*/ 410799 h 821597"/>
                <a:gd name="connsiteX1" fmla="*/ 484011 w 968022"/>
                <a:gd name="connsiteY1" fmla="*/ 0 h 821597"/>
                <a:gd name="connsiteX2" fmla="*/ 968022 w 968022"/>
                <a:gd name="connsiteY2" fmla="*/ 410799 h 821597"/>
                <a:gd name="connsiteX3" fmla="*/ 484011 w 968022"/>
                <a:gd name="connsiteY3" fmla="*/ 821598 h 821597"/>
                <a:gd name="connsiteX4" fmla="*/ 0 w 968022"/>
                <a:gd name="connsiteY4" fmla="*/ 410799 h 82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022" h="821597">
                  <a:moveTo>
                    <a:pt x="0" y="410799"/>
                  </a:moveTo>
                  <a:cubicBezTo>
                    <a:pt x="0" y="183921"/>
                    <a:pt x="216699" y="0"/>
                    <a:pt x="484011" y="0"/>
                  </a:cubicBezTo>
                  <a:cubicBezTo>
                    <a:pt x="751323" y="0"/>
                    <a:pt x="968022" y="183921"/>
                    <a:pt x="968022" y="410799"/>
                  </a:cubicBezTo>
                  <a:cubicBezTo>
                    <a:pt x="968022" y="637677"/>
                    <a:pt x="751323" y="821598"/>
                    <a:pt x="484011" y="821598"/>
                  </a:cubicBezTo>
                  <a:cubicBezTo>
                    <a:pt x="216699" y="821598"/>
                    <a:pt x="0" y="637677"/>
                    <a:pt x="0" y="410799"/>
                  </a:cubicBezTo>
                  <a:close/>
                </a:path>
              </a:pathLst>
            </a:custGeom>
            <a:gradFill>
              <a:gsLst>
                <a:gs pos="24000">
                  <a:srgbClr val="64BF96"/>
                </a:gs>
                <a:gs pos="100000">
                  <a:srgbClr val="4A8C6D"/>
                </a:gs>
              </a:gsLst>
              <a:lin ang="3000000" scaled="0"/>
            </a:gradFill>
            <a:ln w="6350" cap="rnd">
              <a:noFill/>
              <a:extLst>
                <a:ext uri="{C807C97D-BFC1-408E-A445-0C87EB9F89A2}">
                  <ask:lineSketchStyleProps xmlns:ask="http://schemas.microsoft.com/office/drawing/2018/sketchyshapes" sd="3978248048">
                    <a:custGeom>
                      <a:avLst/>
                      <a:gdLst>
                        <a:gd name="connsiteX0" fmla="*/ 0 w 1260000"/>
                        <a:gd name="connsiteY0" fmla="*/ 630000 h 1260000"/>
                        <a:gd name="connsiteX1" fmla="*/ 630000 w 1260000"/>
                        <a:gd name="connsiteY1" fmla="*/ 0 h 1260000"/>
                        <a:gd name="connsiteX2" fmla="*/ 1260000 w 1260000"/>
                        <a:gd name="connsiteY2" fmla="*/ 630000 h 1260000"/>
                        <a:gd name="connsiteX3" fmla="*/ 630000 w 1260000"/>
                        <a:gd name="connsiteY3" fmla="*/ 1260001 h 1260000"/>
                        <a:gd name="connsiteX4" fmla="*/ 0 w 1260000"/>
                        <a:gd name="connsiteY4" fmla="*/ 63000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fill="none" extrusionOk="0">
                          <a:moveTo>
                            <a:pt x="0" y="630000"/>
                          </a:moveTo>
                          <a:cubicBezTo>
                            <a:pt x="38460" y="314201"/>
                            <a:pt x="240876" y="-51646"/>
                            <a:pt x="630000" y="0"/>
                          </a:cubicBezTo>
                          <a:cubicBezTo>
                            <a:pt x="959949" y="1130"/>
                            <a:pt x="1258623" y="287626"/>
                            <a:pt x="1260000" y="630000"/>
                          </a:cubicBezTo>
                          <a:cubicBezTo>
                            <a:pt x="1260063" y="959157"/>
                            <a:pt x="967553" y="1263555"/>
                            <a:pt x="630000" y="1260001"/>
                          </a:cubicBezTo>
                          <a:cubicBezTo>
                            <a:pt x="257135" y="1227751"/>
                            <a:pt x="8530" y="973156"/>
                            <a:pt x="0" y="630000"/>
                          </a:cubicBezTo>
                          <a:close/>
                        </a:path>
                        <a:path w="1260000" h="1260000" stroke="0" extrusionOk="0">
                          <a:moveTo>
                            <a:pt x="0" y="630000"/>
                          </a:moveTo>
                          <a:cubicBezTo>
                            <a:pt x="-23358" y="238988"/>
                            <a:pt x="299421" y="-7742"/>
                            <a:pt x="630000" y="0"/>
                          </a:cubicBezTo>
                          <a:cubicBezTo>
                            <a:pt x="985731" y="16518"/>
                            <a:pt x="1227087" y="297405"/>
                            <a:pt x="1260000" y="630000"/>
                          </a:cubicBezTo>
                          <a:cubicBezTo>
                            <a:pt x="1211972" y="936263"/>
                            <a:pt x="1037183" y="1237982"/>
                            <a:pt x="630000" y="1260001"/>
                          </a:cubicBezTo>
                          <a:cubicBezTo>
                            <a:pt x="271189" y="1248671"/>
                            <a:pt x="44420" y="1011600"/>
                            <a:pt x="0" y="63000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n-US" sz="1400" kern="1200" dirty="0">
                  <a:solidFill>
                    <a:schemeClr val="tx1"/>
                  </a:solidFill>
                  <a:latin typeface="Gill Sans" panose="020B0502020104020203" pitchFamily="34" charset="-79"/>
                  <a:ea typeface="Montserrat" charset="0"/>
                  <a:cs typeface="Gill Sans" panose="020B0502020104020203" pitchFamily="34" charset="-79"/>
                </a:rPr>
                <a:t>Suppliers / Vendors</a:t>
              </a:r>
            </a:p>
          </p:txBody>
        </p:sp>
        <p:sp>
          <p:nvSpPr>
            <p:cNvPr id="6" name="Freeform 5"/>
            <p:cNvSpPr>
              <a:spLocks noChangeAspect="1"/>
            </p:cNvSpPr>
            <p:nvPr/>
          </p:nvSpPr>
          <p:spPr>
            <a:xfrm>
              <a:off x="3439773" y="2735737"/>
              <a:ext cx="1008000" cy="1008000"/>
            </a:xfrm>
            <a:custGeom>
              <a:avLst/>
              <a:gdLst>
                <a:gd name="connsiteX0" fmla="*/ 0 w 968022"/>
                <a:gd name="connsiteY0" fmla="*/ 410799 h 821597"/>
                <a:gd name="connsiteX1" fmla="*/ 484011 w 968022"/>
                <a:gd name="connsiteY1" fmla="*/ 0 h 821597"/>
                <a:gd name="connsiteX2" fmla="*/ 968022 w 968022"/>
                <a:gd name="connsiteY2" fmla="*/ 410799 h 821597"/>
                <a:gd name="connsiteX3" fmla="*/ 484011 w 968022"/>
                <a:gd name="connsiteY3" fmla="*/ 821598 h 821597"/>
                <a:gd name="connsiteX4" fmla="*/ 0 w 968022"/>
                <a:gd name="connsiteY4" fmla="*/ 410799 h 82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022" h="821597">
                  <a:moveTo>
                    <a:pt x="0" y="410799"/>
                  </a:moveTo>
                  <a:cubicBezTo>
                    <a:pt x="0" y="183921"/>
                    <a:pt x="216699" y="0"/>
                    <a:pt x="484011" y="0"/>
                  </a:cubicBezTo>
                  <a:cubicBezTo>
                    <a:pt x="751323" y="0"/>
                    <a:pt x="968022" y="183921"/>
                    <a:pt x="968022" y="410799"/>
                  </a:cubicBezTo>
                  <a:cubicBezTo>
                    <a:pt x="968022" y="637677"/>
                    <a:pt x="751323" y="821598"/>
                    <a:pt x="484011" y="821598"/>
                  </a:cubicBezTo>
                  <a:cubicBezTo>
                    <a:pt x="216699" y="821598"/>
                    <a:pt x="0" y="637677"/>
                    <a:pt x="0" y="410799"/>
                  </a:cubicBezTo>
                  <a:close/>
                </a:path>
              </a:pathLst>
            </a:custGeom>
            <a:gradFill>
              <a:gsLst>
                <a:gs pos="24000">
                  <a:srgbClr val="64BF96"/>
                </a:gs>
                <a:gs pos="100000">
                  <a:srgbClr val="4A8C6D"/>
                </a:gs>
              </a:gsLst>
              <a:lin ang="3000000" scaled="0"/>
            </a:gradFill>
            <a:ln w="6350" cap="rnd">
              <a:noFill/>
              <a:extLst>
                <a:ext uri="{C807C97D-BFC1-408E-A445-0C87EB9F89A2}">
                  <ask:lineSketchStyleProps xmlns:ask="http://schemas.microsoft.com/office/drawing/2018/sketchyshapes" sd="1617256088">
                    <a:custGeom>
                      <a:avLst/>
                      <a:gdLst>
                        <a:gd name="connsiteX0" fmla="*/ 0 w 1008000"/>
                        <a:gd name="connsiteY0" fmla="*/ 504000 h 1008000"/>
                        <a:gd name="connsiteX1" fmla="*/ 504000 w 1008000"/>
                        <a:gd name="connsiteY1" fmla="*/ 0 h 1008000"/>
                        <a:gd name="connsiteX2" fmla="*/ 1008000 w 1008000"/>
                        <a:gd name="connsiteY2" fmla="*/ 504000 h 1008000"/>
                        <a:gd name="connsiteX3" fmla="*/ 504000 w 1008000"/>
                        <a:gd name="connsiteY3" fmla="*/ 1008001 h 1008000"/>
                        <a:gd name="connsiteX4" fmla="*/ 0 w 1008000"/>
                        <a:gd name="connsiteY4" fmla="*/ 504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fill="none" extrusionOk="0">
                          <a:moveTo>
                            <a:pt x="0" y="504000"/>
                          </a:moveTo>
                          <a:cubicBezTo>
                            <a:pt x="-12453" y="220546"/>
                            <a:pt x="203837" y="39412"/>
                            <a:pt x="504000" y="0"/>
                          </a:cubicBezTo>
                          <a:cubicBezTo>
                            <a:pt x="816086" y="38737"/>
                            <a:pt x="1027804" y="245893"/>
                            <a:pt x="1008000" y="504000"/>
                          </a:cubicBezTo>
                          <a:cubicBezTo>
                            <a:pt x="1004353" y="781235"/>
                            <a:pt x="787411" y="1013845"/>
                            <a:pt x="504000" y="1008001"/>
                          </a:cubicBezTo>
                          <a:cubicBezTo>
                            <a:pt x="198796" y="1044305"/>
                            <a:pt x="-21126" y="762974"/>
                            <a:pt x="0" y="504000"/>
                          </a:cubicBezTo>
                          <a:close/>
                        </a:path>
                        <a:path w="1008000" h="1008000" stroke="0" extrusionOk="0">
                          <a:moveTo>
                            <a:pt x="0" y="504000"/>
                          </a:moveTo>
                          <a:cubicBezTo>
                            <a:pt x="29957" y="181557"/>
                            <a:pt x="255580" y="46917"/>
                            <a:pt x="504000" y="0"/>
                          </a:cubicBezTo>
                          <a:cubicBezTo>
                            <a:pt x="778733" y="-10071"/>
                            <a:pt x="1034438" y="241462"/>
                            <a:pt x="1008000" y="504000"/>
                          </a:cubicBezTo>
                          <a:cubicBezTo>
                            <a:pt x="1003073" y="728591"/>
                            <a:pt x="764451" y="1016063"/>
                            <a:pt x="504000" y="1008001"/>
                          </a:cubicBezTo>
                          <a:cubicBezTo>
                            <a:pt x="215219" y="957965"/>
                            <a:pt x="2128" y="785421"/>
                            <a:pt x="0" y="50400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n-US" sz="1400">
                  <a:solidFill>
                    <a:schemeClr val="tx1"/>
                  </a:solidFill>
                  <a:latin typeface="Gill Sans" panose="020B0502020104020203" pitchFamily="34" charset="-79"/>
                  <a:ea typeface="Montserrat" charset="0"/>
                  <a:cs typeface="Gill Sans" panose="020B0502020104020203" pitchFamily="34" charset="-79"/>
                </a:rPr>
                <a:t>Other Stakeholders</a:t>
              </a:r>
              <a:endParaRPr lang="en-US" sz="1400" kern="1200">
                <a:solidFill>
                  <a:schemeClr val="tx1"/>
                </a:solidFill>
                <a:latin typeface="Gill Sans" panose="020B0502020104020203" pitchFamily="34" charset="-79"/>
                <a:ea typeface="Montserrat" charset="0"/>
                <a:cs typeface="Gill Sans" panose="020B0502020104020203" pitchFamily="34" charset="-79"/>
              </a:endParaRPr>
            </a:p>
          </p:txBody>
        </p:sp>
        <p:sp>
          <p:nvSpPr>
            <p:cNvPr id="15" name="Freeform 14"/>
            <p:cNvSpPr/>
            <p:nvPr/>
          </p:nvSpPr>
          <p:spPr>
            <a:xfrm>
              <a:off x="6681657" y="3871543"/>
              <a:ext cx="1260000" cy="1260000"/>
            </a:xfrm>
            <a:custGeom>
              <a:avLst/>
              <a:gdLst>
                <a:gd name="connsiteX0" fmla="*/ 0 w 818997"/>
                <a:gd name="connsiteY0" fmla="*/ 409546 h 819091"/>
                <a:gd name="connsiteX1" fmla="*/ 409499 w 818997"/>
                <a:gd name="connsiteY1" fmla="*/ 0 h 819091"/>
                <a:gd name="connsiteX2" fmla="*/ 818998 w 818997"/>
                <a:gd name="connsiteY2" fmla="*/ 409546 h 819091"/>
                <a:gd name="connsiteX3" fmla="*/ 409499 w 818997"/>
                <a:gd name="connsiteY3" fmla="*/ 819092 h 819091"/>
                <a:gd name="connsiteX4" fmla="*/ 0 w 818997"/>
                <a:gd name="connsiteY4" fmla="*/ 409546 h 8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997" h="819091">
                  <a:moveTo>
                    <a:pt x="0" y="409546"/>
                  </a:moveTo>
                  <a:cubicBezTo>
                    <a:pt x="0" y="183360"/>
                    <a:pt x="183339" y="0"/>
                    <a:pt x="409499" y="0"/>
                  </a:cubicBezTo>
                  <a:cubicBezTo>
                    <a:pt x="635659" y="0"/>
                    <a:pt x="818998" y="183360"/>
                    <a:pt x="818998" y="409546"/>
                  </a:cubicBezTo>
                  <a:cubicBezTo>
                    <a:pt x="818998" y="635732"/>
                    <a:pt x="635659" y="819092"/>
                    <a:pt x="409499" y="819092"/>
                  </a:cubicBezTo>
                  <a:cubicBezTo>
                    <a:pt x="183339" y="819092"/>
                    <a:pt x="0" y="635732"/>
                    <a:pt x="0" y="409546"/>
                  </a:cubicBezTo>
                  <a:close/>
                </a:path>
              </a:pathLst>
            </a:custGeom>
            <a:gradFill>
              <a:gsLst>
                <a:gs pos="41000">
                  <a:srgbClr val="5FA38C">
                    <a:alpha val="80000"/>
                  </a:srgbClr>
                </a:gs>
                <a:gs pos="91000">
                  <a:srgbClr val="6EBBA0"/>
                </a:gs>
              </a:gsLst>
              <a:lin ang="3000000" scaled="0"/>
            </a:gradFill>
            <a:ln w="6350" cap="rnd">
              <a:noFill/>
              <a:extLst>
                <a:ext uri="{C807C97D-BFC1-408E-A445-0C87EB9F89A2}">
                  <ask:lineSketchStyleProps xmlns:ask="http://schemas.microsoft.com/office/drawing/2018/sketchyshapes" sd="3809068511">
                    <a:custGeom>
                      <a:avLst/>
                      <a:gdLst>
                        <a:gd name="connsiteX0" fmla="*/ 0 w 1260000"/>
                        <a:gd name="connsiteY0" fmla="*/ 630000 h 1260000"/>
                        <a:gd name="connsiteX1" fmla="*/ 630000 w 1260000"/>
                        <a:gd name="connsiteY1" fmla="*/ 0 h 1260000"/>
                        <a:gd name="connsiteX2" fmla="*/ 1260001 w 1260000"/>
                        <a:gd name="connsiteY2" fmla="*/ 630000 h 1260000"/>
                        <a:gd name="connsiteX3" fmla="*/ 630000 w 1260000"/>
                        <a:gd name="connsiteY3" fmla="*/ 1260001 h 1260000"/>
                        <a:gd name="connsiteX4" fmla="*/ 0 w 1260000"/>
                        <a:gd name="connsiteY4" fmla="*/ 63000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fill="none" extrusionOk="0">
                          <a:moveTo>
                            <a:pt x="0" y="630000"/>
                          </a:moveTo>
                          <a:cubicBezTo>
                            <a:pt x="-7174" y="275312"/>
                            <a:pt x="251099" y="-61390"/>
                            <a:pt x="630000" y="0"/>
                          </a:cubicBezTo>
                          <a:cubicBezTo>
                            <a:pt x="1006458" y="34984"/>
                            <a:pt x="1283196" y="298082"/>
                            <a:pt x="1260001" y="630000"/>
                          </a:cubicBezTo>
                          <a:cubicBezTo>
                            <a:pt x="1263619" y="950419"/>
                            <a:pt x="946046" y="1233485"/>
                            <a:pt x="630000" y="1260001"/>
                          </a:cubicBezTo>
                          <a:cubicBezTo>
                            <a:pt x="276695" y="1263044"/>
                            <a:pt x="12084" y="1011250"/>
                            <a:pt x="0" y="630000"/>
                          </a:cubicBezTo>
                          <a:close/>
                        </a:path>
                        <a:path w="1260000" h="1260000" stroke="0" extrusionOk="0">
                          <a:moveTo>
                            <a:pt x="0" y="630000"/>
                          </a:moveTo>
                          <a:cubicBezTo>
                            <a:pt x="-9212" y="296688"/>
                            <a:pt x="319422" y="-32626"/>
                            <a:pt x="630000" y="0"/>
                          </a:cubicBezTo>
                          <a:cubicBezTo>
                            <a:pt x="1014876" y="52600"/>
                            <a:pt x="1290699" y="259354"/>
                            <a:pt x="1260001" y="630000"/>
                          </a:cubicBezTo>
                          <a:cubicBezTo>
                            <a:pt x="1262435" y="965754"/>
                            <a:pt x="996616" y="1276034"/>
                            <a:pt x="630000" y="1260001"/>
                          </a:cubicBezTo>
                          <a:cubicBezTo>
                            <a:pt x="277852" y="1287761"/>
                            <a:pt x="-19450" y="958823"/>
                            <a:pt x="0" y="63000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42799" tIns="142813" rIns="142799" bIns="142813" numCol="1" spcCol="1270" anchor="ctr" anchorCtr="0">
              <a:noAutofit/>
            </a:bodyPr>
            <a:lstStyle/>
            <a:p>
              <a:pPr lvl="0" algn="ctr" defTabSz="266700">
                <a:lnSpc>
                  <a:spcPct val="90000"/>
                </a:lnSpc>
                <a:spcBef>
                  <a:spcPct val="0"/>
                </a:spcBef>
                <a:spcAft>
                  <a:spcPct val="35000"/>
                </a:spcAft>
              </a:pPr>
              <a:r>
                <a:rPr lang="en-US" sz="1400" dirty="0">
                  <a:solidFill>
                    <a:schemeClr val="tx1"/>
                  </a:solidFill>
                  <a:latin typeface="Gill Sans" panose="020B0502020104020203" pitchFamily="34" charset="-79"/>
                  <a:ea typeface="Montserrat" charset="0"/>
                  <a:cs typeface="Gill Sans" panose="020B0502020104020203" pitchFamily="34" charset="-79"/>
                </a:rPr>
                <a:t>Coordination group</a:t>
              </a:r>
              <a:endParaRPr lang="en-US" sz="1400" kern="1200" dirty="0">
                <a:solidFill>
                  <a:schemeClr val="tx1"/>
                </a:solidFill>
                <a:latin typeface="Gill Sans" panose="020B0502020104020203" pitchFamily="34" charset="-79"/>
                <a:ea typeface="Montserrat" charset="0"/>
                <a:cs typeface="Gill Sans" panose="020B0502020104020203" pitchFamily="34" charset="-79"/>
              </a:endParaRPr>
            </a:p>
          </p:txBody>
        </p:sp>
        <p:sp>
          <p:nvSpPr>
            <p:cNvPr id="16" name="Freeform 15"/>
            <p:cNvSpPr/>
            <p:nvPr/>
          </p:nvSpPr>
          <p:spPr>
            <a:xfrm>
              <a:off x="5770651" y="3776841"/>
              <a:ext cx="1080000" cy="1080000"/>
            </a:xfrm>
            <a:custGeom>
              <a:avLst/>
              <a:gdLst>
                <a:gd name="connsiteX0" fmla="*/ 0 w 818997"/>
                <a:gd name="connsiteY0" fmla="*/ 409546 h 819091"/>
                <a:gd name="connsiteX1" fmla="*/ 409499 w 818997"/>
                <a:gd name="connsiteY1" fmla="*/ 0 h 819091"/>
                <a:gd name="connsiteX2" fmla="*/ 818998 w 818997"/>
                <a:gd name="connsiteY2" fmla="*/ 409546 h 819091"/>
                <a:gd name="connsiteX3" fmla="*/ 409499 w 818997"/>
                <a:gd name="connsiteY3" fmla="*/ 819092 h 819091"/>
                <a:gd name="connsiteX4" fmla="*/ 0 w 818997"/>
                <a:gd name="connsiteY4" fmla="*/ 409546 h 8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997" h="819091">
                  <a:moveTo>
                    <a:pt x="0" y="409546"/>
                  </a:moveTo>
                  <a:cubicBezTo>
                    <a:pt x="0" y="183360"/>
                    <a:pt x="183339" y="0"/>
                    <a:pt x="409499" y="0"/>
                  </a:cubicBezTo>
                  <a:cubicBezTo>
                    <a:pt x="635659" y="0"/>
                    <a:pt x="818998" y="183360"/>
                    <a:pt x="818998" y="409546"/>
                  </a:cubicBezTo>
                  <a:cubicBezTo>
                    <a:pt x="818998" y="635732"/>
                    <a:pt x="635659" y="819092"/>
                    <a:pt x="409499" y="819092"/>
                  </a:cubicBezTo>
                  <a:cubicBezTo>
                    <a:pt x="183339" y="819092"/>
                    <a:pt x="0" y="635732"/>
                    <a:pt x="0" y="409546"/>
                  </a:cubicBezTo>
                  <a:close/>
                </a:path>
              </a:pathLst>
            </a:custGeom>
            <a:gradFill>
              <a:gsLst>
                <a:gs pos="41000">
                  <a:srgbClr val="5FA38C">
                    <a:alpha val="80000"/>
                  </a:srgbClr>
                </a:gs>
                <a:gs pos="91000">
                  <a:srgbClr val="6EBBA0"/>
                </a:gs>
              </a:gsLst>
              <a:lin ang="3000000" scaled="0"/>
            </a:gradFill>
            <a:ln w="6350" cap="rnd">
              <a:noFill/>
              <a:extLst>
                <a:ext uri="{C807C97D-BFC1-408E-A445-0C87EB9F89A2}">
                  <ask:lineSketchStyleProps xmlns:ask="http://schemas.microsoft.com/office/drawing/2018/sketchyshapes" sd="1808761005">
                    <a:custGeom>
                      <a:avLst/>
                      <a:gdLst>
                        <a:gd name="connsiteX0" fmla="*/ 0 w 1080000"/>
                        <a:gd name="connsiteY0" fmla="*/ 540000 h 1080000"/>
                        <a:gd name="connsiteX1" fmla="*/ 540000 w 1080000"/>
                        <a:gd name="connsiteY1" fmla="*/ 0 h 1080000"/>
                        <a:gd name="connsiteX2" fmla="*/ 1080001 w 1080000"/>
                        <a:gd name="connsiteY2" fmla="*/ 540000 h 1080000"/>
                        <a:gd name="connsiteX3" fmla="*/ 540000 w 1080000"/>
                        <a:gd name="connsiteY3" fmla="*/ 1080001 h 1080000"/>
                        <a:gd name="connsiteX4" fmla="*/ 0 w 1080000"/>
                        <a:gd name="connsiteY4" fmla="*/ 54000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fill="none" extrusionOk="0">
                          <a:moveTo>
                            <a:pt x="0" y="540000"/>
                          </a:moveTo>
                          <a:cubicBezTo>
                            <a:pt x="32076" y="224187"/>
                            <a:pt x="286073" y="-3734"/>
                            <a:pt x="540000" y="0"/>
                          </a:cubicBezTo>
                          <a:cubicBezTo>
                            <a:pt x="802440" y="22677"/>
                            <a:pt x="1084724" y="242470"/>
                            <a:pt x="1080001" y="540000"/>
                          </a:cubicBezTo>
                          <a:cubicBezTo>
                            <a:pt x="1104453" y="811565"/>
                            <a:pt x="804299" y="1068949"/>
                            <a:pt x="540000" y="1080001"/>
                          </a:cubicBezTo>
                          <a:cubicBezTo>
                            <a:pt x="200462" y="1106291"/>
                            <a:pt x="26111" y="888531"/>
                            <a:pt x="0" y="540000"/>
                          </a:cubicBezTo>
                          <a:close/>
                        </a:path>
                        <a:path w="1080000" h="1080000" stroke="0" extrusionOk="0">
                          <a:moveTo>
                            <a:pt x="0" y="540000"/>
                          </a:moveTo>
                          <a:cubicBezTo>
                            <a:pt x="17400" y="225930"/>
                            <a:pt x="254060" y="31194"/>
                            <a:pt x="540000" y="0"/>
                          </a:cubicBezTo>
                          <a:cubicBezTo>
                            <a:pt x="802192" y="-19934"/>
                            <a:pt x="1076198" y="243039"/>
                            <a:pt x="1080001" y="540000"/>
                          </a:cubicBezTo>
                          <a:cubicBezTo>
                            <a:pt x="1113928" y="850775"/>
                            <a:pt x="829687" y="1090830"/>
                            <a:pt x="540000" y="1080001"/>
                          </a:cubicBezTo>
                          <a:cubicBezTo>
                            <a:pt x="257787" y="1092617"/>
                            <a:pt x="-39913" y="861319"/>
                            <a:pt x="0" y="54000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42799" tIns="142813" rIns="142799" bIns="142813" numCol="1" spcCol="1270" anchor="ctr" anchorCtr="0">
              <a:noAutofit/>
            </a:bodyPr>
            <a:lstStyle/>
            <a:p>
              <a:pPr lvl="0" algn="ctr" defTabSz="266700">
                <a:lnSpc>
                  <a:spcPct val="90000"/>
                </a:lnSpc>
                <a:spcBef>
                  <a:spcPct val="0"/>
                </a:spcBef>
                <a:spcAft>
                  <a:spcPct val="35000"/>
                </a:spcAft>
              </a:pPr>
              <a:r>
                <a:rPr lang="en-US" sz="1400" dirty="0">
                  <a:solidFill>
                    <a:schemeClr val="tx1"/>
                  </a:solidFill>
                  <a:latin typeface="Gill Sans" panose="020B0502020104020203" pitchFamily="34" charset="-79"/>
                  <a:ea typeface="Montserrat" charset="0"/>
                  <a:cs typeface="Gill Sans" panose="020B0502020104020203" pitchFamily="34" charset="-79"/>
                </a:rPr>
                <a:t>Steering committee</a:t>
              </a:r>
              <a:endParaRPr lang="en-US" sz="1400" kern="1200" dirty="0">
                <a:solidFill>
                  <a:schemeClr val="tx1"/>
                </a:solidFill>
                <a:latin typeface="Gill Sans" panose="020B0502020104020203" pitchFamily="34" charset="-79"/>
                <a:ea typeface="Montserrat" charset="0"/>
                <a:cs typeface="Gill Sans" panose="020B0502020104020203" pitchFamily="34" charset="-79"/>
              </a:endParaRPr>
            </a:p>
          </p:txBody>
        </p:sp>
        <p:sp>
          <p:nvSpPr>
            <p:cNvPr id="17" name="Freeform 16"/>
            <p:cNvSpPr>
              <a:spLocks noChangeAspect="1"/>
            </p:cNvSpPr>
            <p:nvPr/>
          </p:nvSpPr>
          <p:spPr>
            <a:xfrm>
              <a:off x="6070687" y="4650712"/>
              <a:ext cx="1008000" cy="1008000"/>
            </a:xfrm>
            <a:custGeom>
              <a:avLst/>
              <a:gdLst>
                <a:gd name="connsiteX0" fmla="*/ 0 w 968022"/>
                <a:gd name="connsiteY0" fmla="*/ 410799 h 821597"/>
                <a:gd name="connsiteX1" fmla="*/ 484011 w 968022"/>
                <a:gd name="connsiteY1" fmla="*/ 0 h 821597"/>
                <a:gd name="connsiteX2" fmla="*/ 968022 w 968022"/>
                <a:gd name="connsiteY2" fmla="*/ 410799 h 821597"/>
                <a:gd name="connsiteX3" fmla="*/ 484011 w 968022"/>
                <a:gd name="connsiteY3" fmla="*/ 821598 h 821597"/>
                <a:gd name="connsiteX4" fmla="*/ 0 w 968022"/>
                <a:gd name="connsiteY4" fmla="*/ 410799 h 82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022" h="821597">
                  <a:moveTo>
                    <a:pt x="0" y="410799"/>
                  </a:moveTo>
                  <a:cubicBezTo>
                    <a:pt x="0" y="183921"/>
                    <a:pt x="216699" y="0"/>
                    <a:pt x="484011" y="0"/>
                  </a:cubicBezTo>
                  <a:cubicBezTo>
                    <a:pt x="751323" y="0"/>
                    <a:pt x="968022" y="183921"/>
                    <a:pt x="968022" y="410799"/>
                  </a:cubicBezTo>
                  <a:cubicBezTo>
                    <a:pt x="968022" y="637677"/>
                    <a:pt x="751323" y="821598"/>
                    <a:pt x="484011" y="821598"/>
                  </a:cubicBezTo>
                  <a:cubicBezTo>
                    <a:pt x="216699" y="821598"/>
                    <a:pt x="0" y="637677"/>
                    <a:pt x="0" y="410799"/>
                  </a:cubicBezTo>
                  <a:close/>
                </a:path>
              </a:pathLst>
            </a:custGeom>
            <a:gradFill>
              <a:gsLst>
                <a:gs pos="41000">
                  <a:srgbClr val="5FA38C">
                    <a:alpha val="80000"/>
                  </a:srgbClr>
                </a:gs>
                <a:gs pos="91000">
                  <a:srgbClr val="6EBBA0"/>
                </a:gs>
              </a:gsLst>
              <a:lin ang="3000000" scaled="0"/>
            </a:gradFill>
            <a:ln w="6350" cap="rnd">
              <a:noFill/>
              <a:extLst>
                <a:ext uri="{C807C97D-BFC1-408E-A445-0C87EB9F89A2}">
                  <ask:lineSketchStyleProps xmlns:ask="http://schemas.microsoft.com/office/drawing/2018/sketchyshapes" sd="2091018771">
                    <a:custGeom>
                      <a:avLst/>
                      <a:gdLst>
                        <a:gd name="connsiteX0" fmla="*/ 0 w 936000"/>
                        <a:gd name="connsiteY0" fmla="*/ 468000 h 936000"/>
                        <a:gd name="connsiteX1" fmla="*/ 468000 w 936000"/>
                        <a:gd name="connsiteY1" fmla="*/ 0 h 936000"/>
                        <a:gd name="connsiteX2" fmla="*/ 936000 w 936000"/>
                        <a:gd name="connsiteY2" fmla="*/ 468000 h 936000"/>
                        <a:gd name="connsiteX3" fmla="*/ 468000 w 936000"/>
                        <a:gd name="connsiteY3" fmla="*/ 936001 h 936000"/>
                        <a:gd name="connsiteX4" fmla="*/ 0 w 936000"/>
                        <a:gd name="connsiteY4" fmla="*/ 46800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fill="none" extrusionOk="0">
                          <a:moveTo>
                            <a:pt x="0" y="468000"/>
                          </a:moveTo>
                          <a:cubicBezTo>
                            <a:pt x="9957" y="208256"/>
                            <a:pt x="227163" y="9664"/>
                            <a:pt x="468000" y="0"/>
                          </a:cubicBezTo>
                          <a:cubicBezTo>
                            <a:pt x="699610" y="-7408"/>
                            <a:pt x="953801" y="213550"/>
                            <a:pt x="936000" y="468000"/>
                          </a:cubicBezTo>
                          <a:cubicBezTo>
                            <a:pt x="949615" y="725108"/>
                            <a:pt x="692253" y="972311"/>
                            <a:pt x="468000" y="936001"/>
                          </a:cubicBezTo>
                          <a:cubicBezTo>
                            <a:pt x="212427" y="944905"/>
                            <a:pt x="4743" y="774847"/>
                            <a:pt x="0" y="468000"/>
                          </a:cubicBezTo>
                          <a:close/>
                        </a:path>
                        <a:path w="936000" h="936000" stroke="0" extrusionOk="0">
                          <a:moveTo>
                            <a:pt x="0" y="468000"/>
                          </a:moveTo>
                          <a:cubicBezTo>
                            <a:pt x="24230" y="187843"/>
                            <a:pt x="190121" y="16890"/>
                            <a:pt x="468000" y="0"/>
                          </a:cubicBezTo>
                          <a:cubicBezTo>
                            <a:pt x="718261" y="-40373"/>
                            <a:pt x="904696" y="248498"/>
                            <a:pt x="936000" y="468000"/>
                          </a:cubicBezTo>
                          <a:cubicBezTo>
                            <a:pt x="937959" y="731020"/>
                            <a:pt x="726926" y="921586"/>
                            <a:pt x="468000" y="936001"/>
                          </a:cubicBezTo>
                          <a:cubicBezTo>
                            <a:pt x="208404" y="945077"/>
                            <a:pt x="-35996" y="716954"/>
                            <a:pt x="0" y="46800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76054" tIns="154610" rIns="176054" bIns="154610" numCol="1" spcCol="1270" anchor="ctr" anchorCtr="0">
              <a:noAutofit/>
            </a:bodyPr>
            <a:lstStyle/>
            <a:p>
              <a:pPr lvl="0" algn="ctr" defTabSz="400050">
                <a:lnSpc>
                  <a:spcPct val="90000"/>
                </a:lnSpc>
                <a:spcBef>
                  <a:spcPct val="0"/>
                </a:spcBef>
                <a:spcAft>
                  <a:spcPct val="35000"/>
                </a:spcAft>
              </a:pPr>
              <a:r>
                <a:rPr lang="en-US" sz="1400" dirty="0">
                  <a:solidFill>
                    <a:schemeClr val="tx1"/>
                  </a:solidFill>
                  <a:latin typeface="Gill Sans" panose="020B0502020104020203" pitchFamily="34" charset="-79"/>
                  <a:ea typeface="Montserrat" charset="0"/>
                  <a:cs typeface="Gill Sans" panose="020B0502020104020203" pitchFamily="34" charset="-79"/>
                </a:rPr>
                <a:t>Professional groups</a:t>
              </a:r>
              <a:endParaRPr lang="en-US" sz="1400" kern="1200" dirty="0">
                <a:solidFill>
                  <a:schemeClr val="tx1"/>
                </a:solidFill>
                <a:latin typeface="Gill Sans" panose="020B0502020104020203" pitchFamily="34" charset="-79"/>
                <a:ea typeface="Montserrat" charset="0"/>
                <a:cs typeface="Gill Sans" panose="020B0502020104020203" pitchFamily="34" charset="-79"/>
              </a:endParaRPr>
            </a:p>
          </p:txBody>
        </p:sp>
        <p:sp>
          <p:nvSpPr>
            <p:cNvPr id="11" name="Freeform 10"/>
            <p:cNvSpPr/>
            <p:nvPr/>
          </p:nvSpPr>
          <p:spPr>
            <a:xfrm>
              <a:off x="5890867" y="2088521"/>
              <a:ext cx="1080000" cy="1008000"/>
            </a:xfrm>
            <a:custGeom>
              <a:avLst/>
              <a:gdLst>
                <a:gd name="connsiteX0" fmla="*/ 0 w 968022"/>
                <a:gd name="connsiteY0" fmla="*/ 410799 h 821597"/>
                <a:gd name="connsiteX1" fmla="*/ 484011 w 968022"/>
                <a:gd name="connsiteY1" fmla="*/ 0 h 821597"/>
                <a:gd name="connsiteX2" fmla="*/ 968022 w 968022"/>
                <a:gd name="connsiteY2" fmla="*/ 410799 h 821597"/>
                <a:gd name="connsiteX3" fmla="*/ 484011 w 968022"/>
                <a:gd name="connsiteY3" fmla="*/ 821598 h 821597"/>
                <a:gd name="connsiteX4" fmla="*/ 0 w 968022"/>
                <a:gd name="connsiteY4" fmla="*/ 410799 h 82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022" h="821597">
                  <a:moveTo>
                    <a:pt x="0" y="410799"/>
                  </a:moveTo>
                  <a:cubicBezTo>
                    <a:pt x="0" y="183921"/>
                    <a:pt x="216699" y="0"/>
                    <a:pt x="484011" y="0"/>
                  </a:cubicBezTo>
                  <a:cubicBezTo>
                    <a:pt x="751323" y="0"/>
                    <a:pt x="968022" y="183921"/>
                    <a:pt x="968022" y="410799"/>
                  </a:cubicBezTo>
                  <a:cubicBezTo>
                    <a:pt x="968022" y="637677"/>
                    <a:pt x="751323" y="821598"/>
                    <a:pt x="484011" y="821598"/>
                  </a:cubicBezTo>
                  <a:cubicBezTo>
                    <a:pt x="216699" y="821598"/>
                    <a:pt x="0" y="637677"/>
                    <a:pt x="0" y="410799"/>
                  </a:cubicBezTo>
                  <a:close/>
                </a:path>
              </a:pathLst>
            </a:custGeom>
            <a:gradFill>
              <a:gsLst>
                <a:gs pos="45000">
                  <a:srgbClr val="8DA69D"/>
                </a:gs>
                <a:gs pos="100000">
                  <a:srgbClr val="6C7F79"/>
                </a:gs>
              </a:gsLst>
              <a:lin ang="3000000" scaled="0"/>
            </a:gradFill>
            <a:ln w="6350" cap="rnd">
              <a:noFill/>
              <a:extLst>
                <a:ext uri="{C807C97D-BFC1-408E-A445-0C87EB9F89A2}">
                  <ask:lineSketchStyleProps xmlns:ask="http://schemas.microsoft.com/office/drawing/2018/sketchyshapes" sd="579111871">
                    <a:custGeom>
                      <a:avLst/>
                      <a:gdLst>
                        <a:gd name="connsiteX0" fmla="*/ 0 w 1007999"/>
                        <a:gd name="connsiteY0" fmla="*/ 504000 h 1007999"/>
                        <a:gd name="connsiteX1" fmla="*/ 503999 w 1007999"/>
                        <a:gd name="connsiteY1" fmla="*/ 0 h 1007999"/>
                        <a:gd name="connsiteX2" fmla="*/ 1007999 w 1007999"/>
                        <a:gd name="connsiteY2" fmla="*/ 504000 h 1007999"/>
                        <a:gd name="connsiteX3" fmla="*/ 503999 w 1007999"/>
                        <a:gd name="connsiteY3" fmla="*/ 1008000 h 1007999"/>
                        <a:gd name="connsiteX4" fmla="*/ 0 w 1007999"/>
                        <a:gd name="connsiteY4" fmla="*/ 504000 h 100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99" h="1007999" fill="none" extrusionOk="0">
                          <a:moveTo>
                            <a:pt x="0" y="504000"/>
                          </a:moveTo>
                          <a:cubicBezTo>
                            <a:pt x="43973" y="241627"/>
                            <a:pt x="222388" y="12874"/>
                            <a:pt x="503999" y="0"/>
                          </a:cubicBezTo>
                          <a:cubicBezTo>
                            <a:pt x="787491" y="-6953"/>
                            <a:pt x="1028698" y="216214"/>
                            <a:pt x="1007999" y="504000"/>
                          </a:cubicBezTo>
                          <a:cubicBezTo>
                            <a:pt x="1002672" y="742031"/>
                            <a:pt x="748309" y="971776"/>
                            <a:pt x="503999" y="1008000"/>
                          </a:cubicBezTo>
                          <a:cubicBezTo>
                            <a:pt x="230544" y="963071"/>
                            <a:pt x="7233" y="786881"/>
                            <a:pt x="0" y="504000"/>
                          </a:cubicBezTo>
                          <a:close/>
                        </a:path>
                        <a:path w="1007999" h="1007999" stroke="0" extrusionOk="0">
                          <a:moveTo>
                            <a:pt x="0" y="504000"/>
                          </a:moveTo>
                          <a:cubicBezTo>
                            <a:pt x="3831" y="234741"/>
                            <a:pt x="195657" y="-22361"/>
                            <a:pt x="503999" y="0"/>
                          </a:cubicBezTo>
                          <a:cubicBezTo>
                            <a:pt x="759150" y="3004"/>
                            <a:pt x="1046458" y="220076"/>
                            <a:pt x="1007999" y="504000"/>
                          </a:cubicBezTo>
                          <a:cubicBezTo>
                            <a:pt x="1017094" y="779591"/>
                            <a:pt x="820461" y="973830"/>
                            <a:pt x="503999" y="1008000"/>
                          </a:cubicBezTo>
                          <a:cubicBezTo>
                            <a:pt x="209954" y="1009300"/>
                            <a:pt x="-4483" y="798076"/>
                            <a:pt x="0" y="50400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76054" tIns="154610" rIns="176054" bIns="154610" numCol="1" spcCol="1270" anchor="ctr" anchorCtr="0">
              <a:noAutofit/>
            </a:bodyPr>
            <a:lstStyle/>
            <a:p>
              <a:pPr lvl="0" algn="ctr" defTabSz="400050">
                <a:lnSpc>
                  <a:spcPct val="90000"/>
                </a:lnSpc>
                <a:spcBef>
                  <a:spcPct val="0"/>
                </a:spcBef>
                <a:spcAft>
                  <a:spcPct val="35000"/>
                </a:spcAft>
              </a:pPr>
              <a:r>
                <a:rPr lang="en-US" sz="1400">
                  <a:solidFill>
                    <a:schemeClr val="tx1"/>
                  </a:solidFill>
                  <a:latin typeface="Gill Sans" panose="020B0502020104020203" pitchFamily="34" charset="-79"/>
                  <a:ea typeface="Montserrat" charset="0"/>
                  <a:cs typeface="Gill Sans" panose="020B0502020104020203" pitchFamily="34" charset="-79"/>
                </a:rPr>
                <a:t>Program Committees</a:t>
              </a:r>
              <a:endParaRPr lang="en-US" sz="1400" kern="1200">
                <a:solidFill>
                  <a:schemeClr val="tx1"/>
                </a:solidFill>
                <a:latin typeface="Gill Sans" panose="020B0502020104020203" pitchFamily="34" charset="-79"/>
                <a:ea typeface="Montserrat" charset="0"/>
                <a:cs typeface="Gill Sans" panose="020B0502020104020203" pitchFamily="34" charset="-79"/>
              </a:endParaRPr>
            </a:p>
          </p:txBody>
        </p:sp>
        <p:sp>
          <p:nvSpPr>
            <p:cNvPr id="33" name="Freeform 32">
              <a:extLst>
                <a:ext uri="{FF2B5EF4-FFF2-40B4-BE49-F238E27FC236}">
                  <a16:creationId xmlns:a16="http://schemas.microsoft.com/office/drawing/2014/main" id="{8B1D682A-4BF0-7D4D-8735-455C98B859D0}"/>
                </a:ext>
              </a:extLst>
            </p:cNvPr>
            <p:cNvSpPr>
              <a:spLocks noChangeAspect="1"/>
            </p:cNvSpPr>
            <p:nvPr/>
          </p:nvSpPr>
          <p:spPr>
            <a:xfrm>
              <a:off x="6930249" y="4863708"/>
              <a:ext cx="1008000" cy="1008000"/>
            </a:xfrm>
            <a:custGeom>
              <a:avLst/>
              <a:gdLst>
                <a:gd name="connsiteX0" fmla="*/ 0 w 968022"/>
                <a:gd name="connsiteY0" fmla="*/ 410799 h 821597"/>
                <a:gd name="connsiteX1" fmla="*/ 484011 w 968022"/>
                <a:gd name="connsiteY1" fmla="*/ 0 h 821597"/>
                <a:gd name="connsiteX2" fmla="*/ 968022 w 968022"/>
                <a:gd name="connsiteY2" fmla="*/ 410799 h 821597"/>
                <a:gd name="connsiteX3" fmla="*/ 484011 w 968022"/>
                <a:gd name="connsiteY3" fmla="*/ 821598 h 821597"/>
                <a:gd name="connsiteX4" fmla="*/ 0 w 968022"/>
                <a:gd name="connsiteY4" fmla="*/ 410799 h 82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022" h="821597">
                  <a:moveTo>
                    <a:pt x="0" y="410799"/>
                  </a:moveTo>
                  <a:cubicBezTo>
                    <a:pt x="0" y="183921"/>
                    <a:pt x="216699" y="0"/>
                    <a:pt x="484011" y="0"/>
                  </a:cubicBezTo>
                  <a:cubicBezTo>
                    <a:pt x="751323" y="0"/>
                    <a:pt x="968022" y="183921"/>
                    <a:pt x="968022" y="410799"/>
                  </a:cubicBezTo>
                  <a:cubicBezTo>
                    <a:pt x="968022" y="637677"/>
                    <a:pt x="751323" y="821598"/>
                    <a:pt x="484011" y="821598"/>
                  </a:cubicBezTo>
                  <a:cubicBezTo>
                    <a:pt x="216699" y="821598"/>
                    <a:pt x="0" y="637677"/>
                    <a:pt x="0" y="410799"/>
                  </a:cubicBezTo>
                  <a:close/>
                </a:path>
              </a:pathLst>
            </a:custGeom>
            <a:gradFill>
              <a:gsLst>
                <a:gs pos="41000">
                  <a:srgbClr val="5FA38C">
                    <a:alpha val="80000"/>
                  </a:srgbClr>
                </a:gs>
                <a:gs pos="91000">
                  <a:srgbClr val="6EBBA0"/>
                </a:gs>
              </a:gsLst>
              <a:lin ang="3000000" scaled="0"/>
            </a:gradFill>
            <a:ln w="6350" cap="rnd">
              <a:noFill/>
              <a:extLst>
                <a:ext uri="{C807C97D-BFC1-408E-A445-0C87EB9F89A2}">
                  <ask:lineSketchStyleProps xmlns:ask="http://schemas.microsoft.com/office/drawing/2018/sketchyshapes" sd="2558881134">
                    <a:custGeom>
                      <a:avLst/>
                      <a:gdLst>
                        <a:gd name="connsiteX0" fmla="*/ 0 w 1008000"/>
                        <a:gd name="connsiteY0" fmla="*/ 504000 h 1008000"/>
                        <a:gd name="connsiteX1" fmla="*/ 504000 w 1008000"/>
                        <a:gd name="connsiteY1" fmla="*/ 0 h 1008000"/>
                        <a:gd name="connsiteX2" fmla="*/ 1008000 w 1008000"/>
                        <a:gd name="connsiteY2" fmla="*/ 504000 h 1008000"/>
                        <a:gd name="connsiteX3" fmla="*/ 504000 w 1008000"/>
                        <a:gd name="connsiteY3" fmla="*/ 1008001 h 1008000"/>
                        <a:gd name="connsiteX4" fmla="*/ 0 w 1008000"/>
                        <a:gd name="connsiteY4" fmla="*/ 504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fill="none" extrusionOk="0">
                          <a:moveTo>
                            <a:pt x="0" y="504000"/>
                          </a:moveTo>
                          <a:cubicBezTo>
                            <a:pt x="-517" y="216973"/>
                            <a:pt x="259353" y="-15700"/>
                            <a:pt x="504000" y="0"/>
                          </a:cubicBezTo>
                          <a:cubicBezTo>
                            <a:pt x="736088" y="-15048"/>
                            <a:pt x="964958" y="215730"/>
                            <a:pt x="1008000" y="504000"/>
                          </a:cubicBezTo>
                          <a:cubicBezTo>
                            <a:pt x="981597" y="770729"/>
                            <a:pt x="758499" y="1000810"/>
                            <a:pt x="504000" y="1008001"/>
                          </a:cubicBezTo>
                          <a:cubicBezTo>
                            <a:pt x="207299" y="1021511"/>
                            <a:pt x="-19262" y="816396"/>
                            <a:pt x="0" y="504000"/>
                          </a:cubicBezTo>
                          <a:close/>
                        </a:path>
                        <a:path w="1008000" h="1008000" stroke="0" extrusionOk="0">
                          <a:moveTo>
                            <a:pt x="0" y="504000"/>
                          </a:moveTo>
                          <a:cubicBezTo>
                            <a:pt x="-41736" y="253841"/>
                            <a:pt x="274394" y="26131"/>
                            <a:pt x="504000" y="0"/>
                          </a:cubicBezTo>
                          <a:cubicBezTo>
                            <a:pt x="786970" y="39339"/>
                            <a:pt x="978800" y="240715"/>
                            <a:pt x="1008000" y="504000"/>
                          </a:cubicBezTo>
                          <a:cubicBezTo>
                            <a:pt x="1027718" y="772154"/>
                            <a:pt x="779503" y="994252"/>
                            <a:pt x="504000" y="1008001"/>
                          </a:cubicBezTo>
                          <a:cubicBezTo>
                            <a:pt x="208335" y="1009052"/>
                            <a:pt x="-12170" y="767994"/>
                            <a:pt x="0" y="50400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76054" tIns="154610" rIns="176054" bIns="154610" numCol="1" spcCol="1270" anchor="ctr" anchorCtr="0">
              <a:noAutofit/>
            </a:bodyPr>
            <a:lstStyle/>
            <a:p>
              <a:pPr lvl="0" algn="ctr" defTabSz="400050">
                <a:lnSpc>
                  <a:spcPct val="90000"/>
                </a:lnSpc>
                <a:spcBef>
                  <a:spcPct val="0"/>
                </a:spcBef>
                <a:spcAft>
                  <a:spcPct val="35000"/>
                </a:spcAft>
              </a:pPr>
              <a:r>
                <a:rPr lang="en-US" sz="1400" dirty="0">
                  <a:solidFill>
                    <a:schemeClr val="tx1"/>
                  </a:solidFill>
                  <a:latin typeface="Gill Sans" panose="020B0502020104020203" pitchFamily="34" charset="-79"/>
                  <a:ea typeface="Montserrat" charset="0"/>
                  <a:cs typeface="Gill Sans" panose="020B0502020104020203" pitchFamily="34" charset="-79"/>
                </a:rPr>
                <a:t>The users</a:t>
              </a:r>
              <a:endParaRPr lang="en-US" sz="1400" kern="1200" dirty="0">
                <a:solidFill>
                  <a:schemeClr val="tx1"/>
                </a:solidFill>
                <a:latin typeface="Gill Sans" panose="020B0502020104020203" pitchFamily="34" charset="-79"/>
                <a:ea typeface="Montserrat" charset="0"/>
                <a:cs typeface="Gill Sans" panose="020B0502020104020203" pitchFamily="34" charset="-79"/>
              </a:endParaRPr>
            </a:p>
          </p:txBody>
        </p:sp>
        <p:sp>
          <p:nvSpPr>
            <p:cNvPr id="13" name="Freeform 12"/>
            <p:cNvSpPr/>
            <p:nvPr/>
          </p:nvSpPr>
          <p:spPr>
            <a:xfrm>
              <a:off x="4379034" y="2297759"/>
              <a:ext cx="1800000" cy="1800000"/>
            </a:xfrm>
            <a:custGeom>
              <a:avLst/>
              <a:gdLst>
                <a:gd name="connsiteX0" fmla="*/ 0 w 2014437"/>
                <a:gd name="connsiteY0" fmla="*/ 1007392 h 2014783"/>
                <a:gd name="connsiteX1" fmla="*/ 1007219 w 2014437"/>
                <a:gd name="connsiteY1" fmla="*/ 0 h 2014783"/>
                <a:gd name="connsiteX2" fmla="*/ 2014438 w 2014437"/>
                <a:gd name="connsiteY2" fmla="*/ 1007392 h 2014783"/>
                <a:gd name="connsiteX3" fmla="*/ 1007219 w 2014437"/>
                <a:gd name="connsiteY3" fmla="*/ 2014784 h 2014783"/>
                <a:gd name="connsiteX4" fmla="*/ 0 w 2014437"/>
                <a:gd name="connsiteY4" fmla="*/ 1007392 h 201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437" h="2014783">
                  <a:moveTo>
                    <a:pt x="0" y="1007392"/>
                  </a:moveTo>
                  <a:cubicBezTo>
                    <a:pt x="0" y="451025"/>
                    <a:pt x="450947" y="0"/>
                    <a:pt x="1007219" y="0"/>
                  </a:cubicBezTo>
                  <a:cubicBezTo>
                    <a:pt x="1563491" y="0"/>
                    <a:pt x="2014438" y="451025"/>
                    <a:pt x="2014438" y="1007392"/>
                  </a:cubicBezTo>
                  <a:cubicBezTo>
                    <a:pt x="2014438" y="1563759"/>
                    <a:pt x="1563491" y="2014784"/>
                    <a:pt x="1007219" y="2014784"/>
                  </a:cubicBezTo>
                  <a:cubicBezTo>
                    <a:pt x="450947" y="2014784"/>
                    <a:pt x="0" y="1563759"/>
                    <a:pt x="0" y="1007392"/>
                  </a:cubicBezTo>
                  <a:close/>
                </a:path>
              </a:pathLst>
            </a:custGeom>
            <a:gradFill>
              <a:gsLst>
                <a:gs pos="45000">
                  <a:srgbClr val="8DA69D"/>
                </a:gs>
                <a:gs pos="100000">
                  <a:srgbClr val="6C7F79"/>
                </a:gs>
              </a:gsLst>
              <a:lin ang="3000000" scaled="0"/>
            </a:gradFill>
            <a:ln w="6350" cap="rnd">
              <a:noFill/>
              <a:extLst>
                <a:ext uri="{C807C97D-BFC1-408E-A445-0C87EB9F89A2}">
                  <ask:lineSketchStyleProps xmlns:ask="http://schemas.microsoft.com/office/drawing/2018/sketchyshapes" sd="2998267428">
                    <a:custGeom>
                      <a:avLst/>
                      <a:gdLst>
                        <a:gd name="connsiteX0" fmla="*/ 0 w 1800000"/>
                        <a:gd name="connsiteY0" fmla="*/ 900000 h 1800000"/>
                        <a:gd name="connsiteX1" fmla="*/ 900000 w 1800000"/>
                        <a:gd name="connsiteY1" fmla="*/ 0 h 1800000"/>
                        <a:gd name="connsiteX2" fmla="*/ 1800000 w 1800000"/>
                        <a:gd name="connsiteY2" fmla="*/ 900000 h 1800000"/>
                        <a:gd name="connsiteX3" fmla="*/ 900000 w 1800000"/>
                        <a:gd name="connsiteY3" fmla="*/ 1800000 h 1800000"/>
                        <a:gd name="connsiteX4" fmla="*/ 0 w 1800000"/>
                        <a:gd name="connsiteY4" fmla="*/ 90000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fill="none" extrusionOk="0">
                          <a:moveTo>
                            <a:pt x="0" y="900000"/>
                          </a:moveTo>
                          <a:cubicBezTo>
                            <a:pt x="80691" y="397825"/>
                            <a:pt x="347657" y="-34053"/>
                            <a:pt x="900000" y="0"/>
                          </a:cubicBezTo>
                          <a:cubicBezTo>
                            <a:pt x="1428699" y="33517"/>
                            <a:pt x="1761877" y="362929"/>
                            <a:pt x="1800000" y="900000"/>
                          </a:cubicBezTo>
                          <a:cubicBezTo>
                            <a:pt x="1789884" y="1418212"/>
                            <a:pt x="1419265" y="1773232"/>
                            <a:pt x="900000" y="1800000"/>
                          </a:cubicBezTo>
                          <a:cubicBezTo>
                            <a:pt x="343705" y="1764665"/>
                            <a:pt x="-6215" y="1448545"/>
                            <a:pt x="0" y="900000"/>
                          </a:cubicBezTo>
                          <a:close/>
                        </a:path>
                        <a:path w="1800000" h="1800000" stroke="0" extrusionOk="0">
                          <a:moveTo>
                            <a:pt x="0" y="900000"/>
                          </a:moveTo>
                          <a:cubicBezTo>
                            <a:pt x="-7006" y="449657"/>
                            <a:pt x="404955" y="52229"/>
                            <a:pt x="900000" y="0"/>
                          </a:cubicBezTo>
                          <a:cubicBezTo>
                            <a:pt x="1391922" y="5727"/>
                            <a:pt x="1781269" y="312996"/>
                            <a:pt x="1800000" y="900000"/>
                          </a:cubicBezTo>
                          <a:cubicBezTo>
                            <a:pt x="1873801" y="1340430"/>
                            <a:pt x="1319437" y="1843495"/>
                            <a:pt x="900000" y="1800000"/>
                          </a:cubicBezTo>
                          <a:cubicBezTo>
                            <a:pt x="357471" y="1833211"/>
                            <a:pt x="12979" y="1375157"/>
                            <a:pt x="0" y="90000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40727" tIns="340778" rIns="340727" bIns="340778" numCol="1" spcCol="1270" anchor="ctr" anchorCtr="0">
              <a:noAutofit/>
            </a:bodyPr>
            <a:lstStyle/>
            <a:p>
              <a:pPr lvl="0" algn="ctr" defTabSz="533400">
                <a:lnSpc>
                  <a:spcPct val="90000"/>
                </a:lnSpc>
                <a:spcBef>
                  <a:spcPct val="0"/>
                </a:spcBef>
                <a:spcAft>
                  <a:spcPct val="35000"/>
                </a:spcAft>
              </a:pPr>
              <a:r>
                <a:rPr lang="en-US" sz="1600" kern="1200" dirty="0">
                  <a:solidFill>
                    <a:schemeClr val="tx1"/>
                  </a:solidFill>
                  <a:latin typeface="Gill Sans" panose="020B0502020104020203" pitchFamily="34" charset="-79"/>
                  <a:ea typeface="Montserrat" charset="0"/>
                  <a:cs typeface="Gill Sans" panose="020B0502020104020203" pitchFamily="34" charset="-79"/>
                </a:rPr>
                <a:t>Secretary / Operations</a:t>
              </a:r>
            </a:p>
          </p:txBody>
        </p:sp>
      </p:grpSp>
    </p:spTree>
    <p:extLst>
      <p:ext uri="{BB962C8B-B14F-4D97-AF65-F5344CB8AC3E}">
        <p14:creationId xmlns:p14="http://schemas.microsoft.com/office/powerpoint/2010/main" val="733885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57875-A02D-3C4E-9709-091D88283713}"/>
              </a:ext>
            </a:extLst>
          </p:cNvPr>
          <p:cNvSpPr>
            <a:spLocks noGrp="1"/>
          </p:cNvSpPr>
          <p:nvPr>
            <p:ph type="title"/>
          </p:nvPr>
        </p:nvSpPr>
        <p:spPr>
          <a:xfrm>
            <a:off x="2720531" y="666000"/>
            <a:ext cx="6750938" cy="792000"/>
          </a:xfrm>
        </p:spPr>
        <p:txBody>
          <a:bodyPr>
            <a:normAutofit fontScale="90000"/>
          </a:bodyPr>
          <a:lstStyle/>
          <a:p>
            <a:r>
              <a:rPr lang="en-US" dirty="0">
                <a:effectLst>
                  <a:outerShdw blurRad="50800" dist="38100" dir="18900000" algn="bl" rotWithShape="0">
                    <a:prstClr val="black">
                      <a:alpha val="40000"/>
                    </a:prstClr>
                  </a:outerShdw>
                </a:effectLst>
              </a:rPr>
              <a:t>It’s a success when we have</a:t>
            </a:r>
          </a:p>
        </p:txBody>
      </p:sp>
      <p:sp>
        <p:nvSpPr>
          <p:cNvPr id="3" name="Content Placeholder 2">
            <a:extLst>
              <a:ext uri="{FF2B5EF4-FFF2-40B4-BE49-F238E27FC236}">
                <a16:creationId xmlns:a16="http://schemas.microsoft.com/office/drawing/2014/main" id="{806922F0-45AD-F541-A006-C168F8959320}"/>
              </a:ext>
            </a:extLst>
          </p:cNvPr>
          <p:cNvSpPr>
            <a:spLocks noGrp="1"/>
          </p:cNvSpPr>
          <p:nvPr>
            <p:ph idx="1"/>
          </p:nvPr>
        </p:nvSpPr>
        <p:spPr>
          <a:xfrm>
            <a:off x="2720531" y="1872000"/>
            <a:ext cx="6750938" cy="4320000"/>
          </a:xfrm>
        </p:spPr>
        <p:txBody>
          <a:bodyPr>
            <a:normAutofit/>
          </a:bodyPr>
          <a:lstStyle/>
          <a:p>
            <a:r>
              <a:rPr lang="en-US" dirty="0"/>
              <a:t>a common goal </a:t>
            </a:r>
            <a:r>
              <a:rPr lang="en-US" dirty="0">
                <a:solidFill>
                  <a:schemeClr val="bg2">
                    <a:lumMod val="75000"/>
                    <a:alpha val="90000"/>
                  </a:schemeClr>
                </a:solidFill>
              </a:rPr>
              <a:t>/</a:t>
            </a:r>
            <a:r>
              <a:rPr lang="en-US" dirty="0"/>
              <a:t> a shared purpose</a:t>
            </a:r>
          </a:p>
          <a:p>
            <a:r>
              <a:rPr lang="en-US" dirty="0"/>
              <a:t>a good framework</a:t>
            </a:r>
          </a:p>
          <a:p>
            <a:pPr lvl="1"/>
            <a:r>
              <a:rPr lang="en-US" dirty="0"/>
              <a:t>OS license</a:t>
            </a:r>
          </a:p>
          <a:p>
            <a:pPr lvl="1"/>
            <a:r>
              <a:rPr lang="en-US" dirty="0"/>
              <a:t>Guides </a:t>
            </a:r>
            <a:r>
              <a:rPr lang="en-US" dirty="0">
                <a:solidFill>
                  <a:schemeClr val="bg2">
                    <a:lumMod val="75000"/>
                    <a:alpha val="90000"/>
                  </a:schemeClr>
                </a:solidFill>
              </a:rPr>
              <a:t>/</a:t>
            </a:r>
            <a:r>
              <a:rPr lang="en-US" dirty="0"/>
              <a:t> Templates</a:t>
            </a:r>
          </a:p>
          <a:p>
            <a:pPr lvl="1"/>
            <a:r>
              <a:rPr lang="en-US" dirty="0"/>
              <a:t>Code of conduct</a:t>
            </a:r>
          </a:p>
          <a:p>
            <a:pPr lvl="1"/>
            <a:r>
              <a:rPr lang="en-US" dirty="0"/>
              <a:t>Governance</a:t>
            </a:r>
          </a:p>
          <a:p>
            <a:pPr lvl="1"/>
            <a:r>
              <a:rPr lang="en-US" dirty="0"/>
              <a:t>Principles (community, code, it-architecture)</a:t>
            </a:r>
          </a:p>
          <a:p>
            <a:pPr lvl="1"/>
            <a:r>
              <a:rPr lang="en-US" dirty="0"/>
              <a:t>Toolbox</a:t>
            </a:r>
          </a:p>
          <a:p>
            <a:r>
              <a:rPr lang="en-US" dirty="0"/>
              <a:t>a plan for own participation and contributions to the community</a:t>
            </a:r>
          </a:p>
          <a:p>
            <a:endParaRPr lang="en-US" dirty="0"/>
          </a:p>
          <a:p>
            <a:pPr lvl="1"/>
            <a:endParaRPr lang="en-US" dirty="0"/>
          </a:p>
        </p:txBody>
      </p:sp>
    </p:spTree>
    <p:extLst>
      <p:ext uri="{BB962C8B-B14F-4D97-AF65-F5344CB8AC3E}">
        <p14:creationId xmlns:p14="http://schemas.microsoft.com/office/powerpoint/2010/main" val="676191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17CFB-00C6-BA47-9354-4DE9982A1696}"/>
              </a:ext>
            </a:extLst>
          </p:cNvPr>
          <p:cNvSpPr>
            <a:spLocks noGrp="1"/>
          </p:cNvSpPr>
          <p:nvPr>
            <p:ph type="ctrTitle"/>
          </p:nvPr>
        </p:nvSpPr>
        <p:spPr/>
        <p:txBody>
          <a:bodyPr/>
          <a:lstStyle/>
          <a:p>
            <a:r>
              <a:rPr lang="en-US" dirty="0">
                <a:effectLst>
                  <a:outerShdw blurRad="50800" dist="38100" dir="18900000" algn="bl" rotWithShape="0">
                    <a:prstClr val="black">
                      <a:alpha val="40000"/>
                    </a:prstClr>
                  </a:outerShdw>
                </a:effectLst>
              </a:rPr>
              <a:t>Questions ?</a:t>
            </a:r>
          </a:p>
        </p:txBody>
      </p:sp>
      <p:sp>
        <p:nvSpPr>
          <p:cNvPr id="3" name="Subtitle 2">
            <a:extLst>
              <a:ext uri="{FF2B5EF4-FFF2-40B4-BE49-F238E27FC236}">
                <a16:creationId xmlns:a16="http://schemas.microsoft.com/office/drawing/2014/main" id="{29E59D7C-BA8C-2E4E-BBED-54076C636B66}"/>
              </a:ext>
            </a:extLst>
          </p:cNvPr>
          <p:cNvSpPr>
            <a:spLocks noGrp="1"/>
          </p:cNvSpPr>
          <p:nvPr>
            <p:ph type="subTitle" idx="1"/>
          </p:nvPr>
        </p:nvSpPr>
        <p:spPr/>
        <p:txBody>
          <a:bodyPr/>
          <a:lstStyle/>
          <a:p>
            <a:r>
              <a:rPr lang="en-US" dirty="0"/>
              <a:t>Also hit me on rasmus@os2.eu</a:t>
            </a:r>
          </a:p>
          <a:p>
            <a:r>
              <a:rPr lang="en-US" dirty="0"/>
              <a:t>Or find me on LinkedIn as Rasmus Frey</a:t>
            </a:r>
          </a:p>
        </p:txBody>
      </p:sp>
    </p:spTree>
    <p:extLst>
      <p:ext uri="{BB962C8B-B14F-4D97-AF65-F5344CB8AC3E}">
        <p14:creationId xmlns:p14="http://schemas.microsoft.com/office/powerpoint/2010/main" val="2516966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stethoscope&#10;&#10;Description automatically generated with medium confidence">
            <a:extLst>
              <a:ext uri="{FF2B5EF4-FFF2-40B4-BE49-F238E27FC236}">
                <a16:creationId xmlns:a16="http://schemas.microsoft.com/office/drawing/2014/main" id="{DB39B361-AB49-AE43-9D8D-4CECC696CA17}"/>
              </a:ext>
            </a:extLst>
          </p:cNvPr>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5B53E2-987C-DA41-B01B-71782696DD10}"/>
              </a:ext>
            </a:extLst>
          </p:cNvPr>
          <p:cNvSpPr>
            <a:spLocks noGrp="1"/>
          </p:cNvSpPr>
          <p:nvPr>
            <p:ph type="ctrTitle"/>
          </p:nvPr>
        </p:nvSpPr>
        <p:spPr>
          <a:effectLst/>
        </p:spPr>
        <p:txBody>
          <a:bodyPr/>
          <a:lstStyle/>
          <a:p>
            <a:r>
              <a:rPr lang="en-GB" dirty="0">
                <a:effectLst>
                  <a:outerShdw blurRad="50800" dist="38100" dir="18900000" algn="bl" rotWithShape="0">
                    <a:prstClr val="black">
                      <a:alpha val="40000"/>
                    </a:prstClr>
                  </a:outerShdw>
                </a:effectLst>
              </a:rPr>
              <a:t>Why should you listen to me?</a:t>
            </a:r>
          </a:p>
        </p:txBody>
      </p:sp>
      <p:sp>
        <p:nvSpPr>
          <p:cNvPr id="11" name="Subtitle 10">
            <a:extLst>
              <a:ext uri="{FF2B5EF4-FFF2-40B4-BE49-F238E27FC236}">
                <a16:creationId xmlns:a16="http://schemas.microsoft.com/office/drawing/2014/main" id="{8840A522-0EEB-004B-A4A9-705EA3160897}"/>
              </a:ext>
            </a:extLst>
          </p:cNvPr>
          <p:cNvSpPr>
            <a:spLocks noGrp="1"/>
          </p:cNvSpPr>
          <p:nvPr>
            <p:ph type="subTitle" idx="1"/>
          </p:nvPr>
        </p:nvSpPr>
        <p:spPr/>
        <p:txBody>
          <a:bodyPr/>
          <a:lstStyle/>
          <a:p>
            <a:r>
              <a:rPr lang="en-GB" dirty="0"/>
              <a:t>You will learn how Danish Municipalities buy and use</a:t>
            </a:r>
            <a:br>
              <a:rPr lang="en-GB" dirty="0"/>
            </a:br>
            <a:r>
              <a:rPr lang="en-GB" dirty="0"/>
              <a:t>open source on a practical level</a:t>
            </a:r>
          </a:p>
        </p:txBody>
      </p:sp>
      <p:sp>
        <p:nvSpPr>
          <p:cNvPr id="4" name="TextBox 3">
            <a:extLst>
              <a:ext uri="{FF2B5EF4-FFF2-40B4-BE49-F238E27FC236}">
                <a16:creationId xmlns:a16="http://schemas.microsoft.com/office/drawing/2014/main" id="{0DAD24DC-1EDF-E64B-8876-3ED234D1CC84}"/>
              </a:ext>
            </a:extLst>
          </p:cNvPr>
          <p:cNvSpPr txBox="1"/>
          <p:nvPr/>
        </p:nvSpPr>
        <p:spPr>
          <a:xfrm>
            <a:off x="0" y="6642556"/>
            <a:ext cx="1470274" cy="215444"/>
          </a:xfrm>
          <a:prstGeom prst="rect">
            <a:avLst/>
          </a:prstGeom>
          <a:noFill/>
        </p:spPr>
        <p:txBody>
          <a:bodyPr wrap="none" rtlCol="0">
            <a:spAutoFit/>
          </a:bodyPr>
          <a:lstStyle/>
          <a:p>
            <a:r>
              <a:rPr lang="en-GB" sz="800" dirty="0">
                <a:solidFill>
                  <a:srgbClr val="8E7818"/>
                </a:solidFill>
                <a:latin typeface="Avenir Light" panose="020B0402020203020204" pitchFamily="34" charset="77"/>
              </a:rPr>
              <a:t>Photo by Math on </a:t>
            </a:r>
            <a:r>
              <a:rPr lang="en-GB" sz="800" dirty="0" err="1">
                <a:solidFill>
                  <a:srgbClr val="8E7818"/>
                </a:solidFill>
                <a:latin typeface="Avenir Light" panose="020B0402020203020204" pitchFamily="34" charset="77"/>
              </a:rPr>
              <a:t>Unsplash</a:t>
            </a:r>
            <a:r>
              <a:rPr lang="en-GB" sz="800" dirty="0">
                <a:solidFill>
                  <a:srgbClr val="8E7818"/>
                </a:solidFill>
                <a:latin typeface="Avenir Light" panose="020B0402020203020204" pitchFamily="34" charset="77"/>
              </a:rPr>
              <a:t> </a:t>
            </a:r>
          </a:p>
        </p:txBody>
      </p:sp>
    </p:spTree>
    <p:extLst>
      <p:ext uri="{BB962C8B-B14F-4D97-AF65-F5344CB8AC3E}">
        <p14:creationId xmlns:p14="http://schemas.microsoft.com/office/powerpoint/2010/main" val="3773557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handwear&#10;&#10;Description automatically generated">
            <a:extLst>
              <a:ext uri="{FF2B5EF4-FFF2-40B4-BE49-F238E27FC236}">
                <a16:creationId xmlns:a16="http://schemas.microsoft.com/office/drawing/2014/main" id="{9C67C440-04CC-DB43-BFB0-58C4409A2757}"/>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ctrTitle"/>
          </p:nvPr>
        </p:nvSpPr>
        <p:spPr>
          <a:xfrm>
            <a:off x="696000" y="2075682"/>
            <a:ext cx="10800000" cy="2387600"/>
          </a:xfrm>
        </p:spPr>
        <p:txBody>
          <a:bodyPr/>
          <a:lstStyle/>
          <a:p>
            <a:r>
              <a:rPr lang="en-US" dirty="0">
                <a:effectLst>
                  <a:outerShdw blurRad="50800" dist="38100" dir="18900000" algn="bl" rotWithShape="0">
                    <a:prstClr val="black">
                      <a:alpha val="40000"/>
                    </a:prstClr>
                  </a:outerShdw>
                </a:effectLst>
              </a:rPr>
              <a:t>3 + 4 = 98</a:t>
            </a:r>
          </a:p>
        </p:txBody>
      </p:sp>
      <p:sp>
        <p:nvSpPr>
          <p:cNvPr id="3" name="Subtitle 2"/>
          <p:cNvSpPr>
            <a:spLocks noGrp="1"/>
          </p:cNvSpPr>
          <p:nvPr>
            <p:ph type="subTitle" idx="1"/>
          </p:nvPr>
        </p:nvSpPr>
        <p:spPr>
          <a:xfrm>
            <a:off x="1596000" y="4555357"/>
            <a:ext cx="9000000" cy="1655762"/>
          </a:xfrm>
        </p:spPr>
        <p:txBody>
          <a:bodyPr/>
          <a:lstStyle/>
          <a:p>
            <a:pPr>
              <a:lnSpc>
                <a:spcPct val="100000"/>
              </a:lnSpc>
            </a:pPr>
            <a:r>
              <a:rPr lang="en-US" dirty="0">
                <a:latin typeface="Avenir Light" panose="020B0402020203020204" pitchFamily="34" charset="77"/>
                <a:ea typeface="Gill Sans Light" charset="0"/>
                <a:cs typeface="Gill Sans Light" charset="0"/>
              </a:rPr>
              <a:t>When 3 municipalities develop a solution and</a:t>
            </a:r>
            <a:br>
              <a:rPr lang="en-US" dirty="0">
                <a:latin typeface="Avenir Light" panose="020B0402020203020204" pitchFamily="34" charset="77"/>
                <a:ea typeface="Gill Sans Light" charset="0"/>
                <a:cs typeface="Gill Sans Light" charset="0"/>
              </a:rPr>
            </a:br>
            <a:r>
              <a:rPr lang="en-US" dirty="0">
                <a:latin typeface="Avenir Light" panose="020B0402020203020204" pitchFamily="34" charset="77"/>
                <a:ea typeface="Gill Sans Light" charset="0"/>
                <a:cs typeface="Gill Sans Light" charset="0"/>
              </a:rPr>
              <a:t>the next 4 improve it – </a:t>
            </a:r>
            <a:r>
              <a:rPr lang="en-US" dirty="0">
                <a:ea typeface="Gill Sans Light" charset="0"/>
                <a:cs typeface="Gill Sans Light" charset="0"/>
              </a:rPr>
              <a:t>It benefits all 98*</a:t>
            </a:r>
            <a:endParaRPr lang="en-US" dirty="0">
              <a:latin typeface="Avenir Light" panose="020B0402020203020204" pitchFamily="34" charset="77"/>
              <a:ea typeface="Gill Sans Light" charset="0"/>
              <a:cs typeface="Gill Sans Light" charset="0"/>
            </a:endParaRPr>
          </a:p>
        </p:txBody>
      </p:sp>
      <p:sp>
        <p:nvSpPr>
          <p:cNvPr id="5" name="TextBox 4">
            <a:extLst>
              <a:ext uri="{FF2B5EF4-FFF2-40B4-BE49-F238E27FC236}">
                <a16:creationId xmlns:a16="http://schemas.microsoft.com/office/drawing/2014/main" id="{DBF1E05E-D515-0742-A4A9-019010F6D4F8}"/>
              </a:ext>
            </a:extLst>
          </p:cNvPr>
          <p:cNvSpPr txBox="1"/>
          <p:nvPr/>
        </p:nvSpPr>
        <p:spPr>
          <a:xfrm>
            <a:off x="7118554" y="5778964"/>
            <a:ext cx="2291012" cy="246221"/>
          </a:xfrm>
          <a:prstGeom prst="rect">
            <a:avLst/>
          </a:prstGeom>
          <a:noFill/>
        </p:spPr>
        <p:txBody>
          <a:bodyPr wrap="none" rtlCol="0">
            <a:spAutoFit/>
          </a:bodyPr>
          <a:lstStyle/>
          <a:p>
            <a:r>
              <a:rPr lang="en-US" sz="1000" dirty="0">
                <a:solidFill>
                  <a:schemeClr val="tx1">
                    <a:lumMod val="50000"/>
                    <a:lumOff val="50000"/>
                  </a:schemeClr>
                </a:solidFill>
              </a:rPr>
              <a:t>*There are 98 municipalities in Denmark</a:t>
            </a:r>
          </a:p>
        </p:txBody>
      </p:sp>
      <p:sp>
        <p:nvSpPr>
          <p:cNvPr id="4" name="TextBox 3">
            <a:extLst>
              <a:ext uri="{FF2B5EF4-FFF2-40B4-BE49-F238E27FC236}">
                <a16:creationId xmlns:a16="http://schemas.microsoft.com/office/drawing/2014/main" id="{6EA004D9-782D-4D43-BFC8-CACFFFAC57BB}"/>
              </a:ext>
            </a:extLst>
          </p:cNvPr>
          <p:cNvSpPr txBox="1"/>
          <p:nvPr/>
        </p:nvSpPr>
        <p:spPr>
          <a:xfrm>
            <a:off x="0" y="6642556"/>
            <a:ext cx="1858201" cy="215444"/>
          </a:xfrm>
          <a:prstGeom prst="rect">
            <a:avLst/>
          </a:prstGeom>
          <a:noFill/>
        </p:spPr>
        <p:txBody>
          <a:bodyPr wrap="none" rtlCol="0">
            <a:spAutoFit/>
          </a:bodyPr>
          <a:lstStyle/>
          <a:p>
            <a:r>
              <a:rPr lang="en-GB" sz="800" dirty="0">
                <a:solidFill>
                  <a:schemeClr val="bg2">
                    <a:lumMod val="75000"/>
                  </a:schemeClr>
                </a:solidFill>
                <a:latin typeface="Avenir Light" panose="020B0402020203020204" pitchFamily="34" charset="77"/>
              </a:rPr>
              <a:t>Photo by Kelly </a:t>
            </a:r>
            <a:r>
              <a:rPr lang="en-GB" sz="800" dirty="0" err="1">
                <a:solidFill>
                  <a:schemeClr val="bg2">
                    <a:lumMod val="75000"/>
                  </a:schemeClr>
                </a:solidFill>
                <a:latin typeface="Avenir Light" panose="020B0402020203020204" pitchFamily="34" charset="77"/>
              </a:rPr>
              <a:t>Sikkema</a:t>
            </a:r>
            <a:r>
              <a:rPr lang="en-GB" sz="800" dirty="0">
                <a:solidFill>
                  <a:schemeClr val="bg2">
                    <a:lumMod val="75000"/>
                  </a:schemeClr>
                </a:solidFill>
                <a:latin typeface="Avenir Light" panose="020B0402020203020204" pitchFamily="34" charset="77"/>
              </a:rPr>
              <a:t> on </a:t>
            </a:r>
            <a:r>
              <a:rPr lang="en-GB" sz="800" dirty="0" err="1">
                <a:solidFill>
                  <a:schemeClr val="bg2">
                    <a:lumMod val="75000"/>
                  </a:schemeClr>
                </a:solidFill>
                <a:latin typeface="Avenir Light" panose="020B0402020203020204" pitchFamily="34" charset="77"/>
              </a:rPr>
              <a:t>Unsplash</a:t>
            </a:r>
            <a:r>
              <a:rPr lang="en-GB" sz="800" dirty="0">
                <a:solidFill>
                  <a:schemeClr val="bg2">
                    <a:lumMod val="75000"/>
                  </a:schemeClr>
                </a:solidFill>
                <a:latin typeface="Avenir Light" panose="020B0402020203020204" pitchFamily="34" charset="77"/>
              </a:rPr>
              <a:t> </a:t>
            </a:r>
          </a:p>
        </p:txBody>
      </p:sp>
    </p:spTree>
    <p:extLst>
      <p:ext uri="{BB962C8B-B14F-4D97-AF65-F5344CB8AC3E}">
        <p14:creationId xmlns:p14="http://schemas.microsoft.com/office/powerpoint/2010/main" val="121881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descr="A close up of a calculator&#10;&#10;Description automatically generated">
            <a:extLst>
              <a:ext uri="{FF2B5EF4-FFF2-40B4-BE49-F238E27FC236}">
                <a16:creationId xmlns:a16="http://schemas.microsoft.com/office/drawing/2014/main" id="{422B92FA-1123-444A-BA82-B25559D01F60}"/>
              </a:ext>
            </a:extLst>
          </p:cNvPr>
          <p:cNvPicPr>
            <a:picLocks noChangeAspect="1"/>
          </p:cNvPicPr>
          <p:nvPr/>
        </p:nvPicPr>
        <p:blipFill rotWithShape="1">
          <a:blip r:embed="rId3" cstate="screen">
            <a:alphaModFix amt="40000"/>
            <a:extLst>
              <a:ext uri="{BEBA8EAE-BF5A-486C-A8C5-ECC9F3942E4B}">
                <a14:imgProps xmlns:a14="http://schemas.microsoft.com/office/drawing/2010/main">
                  <a14:imgLayer r:embed="rId4">
                    <a14:imgEffect>
                      <a14:sharpenSoften amount="50000"/>
                    </a14:imgEffect>
                    <a14:imgEffect>
                      <a14:colorTemperature colorTemp="5300"/>
                    </a14:imgEffect>
                    <a14:imgEffect>
                      <a14:saturation sat="66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85" name="Title 84">
            <a:extLst>
              <a:ext uri="{FF2B5EF4-FFF2-40B4-BE49-F238E27FC236}">
                <a16:creationId xmlns:a16="http://schemas.microsoft.com/office/drawing/2014/main" id="{E94E9552-E1B7-6742-B1E4-F7BF5C5C3B3B}"/>
              </a:ext>
            </a:extLst>
          </p:cNvPr>
          <p:cNvSpPr>
            <a:spLocks noGrp="1"/>
          </p:cNvSpPr>
          <p:nvPr>
            <p:ph type="title" idx="4294967295"/>
          </p:nvPr>
        </p:nvSpPr>
        <p:spPr>
          <a:xfrm>
            <a:off x="1971672" y="1557338"/>
            <a:ext cx="6400803" cy="790575"/>
          </a:xfrm>
          <a:solidFill>
            <a:srgbClr val="9C8897"/>
          </a:solidFill>
          <a:ln w="12700">
            <a:noFill/>
          </a:ln>
          <a:effectLst/>
        </p:spPr>
        <p:txBody>
          <a:bodyPr>
            <a:normAutofit fontScale="90000"/>
          </a:bodyPr>
          <a:lstStyle/>
          <a:p>
            <a:r>
              <a:rPr lang="en-GB" dirty="0">
                <a:solidFill>
                  <a:schemeClr val="bg1">
                    <a:alpha val="89929"/>
                  </a:schemeClr>
                </a:solidFill>
              </a:rPr>
              <a:t>Danish Municipalities Want</a:t>
            </a:r>
          </a:p>
        </p:txBody>
      </p:sp>
      <p:sp>
        <p:nvSpPr>
          <p:cNvPr id="86" name="Content Placeholder 85">
            <a:extLst>
              <a:ext uri="{FF2B5EF4-FFF2-40B4-BE49-F238E27FC236}">
                <a16:creationId xmlns:a16="http://schemas.microsoft.com/office/drawing/2014/main" id="{9CAA9C6E-DA0D-A74E-BBF2-20F97A929591}"/>
              </a:ext>
            </a:extLst>
          </p:cNvPr>
          <p:cNvSpPr>
            <a:spLocks noGrp="1"/>
          </p:cNvSpPr>
          <p:nvPr>
            <p:ph idx="4294967295"/>
          </p:nvPr>
        </p:nvSpPr>
        <p:spPr>
          <a:xfrm>
            <a:off x="1971672" y="2728911"/>
            <a:ext cx="5072066" cy="3186114"/>
          </a:xfrm>
          <a:solidFill>
            <a:srgbClr val="9C8897"/>
          </a:solidFill>
          <a:ln w="12700">
            <a:noFill/>
          </a:ln>
          <a:effectLst/>
        </p:spPr>
        <p:txBody>
          <a:bodyPr lIns="72000" tIns="0" rIns="0" bIns="0" anchor="ctr">
            <a:noAutofit/>
          </a:bodyPr>
          <a:lstStyle/>
          <a:p>
            <a:pPr marL="0" indent="0">
              <a:lnSpc>
                <a:spcPct val="120000"/>
              </a:lnSpc>
              <a:buNone/>
            </a:pPr>
            <a:r>
              <a:rPr lang="en-GB" sz="2600" dirty="0">
                <a:solidFill>
                  <a:schemeClr val="bg1">
                    <a:alpha val="89929"/>
                  </a:schemeClr>
                </a:solidFill>
              </a:rPr>
              <a:t>Coherent IT-solutions</a:t>
            </a:r>
          </a:p>
          <a:p>
            <a:pPr marL="0" indent="0">
              <a:lnSpc>
                <a:spcPct val="120000"/>
              </a:lnSpc>
              <a:buNone/>
            </a:pPr>
            <a:r>
              <a:rPr lang="en-GB" sz="2600" dirty="0">
                <a:solidFill>
                  <a:schemeClr val="bg1">
                    <a:alpha val="89929"/>
                  </a:schemeClr>
                </a:solidFill>
              </a:rPr>
              <a:t>To build for reuse and change</a:t>
            </a:r>
          </a:p>
          <a:p>
            <a:pPr marL="0" indent="0">
              <a:lnSpc>
                <a:spcPct val="120000"/>
              </a:lnSpc>
              <a:buNone/>
            </a:pPr>
            <a:r>
              <a:rPr lang="en-GB" sz="2600" dirty="0">
                <a:solidFill>
                  <a:schemeClr val="bg1">
                    <a:alpha val="89929"/>
                  </a:schemeClr>
                </a:solidFill>
              </a:rPr>
              <a:t>Data as a value-adding resource</a:t>
            </a:r>
          </a:p>
          <a:p>
            <a:pPr marL="0" indent="0">
              <a:lnSpc>
                <a:spcPct val="120000"/>
              </a:lnSpc>
              <a:buNone/>
            </a:pPr>
            <a:r>
              <a:rPr lang="en-GB" sz="2600" dirty="0">
                <a:solidFill>
                  <a:schemeClr val="bg1">
                    <a:alpha val="89929"/>
                  </a:schemeClr>
                </a:solidFill>
              </a:rPr>
              <a:t>Trust and Security</a:t>
            </a:r>
          </a:p>
          <a:p>
            <a:pPr marL="0" indent="0">
              <a:lnSpc>
                <a:spcPct val="120000"/>
              </a:lnSpc>
              <a:buNone/>
            </a:pPr>
            <a:r>
              <a:rPr lang="en-GB" sz="2600" dirty="0">
                <a:solidFill>
                  <a:schemeClr val="bg1">
                    <a:alpha val="89929"/>
                  </a:schemeClr>
                </a:solidFill>
              </a:rPr>
              <a:t>Multiple Vendors</a:t>
            </a:r>
          </a:p>
        </p:txBody>
      </p:sp>
    </p:spTree>
    <p:extLst>
      <p:ext uri="{BB962C8B-B14F-4D97-AF65-F5344CB8AC3E}">
        <p14:creationId xmlns:p14="http://schemas.microsoft.com/office/powerpoint/2010/main" val="4278862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62E2EEB-414A-3749-A11F-8512BFF09ADD}"/>
              </a:ext>
            </a:extLst>
          </p:cNvPr>
          <p:cNvGraphicFramePr>
            <a:graphicFrameLocks noChangeAspect="1"/>
          </p:cNvGraphicFramePr>
          <p:nvPr>
            <p:extLst>
              <p:ext uri="{D42A27DB-BD31-4B8C-83A1-F6EECF244321}">
                <p14:modId xmlns:p14="http://schemas.microsoft.com/office/powerpoint/2010/main" val="73700991"/>
              </p:ext>
            </p:extLst>
          </p:nvPr>
        </p:nvGraphicFramePr>
        <p:xfrm>
          <a:off x="2372700" y="946800"/>
          <a:ext cx="7446600" cy="496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1624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10;&#10;Description automatically generated with medium confidence">
            <a:extLst>
              <a:ext uri="{FF2B5EF4-FFF2-40B4-BE49-F238E27FC236}">
                <a16:creationId xmlns:a16="http://schemas.microsoft.com/office/drawing/2014/main" id="{3A5D8956-29CB-BE43-8F08-B2029DB700A0}"/>
              </a:ext>
            </a:extLst>
          </p:cNvPr>
          <p:cNvPicPr>
            <a:picLocks noChangeAspect="1"/>
          </p:cNvPicPr>
          <p:nvPr/>
        </p:nvPicPr>
        <p:blipFill rotWithShape="1">
          <a:blip r:embed="rId3" cstate="screen">
            <a:alphaModFix amt="70000"/>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2B84C370-9988-E449-B524-7BD681706984}"/>
              </a:ext>
            </a:extLst>
          </p:cNvPr>
          <p:cNvSpPr>
            <a:spLocks noGrp="1"/>
          </p:cNvSpPr>
          <p:nvPr>
            <p:ph type="ctrTitle"/>
          </p:nvPr>
        </p:nvSpPr>
        <p:spPr>
          <a:xfrm>
            <a:off x="4957762" y="1122363"/>
            <a:ext cx="6538237" cy="2387600"/>
          </a:xfrm>
        </p:spPr>
        <p:txBody>
          <a:bodyPr/>
          <a:lstStyle/>
          <a:p>
            <a:r>
              <a:rPr lang="en-GB" dirty="0">
                <a:effectLst>
                  <a:outerShdw blurRad="50800" dist="38100" dir="18900000" algn="bl" rotWithShape="0">
                    <a:prstClr val="black">
                      <a:alpha val="40000"/>
                    </a:prstClr>
                  </a:outerShdw>
                </a:effectLst>
              </a:rPr>
              <a:t>OS2 is here to</a:t>
            </a:r>
          </a:p>
        </p:txBody>
      </p:sp>
      <p:sp>
        <p:nvSpPr>
          <p:cNvPr id="3" name="Subtitle 2">
            <a:extLst>
              <a:ext uri="{FF2B5EF4-FFF2-40B4-BE49-F238E27FC236}">
                <a16:creationId xmlns:a16="http://schemas.microsoft.com/office/drawing/2014/main" id="{DCC6CCBB-3071-5941-8719-22E7EE3536C4}"/>
              </a:ext>
            </a:extLst>
          </p:cNvPr>
          <p:cNvSpPr>
            <a:spLocks noGrp="1"/>
          </p:cNvSpPr>
          <p:nvPr>
            <p:ph type="subTitle" idx="1"/>
          </p:nvPr>
        </p:nvSpPr>
        <p:spPr>
          <a:xfrm>
            <a:off x="4957762" y="3602038"/>
            <a:ext cx="6538237" cy="1655762"/>
          </a:xfrm>
        </p:spPr>
        <p:txBody>
          <a:bodyPr/>
          <a:lstStyle/>
          <a:p>
            <a:r>
              <a:rPr lang="en-GB" dirty="0"/>
              <a:t>ensure a governance framework that enable technical exchange and sharing of knowledge in the Danish public sector.</a:t>
            </a:r>
          </a:p>
        </p:txBody>
      </p:sp>
      <p:sp>
        <p:nvSpPr>
          <p:cNvPr id="8" name="TextBox 7">
            <a:extLst>
              <a:ext uri="{FF2B5EF4-FFF2-40B4-BE49-F238E27FC236}">
                <a16:creationId xmlns:a16="http://schemas.microsoft.com/office/drawing/2014/main" id="{821CC0EB-B0EE-6A44-84D7-725C99C56B4E}"/>
              </a:ext>
            </a:extLst>
          </p:cNvPr>
          <p:cNvSpPr txBox="1"/>
          <p:nvPr/>
        </p:nvSpPr>
        <p:spPr>
          <a:xfrm>
            <a:off x="0" y="6642556"/>
            <a:ext cx="1968809" cy="215444"/>
          </a:xfrm>
          <a:prstGeom prst="rect">
            <a:avLst/>
          </a:prstGeom>
          <a:noFill/>
        </p:spPr>
        <p:txBody>
          <a:bodyPr wrap="none" rtlCol="0">
            <a:spAutoFit/>
          </a:bodyPr>
          <a:lstStyle/>
          <a:p>
            <a:r>
              <a:rPr lang="en-GB" sz="800" dirty="0">
                <a:solidFill>
                  <a:srgbClr val="516275"/>
                </a:solidFill>
                <a:latin typeface="Avenir Light" panose="020B0402020203020204" pitchFamily="34" charset="77"/>
              </a:rPr>
              <a:t>Photo by Tim </a:t>
            </a:r>
            <a:r>
              <a:rPr lang="en-GB" sz="800" dirty="0" err="1">
                <a:solidFill>
                  <a:srgbClr val="516275"/>
                </a:solidFill>
                <a:latin typeface="Avenir Light" panose="020B0402020203020204" pitchFamily="34" charset="77"/>
              </a:rPr>
              <a:t>Mossholder</a:t>
            </a:r>
            <a:r>
              <a:rPr lang="en-GB" sz="800" dirty="0">
                <a:solidFill>
                  <a:srgbClr val="516275"/>
                </a:solidFill>
                <a:latin typeface="Avenir Light" panose="020B0402020203020204" pitchFamily="34" charset="77"/>
              </a:rPr>
              <a:t> on </a:t>
            </a:r>
            <a:r>
              <a:rPr lang="en-GB" sz="800" dirty="0" err="1">
                <a:solidFill>
                  <a:srgbClr val="516275"/>
                </a:solidFill>
                <a:latin typeface="Avenir Light" panose="020B0402020203020204" pitchFamily="34" charset="77"/>
              </a:rPr>
              <a:t>Unsplash</a:t>
            </a:r>
            <a:r>
              <a:rPr lang="en-GB" sz="800" dirty="0">
                <a:solidFill>
                  <a:srgbClr val="516275"/>
                </a:solidFill>
                <a:latin typeface="Avenir Light" panose="020B0402020203020204" pitchFamily="34" charset="77"/>
              </a:rPr>
              <a:t> </a:t>
            </a:r>
          </a:p>
        </p:txBody>
      </p:sp>
    </p:spTree>
    <p:extLst>
      <p:ext uri="{BB962C8B-B14F-4D97-AF65-F5344CB8AC3E}">
        <p14:creationId xmlns:p14="http://schemas.microsoft.com/office/powerpoint/2010/main" val="4003893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alking up a flight of stairs&#10;&#10;Description automatically generated with low confidence">
            <a:extLst>
              <a:ext uri="{FF2B5EF4-FFF2-40B4-BE49-F238E27FC236}">
                <a16:creationId xmlns:a16="http://schemas.microsoft.com/office/drawing/2014/main" id="{D086FF98-8FA9-497D-DDDC-1B2BFFD2074B}"/>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a:effectLst>
                  <a:outerShdw blurRad="50800" dist="38100" dir="18900000" algn="bl" rotWithShape="0">
                    <a:prstClr val="black">
                      <a:alpha val="40000"/>
                    </a:prstClr>
                  </a:outerShdw>
                </a:effectLst>
              </a:rPr>
              <a:t>Challenges</a:t>
            </a:r>
          </a:p>
        </p:txBody>
      </p:sp>
      <p:sp>
        <p:nvSpPr>
          <p:cNvPr id="10" name="Content Placeholder 9">
            <a:extLst>
              <a:ext uri="{FF2B5EF4-FFF2-40B4-BE49-F238E27FC236}">
                <a16:creationId xmlns:a16="http://schemas.microsoft.com/office/drawing/2014/main" id="{CA9DEFAD-3DBB-D51A-7347-D22E5B13908B}"/>
              </a:ext>
            </a:extLst>
          </p:cNvPr>
          <p:cNvSpPr>
            <a:spLocks noGrp="1"/>
          </p:cNvSpPr>
          <p:nvPr>
            <p:ph idx="1"/>
          </p:nvPr>
        </p:nvSpPr>
        <p:spPr/>
        <p:txBody>
          <a:bodyPr/>
          <a:lstStyle/>
          <a:p>
            <a:r>
              <a:rPr lang="en-GB" dirty="0"/>
              <a:t>Not invented here</a:t>
            </a:r>
          </a:p>
          <a:p>
            <a:r>
              <a:rPr lang="en-GB" dirty="0"/>
              <a:t>Culture – Myths about Open Source</a:t>
            </a:r>
          </a:p>
          <a:p>
            <a:r>
              <a:rPr lang="en-GB" dirty="0"/>
              <a:t>Higher degree of involvement needed - a different kind of involvement</a:t>
            </a:r>
          </a:p>
          <a:p>
            <a:r>
              <a:rPr lang="en-GB" dirty="0"/>
              <a:t>Legal</a:t>
            </a:r>
          </a:p>
          <a:p>
            <a:r>
              <a:rPr lang="en-GB" dirty="0"/>
              <a:t>Non-functional requirements</a:t>
            </a:r>
          </a:p>
        </p:txBody>
      </p:sp>
      <p:sp>
        <p:nvSpPr>
          <p:cNvPr id="4" name="TextBox 3">
            <a:extLst>
              <a:ext uri="{FF2B5EF4-FFF2-40B4-BE49-F238E27FC236}">
                <a16:creationId xmlns:a16="http://schemas.microsoft.com/office/drawing/2014/main" id="{6EA004D9-782D-4D43-BFC8-CACFFFAC57BB}"/>
              </a:ext>
            </a:extLst>
          </p:cNvPr>
          <p:cNvSpPr txBox="1"/>
          <p:nvPr/>
        </p:nvSpPr>
        <p:spPr>
          <a:xfrm>
            <a:off x="0" y="6642556"/>
            <a:ext cx="1858201" cy="215444"/>
          </a:xfrm>
          <a:prstGeom prst="rect">
            <a:avLst/>
          </a:prstGeom>
          <a:noFill/>
        </p:spPr>
        <p:txBody>
          <a:bodyPr wrap="none" rtlCol="0">
            <a:spAutoFit/>
          </a:bodyPr>
          <a:lstStyle/>
          <a:p>
            <a:r>
              <a:rPr lang="en-GB" sz="800" dirty="0">
                <a:solidFill>
                  <a:srgbClr val="705751"/>
                </a:solidFill>
                <a:latin typeface="Avenir Light" panose="020B0402020203020204" pitchFamily="34" charset="77"/>
              </a:rPr>
              <a:t>Photo by </a:t>
            </a:r>
            <a:r>
              <a:rPr lang="en-GB" sz="800" dirty="0" err="1">
                <a:solidFill>
                  <a:srgbClr val="705751"/>
                </a:solidFill>
                <a:latin typeface="Avenir Light" panose="020B0402020203020204" pitchFamily="34" charset="77"/>
              </a:rPr>
              <a:t>Jukan</a:t>
            </a:r>
            <a:r>
              <a:rPr lang="en-GB" sz="800" dirty="0">
                <a:solidFill>
                  <a:srgbClr val="705751"/>
                </a:solidFill>
                <a:latin typeface="Avenir Light" panose="020B0402020203020204" pitchFamily="34" charset="77"/>
              </a:rPr>
              <a:t> </a:t>
            </a:r>
            <a:r>
              <a:rPr lang="en-GB" sz="800" dirty="0" err="1">
                <a:solidFill>
                  <a:srgbClr val="705751"/>
                </a:solidFill>
                <a:latin typeface="Avenir Light" panose="020B0402020203020204" pitchFamily="34" charset="77"/>
              </a:rPr>
              <a:t>Tateisi</a:t>
            </a:r>
            <a:r>
              <a:rPr lang="en-GB" sz="800" dirty="0">
                <a:solidFill>
                  <a:srgbClr val="705751"/>
                </a:solidFill>
                <a:latin typeface="Avenir Light" panose="020B0402020203020204" pitchFamily="34" charset="77"/>
              </a:rPr>
              <a:t> on </a:t>
            </a:r>
            <a:r>
              <a:rPr lang="en-GB" sz="800" dirty="0" err="1">
                <a:solidFill>
                  <a:srgbClr val="705751"/>
                </a:solidFill>
                <a:latin typeface="Avenir Light" panose="020B0402020203020204" pitchFamily="34" charset="77"/>
              </a:rPr>
              <a:t>Unsplash</a:t>
            </a:r>
            <a:endParaRPr lang="en-GB" sz="800" dirty="0">
              <a:solidFill>
                <a:srgbClr val="705751"/>
              </a:solidFill>
              <a:latin typeface="Avenir Light" panose="020B0402020203020204" pitchFamily="34" charset="77"/>
            </a:endParaRPr>
          </a:p>
        </p:txBody>
      </p:sp>
    </p:spTree>
    <p:extLst>
      <p:ext uri="{BB962C8B-B14F-4D97-AF65-F5344CB8AC3E}">
        <p14:creationId xmlns:p14="http://schemas.microsoft.com/office/powerpoint/2010/main" val="952406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FA19187-54D3-C327-FEC4-15CBE750C3DD}"/>
              </a:ext>
            </a:extLst>
          </p:cNvPr>
          <p:cNvPicPr>
            <a:picLocks noChangeAspect="1"/>
          </p:cNvPicPr>
          <p:nvPr/>
        </p:nvPicPr>
        <p:blipFill rotWithShape="1">
          <a:blip r:embed="rId3" cstate="screen">
            <a:alphaModFix amt="30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0"/>
            <a:ext cx="12192000" cy="6928702"/>
          </a:xfrm>
          <a:prstGeom prst="rect">
            <a:avLst/>
          </a:prstGeom>
        </p:spPr>
      </p:pic>
      <p:sp>
        <p:nvSpPr>
          <p:cNvPr id="2" name="Title 1">
            <a:extLst>
              <a:ext uri="{FF2B5EF4-FFF2-40B4-BE49-F238E27FC236}">
                <a16:creationId xmlns:a16="http://schemas.microsoft.com/office/drawing/2014/main" id="{EEC0C4D3-677E-3741-9E6F-C0EB3CD54185}"/>
              </a:ext>
            </a:extLst>
          </p:cNvPr>
          <p:cNvSpPr>
            <a:spLocks noGrp="1"/>
          </p:cNvSpPr>
          <p:nvPr>
            <p:ph type="ctrTitle"/>
          </p:nvPr>
        </p:nvSpPr>
        <p:spPr>
          <a:xfrm>
            <a:off x="2341769" y="2642394"/>
            <a:ext cx="7508461" cy="2387600"/>
          </a:xfrm>
        </p:spPr>
        <p:txBody>
          <a:bodyPr>
            <a:normAutofit/>
          </a:bodyPr>
          <a:lstStyle/>
          <a:p>
            <a:r>
              <a:rPr lang="en-GB" sz="5500" dirty="0">
                <a:effectLst>
                  <a:outerShdw blurRad="50800" dist="38100" dir="18900000" algn="bl" rotWithShape="0">
                    <a:prstClr val="black">
                      <a:alpha val="40000"/>
                    </a:prstClr>
                  </a:outerShdw>
                </a:effectLst>
              </a:rPr>
              <a:t>How we do it in OS2</a:t>
            </a:r>
          </a:p>
        </p:txBody>
      </p:sp>
      <p:sp>
        <p:nvSpPr>
          <p:cNvPr id="3" name="Subtitle 2">
            <a:extLst>
              <a:ext uri="{FF2B5EF4-FFF2-40B4-BE49-F238E27FC236}">
                <a16:creationId xmlns:a16="http://schemas.microsoft.com/office/drawing/2014/main" id="{7EA89492-BAA5-6742-BF42-188F20CD3DFE}"/>
              </a:ext>
            </a:extLst>
          </p:cNvPr>
          <p:cNvSpPr>
            <a:spLocks noGrp="1"/>
          </p:cNvSpPr>
          <p:nvPr>
            <p:ph type="subTitle" idx="1"/>
          </p:nvPr>
        </p:nvSpPr>
        <p:spPr>
          <a:xfrm>
            <a:off x="2341769" y="5122069"/>
            <a:ext cx="7508461" cy="1655762"/>
          </a:xfrm>
        </p:spPr>
        <p:txBody>
          <a:bodyPr/>
          <a:lstStyle/>
          <a:p>
            <a:r>
              <a:rPr lang="en-GB" dirty="0"/>
              <a:t>Our aim is to maintain a low barrier making it easy to buy and use open source in a Danish Municipality.</a:t>
            </a:r>
          </a:p>
        </p:txBody>
      </p:sp>
      <p:sp>
        <p:nvSpPr>
          <p:cNvPr id="4" name="TextBox 3">
            <a:extLst>
              <a:ext uri="{FF2B5EF4-FFF2-40B4-BE49-F238E27FC236}">
                <a16:creationId xmlns:a16="http://schemas.microsoft.com/office/drawing/2014/main" id="{B8C1A70E-32FF-C44F-BEFE-8F8BDC436CEC}"/>
              </a:ext>
            </a:extLst>
          </p:cNvPr>
          <p:cNvSpPr txBox="1"/>
          <p:nvPr/>
        </p:nvSpPr>
        <p:spPr>
          <a:xfrm>
            <a:off x="0" y="6642556"/>
            <a:ext cx="2024913" cy="215444"/>
          </a:xfrm>
          <a:prstGeom prst="rect">
            <a:avLst/>
          </a:prstGeom>
          <a:noFill/>
        </p:spPr>
        <p:txBody>
          <a:bodyPr wrap="none" rtlCol="0">
            <a:spAutoFit/>
          </a:bodyPr>
          <a:lstStyle/>
          <a:p>
            <a:r>
              <a:rPr lang="en-GB" sz="800" dirty="0">
                <a:solidFill>
                  <a:srgbClr val="859B98"/>
                </a:solidFill>
                <a:latin typeface="Avenir Light" panose="020B0402020203020204" pitchFamily="34" charset="77"/>
              </a:rPr>
              <a:t>Photo by </a:t>
            </a:r>
            <a:r>
              <a:rPr lang="en-GB" sz="800" dirty="0" err="1">
                <a:solidFill>
                  <a:srgbClr val="859B98"/>
                </a:solidFill>
                <a:latin typeface="Avenir Light" panose="020B0402020203020204" pitchFamily="34" charset="77"/>
              </a:rPr>
              <a:t>Zulian</a:t>
            </a:r>
            <a:r>
              <a:rPr lang="en-GB" sz="800" dirty="0">
                <a:solidFill>
                  <a:srgbClr val="859B98"/>
                </a:solidFill>
                <a:latin typeface="Avenir Light" panose="020B0402020203020204" pitchFamily="34" charset="77"/>
              </a:rPr>
              <a:t> </a:t>
            </a:r>
            <a:r>
              <a:rPr lang="en-GB" sz="800" dirty="0" err="1">
                <a:solidFill>
                  <a:srgbClr val="859B98"/>
                </a:solidFill>
                <a:latin typeface="Avenir Light" panose="020B0402020203020204" pitchFamily="34" charset="77"/>
              </a:rPr>
              <a:t>Firmansyah</a:t>
            </a:r>
            <a:r>
              <a:rPr lang="en-GB" sz="800" dirty="0">
                <a:solidFill>
                  <a:srgbClr val="859B98"/>
                </a:solidFill>
                <a:latin typeface="Avenir Light" panose="020B0402020203020204" pitchFamily="34" charset="77"/>
              </a:rPr>
              <a:t> on </a:t>
            </a:r>
            <a:r>
              <a:rPr lang="en-GB" sz="800" dirty="0" err="1">
                <a:solidFill>
                  <a:srgbClr val="859B98"/>
                </a:solidFill>
                <a:latin typeface="Avenir Light" panose="020B0402020203020204" pitchFamily="34" charset="77"/>
              </a:rPr>
              <a:t>Unsplash</a:t>
            </a:r>
            <a:endParaRPr lang="en-GB" sz="800" dirty="0">
              <a:solidFill>
                <a:srgbClr val="859B98"/>
              </a:solidFill>
              <a:latin typeface="Avenir Light" panose="020B0402020203020204" pitchFamily="34" charset="77"/>
            </a:endParaRPr>
          </a:p>
        </p:txBody>
      </p:sp>
    </p:spTree>
    <p:extLst>
      <p:ext uri="{BB962C8B-B14F-4D97-AF65-F5344CB8AC3E}">
        <p14:creationId xmlns:p14="http://schemas.microsoft.com/office/powerpoint/2010/main" val="2324704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ilhouette of a person holding a computer&#10;&#10;Description automatically generated with low confidence">
            <a:extLst>
              <a:ext uri="{FF2B5EF4-FFF2-40B4-BE49-F238E27FC236}">
                <a16:creationId xmlns:a16="http://schemas.microsoft.com/office/drawing/2014/main" id="{268E3FDB-ABF1-EFC6-BFF7-1552866D5BF8}"/>
              </a:ext>
            </a:extLst>
          </p:cNvPr>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39234" y="-1"/>
            <a:ext cx="12231234" cy="6858001"/>
          </a:xfrm>
          <a:prstGeom prst="rect">
            <a:avLst/>
          </a:prstGeom>
        </p:spPr>
      </p:pic>
      <p:sp>
        <p:nvSpPr>
          <p:cNvPr id="2" name="Title 1">
            <a:extLst>
              <a:ext uri="{FF2B5EF4-FFF2-40B4-BE49-F238E27FC236}">
                <a16:creationId xmlns:a16="http://schemas.microsoft.com/office/drawing/2014/main" id="{EEC0C4D3-677E-3741-9E6F-C0EB3CD54185}"/>
              </a:ext>
            </a:extLst>
          </p:cNvPr>
          <p:cNvSpPr>
            <a:spLocks noGrp="1"/>
          </p:cNvSpPr>
          <p:nvPr>
            <p:ph type="ctrTitle"/>
          </p:nvPr>
        </p:nvSpPr>
        <p:spPr>
          <a:xfrm>
            <a:off x="4629150" y="1479558"/>
            <a:ext cx="6866849" cy="2387600"/>
          </a:xfrm>
        </p:spPr>
        <p:txBody>
          <a:bodyPr>
            <a:normAutofit/>
          </a:bodyPr>
          <a:lstStyle/>
          <a:p>
            <a:r>
              <a:rPr lang="en-GB" sz="5500" dirty="0">
                <a:effectLst>
                  <a:outerShdw blurRad="50800" dist="38100" dir="18900000" algn="bl" rotWithShape="0">
                    <a:prstClr val="black">
                      <a:alpha val="40000"/>
                    </a:prstClr>
                  </a:outerShdw>
                </a:effectLst>
              </a:rPr>
              <a:t>Communication</a:t>
            </a:r>
          </a:p>
        </p:txBody>
      </p:sp>
      <p:sp>
        <p:nvSpPr>
          <p:cNvPr id="3" name="Subtitle 2">
            <a:extLst>
              <a:ext uri="{FF2B5EF4-FFF2-40B4-BE49-F238E27FC236}">
                <a16:creationId xmlns:a16="http://schemas.microsoft.com/office/drawing/2014/main" id="{7EA89492-BAA5-6742-BF42-188F20CD3DFE}"/>
              </a:ext>
            </a:extLst>
          </p:cNvPr>
          <p:cNvSpPr>
            <a:spLocks noGrp="1"/>
          </p:cNvSpPr>
          <p:nvPr>
            <p:ph type="subTitle" idx="1"/>
          </p:nvPr>
        </p:nvSpPr>
        <p:spPr>
          <a:xfrm>
            <a:off x="4629150" y="3959233"/>
            <a:ext cx="6866849" cy="1655762"/>
          </a:xfrm>
        </p:spPr>
        <p:txBody>
          <a:bodyPr/>
          <a:lstStyle/>
          <a:p>
            <a:r>
              <a:rPr lang="en-GB" dirty="0"/>
              <a:t>We make sure to tell all the great stories</a:t>
            </a:r>
          </a:p>
        </p:txBody>
      </p:sp>
      <p:sp>
        <p:nvSpPr>
          <p:cNvPr id="4" name="TextBox 3">
            <a:extLst>
              <a:ext uri="{FF2B5EF4-FFF2-40B4-BE49-F238E27FC236}">
                <a16:creationId xmlns:a16="http://schemas.microsoft.com/office/drawing/2014/main" id="{B8C1A70E-32FF-C44F-BEFE-8F8BDC436CEC}"/>
              </a:ext>
            </a:extLst>
          </p:cNvPr>
          <p:cNvSpPr txBox="1"/>
          <p:nvPr/>
        </p:nvSpPr>
        <p:spPr>
          <a:xfrm>
            <a:off x="0" y="6642556"/>
            <a:ext cx="1747594" cy="215444"/>
          </a:xfrm>
          <a:prstGeom prst="rect">
            <a:avLst/>
          </a:prstGeom>
          <a:noFill/>
        </p:spPr>
        <p:txBody>
          <a:bodyPr wrap="none" rtlCol="0">
            <a:spAutoFit/>
          </a:bodyPr>
          <a:lstStyle/>
          <a:p>
            <a:r>
              <a:rPr lang="en-GB" sz="800" dirty="0">
                <a:solidFill>
                  <a:srgbClr val="859B98"/>
                </a:solidFill>
                <a:latin typeface="Avenir Light" panose="020B0402020203020204" pitchFamily="34" charset="77"/>
              </a:rPr>
              <a:t>Photo by Patrick Fore on </a:t>
            </a:r>
            <a:r>
              <a:rPr lang="en-GB" sz="800" dirty="0" err="1">
                <a:solidFill>
                  <a:srgbClr val="859B98"/>
                </a:solidFill>
                <a:latin typeface="Avenir Light" panose="020B0402020203020204" pitchFamily="34" charset="77"/>
              </a:rPr>
              <a:t>Unsplash</a:t>
            </a:r>
            <a:endParaRPr lang="en-GB" sz="800" dirty="0">
              <a:solidFill>
                <a:srgbClr val="859B98"/>
              </a:solidFill>
              <a:latin typeface="Avenir Light" panose="020B0402020203020204" pitchFamily="34" charset="77"/>
            </a:endParaRPr>
          </a:p>
        </p:txBody>
      </p:sp>
    </p:spTree>
    <p:extLst>
      <p:ext uri="{BB962C8B-B14F-4D97-AF65-F5344CB8AC3E}">
        <p14:creationId xmlns:p14="http://schemas.microsoft.com/office/powerpoint/2010/main" val="3988187342"/>
      </p:ext>
    </p:extLst>
  </p:cSld>
  <p:clrMapOvr>
    <a:masterClrMapping/>
  </p:clrMapOvr>
</p:sld>
</file>

<file path=ppt/theme/theme1.xml><?xml version="1.0" encoding="utf-8"?>
<a:theme xmlns:a="http://schemas.openxmlformats.org/drawingml/2006/main" name="OS2 Tema">
  <a:themeElements>
    <a:clrScheme name="OS2 identitetsfarver">
      <a:dk1>
        <a:srgbClr val="000000"/>
      </a:dk1>
      <a:lt1>
        <a:srgbClr val="FEFFFF"/>
      </a:lt1>
      <a:dk2>
        <a:srgbClr val="78CCD0"/>
      </a:dk2>
      <a:lt2>
        <a:srgbClr val="E5E5E5"/>
      </a:lt2>
      <a:accent1>
        <a:srgbClr val="3A6DB6"/>
      </a:accent1>
      <a:accent2>
        <a:srgbClr val="53B964"/>
      </a:accent2>
      <a:accent3>
        <a:srgbClr val="F4782D"/>
      </a:accent3>
      <a:accent4>
        <a:srgbClr val="78CCD0"/>
      </a:accent4>
      <a:accent5>
        <a:srgbClr val="777776"/>
      </a:accent5>
      <a:accent6>
        <a:srgbClr val="214474"/>
      </a:accent6>
      <a:hlink>
        <a:srgbClr val="53B964"/>
      </a:hlink>
      <a:folHlink>
        <a:srgbClr val="3A6DB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E94C78B-99D5-E941-B0CE-06D157E450FF}" vid="{25CFD425-1A66-484A-BA96-A6F33F18501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S2 no footer lo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E94C78B-99D5-E941-B0CE-06D157E450FF}" vid="{F606FCCC-345A-CF48-9658-8B4C39A6C8B1}"/>
    </a:ext>
  </a:extLst>
</a:theme>
</file>

<file path=ppt/theme/theme3.xml><?xml version="1.0" encoding="utf-8"?>
<a:theme xmlns:a="http://schemas.openxmlformats.org/drawingml/2006/main" name="1_Cyan background">
  <a:themeElements>
    <a:clrScheme name="OS2 identitetsfarver">
      <a:dk1>
        <a:srgbClr val="000000"/>
      </a:dk1>
      <a:lt1>
        <a:srgbClr val="FEFFFF"/>
      </a:lt1>
      <a:dk2>
        <a:srgbClr val="78CCD0"/>
      </a:dk2>
      <a:lt2>
        <a:srgbClr val="E5E5E5"/>
      </a:lt2>
      <a:accent1>
        <a:srgbClr val="3A6DB6"/>
      </a:accent1>
      <a:accent2>
        <a:srgbClr val="53B964"/>
      </a:accent2>
      <a:accent3>
        <a:srgbClr val="F4782D"/>
      </a:accent3>
      <a:accent4>
        <a:srgbClr val="78CCD0"/>
      </a:accent4>
      <a:accent5>
        <a:srgbClr val="777776"/>
      </a:accent5>
      <a:accent6>
        <a:srgbClr val="214474"/>
      </a:accent6>
      <a:hlink>
        <a:srgbClr val="53B964"/>
      </a:hlink>
      <a:folHlink>
        <a:srgbClr val="3A6DB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E94C78B-99D5-E941-B0CE-06D157E450FF}" vid="{98E83CA4-BB2E-C24D-ABBC-AB77DBBFE0D4}"/>
    </a:ext>
  </a:extLst>
</a:theme>
</file>

<file path=ppt/theme/theme4.xml><?xml version="1.0" encoding="utf-8"?>
<a:theme xmlns:a="http://schemas.openxmlformats.org/drawingml/2006/main" name="2_Cyan background">
  <a:themeElements>
    <a:clrScheme name="OS2 identitetsfarver">
      <a:dk1>
        <a:srgbClr val="000000"/>
      </a:dk1>
      <a:lt1>
        <a:srgbClr val="FEFFFF"/>
      </a:lt1>
      <a:dk2>
        <a:srgbClr val="78CCD0"/>
      </a:dk2>
      <a:lt2>
        <a:srgbClr val="E5E5E5"/>
      </a:lt2>
      <a:accent1>
        <a:srgbClr val="3A6DB6"/>
      </a:accent1>
      <a:accent2>
        <a:srgbClr val="53B964"/>
      </a:accent2>
      <a:accent3>
        <a:srgbClr val="F4782D"/>
      </a:accent3>
      <a:accent4>
        <a:srgbClr val="78CCD0"/>
      </a:accent4>
      <a:accent5>
        <a:srgbClr val="777776"/>
      </a:accent5>
      <a:accent6>
        <a:srgbClr val="214474"/>
      </a:accent6>
      <a:hlink>
        <a:srgbClr val="53B964"/>
      </a:hlink>
      <a:folHlink>
        <a:srgbClr val="3A6DB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E94C78B-99D5-E941-B0CE-06D157E450FF}" vid="{D2FC2FC5-BC1C-0D4A-A6B3-14F3EED602CD}"/>
    </a:ext>
  </a:extLst>
</a:theme>
</file>

<file path=ppt/theme/theme5.xml><?xml version="1.0" encoding="utf-8"?>
<a:theme xmlns:a="http://schemas.openxmlformats.org/drawingml/2006/main" name="Cyan background">
  <a:themeElements>
    <a:clrScheme name="OS2 identitetsfarver">
      <a:dk1>
        <a:srgbClr val="000000"/>
      </a:dk1>
      <a:lt1>
        <a:srgbClr val="FEFFFF"/>
      </a:lt1>
      <a:dk2>
        <a:srgbClr val="78CCD0"/>
      </a:dk2>
      <a:lt2>
        <a:srgbClr val="E5E5E5"/>
      </a:lt2>
      <a:accent1>
        <a:srgbClr val="3A6DB6"/>
      </a:accent1>
      <a:accent2>
        <a:srgbClr val="53B964"/>
      </a:accent2>
      <a:accent3>
        <a:srgbClr val="F4782D"/>
      </a:accent3>
      <a:accent4>
        <a:srgbClr val="78CCD0"/>
      </a:accent4>
      <a:accent5>
        <a:srgbClr val="777776"/>
      </a:accent5>
      <a:accent6>
        <a:srgbClr val="214474"/>
      </a:accent6>
      <a:hlink>
        <a:srgbClr val="53B964"/>
      </a:hlink>
      <a:folHlink>
        <a:srgbClr val="3A6DB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E94C78B-99D5-E941-B0CE-06D157E450FF}" vid="{6CC6541F-8778-C84C-A7FE-806599AEBE3C}"/>
    </a:ext>
  </a:extLst>
</a:theme>
</file>

<file path=ppt/theme/theme6.xml><?xml version="1.0" encoding="utf-8"?>
<a:theme xmlns:a="http://schemas.openxmlformats.org/drawingml/2006/main" name="Blue background">
  <a:themeElements>
    <a:clrScheme name="OS2 identitetsfarver">
      <a:dk1>
        <a:srgbClr val="000000"/>
      </a:dk1>
      <a:lt1>
        <a:srgbClr val="FEFFFF"/>
      </a:lt1>
      <a:dk2>
        <a:srgbClr val="78CCD0"/>
      </a:dk2>
      <a:lt2>
        <a:srgbClr val="E5E5E5"/>
      </a:lt2>
      <a:accent1>
        <a:srgbClr val="3A6DB6"/>
      </a:accent1>
      <a:accent2>
        <a:srgbClr val="53B964"/>
      </a:accent2>
      <a:accent3>
        <a:srgbClr val="F4782D"/>
      </a:accent3>
      <a:accent4>
        <a:srgbClr val="78CCD0"/>
      </a:accent4>
      <a:accent5>
        <a:srgbClr val="777776"/>
      </a:accent5>
      <a:accent6>
        <a:srgbClr val="214474"/>
      </a:accent6>
      <a:hlink>
        <a:srgbClr val="53B964"/>
      </a:hlink>
      <a:folHlink>
        <a:srgbClr val="3A6DB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E94C78B-99D5-E941-B0CE-06D157E450FF}" vid="{2B7A2F71-E3BD-474A-9A65-7D93C364FC31}"/>
    </a:ext>
  </a:extLst>
</a:theme>
</file>

<file path=ppt/theme/theme7.xml><?xml version="1.0" encoding="utf-8"?>
<a:theme xmlns:a="http://schemas.openxmlformats.org/drawingml/2006/main" name="Green background">
  <a:themeElements>
    <a:clrScheme name="OS2 identitetsfarver">
      <a:dk1>
        <a:srgbClr val="000000"/>
      </a:dk1>
      <a:lt1>
        <a:srgbClr val="FEFFFF"/>
      </a:lt1>
      <a:dk2>
        <a:srgbClr val="78CCD0"/>
      </a:dk2>
      <a:lt2>
        <a:srgbClr val="E5E5E5"/>
      </a:lt2>
      <a:accent1>
        <a:srgbClr val="3A6DB6"/>
      </a:accent1>
      <a:accent2>
        <a:srgbClr val="53B964"/>
      </a:accent2>
      <a:accent3>
        <a:srgbClr val="F4782D"/>
      </a:accent3>
      <a:accent4>
        <a:srgbClr val="78CCD0"/>
      </a:accent4>
      <a:accent5>
        <a:srgbClr val="777776"/>
      </a:accent5>
      <a:accent6>
        <a:srgbClr val="214474"/>
      </a:accent6>
      <a:hlink>
        <a:srgbClr val="53B964"/>
      </a:hlink>
      <a:folHlink>
        <a:srgbClr val="3A6DB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E94C78B-99D5-E941-B0CE-06D157E450FF}" vid="{9E927ED1-7290-3E4D-93FE-100ECF0D753B}"/>
    </a:ext>
  </a:extLst>
</a:theme>
</file>

<file path=ppt/theme/theme8.xml><?xml version="1.0" encoding="utf-8"?>
<a:theme xmlns:a="http://schemas.openxmlformats.org/drawingml/2006/main" name="Orange background">
  <a:themeElements>
    <a:clrScheme name="OS2 identitetsfarver">
      <a:dk1>
        <a:srgbClr val="000000"/>
      </a:dk1>
      <a:lt1>
        <a:srgbClr val="FEFFFF"/>
      </a:lt1>
      <a:dk2>
        <a:srgbClr val="78CCD0"/>
      </a:dk2>
      <a:lt2>
        <a:srgbClr val="E5E5E5"/>
      </a:lt2>
      <a:accent1>
        <a:srgbClr val="3A6DB6"/>
      </a:accent1>
      <a:accent2>
        <a:srgbClr val="53B964"/>
      </a:accent2>
      <a:accent3>
        <a:srgbClr val="F4782D"/>
      </a:accent3>
      <a:accent4>
        <a:srgbClr val="78CCD0"/>
      </a:accent4>
      <a:accent5>
        <a:srgbClr val="777776"/>
      </a:accent5>
      <a:accent6>
        <a:srgbClr val="214474"/>
      </a:accent6>
      <a:hlink>
        <a:srgbClr val="53B964"/>
      </a:hlink>
      <a:folHlink>
        <a:srgbClr val="3A6DB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E94C78B-99D5-E941-B0CE-06D157E450FF}" vid="{7657F987-D19E-AF42-B74F-16A014B9EA5B}"/>
    </a:ext>
  </a:extLst>
</a:theme>
</file>

<file path=ppt/theme/theme9.xml><?xml version="1.0" encoding="utf-8"?>
<a:theme xmlns:a="http://schemas.openxmlformats.org/drawingml/2006/main" name="Grey background">
  <a:themeElements>
    <a:clrScheme name="OS2 identitetsfarver">
      <a:dk1>
        <a:srgbClr val="000000"/>
      </a:dk1>
      <a:lt1>
        <a:srgbClr val="FEFFFF"/>
      </a:lt1>
      <a:dk2>
        <a:srgbClr val="78CCD0"/>
      </a:dk2>
      <a:lt2>
        <a:srgbClr val="E5E5E5"/>
      </a:lt2>
      <a:accent1>
        <a:srgbClr val="3A6DB6"/>
      </a:accent1>
      <a:accent2>
        <a:srgbClr val="53B964"/>
      </a:accent2>
      <a:accent3>
        <a:srgbClr val="F4782D"/>
      </a:accent3>
      <a:accent4>
        <a:srgbClr val="78CCD0"/>
      </a:accent4>
      <a:accent5>
        <a:srgbClr val="777776"/>
      </a:accent5>
      <a:accent6>
        <a:srgbClr val="214474"/>
      </a:accent6>
      <a:hlink>
        <a:srgbClr val="53B964"/>
      </a:hlink>
      <a:folHlink>
        <a:srgbClr val="3A6DB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E94C78B-99D5-E941-B0CE-06D157E450FF}" vid="{DBFE8907-646F-354D-8520-5F667EAC98E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roups X - Document" ma:contentTypeID="0x0101002FECBCFE27A94FA4A49D56DA0627A7A7008D1BF7A463BC054395CDE7C97E2C1C7E" ma:contentTypeVersion="25" ma:contentTypeDescription="Content type used in default document library in Groups for external groups (no extra fields for metadata provided)" ma:contentTypeScope="" ma:versionID="83065a9d1f517088a21e3412eba78c4a">
  <xsd:schema xmlns:xsd="http://www.w3.org/2001/XMLSchema" xmlns:xs="http://www.w3.org/2001/XMLSchema" xmlns:p="http://schemas.microsoft.com/office/2006/metadata/properties" xmlns:ns1="http://schemas.microsoft.com/sharepoint/v3" xmlns:ns2="37a1ba71-6224-45a5-8d24-b6656e4b9786" xmlns:ns3="a3ae19f0-4dbe-43a6-b18c-ab24829349ad" targetNamespace="http://schemas.microsoft.com/office/2006/metadata/properties" ma:root="true" ma:fieldsID="ba857deb90143e4c02dd0bec9d379e59" ns1:_="" ns2:_="" ns3:_="">
    <xsd:import namespace="http://schemas.microsoft.com/sharepoint/v3"/>
    <xsd:import namespace="37a1ba71-6224-45a5-8d24-b6656e4b9786"/>
    <xsd:import namespace="a3ae19f0-4dbe-43a6-b18c-ab24829349ad"/>
    <xsd:element name="properties">
      <xsd:complexType>
        <xsd:sequence>
          <xsd:element name="documentManagement">
            <xsd:complexType>
              <xsd:all>
                <xsd:element ref="ns1:Editor" minOccurs="0"/>
                <xsd:element ref="ns1:_UIVersionString" minOccurs="0"/>
                <xsd:element ref="ns2:WS_KM" minOccurs="0"/>
                <xsd:element ref="ns2:TaxKeywordTaxHTField" minOccurs="0"/>
                <xsd:element ref="ns2:TaxCatchAll" minOccurs="0"/>
                <xsd:element ref="ns2:TaxCatchAllLabel" minOccurs="0"/>
                <xsd:element ref="ns2:i51f003d86e044fa8787db0c1fd77971"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element ref="ns3:lcf76f155ced4ddcb4097134ff3c332f" minOccurs="0"/>
                <xsd:element ref="ns3:MediaLengthInSecond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ditor" ma:index="1" nillable="true" ma:displayName="Modifie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UIVersionString" ma:index="2" nillable="true" ma:displayName="Version" ma:internalName="_UIVersionString"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a1ba71-6224-45a5-8d24-b6656e4b9786" elementFormDefault="qualified">
    <xsd:import namespace="http://schemas.microsoft.com/office/2006/documentManagement/types"/>
    <xsd:import namespace="http://schemas.microsoft.com/office/infopath/2007/PartnerControls"/>
    <xsd:element name="WS_KM" ma:index="3" nillable="true" ma:displayName="KM" ma:default="0" ma:description="" ma:internalName="WS_KM">
      <xsd:simpleType>
        <xsd:restriction base="dms:Boolean"/>
      </xsd:simpleType>
    </xsd:element>
    <xsd:element name="TaxKeywordTaxHTField" ma:index="8" nillable="true" ma:taxonomy="true" ma:internalName="TaxKeywordTaxHTField" ma:taxonomyFieldName="TaxKeyword" ma:displayName="Enterprise Keywords" ma:fieldId="{23f27201-bee3-471e-b2e7-b64fd8b7ca38}" ma:taxonomyMulti="true" ma:sspId="f9efb03f-e9de-4143-b61f-0d56fef76e3e"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11cad98c-38cb-4b19-b05e-ba026c0882fb}" ma:internalName="TaxCatchAll" ma:showField="CatchAllData" ma:web="37a1ba71-6224-45a5-8d24-b6656e4b978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11cad98c-38cb-4b19-b05e-ba026c0882fb}" ma:internalName="TaxCatchAllLabel" ma:readOnly="true" ma:showField="CatchAllDataLabel" ma:web="37a1ba71-6224-45a5-8d24-b6656e4b9786">
      <xsd:complexType>
        <xsd:complexContent>
          <xsd:extension base="dms:MultiChoiceLookup">
            <xsd:sequence>
              <xsd:element name="Value" type="dms:Lookup" maxOccurs="unbounded" minOccurs="0" nillable="true"/>
            </xsd:sequence>
          </xsd:extension>
        </xsd:complexContent>
      </xsd:complexType>
    </xsd:element>
    <xsd:element name="i51f003d86e044fa8787db0c1fd77971" ma:index="15" nillable="true" ma:taxonomy="true" ma:internalName="i51f003d86e044fa8787db0c1fd77971" ma:taxonomyFieldName="WSDocumentType" ma:displayName="Type de document" ma:fieldId="{251f003d-86e0-44fa-8787-db0c1fd77971}" ma:sspId="f9efb03f-e9de-4143-b61f-0d56fef76e3e" ma:termSetId="401140da-6a5d-431c-946b-19bb8ebb57bd" ma:anchorId="00000000-0000-0000-0000-000000000000" ma:open="fals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3ae19f0-4dbe-43a6-b18c-ab24829349ad"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AutoTags" ma:index="21" nillable="true" ma:displayName="Tags" ma:internalName="MediaServiceAutoTag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f9efb03f-e9de-4143-b61f-0d56fef76e3e" ma:termSetId="09814cd3-568e-fe90-9814-8d621ff8fb84" ma:anchorId="fba54fb3-c3e1-fe81-a776-ca4b69148c4d" ma:open="true" ma:isKeyword="false">
      <xsd:complexType>
        <xsd:sequence>
          <xsd:element ref="pc:Terms" minOccurs="0" maxOccurs="1"/>
        </xsd:sequence>
      </xsd:complexType>
    </xsd:element>
    <xsd:element name="MediaLengthInSeconds" ma:index="29" nillable="true" ma:displayName="MediaLengthInSeconds" ma:hidden="true" ma:internalName="MediaLengthInSeconds" ma:readOnly="true">
      <xsd:simpleType>
        <xsd:restriction base="dms:Unknown"/>
      </xsd:simpleType>
    </xsd:element>
    <xsd:element name="MediaServiceDateTaken" ma:index="3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WS_KM xmlns="37a1ba71-6224-45a5-8d24-b6656e4b9786">false</WS_KM>
    <i51f003d86e044fa8787db0c1fd77971 xmlns="37a1ba71-6224-45a5-8d24-b6656e4b9786">
      <Terms xmlns="http://schemas.microsoft.com/office/infopath/2007/PartnerControls"/>
    </i51f003d86e044fa8787db0c1fd77971>
    <TaxKeywordTaxHTField xmlns="37a1ba71-6224-45a5-8d24-b6656e4b9786">
      <Terms xmlns="http://schemas.microsoft.com/office/infopath/2007/PartnerControls"/>
    </TaxKeywordTaxHTField>
    <TaxCatchAll xmlns="37a1ba71-6224-45a5-8d24-b6656e4b9786" xsi:nil="true"/>
    <lcf76f155ced4ddcb4097134ff3c332f xmlns="a3ae19f0-4dbe-43a6-b18c-ab24829349a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5F24249-3A80-4589-AF55-ADC0666653CB}"/>
</file>

<file path=customXml/itemProps2.xml><?xml version="1.0" encoding="utf-8"?>
<ds:datastoreItem xmlns:ds="http://schemas.openxmlformats.org/officeDocument/2006/customXml" ds:itemID="{25DB39D4-5630-4CBB-BF92-899B1AB22CAC}"/>
</file>

<file path=customXml/itemProps3.xml><?xml version="1.0" encoding="utf-8"?>
<ds:datastoreItem xmlns:ds="http://schemas.openxmlformats.org/officeDocument/2006/customXml" ds:itemID="{C1FEA42C-56E2-4118-AF6C-E751CBC7764E}"/>
</file>

<file path=docProps/app.xml><?xml version="1.0" encoding="utf-8"?>
<Properties xmlns="http://schemas.openxmlformats.org/officeDocument/2006/extended-properties" xmlns:vt="http://schemas.openxmlformats.org/officeDocument/2006/docPropsVTypes">
  <Template>OS2 Tema</Template>
  <TotalTime>5923</TotalTime>
  <Words>2219</Words>
  <Application>Microsoft Office PowerPoint</Application>
  <PresentationFormat>Widescreen</PresentationFormat>
  <Paragraphs>207</Paragraphs>
  <Slides>18</Slides>
  <Notes>18</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18</vt:i4>
      </vt:variant>
    </vt:vector>
  </HeadingPairs>
  <TitlesOfParts>
    <vt:vector size="38" baseType="lpstr">
      <vt:lpstr>Arial</vt:lpstr>
      <vt:lpstr>Avenir Book</vt:lpstr>
      <vt:lpstr>Avenir Heavy</vt:lpstr>
      <vt:lpstr>Avenir Light</vt:lpstr>
      <vt:lpstr>Avenir Medium</vt:lpstr>
      <vt:lpstr>Calibri</vt:lpstr>
      <vt:lpstr>Font Awesome 5 Brands Regular</vt:lpstr>
      <vt:lpstr>Font Awesome 5 Free Regular</vt:lpstr>
      <vt:lpstr>FontAwesome</vt:lpstr>
      <vt:lpstr>Gill Sans</vt:lpstr>
      <vt:lpstr>Montserrat</vt:lpstr>
      <vt:lpstr>OS2 Tema</vt:lpstr>
      <vt:lpstr>OS2 no footer logo</vt:lpstr>
      <vt:lpstr>1_Cyan background</vt:lpstr>
      <vt:lpstr>2_Cyan background</vt:lpstr>
      <vt:lpstr>Cyan background</vt:lpstr>
      <vt:lpstr>Blue background</vt:lpstr>
      <vt:lpstr>Green background</vt:lpstr>
      <vt:lpstr>Orange background</vt:lpstr>
      <vt:lpstr>Grey background</vt:lpstr>
      <vt:lpstr>PowerPoint Presentation</vt:lpstr>
      <vt:lpstr>Why should you listen to me?</vt:lpstr>
      <vt:lpstr>3 + 4 = 98</vt:lpstr>
      <vt:lpstr>Danish Municipalities Want</vt:lpstr>
      <vt:lpstr>PowerPoint Presentation</vt:lpstr>
      <vt:lpstr>OS2 is here to</vt:lpstr>
      <vt:lpstr>Challenges</vt:lpstr>
      <vt:lpstr>How we do it in OS2</vt:lpstr>
      <vt:lpstr>Communication</vt:lpstr>
      <vt:lpstr>The Open Source note</vt:lpstr>
      <vt:lpstr>Decision tree</vt:lpstr>
      <vt:lpstr>Getting help from professionals</vt:lpstr>
      <vt:lpstr>Non-functional requirements</vt:lpstr>
      <vt:lpstr>The quality of an Open Source product is reflected by the community behind it.  </vt:lpstr>
      <vt:lpstr>Governance report</vt:lpstr>
      <vt:lpstr>PowerPoint Presentation</vt:lpstr>
      <vt:lpstr>It’s a success when we have</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OS2 default slides</dc:title>
  <dc:creator>Rasmus Frey</dc:creator>
  <cp:lastModifiedBy>DUSSUTOUR Chloé</cp:lastModifiedBy>
  <cp:revision>55</cp:revision>
  <cp:lastPrinted>2020-06-17T21:03:44Z</cp:lastPrinted>
  <dcterms:created xsi:type="dcterms:W3CDTF">2022-01-24T14:41:35Z</dcterms:created>
  <dcterms:modified xsi:type="dcterms:W3CDTF">2022-05-23T06:57:46Z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0x0101002FECBCFE27A94FA4A49D56DA0627A7A7008D1BF7A463BC054395CDE7C97E2C1C7E</vt:lpwstr>
  </property>
  <property fmtid="{D5CDD505-2E9C-101B-9397-08002B2CF9AE}" pid="3" name="TaxKeyword">
    <vt:lpwstr/>
  </property>
</Properties>
</file>