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activeX/activeX21.xml" ContentType="application/vnd.ms-office.activeX+xml"/>
  <Override PartName="/ppt/activeX/activeX22.xml" ContentType="application/vnd.ms-office.activeX+xml"/>
  <Override PartName="/ppt/activeX/activeX23.xml" ContentType="application/vnd.ms-office.activeX+xml"/>
  <Override PartName="/ppt/activeX/activeX24.xml" ContentType="application/vnd.ms-office.activeX+xml"/>
  <Override PartName="/ppt/activeX/activeX25.xml" ContentType="application/vnd.ms-office.activeX+xml"/>
  <Override PartName="/ppt/activeX/activeX26.xml" ContentType="application/vnd.ms-office.activeX+xml"/>
  <Override PartName="/ppt/activeX/activeX27.xml" ContentType="application/vnd.ms-office.activeX+xml"/>
  <Override PartName="/ppt/activeX/activeX28.xml" ContentType="application/vnd.ms-office.activeX+xml"/>
  <Override PartName="/ppt/activeX/activeX29.xml" ContentType="application/vnd.ms-office.activeX+xml"/>
  <Override PartName="/ppt/activeX/activeX30.xml" ContentType="application/vnd.ms-office.activeX+xml"/>
  <Override PartName="/ppt/activeX/activeX31.xml" ContentType="application/vnd.ms-office.activeX+xml"/>
  <Override PartName="/ppt/activeX/activeX32.xml" ContentType="application/vnd.ms-office.activeX+xml"/>
  <Override PartName="/ppt/activeX/activeX33.xml" ContentType="application/vnd.ms-office.activeX+xml"/>
  <Override PartName="/ppt/activeX/activeX34.xml" ContentType="application/vnd.ms-office.activeX+xml"/>
  <Override PartName="/ppt/activeX/activeX35.xml" ContentType="application/vnd.ms-office.activeX+xml"/>
  <Override PartName="/ppt/activeX/activeX36.xml" ContentType="application/vnd.ms-office.activeX+xml"/>
  <Override PartName="/ppt/activeX/activeX37.xml" ContentType="application/vnd.ms-office.activeX+xml"/>
  <Override PartName="/ppt/activeX/activeX38.xml" ContentType="application/vnd.ms-office.activeX+xml"/>
  <Override PartName="/ppt/activeX/activeX39.xml" ContentType="application/vnd.ms-office.activeX+xml"/>
  <Override PartName="/ppt/activeX/activeX40.xml" ContentType="application/vnd.ms-office.activeX+xml"/>
  <Override PartName="/ppt/activeX/activeX41.xml" ContentType="application/vnd.ms-office.activeX+xml"/>
  <Override PartName="/ppt/activeX/activeX42.xml" ContentType="application/vnd.ms-office.activeX+xml"/>
  <Override PartName="/ppt/activeX/activeX43.xml" ContentType="application/vnd.ms-office.activeX+xml"/>
  <Override PartName="/ppt/activeX/activeX44.xml" ContentType="application/vnd.ms-office.activeX+xml"/>
  <Override PartName="/ppt/activeX/activeX45.xml" ContentType="application/vnd.ms-office.activeX+xml"/>
  <Override PartName="/ppt/activeX/activeX46.xml" ContentType="application/vnd.ms-office.activeX+xml"/>
  <Override PartName="/ppt/activeX/activeX47.xml" ContentType="application/vnd.ms-office.activeX+xml"/>
  <Override PartName="/ppt/activeX/activeX48.xml" ContentType="application/vnd.ms-office.activeX+xml"/>
  <Override PartName="/ppt/activeX/activeX49.xml" ContentType="application/vnd.ms-office.activeX+xml"/>
  <Override PartName="/ppt/activeX/activeX50.xml" ContentType="application/vnd.ms-office.activeX+xml"/>
  <Override PartName="/ppt/activeX/activeX51.xml" ContentType="application/vnd.ms-office.activeX+xml"/>
  <Override PartName="/ppt/activeX/activeX52.xml" ContentType="application/vnd.ms-office.activeX+xml"/>
  <Override PartName="/ppt/activeX/activeX53.xml" ContentType="application/vnd.ms-office.activeX+xml"/>
  <Override PartName="/ppt/activeX/activeX54.xml" ContentType="application/vnd.ms-office.activeX+xml"/>
  <Override PartName="/ppt/activeX/activeX55.xml" ContentType="application/vnd.ms-office.activeX+xml"/>
  <Override PartName="/ppt/activeX/activeX56.xml" ContentType="application/vnd.ms-office.activeX+xml"/>
  <Override PartName="/ppt/activeX/activeX57.xml" ContentType="application/vnd.ms-office.activeX+xml"/>
  <Override PartName="/ppt/activeX/activeX58.xml" ContentType="application/vnd.ms-office.activeX+xml"/>
  <Override PartName="/ppt/activeX/activeX59.xml" ContentType="application/vnd.ms-office.activeX+xml"/>
  <Override PartName="/ppt/activeX/activeX60.xml" ContentType="application/vnd.ms-office.activeX+xml"/>
  <Override PartName="/ppt/activeX/activeX61.xml" ContentType="application/vnd.ms-office.activeX+xml"/>
  <Override PartName="/ppt/activeX/activeX62.xml" ContentType="application/vnd.ms-office.activeX+xml"/>
  <Override PartName="/ppt/activeX/activeX63.xml" ContentType="application/vnd.ms-office.activeX+xml"/>
  <Override PartName="/ppt/activeX/activeX64.xml" ContentType="application/vnd.ms-office.activeX+xml"/>
  <Override PartName="/ppt/activeX/activeX65.xml" ContentType="application/vnd.ms-office.activeX+xml"/>
  <Override PartName="/ppt/activeX/activeX66.xml" ContentType="application/vnd.ms-office.activeX+xml"/>
  <Override PartName="/ppt/activeX/activeX67.xml" ContentType="application/vnd.ms-office.activeX+xml"/>
  <Override PartName="/ppt/activeX/activeX68.xml" ContentType="application/vnd.ms-office.activeX+xml"/>
  <Override PartName="/ppt/activeX/activeX69.xml" ContentType="application/vnd.ms-office.activeX+xml"/>
  <Override PartName="/ppt/activeX/activeX70.xml" ContentType="application/vnd.ms-office.activeX+xml"/>
  <Override PartName="/ppt/activeX/activeX71.xml" ContentType="application/vnd.ms-office.activeX+xml"/>
  <Override PartName="/ppt/activeX/activeX72.xml" ContentType="application/vnd.ms-office.activeX+xml"/>
  <Override PartName="/ppt/activeX/activeX73.xml" ContentType="application/vnd.ms-office.activeX+xml"/>
  <Override PartName="/ppt/activeX/activeX74.xml" ContentType="application/vnd.ms-office.activeX+xml"/>
  <Override PartName="/ppt/activeX/activeX75.xml" ContentType="application/vnd.ms-office.activeX+xml"/>
  <Override PartName="/ppt/activeX/activeX76.xml" ContentType="application/vnd.ms-office.activeX+xml"/>
  <Override PartName="/ppt/activeX/activeX77.xml" ContentType="application/vnd.ms-office.activeX+xml"/>
  <Override PartName="/ppt/activeX/activeX78.xml" ContentType="application/vnd.ms-office.activeX+xml"/>
  <Override PartName="/ppt/activeX/activeX79.xml" ContentType="application/vnd.ms-office.activeX+xml"/>
  <Override PartName="/ppt/activeX/activeX80.xml" ContentType="application/vnd.ms-office.activeX+xml"/>
  <Override PartName="/ppt/activeX/activeX81.xml" ContentType="application/vnd.ms-office.activeX+xml"/>
  <Override PartName="/ppt/activeX/activeX82.xml" ContentType="application/vnd.ms-office.activeX+xml"/>
  <Override PartName="/ppt/activeX/activeX83.xml" ContentType="application/vnd.ms-office.activeX+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4"/>
    <p:sldMasterId id="2147483765" r:id="rId5"/>
    <p:sldMasterId id="2147483776" r:id="rId6"/>
    <p:sldMasterId id="2147483797" r:id="rId7"/>
    <p:sldMasterId id="2147483811" r:id="rId8"/>
    <p:sldMasterId id="2147483823" r:id="rId9"/>
    <p:sldMasterId id="2147483835" r:id="rId10"/>
    <p:sldMasterId id="2147483847" r:id="rId11"/>
    <p:sldMasterId id="2147483860" r:id="rId12"/>
    <p:sldMasterId id="2147483872" r:id="rId13"/>
    <p:sldMasterId id="2147483884" r:id="rId14"/>
    <p:sldMasterId id="2147483896" r:id="rId15"/>
  </p:sldMasterIdLst>
  <p:notesMasterIdLst>
    <p:notesMasterId r:id="rId48"/>
  </p:notesMasterIdLst>
  <p:handoutMasterIdLst>
    <p:handoutMasterId r:id="rId49"/>
  </p:handoutMasterIdLst>
  <p:sldIdLst>
    <p:sldId id="562" r:id="rId16"/>
    <p:sldId id="563" r:id="rId17"/>
    <p:sldId id="564" r:id="rId18"/>
    <p:sldId id="567" r:id="rId19"/>
    <p:sldId id="568" r:id="rId20"/>
    <p:sldId id="569" r:id="rId21"/>
    <p:sldId id="570" r:id="rId22"/>
    <p:sldId id="571" r:id="rId23"/>
    <p:sldId id="573" r:id="rId24"/>
    <p:sldId id="572" r:id="rId25"/>
    <p:sldId id="574" r:id="rId26"/>
    <p:sldId id="577" r:id="rId27"/>
    <p:sldId id="578" r:id="rId28"/>
    <p:sldId id="579" r:id="rId29"/>
    <p:sldId id="580" r:id="rId30"/>
    <p:sldId id="581" r:id="rId31"/>
    <p:sldId id="582" r:id="rId32"/>
    <p:sldId id="583" r:id="rId33"/>
    <p:sldId id="584" r:id="rId34"/>
    <p:sldId id="585" r:id="rId35"/>
    <p:sldId id="586" r:id="rId36"/>
    <p:sldId id="587" r:id="rId37"/>
    <p:sldId id="588" r:id="rId38"/>
    <p:sldId id="589" r:id="rId39"/>
    <p:sldId id="590" r:id="rId40"/>
    <p:sldId id="591" r:id="rId41"/>
    <p:sldId id="592" r:id="rId42"/>
    <p:sldId id="593" r:id="rId43"/>
    <p:sldId id="594" r:id="rId44"/>
    <p:sldId id="595" r:id="rId45"/>
    <p:sldId id="596" r:id="rId46"/>
    <p:sldId id="597" r:id="rId47"/>
  </p:sldIdLst>
  <p:sldSz cx="9144000" cy="6858000" type="screen4x3"/>
  <p:notesSz cx="6858000" cy="9220200"/>
  <p:custDataLst>
    <p:tags r:id="rId50"/>
  </p:custDataLst>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521415D9-36F7-43E2-AB2F-B90AF26B5E84}">
      <p14:sectionLst xmlns:p14="http://schemas.microsoft.com/office/powerpoint/2010/main">
        <p14:section name="Default Section" id="{3DDDA44F-EDE6-456A-A53D-A2345899F2F5}">
          <p14:sldIdLst>
            <p14:sldId id="562"/>
            <p14:sldId id="563"/>
            <p14:sldId id="564"/>
            <p14:sldId id="567"/>
            <p14:sldId id="568"/>
            <p14:sldId id="569"/>
            <p14:sldId id="570"/>
            <p14:sldId id="571"/>
            <p14:sldId id="573"/>
            <p14:sldId id="572"/>
            <p14:sldId id="574"/>
            <p14:sldId id="577"/>
            <p14:sldId id="578"/>
            <p14:sldId id="579"/>
            <p14:sldId id="580"/>
            <p14:sldId id="581"/>
            <p14:sldId id="582"/>
            <p14:sldId id="583"/>
            <p14:sldId id="584"/>
            <p14:sldId id="585"/>
            <p14:sldId id="586"/>
            <p14:sldId id="587"/>
            <p14:sldId id="588"/>
            <p14:sldId id="589"/>
            <p14:sldId id="590"/>
            <p14:sldId id="591"/>
            <p14:sldId id="592"/>
            <p14:sldId id="593"/>
            <p14:sldId id="594"/>
            <p14:sldId id="595"/>
            <p14:sldId id="596"/>
            <p14:sldId id="597"/>
          </p14:sldIdLst>
        </p14:section>
      </p14:sectionLst>
    </p:ext>
    <p:ext uri="{EFAFB233-063F-42B5-8137-9DF3F51BA10A}">
      <p15:sldGuideLst xmlns:p15="http://schemas.microsoft.com/office/powerpoint/2012/main">
        <p15:guide id="1" orient="horz" pos="4201">
          <p15:clr>
            <a:srgbClr val="A4A3A4"/>
          </p15:clr>
        </p15:guide>
        <p15:guide id="2" pos="521">
          <p15:clr>
            <a:srgbClr val="A4A3A4"/>
          </p15:clr>
        </p15:guide>
        <p15:guide id="3" pos="5647">
          <p15:clr>
            <a:srgbClr val="A4A3A4"/>
          </p15:clr>
        </p15:guide>
      </p15:sldGuideLst>
    </p:ext>
    <p:ext uri="{2D200454-40CA-4A62-9FC3-DE9A4176ACB9}">
      <p15:notesGuideLst xmlns:p15="http://schemas.microsoft.com/office/powerpoint/2012/main">
        <p15:guide id="1" orient="horz" pos="290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F0"/>
    <a:srgbClr val="18294E"/>
    <a:srgbClr val="D9EBFF"/>
    <a:srgbClr val="F3FCFF"/>
    <a:srgbClr val="D9F4FF"/>
    <a:srgbClr val="1775E7"/>
    <a:srgbClr val="CA6010"/>
    <a:srgbClr val="B8D42C"/>
    <a:srgbClr val="2E83EA"/>
    <a:srgbClr val="2B81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3537" autoAdjust="0"/>
  </p:normalViewPr>
  <p:slideViewPr>
    <p:cSldViewPr>
      <p:cViewPr varScale="1">
        <p:scale>
          <a:sx n="105" d="100"/>
          <a:sy n="105" d="100"/>
        </p:scale>
        <p:origin x="1944" y="108"/>
      </p:cViewPr>
      <p:guideLst>
        <p:guide orient="horz" pos="4201"/>
        <p:guide pos="521"/>
        <p:guide pos="5647"/>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2904"/>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35.xml.rels><?xml version="1.0" encoding="UTF-8" standalone="yes"?>
<Relationships xmlns="http://schemas.openxmlformats.org/package/2006/relationships"><Relationship Id="rId1" Type="http://schemas.microsoft.com/office/2006/relationships/activeXControlBinary" Target="activeX35.bin"/></Relationships>
</file>

<file path=ppt/activeX/_rels/activeX36.xml.rels><?xml version="1.0" encoding="UTF-8" standalone="yes"?>
<Relationships xmlns="http://schemas.openxmlformats.org/package/2006/relationships"><Relationship Id="rId1" Type="http://schemas.microsoft.com/office/2006/relationships/activeXControlBinary" Target="activeX36.bin"/></Relationships>
</file>

<file path=ppt/activeX/_rels/activeX37.xml.rels><?xml version="1.0" encoding="UTF-8" standalone="yes"?>
<Relationships xmlns="http://schemas.openxmlformats.org/package/2006/relationships"><Relationship Id="rId1" Type="http://schemas.microsoft.com/office/2006/relationships/activeXControlBinary" Target="activeX37.bin"/></Relationships>
</file>

<file path=ppt/activeX/_rels/activeX38.xml.rels><?xml version="1.0" encoding="UTF-8" standalone="yes"?>
<Relationships xmlns="http://schemas.openxmlformats.org/package/2006/relationships"><Relationship Id="rId1" Type="http://schemas.microsoft.com/office/2006/relationships/activeXControlBinary" Target="activeX38.bin"/></Relationships>
</file>

<file path=ppt/activeX/_rels/activeX39.xml.rels><?xml version="1.0" encoding="UTF-8" standalone="yes"?>
<Relationships xmlns="http://schemas.openxmlformats.org/package/2006/relationships"><Relationship Id="rId1" Type="http://schemas.microsoft.com/office/2006/relationships/activeXControlBinary" Target="activeX39.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40.xml.rels><?xml version="1.0" encoding="UTF-8" standalone="yes"?>
<Relationships xmlns="http://schemas.openxmlformats.org/package/2006/relationships"><Relationship Id="rId1" Type="http://schemas.microsoft.com/office/2006/relationships/activeXControlBinary" Target="activeX40.bin"/></Relationships>
</file>

<file path=ppt/activeX/_rels/activeX41.xml.rels><?xml version="1.0" encoding="UTF-8" standalone="yes"?>
<Relationships xmlns="http://schemas.openxmlformats.org/package/2006/relationships"><Relationship Id="rId1" Type="http://schemas.microsoft.com/office/2006/relationships/activeXControlBinary" Target="activeX41.bin"/></Relationships>
</file>

<file path=ppt/activeX/_rels/activeX42.xml.rels><?xml version="1.0" encoding="UTF-8" standalone="yes"?>
<Relationships xmlns="http://schemas.openxmlformats.org/package/2006/relationships"><Relationship Id="rId1" Type="http://schemas.microsoft.com/office/2006/relationships/activeXControlBinary" Target="activeX42.bin"/></Relationships>
</file>

<file path=ppt/activeX/_rels/activeX43.xml.rels><?xml version="1.0" encoding="UTF-8" standalone="yes"?>
<Relationships xmlns="http://schemas.openxmlformats.org/package/2006/relationships"><Relationship Id="rId1" Type="http://schemas.microsoft.com/office/2006/relationships/activeXControlBinary" Target="activeX43.bin"/></Relationships>
</file>

<file path=ppt/activeX/_rels/activeX44.xml.rels><?xml version="1.0" encoding="UTF-8" standalone="yes"?>
<Relationships xmlns="http://schemas.openxmlformats.org/package/2006/relationships"><Relationship Id="rId1" Type="http://schemas.microsoft.com/office/2006/relationships/activeXControlBinary" Target="activeX44.bin"/></Relationships>
</file>

<file path=ppt/activeX/_rels/activeX45.xml.rels><?xml version="1.0" encoding="UTF-8" standalone="yes"?>
<Relationships xmlns="http://schemas.openxmlformats.org/package/2006/relationships"><Relationship Id="rId1" Type="http://schemas.microsoft.com/office/2006/relationships/activeXControlBinary" Target="activeX45.bin"/></Relationships>
</file>

<file path=ppt/activeX/_rels/activeX46.xml.rels><?xml version="1.0" encoding="UTF-8" standalone="yes"?>
<Relationships xmlns="http://schemas.openxmlformats.org/package/2006/relationships"><Relationship Id="rId1" Type="http://schemas.microsoft.com/office/2006/relationships/activeXControlBinary" Target="activeX46.bin"/></Relationships>
</file>

<file path=ppt/activeX/_rels/activeX47.xml.rels><?xml version="1.0" encoding="UTF-8" standalone="yes"?>
<Relationships xmlns="http://schemas.openxmlformats.org/package/2006/relationships"><Relationship Id="rId1" Type="http://schemas.microsoft.com/office/2006/relationships/activeXControlBinary" Target="activeX47.bin"/></Relationships>
</file>

<file path=ppt/activeX/_rels/activeX48.xml.rels><?xml version="1.0" encoding="UTF-8" standalone="yes"?>
<Relationships xmlns="http://schemas.openxmlformats.org/package/2006/relationships"><Relationship Id="rId1" Type="http://schemas.microsoft.com/office/2006/relationships/activeXControlBinary" Target="activeX48.bin"/></Relationships>
</file>

<file path=ppt/activeX/_rels/activeX49.xml.rels><?xml version="1.0" encoding="UTF-8" standalone="yes"?>
<Relationships xmlns="http://schemas.openxmlformats.org/package/2006/relationships"><Relationship Id="rId1" Type="http://schemas.microsoft.com/office/2006/relationships/activeXControlBinary" Target="activeX49.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50.xml.rels><?xml version="1.0" encoding="UTF-8" standalone="yes"?>
<Relationships xmlns="http://schemas.openxmlformats.org/package/2006/relationships"><Relationship Id="rId1" Type="http://schemas.microsoft.com/office/2006/relationships/activeXControlBinary" Target="activeX50.bin"/></Relationships>
</file>

<file path=ppt/activeX/_rels/activeX51.xml.rels><?xml version="1.0" encoding="UTF-8" standalone="yes"?>
<Relationships xmlns="http://schemas.openxmlformats.org/package/2006/relationships"><Relationship Id="rId1" Type="http://schemas.microsoft.com/office/2006/relationships/activeXControlBinary" Target="activeX51.bin"/></Relationships>
</file>

<file path=ppt/activeX/_rels/activeX52.xml.rels><?xml version="1.0" encoding="UTF-8" standalone="yes"?>
<Relationships xmlns="http://schemas.openxmlformats.org/package/2006/relationships"><Relationship Id="rId1" Type="http://schemas.microsoft.com/office/2006/relationships/activeXControlBinary" Target="activeX52.bin"/></Relationships>
</file>

<file path=ppt/activeX/_rels/activeX53.xml.rels><?xml version="1.0" encoding="UTF-8" standalone="yes"?>
<Relationships xmlns="http://schemas.openxmlformats.org/package/2006/relationships"><Relationship Id="rId1" Type="http://schemas.microsoft.com/office/2006/relationships/activeXControlBinary" Target="activeX53.bin"/></Relationships>
</file>

<file path=ppt/activeX/_rels/activeX54.xml.rels><?xml version="1.0" encoding="UTF-8" standalone="yes"?>
<Relationships xmlns="http://schemas.openxmlformats.org/package/2006/relationships"><Relationship Id="rId1" Type="http://schemas.microsoft.com/office/2006/relationships/activeXControlBinary" Target="activeX54.bin"/></Relationships>
</file>

<file path=ppt/activeX/_rels/activeX55.xml.rels><?xml version="1.0" encoding="UTF-8" standalone="yes"?>
<Relationships xmlns="http://schemas.openxmlformats.org/package/2006/relationships"><Relationship Id="rId1" Type="http://schemas.microsoft.com/office/2006/relationships/activeXControlBinary" Target="activeX55.bin"/></Relationships>
</file>

<file path=ppt/activeX/_rels/activeX56.xml.rels><?xml version="1.0" encoding="UTF-8" standalone="yes"?>
<Relationships xmlns="http://schemas.openxmlformats.org/package/2006/relationships"><Relationship Id="rId1" Type="http://schemas.microsoft.com/office/2006/relationships/activeXControlBinary" Target="activeX56.bin"/></Relationships>
</file>

<file path=ppt/activeX/_rels/activeX57.xml.rels><?xml version="1.0" encoding="UTF-8" standalone="yes"?>
<Relationships xmlns="http://schemas.openxmlformats.org/package/2006/relationships"><Relationship Id="rId1" Type="http://schemas.microsoft.com/office/2006/relationships/activeXControlBinary" Target="activeX57.bin"/></Relationships>
</file>

<file path=ppt/activeX/_rels/activeX58.xml.rels><?xml version="1.0" encoding="UTF-8" standalone="yes"?>
<Relationships xmlns="http://schemas.openxmlformats.org/package/2006/relationships"><Relationship Id="rId1" Type="http://schemas.microsoft.com/office/2006/relationships/activeXControlBinary" Target="activeX58.bin"/></Relationships>
</file>

<file path=ppt/activeX/_rels/activeX59.xml.rels><?xml version="1.0" encoding="UTF-8" standalone="yes"?>
<Relationships xmlns="http://schemas.openxmlformats.org/package/2006/relationships"><Relationship Id="rId1" Type="http://schemas.microsoft.com/office/2006/relationships/activeXControlBinary" Target="activeX59.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60.xml.rels><?xml version="1.0" encoding="UTF-8" standalone="yes"?>
<Relationships xmlns="http://schemas.openxmlformats.org/package/2006/relationships"><Relationship Id="rId1" Type="http://schemas.microsoft.com/office/2006/relationships/activeXControlBinary" Target="activeX60.bin"/></Relationships>
</file>

<file path=ppt/activeX/_rels/activeX61.xml.rels><?xml version="1.0" encoding="UTF-8" standalone="yes"?>
<Relationships xmlns="http://schemas.openxmlformats.org/package/2006/relationships"><Relationship Id="rId1" Type="http://schemas.microsoft.com/office/2006/relationships/activeXControlBinary" Target="activeX61.bin"/></Relationships>
</file>

<file path=ppt/activeX/_rels/activeX62.xml.rels><?xml version="1.0" encoding="UTF-8" standalone="yes"?>
<Relationships xmlns="http://schemas.openxmlformats.org/package/2006/relationships"><Relationship Id="rId1" Type="http://schemas.microsoft.com/office/2006/relationships/activeXControlBinary" Target="activeX62.bin"/></Relationships>
</file>

<file path=ppt/activeX/_rels/activeX63.xml.rels><?xml version="1.0" encoding="UTF-8" standalone="yes"?>
<Relationships xmlns="http://schemas.openxmlformats.org/package/2006/relationships"><Relationship Id="rId1" Type="http://schemas.microsoft.com/office/2006/relationships/activeXControlBinary" Target="activeX63.bin"/></Relationships>
</file>

<file path=ppt/activeX/_rels/activeX64.xml.rels><?xml version="1.0" encoding="UTF-8" standalone="yes"?>
<Relationships xmlns="http://schemas.openxmlformats.org/package/2006/relationships"><Relationship Id="rId1" Type="http://schemas.microsoft.com/office/2006/relationships/activeXControlBinary" Target="activeX64.bin"/></Relationships>
</file>

<file path=ppt/activeX/_rels/activeX65.xml.rels><?xml version="1.0" encoding="UTF-8" standalone="yes"?>
<Relationships xmlns="http://schemas.openxmlformats.org/package/2006/relationships"><Relationship Id="rId1" Type="http://schemas.microsoft.com/office/2006/relationships/activeXControlBinary" Target="activeX65.bin"/></Relationships>
</file>

<file path=ppt/activeX/_rels/activeX66.xml.rels><?xml version="1.0" encoding="UTF-8" standalone="yes"?>
<Relationships xmlns="http://schemas.openxmlformats.org/package/2006/relationships"><Relationship Id="rId1" Type="http://schemas.microsoft.com/office/2006/relationships/activeXControlBinary" Target="activeX66.bin"/></Relationships>
</file>

<file path=ppt/activeX/_rels/activeX67.xml.rels><?xml version="1.0" encoding="UTF-8" standalone="yes"?>
<Relationships xmlns="http://schemas.openxmlformats.org/package/2006/relationships"><Relationship Id="rId1" Type="http://schemas.microsoft.com/office/2006/relationships/activeXControlBinary" Target="activeX67.bin"/></Relationships>
</file>

<file path=ppt/activeX/_rels/activeX68.xml.rels><?xml version="1.0" encoding="UTF-8" standalone="yes"?>
<Relationships xmlns="http://schemas.openxmlformats.org/package/2006/relationships"><Relationship Id="rId1" Type="http://schemas.microsoft.com/office/2006/relationships/activeXControlBinary" Target="activeX68.bin"/></Relationships>
</file>

<file path=ppt/activeX/_rels/activeX69.xml.rels><?xml version="1.0" encoding="UTF-8" standalone="yes"?>
<Relationships xmlns="http://schemas.openxmlformats.org/package/2006/relationships"><Relationship Id="rId1" Type="http://schemas.microsoft.com/office/2006/relationships/activeXControlBinary" Target="activeX69.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70.xml.rels><?xml version="1.0" encoding="UTF-8" standalone="yes"?>
<Relationships xmlns="http://schemas.openxmlformats.org/package/2006/relationships"><Relationship Id="rId1" Type="http://schemas.microsoft.com/office/2006/relationships/activeXControlBinary" Target="activeX70.bin"/></Relationships>
</file>

<file path=ppt/activeX/_rels/activeX71.xml.rels><?xml version="1.0" encoding="UTF-8" standalone="yes"?>
<Relationships xmlns="http://schemas.openxmlformats.org/package/2006/relationships"><Relationship Id="rId1" Type="http://schemas.microsoft.com/office/2006/relationships/activeXControlBinary" Target="activeX71.bin"/></Relationships>
</file>

<file path=ppt/activeX/_rels/activeX72.xml.rels><?xml version="1.0" encoding="UTF-8" standalone="yes"?>
<Relationships xmlns="http://schemas.openxmlformats.org/package/2006/relationships"><Relationship Id="rId1" Type="http://schemas.microsoft.com/office/2006/relationships/activeXControlBinary" Target="activeX72.bin"/></Relationships>
</file>

<file path=ppt/activeX/_rels/activeX73.xml.rels><?xml version="1.0" encoding="UTF-8" standalone="yes"?>
<Relationships xmlns="http://schemas.openxmlformats.org/package/2006/relationships"><Relationship Id="rId1" Type="http://schemas.microsoft.com/office/2006/relationships/activeXControlBinary" Target="activeX73.bin"/></Relationships>
</file>

<file path=ppt/activeX/_rels/activeX74.xml.rels><?xml version="1.0" encoding="UTF-8" standalone="yes"?>
<Relationships xmlns="http://schemas.openxmlformats.org/package/2006/relationships"><Relationship Id="rId1" Type="http://schemas.microsoft.com/office/2006/relationships/activeXControlBinary" Target="activeX74.bin"/></Relationships>
</file>

<file path=ppt/activeX/_rels/activeX75.xml.rels><?xml version="1.0" encoding="UTF-8" standalone="yes"?>
<Relationships xmlns="http://schemas.openxmlformats.org/package/2006/relationships"><Relationship Id="rId1" Type="http://schemas.microsoft.com/office/2006/relationships/activeXControlBinary" Target="activeX75.bin"/></Relationships>
</file>

<file path=ppt/activeX/_rels/activeX76.xml.rels><?xml version="1.0" encoding="UTF-8" standalone="yes"?>
<Relationships xmlns="http://schemas.openxmlformats.org/package/2006/relationships"><Relationship Id="rId1" Type="http://schemas.microsoft.com/office/2006/relationships/activeXControlBinary" Target="activeX76.bin"/></Relationships>
</file>

<file path=ppt/activeX/_rels/activeX77.xml.rels><?xml version="1.0" encoding="UTF-8" standalone="yes"?>
<Relationships xmlns="http://schemas.openxmlformats.org/package/2006/relationships"><Relationship Id="rId1" Type="http://schemas.microsoft.com/office/2006/relationships/activeXControlBinary" Target="activeX77.bin"/></Relationships>
</file>

<file path=ppt/activeX/_rels/activeX78.xml.rels><?xml version="1.0" encoding="UTF-8" standalone="yes"?>
<Relationships xmlns="http://schemas.openxmlformats.org/package/2006/relationships"><Relationship Id="rId1" Type="http://schemas.microsoft.com/office/2006/relationships/activeXControlBinary" Target="activeX78.bin"/></Relationships>
</file>

<file path=ppt/activeX/_rels/activeX79.xml.rels><?xml version="1.0" encoding="UTF-8" standalone="yes"?>
<Relationships xmlns="http://schemas.openxmlformats.org/package/2006/relationships"><Relationship Id="rId1" Type="http://schemas.microsoft.com/office/2006/relationships/activeXControlBinary" Target="activeX79.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80.xml.rels><?xml version="1.0" encoding="UTF-8" standalone="yes"?>
<Relationships xmlns="http://schemas.openxmlformats.org/package/2006/relationships"><Relationship Id="rId1" Type="http://schemas.microsoft.com/office/2006/relationships/activeXControlBinary" Target="activeX80.bin"/></Relationships>
</file>

<file path=ppt/activeX/_rels/activeX81.xml.rels><?xml version="1.0" encoding="UTF-8" standalone="yes"?>
<Relationships xmlns="http://schemas.openxmlformats.org/package/2006/relationships"><Relationship Id="rId1" Type="http://schemas.microsoft.com/office/2006/relationships/activeXControlBinary" Target="activeX81.bin"/></Relationships>
</file>

<file path=ppt/activeX/_rels/activeX82.xml.rels><?xml version="1.0" encoding="UTF-8" standalone="yes"?>
<Relationships xmlns="http://schemas.openxmlformats.org/package/2006/relationships"><Relationship Id="rId1" Type="http://schemas.microsoft.com/office/2006/relationships/activeXControlBinary" Target="activeX82.bin"/></Relationships>
</file>

<file path=ppt/activeX/_rels/activeX83.xml.rels><?xml version="1.0" encoding="UTF-8" standalone="yes"?>
<Relationships xmlns="http://schemas.openxmlformats.org/package/2006/relationships"><Relationship Id="rId1" Type="http://schemas.microsoft.com/office/2006/relationships/activeXControlBinary" Target="activeX83.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40-EC42-11CE-9E0D-00AA006002F3}" ax:persistence="persistStorage" r:id="rId1"/>
</file>

<file path=ppt/activeX/activeX10.xml><?xml version="1.0" encoding="utf-8"?>
<ax:ocx xmlns:ax="http://schemas.microsoft.com/office/2006/activeX" xmlns:r="http://schemas.openxmlformats.org/officeDocument/2006/relationships" ax:classid="{8BD21D40-EC42-11CE-9E0D-00AA006002F3}" ax:persistence="persistStorage" r:id="rId1"/>
</file>

<file path=ppt/activeX/activeX11.xml><?xml version="1.0" encoding="utf-8"?>
<ax:ocx xmlns:ax="http://schemas.microsoft.com/office/2006/activeX" xmlns:r="http://schemas.openxmlformats.org/officeDocument/2006/relationships" ax:classid="{8BD21D40-EC42-11CE-9E0D-00AA006002F3}" ax:persistence="persistStorage" r:id="rId1"/>
</file>

<file path=ppt/activeX/activeX12.xml><?xml version="1.0" encoding="utf-8"?>
<ax:ocx xmlns:ax="http://schemas.microsoft.com/office/2006/activeX" xmlns:r="http://schemas.openxmlformats.org/officeDocument/2006/relationships" ax:classid="{8BD21D40-EC42-11CE-9E0D-00AA006002F3}" ax:persistence="persistStorage" r:id="rId1"/>
</file>

<file path=ppt/activeX/activeX13.xml><?xml version="1.0" encoding="utf-8"?>
<ax:ocx xmlns:ax="http://schemas.microsoft.com/office/2006/activeX" xmlns:r="http://schemas.openxmlformats.org/officeDocument/2006/relationships" ax:classid="{8BD21D40-EC42-11CE-9E0D-00AA006002F3}" ax:persistence="persistStorage" r:id="rId1"/>
</file>

<file path=ppt/activeX/activeX14.xml><?xml version="1.0" encoding="utf-8"?>
<ax:ocx xmlns:ax="http://schemas.microsoft.com/office/2006/activeX" xmlns:r="http://schemas.openxmlformats.org/officeDocument/2006/relationships" ax:classid="{8BD21D40-EC42-11CE-9E0D-00AA006002F3}" ax:persistence="persistStorage" r:id="rId1"/>
</file>

<file path=ppt/activeX/activeX15.xml><?xml version="1.0" encoding="utf-8"?>
<ax:ocx xmlns:ax="http://schemas.microsoft.com/office/2006/activeX" xmlns:r="http://schemas.openxmlformats.org/officeDocument/2006/relationships" ax:classid="{8BD21D40-EC42-11CE-9E0D-00AA006002F3}" ax:persistence="persistStorage" r:id="rId1"/>
</file>

<file path=ppt/activeX/activeX16.xml><?xml version="1.0" encoding="utf-8"?>
<ax:ocx xmlns:ax="http://schemas.microsoft.com/office/2006/activeX" xmlns:r="http://schemas.openxmlformats.org/officeDocument/2006/relationships" ax:classid="{8BD21D40-EC42-11CE-9E0D-00AA006002F3}" ax:persistence="persistStorage" r:id="rId1"/>
</file>

<file path=ppt/activeX/activeX17.xml><?xml version="1.0" encoding="utf-8"?>
<ax:ocx xmlns:ax="http://schemas.microsoft.com/office/2006/activeX" xmlns:r="http://schemas.openxmlformats.org/officeDocument/2006/relationships" ax:classid="{8BD21D40-EC42-11CE-9E0D-00AA006002F3}" ax:persistence="persistStorage" r:id="rId1"/>
</file>

<file path=ppt/activeX/activeX18.xml><?xml version="1.0" encoding="utf-8"?>
<ax:ocx xmlns:ax="http://schemas.microsoft.com/office/2006/activeX" xmlns:r="http://schemas.openxmlformats.org/officeDocument/2006/relationships" ax:classid="{8BD21D40-EC42-11CE-9E0D-00AA006002F3}" ax:persistence="persistStorage" r:id="rId1"/>
</file>

<file path=ppt/activeX/activeX19.xml><?xml version="1.0" encoding="utf-8"?>
<ax:ocx xmlns:ax="http://schemas.microsoft.com/office/2006/activeX" xmlns:r="http://schemas.openxmlformats.org/officeDocument/2006/relationships" ax:classid="{8BD21D40-EC42-11CE-9E0D-00AA006002F3}" ax:persistence="persistStorage" r:id="rId1"/>
</file>

<file path=ppt/activeX/activeX2.xml><?xml version="1.0" encoding="utf-8"?>
<ax:ocx xmlns:ax="http://schemas.microsoft.com/office/2006/activeX" xmlns:r="http://schemas.openxmlformats.org/officeDocument/2006/relationships" ax:classid="{8BD21D40-EC42-11CE-9E0D-00AA006002F3}" ax:persistence="persistStorage" r:id="rId1"/>
</file>

<file path=ppt/activeX/activeX20.xml><?xml version="1.0" encoding="utf-8"?>
<ax:ocx xmlns:ax="http://schemas.microsoft.com/office/2006/activeX" xmlns:r="http://schemas.openxmlformats.org/officeDocument/2006/relationships" ax:classid="{8BD21D40-EC42-11CE-9E0D-00AA006002F3}" ax:persistence="persistStorage" r:id="rId1"/>
</file>

<file path=ppt/activeX/activeX21.xml><?xml version="1.0" encoding="utf-8"?>
<ax:ocx xmlns:ax="http://schemas.microsoft.com/office/2006/activeX" xmlns:r="http://schemas.openxmlformats.org/officeDocument/2006/relationships" ax:classid="{8BD21D40-EC42-11CE-9E0D-00AA006002F3}" ax:persistence="persistStorage" r:id="rId1"/>
</file>

<file path=ppt/activeX/activeX22.xml><?xml version="1.0" encoding="utf-8"?>
<ax:ocx xmlns:ax="http://schemas.microsoft.com/office/2006/activeX" xmlns:r="http://schemas.openxmlformats.org/officeDocument/2006/relationships" ax:classid="{8BD21D40-EC42-11CE-9E0D-00AA006002F3}" ax:persistence="persistStorage" r:id="rId1"/>
</file>

<file path=ppt/activeX/activeX23.xml><?xml version="1.0" encoding="utf-8"?>
<ax:ocx xmlns:ax="http://schemas.microsoft.com/office/2006/activeX" xmlns:r="http://schemas.openxmlformats.org/officeDocument/2006/relationships" ax:classid="{8BD21D40-EC42-11CE-9E0D-00AA006002F3}" ax:persistence="persistStorage" r:id="rId1"/>
</file>

<file path=ppt/activeX/activeX24.xml><?xml version="1.0" encoding="utf-8"?>
<ax:ocx xmlns:ax="http://schemas.microsoft.com/office/2006/activeX" xmlns:r="http://schemas.openxmlformats.org/officeDocument/2006/relationships" ax:classid="{8BD21D40-EC42-11CE-9E0D-00AA006002F3}" ax:persistence="persistStorage" r:id="rId1"/>
</file>

<file path=ppt/activeX/activeX25.xml><?xml version="1.0" encoding="utf-8"?>
<ax:ocx xmlns:ax="http://schemas.microsoft.com/office/2006/activeX" xmlns:r="http://schemas.openxmlformats.org/officeDocument/2006/relationships" ax:classid="{8BD21D40-EC42-11CE-9E0D-00AA006002F3}" ax:persistence="persistStorage" r:id="rId1"/>
</file>

<file path=ppt/activeX/activeX26.xml><?xml version="1.0" encoding="utf-8"?>
<ax:ocx xmlns:ax="http://schemas.microsoft.com/office/2006/activeX" xmlns:r="http://schemas.openxmlformats.org/officeDocument/2006/relationships" ax:classid="{8BD21D40-EC42-11CE-9E0D-00AA006002F3}" ax:persistence="persistStorage" r:id="rId1"/>
</file>

<file path=ppt/activeX/activeX27.xml><?xml version="1.0" encoding="utf-8"?>
<ax:ocx xmlns:ax="http://schemas.microsoft.com/office/2006/activeX" xmlns:r="http://schemas.openxmlformats.org/officeDocument/2006/relationships" ax:classid="{8BD21D40-EC42-11CE-9E0D-00AA006002F3}" ax:persistence="persistStorage" r:id="rId1"/>
</file>

<file path=ppt/activeX/activeX28.xml><?xml version="1.0" encoding="utf-8"?>
<ax:ocx xmlns:ax="http://schemas.microsoft.com/office/2006/activeX" xmlns:r="http://schemas.openxmlformats.org/officeDocument/2006/relationships" ax:classid="{8BD21D40-EC42-11CE-9E0D-00AA006002F3}" ax:persistence="persistStorage" r:id="rId1"/>
</file>

<file path=ppt/activeX/activeX29.xml><?xml version="1.0" encoding="utf-8"?>
<ax:ocx xmlns:ax="http://schemas.microsoft.com/office/2006/activeX" xmlns:r="http://schemas.openxmlformats.org/officeDocument/2006/relationships" ax:classid="{8BD21D40-EC42-11CE-9E0D-00AA006002F3}" ax:persistence="persistStorage" r:id="rId1"/>
</file>

<file path=ppt/activeX/activeX3.xml><?xml version="1.0" encoding="utf-8"?>
<ax:ocx xmlns:ax="http://schemas.microsoft.com/office/2006/activeX" xmlns:r="http://schemas.openxmlformats.org/officeDocument/2006/relationships" ax:classid="{8BD21D40-EC42-11CE-9E0D-00AA006002F3}" ax:persistence="persistStorage" r:id="rId1"/>
</file>

<file path=ppt/activeX/activeX30.xml><?xml version="1.0" encoding="utf-8"?>
<ax:ocx xmlns:ax="http://schemas.microsoft.com/office/2006/activeX" xmlns:r="http://schemas.openxmlformats.org/officeDocument/2006/relationships" ax:classid="{8BD21D40-EC42-11CE-9E0D-00AA006002F3}" ax:persistence="persistStorage" r:id="rId1"/>
</file>

<file path=ppt/activeX/activeX31.xml><?xml version="1.0" encoding="utf-8"?>
<ax:ocx xmlns:ax="http://schemas.microsoft.com/office/2006/activeX" xmlns:r="http://schemas.openxmlformats.org/officeDocument/2006/relationships" ax:classid="{8BD21D40-EC42-11CE-9E0D-00AA006002F3}" ax:persistence="persistStorage" r:id="rId1"/>
</file>

<file path=ppt/activeX/activeX32.xml><?xml version="1.0" encoding="utf-8"?>
<ax:ocx xmlns:ax="http://schemas.microsoft.com/office/2006/activeX" xmlns:r="http://schemas.openxmlformats.org/officeDocument/2006/relationships" ax:classid="{8BD21D40-EC42-11CE-9E0D-00AA006002F3}" ax:persistence="persistStorage" r:id="rId1"/>
</file>

<file path=ppt/activeX/activeX33.xml><?xml version="1.0" encoding="utf-8"?>
<ax:ocx xmlns:ax="http://schemas.microsoft.com/office/2006/activeX" xmlns:r="http://schemas.openxmlformats.org/officeDocument/2006/relationships" ax:classid="{8BD21D40-EC42-11CE-9E0D-00AA006002F3}" ax:persistence="persistStorage" r:id="rId1"/>
</file>

<file path=ppt/activeX/activeX34.xml><?xml version="1.0" encoding="utf-8"?>
<ax:ocx xmlns:ax="http://schemas.microsoft.com/office/2006/activeX" xmlns:r="http://schemas.openxmlformats.org/officeDocument/2006/relationships" ax:classid="{8BD21D40-EC42-11CE-9E0D-00AA006002F3}" ax:persistence="persistStorage" r:id="rId1"/>
</file>

<file path=ppt/activeX/activeX35.xml><?xml version="1.0" encoding="utf-8"?>
<ax:ocx xmlns:ax="http://schemas.microsoft.com/office/2006/activeX" xmlns:r="http://schemas.openxmlformats.org/officeDocument/2006/relationships" ax:classid="{8BD21D40-EC42-11CE-9E0D-00AA006002F3}" ax:persistence="persistStorage" r:id="rId1"/>
</file>

<file path=ppt/activeX/activeX36.xml><?xml version="1.0" encoding="utf-8"?>
<ax:ocx xmlns:ax="http://schemas.microsoft.com/office/2006/activeX" xmlns:r="http://schemas.openxmlformats.org/officeDocument/2006/relationships" ax:classid="{8BD21D40-EC42-11CE-9E0D-00AA006002F3}" ax:persistence="persistStorage" r:id="rId1"/>
</file>

<file path=ppt/activeX/activeX37.xml><?xml version="1.0" encoding="utf-8"?>
<ax:ocx xmlns:ax="http://schemas.microsoft.com/office/2006/activeX" xmlns:r="http://schemas.openxmlformats.org/officeDocument/2006/relationships" ax:classid="{8BD21D40-EC42-11CE-9E0D-00AA006002F3}" ax:persistence="persistStorage" r:id="rId1"/>
</file>

<file path=ppt/activeX/activeX38.xml><?xml version="1.0" encoding="utf-8"?>
<ax:ocx xmlns:ax="http://schemas.microsoft.com/office/2006/activeX" xmlns:r="http://schemas.openxmlformats.org/officeDocument/2006/relationships" ax:classid="{8BD21D40-EC42-11CE-9E0D-00AA006002F3}" ax:persistence="persistStorage" r:id="rId1"/>
</file>

<file path=ppt/activeX/activeX39.xml><?xml version="1.0" encoding="utf-8"?>
<ax:ocx xmlns:ax="http://schemas.microsoft.com/office/2006/activeX" xmlns:r="http://schemas.openxmlformats.org/officeDocument/2006/relationships" ax:classid="{8BD21D40-EC42-11CE-9E0D-00AA006002F3}" ax:persistence="persistStorage" r:id="rId1"/>
</file>

<file path=ppt/activeX/activeX4.xml><?xml version="1.0" encoding="utf-8"?>
<ax:ocx xmlns:ax="http://schemas.microsoft.com/office/2006/activeX" xmlns:r="http://schemas.openxmlformats.org/officeDocument/2006/relationships" ax:classid="{8BD21D40-EC42-11CE-9E0D-00AA006002F3}" ax:persistence="persistStorage" r:id="rId1"/>
</file>

<file path=ppt/activeX/activeX40.xml><?xml version="1.0" encoding="utf-8"?>
<ax:ocx xmlns:ax="http://schemas.microsoft.com/office/2006/activeX" xmlns:r="http://schemas.openxmlformats.org/officeDocument/2006/relationships" ax:classid="{8BD21D40-EC42-11CE-9E0D-00AA006002F3}" ax:persistence="persistStorage" r:id="rId1"/>
</file>

<file path=ppt/activeX/activeX41.xml><?xml version="1.0" encoding="utf-8"?>
<ax:ocx xmlns:ax="http://schemas.microsoft.com/office/2006/activeX" xmlns:r="http://schemas.openxmlformats.org/officeDocument/2006/relationships" ax:classid="{8BD21D40-EC42-11CE-9E0D-00AA006002F3}" ax:persistence="persistStorage" r:id="rId1"/>
</file>

<file path=ppt/activeX/activeX42.xml><?xml version="1.0" encoding="utf-8"?>
<ax:ocx xmlns:ax="http://schemas.microsoft.com/office/2006/activeX" xmlns:r="http://schemas.openxmlformats.org/officeDocument/2006/relationships" ax:classid="{8BD21D40-EC42-11CE-9E0D-00AA006002F3}" ax:persistence="persistStorage" r:id="rId1"/>
</file>

<file path=ppt/activeX/activeX43.xml><?xml version="1.0" encoding="utf-8"?>
<ax:ocx xmlns:ax="http://schemas.microsoft.com/office/2006/activeX" xmlns:r="http://schemas.openxmlformats.org/officeDocument/2006/relationships" ax:classid="{8BD21D40-EC42-11CE-9E0D-00AA006002F3}" ax:persistence="persistStorage" r:id="rId1"/>
</file>

<file path=ppt/activeX/activeX44.xml><?xml version="1.0" encoding="utf-8"?>
<ax:ocx xmlns:ax="http://schemas.microsoft.com/office/2006/activeX" xmlns:r="http://schemas.openxmlformats.org/officeDocument/2006/relationships" ax:classid="{8BD21D40-EC42-11CE-9E0D-00AA006002F3}" ax:persistence="persistStorage" r:id="rId1"/>
</file>

<file path=ppt/activeX/activeX45.xml><?xml version="1.0" encoding="utf-8"?>
<ax:ocx xmlns:ax="http://schemas.microsoft.com/office/2006/activeX" xmlns:r="http://schemas.openxmlformats.org/officeDocument/2006/relationships" ax:classid="{8BD21D40-EC42-11CE-9E0D-00AA006002F3}" ax:persistence="persistStorage" r:id="rId1"/>
</file>

<file path=ppt/activeX/activeX46.xml><?xml version="1.0" encoding="utf-8"?>
<ax:ocx xmlns:ax="http://schemas.microsoft.com/office/2006/activeX" xmlns:r="http://schemas.openxmlformats.org/officeDocument/2006/relationships" ax:classid="{8BD21D40-EC42-11CE-9E0D-00AA006002F3}" ax:persistence="persistStorage" r:id="rId1"/>
</file>

<file path=ppt/activeX/activeX47.xml><?xml version="1.0" encoding="utf-8"?>
<ax:ocx xmlns:ax="http://schemas.microsoft.com/office/2006/activeX" xmlns:r="http://schemas.openxmlformats.org/officeDocument/2006/relationships" ax:classid="{8BD21D40-EC42-11CE-9E0D-00AA006002F3}" ax:persistence="persistStorage" r:id="rId1"/>
</file>

<file path=ppt/activeX/activeX48.xml><?xml version="1.0" encoding="utf-8"?>
<ax:ocx xmlns:ax="http://schemas.microsoft.com/office/2006/activeX" xmlns:r="http://schemas.openxmlformats.org/officeDocument/2006/relationships" ax:classid="{8BD21D40-EC42-11CE-9E0D-00AA006002F3}" ax:persistence="persistStorage" r:id="rId1"/>
</file>

<file path=ppt/activeX/activeX49.xml><?xml version="1.0" encoding="utf-8"?>
<ax:ocx xmlns:ax="http://schemas.microsoft.com/office/2006/activeX" xmlns:r="http://schemas.openxmlformats.org/officeDocument/2006/relationships" ax:classid="{8BD21D40-EC42-11CE-9E0D-00AA006002F3}" ax:persistence="persistStorage" r:id="rId1"/>
</file>

<file path=ppt/activeX/activeX5.xml><?xml version="1.0" encoding="utf-8"?>
<ax:ocx xmlns:ax="http://schemas.microsoft.com/office/2006/activeX" xmlns:r="http://schemas.openxmlformats.org/officeDocument/2006/relationships" ax:classid="{8BD21D40-EC42-11CE-9E0D-00AA006002F3}" ax:persistence="persistStorage" r:id="rId1"/>
</file>

<file path=ppt/activeX/activeX50.xml><?xml version="1.0" encoding="utf-8"?>
<ax:ocx xmlns:ax="http://schemas.microsoft.com/office/2006/activeX" xmlns:r="http://schemas.openxmlformats.org/officeDocument/2006/relationships" ax:classid="{8BD21D40-EC42-11CE-9E0D-00AA006002F3}" ax:persistence="persistStorage" r:id="rId1"/>
</file>

<file path=ppt/activeX/activeX51.xml><?xml version="1.0" encoding="utf-8"?>
<ax:ocx xmlns:ax="http://schemas.microsoft.com/office/2006/activeX" xmlns:r="http://schemas.openxmlformats.org/officeDocument/2006/relationships" ax:classid="{8BD21D40-EC42-11CE-9E0D-00AA006002F3}" ax:persistence="persistStorage" r:id="rId1"/>
</file>

<file path=ppt/activeX/activeX52.xml><?xml version="1.0" encoding="utf-8"?>
<ax:ocx xmlns:ax="http://schemas.microsoft.com/office/2006/activeX" xmlns:r="http://schemas.openxmlformats.org/officeDocument/2006/relationships" ax:classid="{8BD21D40-EC42-11CE-9E0D-00AA006002F3}" ax:persistence="persistStorage" r:id="rId1"/>
</file>

<file path=ppt/activeX/activeX53.xml><?xml version="1.0" encoding="utf-8"?>
<ax:ocx xmlns:ax="http://schemas.microsoft.com/office/2006/activeX" xmlns:r="http://schemas.openxmlformats.org/officeDocument/2006/relationships" ax:classid="{8BD21D40-EC42-11CE-9E0D-00AA006002F3}" ax:persistence="persistStorage" r:id="rId1"/>
</file>

<file path=ppt/activeX/activeX54.xml><?xml version="1.0" encoding="utf-8"?>
<ax:ocx xmlns:ax="http://schemas.microsoft.com/office/2006/activeX" xmlns:r="http://schemas.openxmlformats.org/officeDocument/2006/relationships" ax:classid="{8BD21D40-EC42-11CE-9E0D-00AA006002F3}" ax:persistence="persistStorage" r:id="rId1"/>
</file>

<file path=ppt/activeX/activeX55.xml><?xml version="1.0" encoding="utf-8"?>
<ax:ocx xmlns:ax="http://schemas.microsoft.com/office/2006/activeX" xmlns:r="http://schemas.openxmlformats.org/officeDocument/2006/relationships" ax:classid="{8BD21D40-EC42-11CE-9E0D-00AA006002F3}" ax:persistence="persistStorage" r:id="rId1"/>
</file>

<file path=ppt/activeX/activeX56.xml><?xml version="1.0" encoding="utf-8"?>
<ax:ocx xmlns:ax="http://schemas.microsoft.com/office/2006/activeX" xmlns:r="http://schemas.openxmlformats.org/officeDocument/2006/relationships" ax:classid="{8BD21D40-EC42-11CE-9E0D-00AA006002F3}" ax:persistence="persistStorage" r:id="rId1"/>
</file>

<file path=ppt/activeX/activeX57.xml><?xml version="1.0" encoding="utf-8"?>
<ax:ocx xmlns:ax="http://schemas.microsoft.com/office/2006/activeX" xmlns:r="http://schemas.openxmlformats.org/officeDocument/2006/relationships" ax:classid="{8BD21D40-EC42-11CE-9E0D-00AA006002F3}" ax:persistence="persistStorage" r:id="rId1"/>
</file>

<file path=ppt/activeX/activeX58.xml><?xml version="1.0" encoding="utf-8"?>
<ax:ocx xmlns:ax="http://schemas.microsoft.com/office/2006/activeX" xmlns:r="http://schemas.openxmlformats.org/officeDocument/2006/relationships" ax:classid="{8BD21D40-EC42-11CE-9E0D-00AA006002F3}" ax:persistence="persistStorage" r:id="rId1"/>
</file>

<file path=ppt/activeX/activeX59.xml><?xml version="1.0" encoding="utf-8"?>
<ax:ocx xmlns:ax="http://schemas.microsoft.com/office/2006/activeX" xmlns:r="http://schemas.openxmlformats.org/officeDocument/2006/relationships" ax:classid="{8BD21D40-EC42-11CE-9E0D-00AA006002F3}" ax:persistence="persistStorage" r:id="rId1"/>
</file>

<file path=ppt/activeX/activeX6.xml><?xml version="1.0" encoding="utf-8"?>
<ax:ocx xmlns:ax="http://schemas.microsoft.com/office/2006/activeX" xmlns:r="http://schemas.openxmlformats.org/officeDocument/2006/relationships" ax:classid="{8BD21D40-EC42-11CE-9E0D-00AA006002F3}" ax:persistence="persistStorage" r:id="rId1"/>
</file>

<file path=ppt/activeX/activeX60.xml><?xml version="1.0" encoding="utf-8"?>
<ax:ocx xmlns:ax="http://schemas.microsoft.com/office/2006/activeX" xmlns:r="http://schemas.openxmlformats.org/officeDocument/2006/relationships" ax:classid="{8BD21D40-EC42-11CE-9E0D-00AA006002F3}" ax:persistence="persistStorage" r:id="rId1"/>
</file>

<file path=ppt/activeX/activeX61.xml><?xml version="1.0" encoding="utf-8"?>
<ax:ocx xmlns:ax="http://schemas.microsoft.com/office/2006/activeX" xmlns:r="http://schemas.openxmlformats.org/officeDocument/2006/relationships" ax:classid="{8BD21D40-EC42-11CE-9E0D-00AA006002F3}" ax:persistence="persistStorage" r:id="rId1"/>
</file>

<file path=ppt/activeX/activeX62.xml><?xml version="1.0" encoding="utf-8"?>
<ax:ocx xmlns:ax="http://schemas.microsoft.com/office/2006/activeX" xmlns:r="http://schemas.openxmlformats.org/officeDocument/2006/relationships" ax:classid="{8BD21D40-EC42-11CE-9E0D-00AA006002F3}" ax:persistence="persistStorage" r:id="rId1"/>
</file>

<file path=ppt/activeX/activeX63.xml><?xml version="1.0" encoding="utf-8"?>
<ax:ocx xmlns:ax="http://schemas.microsoft.com/office/2006/activeX" xmlns:r="http://schemas.openxmlformats.org/officeDocument/2006/relationships" ax:classid="{8BD21D40-EC42-11CE-9E0D-00AA006002F3}" ax:persistence="persistStorage" r:id="rId1"/>
</file>

<file path=ppt/activeX/activeX64.xml><?xml version="1.0" encoding="utf-8"?>
<ax:ocx xmlns:ax="http://schemas.microsoft.com/office/2006/activeX" xmlns:r="http://schemas.openxmlformats.org/officeDocument/2006/relationships" ax:classid="{8BD21D40-EC42-11CE-9E0D-00AA006002F3}" ax:persistence="persistStorage" r:id="rId1"/>
</file>

<file path=ppt/activeX/activeX65.xml><?xml version="1.0" encoding="utf-8"?>
<ax:ocx xmlns:ax="http://schemas.microsoft.com/office/2006/activeX" xmlns:r="http://schemas.openxmlformats.org/officeDocument/2006/relationships" ax:classid="{8BD21D40-EC42-11CE-9E0D-00AA006002F3}" ax:persistence="persistStorage" r:id="rId1"/>
</file>

<file path=ppt/activeX/activeX66.xml><?xml version="1.0" encoding="utf-8"?>
<ax:ocx xmlns:ax="http://schemas.microsoft.com/office/2006/activeX" xmlns:r="http://schemas.openxmlformats.org/officeDocument/2006/relationships" ax:classid="{8BD21D40-EC42-11CE-9E0D-00AA006002F3}" ax:persistence="persistStorage" r:id="rId1"/>
</file>

<file path=ppt/activeX/activeX67.xml><?xml version="1.0" encoding="utf-8"?>
<ax:ocx xmlns:ax="http://schemas.microsoft.com/office/2006/activeX" xmlns:r="http://schemas.openxmlformats.org/officeDocument/2006/relationships" ax:classid="{8BD21D40-EC42-11CE-9E0D-00AA006002F3}" ax:persistence="persistStorage" r:id="rId1"/>
</file>

<file path=ppt/activeX/activeX68.xml><?xml version="1.0" encoding="utf-8"?>
<ax:ocx xmlns:ax="http://schemas.microsoft.com/office/2006/activeX" xmlns:r="http://schemas.openxmlformats.org/officeDocument/2006/relationships" ax:classid="{8BD21D40-EC42-11CE-9E0D-00AA006002F3}" ax:persistence="persistStorage" r:id="rId1"/>
</file>

<file path=ppt/activeX/activeX69.xml><?xml version="1.0" encoding="utf-8"?>
<ax:ocx xmlns:ax="http://schemas.microsoft.com/office/2006/activeX" xmlns:r="http://schemas.openxmlformats.org/officeDocument/2006/relationships" ax:classid="{8BD21D40-EC42-11CE-9E0D-00AA006002F3}" ax:persistence="persistStorage" r:id="rId1"/>
</file>

<file path=ppt/activeX/activeX7.xml><?xml version="1.0" encoding="utf-8"?>
<ax:ocx xmlns:ax="http://schemas.microsoft.com/office/2006/activeX" xmlns:r="http://schemas.openxmlformats.org/officeDocument/2006/relationships" ax:classid="{8BD21D40-EC42-11CE-9E0D-00AA006002F3}" ax:persistence="persistStorage" r:id="rId1"/>
</file>

<file path=ppt/activeX/activeX70.xml><?xml version="1.0" encoding="utf-8"?>
<ax:ocx xmlns:ax="http://schemas.microsoft.com/office/2006/activeX" xmlns:r="http://schemas.openxmlformats.org/officeDocument/2006/relationships" ax:classid="{8BD21D40-EC42-11CE-9E0D-00AA006002F3}" ax:persistence="persistStorage" r:id="rId1"/>
</file>

<file path=ppt/activeX/activeX71.xml><?xml version="1.0" encoding="utf-8"?>
<ax:ocx xmlns:ax="http://schemas.microsoft.com/office/2006/activeX" xmlns:r="http://schemas.openxmlformats.org/officeDocument/2006/relationships" ax:classid="{8BD21D40-EC42-11CE-9E0D-00AA006002F3}" ax:persistence="persistStorage" r:id="rId1"/>
</file>

<file path=ppt/activeX/activeX72.xml><?xml version="1.0" encoding="utf-8"?>
<ax:ocx xmlns:ax="http://schemas.microsoft.com/office/2006/activeX" xmlns:r="http://schemas.openxmlformats.org/officeDocument/2006/relationships" ax:classid="{8BD21D40-EC42-11CE-9E0D-00AA006002F3}" ax:persistence="persistStorage" r:id="rId1"/>
</file>

<file path=ppt/activeX/activeX73.xml><?xml version="1.0" encoding="utf-8"?>
<ax:ocx xmlns:ax="http://schemas.microsoft.com/office/2006/activeX" xmlns:r="http://schemas.openxmlformats.org/officeDocument/2006/relationships" ax:classid="{8BD21D40-EC42-11CE-9E0D-00AA006002F3}" ax:persistence="persistStorage" r:id="rId1"/>
</file>

<file path=ppt/activeX/activeX74.xml><?xml version="1.0" encoding="utf-8"?>
<ax:ocx xmlns:ax="http://schemas.microsoft.com/office/2006/activeX" xmlns:r="http://schemas.openxmlformats.org/officeDocument/2006/relationships" ax:classid="{8BD21D40-EC42-11CE-9E0D-00AA006002F3}" ax:persistence="persistStorage" r:id="rId1"/>
</file>

<file path=ppt/activeX/activeX75.xml><?xml version="1.0" encoding="utf-8"?>
<ax:ocx xmlns:ax="http://schemas.microsoft.com/office/2006/activeX" xmlns:r="http://schemas.openxmlformats.org/officeDocument/2006/relationships" ax:classid="{8BD21D40-EC42-11CE-9E0D-00AA006002F3}" ax:persistence="persistStorage" r:id="rId1"/>
</file>

<file path=ppt/activeX/activeX76.xml><?xml version="1.0" encoding="utf-8"?>
<ax:ocx xmlns:ax="http://schemas.microsoft.com/office/2006/activeX" xmlns:r="http://schemas.openxmlformats.org/officeDocument/2006/relationships" ax:classid="{8BD21D40-EC42-11CE-9E0D-00AA006002F3}" ax:persistence="persistStorage" r:id="rId1"/>
</file>

<file path=ppt/activeX/activeX77.xml><?xml version="1.0" encoding="utf-8"?>
<ax:ocx xmlns:ax="http://schemas.microsoft.com/office/2006/activeX" xmlns:r="http://schemas.openxmlformats.org/officeDocument/2006/relationships" ax:classid="{8BD21D40-EC42-11CE-9E0D-00AA006002F3}" ax:persistence="persistStorage" r:id="rId1"/>
</file>

<file path=ppt/activeX/activeX78.xml><?xml version="1.0" encoding="utf-8"?>
<ax:ocx xmlns:ax="http://schemas.microsoft.com/office/2006/activeX" xmlns:r="http://schemas.openxmlformats.org/officeDocument/2006/relationships" ax:classid="{8BD21D40-EC42-11CE-9E0D-00AA006002F3}" ax:persistence="persistStorage" r:id="rId1"/>
</file>

<file path=ppt/activeX/activeX79.xml><?xml version="1.0" encoding="utf-8"?>
<ax:ocx xmlns:ax="http://schemas.microsoft.com/office/2006/activeX" xmlns:r="http://schemas.openxmlformats.org/officeDocument/2006/relationships" ax:classid="{8BD21D40-EC42-11CE-9E0D-00AA006002F3}" ax:persistence="persistStorage" r:id="rId1"/>
</file>

<file path=ppt/activeX/activeX8.xml><?xml version="1.0" encoding="utf-8"?>
<ax:ocx xmlns:ax="http://schemas.microsoft.com/office/2006/activeX" xmlns:r="http://schemas.openxmlformats.org/officeDocument/2006/relationships" ax:classid="{8BD21D40-EC42-11CE-9E0D-00AA006002F3}" ax:persistence="persistStorage" r:id="rId1"/>
</file>

<file path=ppt/activeX/activeX80.xml><?xml version="1.0" encoding="utf-8"?>
<ax:ocx xmlns:ax="http://schemas.microsoft.com/office/2006/activeX" xmlns:r="http://schemas.openxmlformats.org/officeDocument/2006/relationships" ax:classid="{8BD21D40-EC42-11CE-9E0D-00AA006002F3}" ax:persistence="persistStorage" r:id="rId1"/>
</file>

<file path=ppt/activeX/activeX81.xml><?xml version="1.0" encoding="utf-8"?>
<ax:ocx xmlns:ax="http://schemas.microsoft.com/office/2006/activeX" xmlns:r="http://schemas.openxmlformats.org/officeDocument/2006/relationships" ax:classid="{8BD21D40-EC42-11CE-9E0D-00AA006002F3}" ax:persistence="persistStorage" r:id="rId1"/>
</file>

<file path=ppt/activeX/activeX82.xml><?xml version="1.0" encoding="utf-8"?>
<ax:ocx xmlns:ax="http://schemas.microsoft.com/office/2006/activeX" xmlns:r="http://schemas.openxmlformats.org/officeDocument/2006/relationships" ax:classid="{8BD21D40-EC42-11CE-9E0D-00AA006002F3}" ax:persistence="persistStorage" r:id="rId1"/>
</file>

<file path=ppt/activeX/activeX83.xml><?xml version="1.0" encoding="utf-8"?>
<ax:ocx xmlns:ax="http://schemas.microsoft.com/office/2006/activeX" xmlns:r="http://schemas.openxmlformats.org/officeDocument/2006/relationships" ax:classid="{8BD21D40-EC42-11CE-9E0D-00AA006002F3}" ax:persistence="persistStorage" r:id="rId1"/>
</file>

<file path=ppt/activeX/activeX9.xml><?xml version="1.0" encoding="utf-8"?>
<ax:ocx xmlns:ax="http://schemas.microsoft.com/office/2006/activeX" xmlns:r="http://schemas.openxmlformats.org/officeDocument/2006/relationships" ax:classid="{8BD21D40-EC42-11CE-9E0D-00AA006002F3}" ax:persistence="persistStorage" r:id="rId1"/>
</file>

<file path=ppt/drawings/_rels/vmlDrawing1.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972548" cy="461526"/>
          </a:xfrm>
          <a:prstGeom prst="rect">
            <a:avLst/>
          </a:prstGeom>
          <a:noFill/>
          <a:ln w="9525">
            <a:noFill/>
            <a:miter lim="800000"/>
            <a:headEnd/>
            <a:tailEnd/>
          </a:ln>
          <a:effectLst/>
        </p:spPr>
        <p:txBody>
          <a:bodyPr vert="horz" wrap="square" lIns="92620" tIns="46310" rIns="92620" bIns="46310"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1" name="Rectangle 3"/>
          <p:cNvSpPr>
            <a:spLocks noGrp="1" noChangeArrowheads="1"/>
          </p:cNvSpPr>
          <p:nvPr>
            <p:ph type="dt" sz="quarter" idx="1"/>
          </p:nvPr>
        </p:nvSpPr>
        <p:spPr bwMode="auto">
          <a:xfrm>
            <a:off x="3883852" y="1"/>
            <a:ext cx="2972548" cy="461526"/>
          </a:xfrm>
          <a:prstGeom prst="rect">
            <a:avLst/>
          </a:prstGeom>
          <a:noFill/>
          <a:ln w="9525">
            <a:noFill/>
            <a:miter lim="800000"/>
            <a:headEnd/>
            <a:tailEnd/>
          </a:ln>
          <a:effectLst/>
        </p:spPr>
        <p:txBody>
          <a:bodyPr vert="horz" wrap="square" lIns="92620" tIns="46310" rIns="92620" bIns="46310"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37892" name="Rectangle 4"/>
          <p:cNvSpPr>
            <a:spLocks noGrp="1" noChangeArrowheads="1"/>
          </p:cNvSpPr>
          <p:nvPr>
            <p:ph type="ftr" sz="quarter" idx="2"/>
          </p:nvPr>
        </p:nvSpPr>
        <p:spPr bwMode="auto">
          <a:xfrm>
            <a:off x="0" y="8757201"/>
            <a:ext cx="2972548" cy="461525"/>
          </a:xfrm>
          <a:prstGeom prst="rect">
            <a:avLst/>
          </a:prstGeom>
          <a:noFill/>
          <a:ln w="9525">
            <a:noFill/>
            <a:miter lim="800000"/>
            <a:headEnd/>
            <a:tailEnd/>
          </a:ln>
          <a:effectLst/>
        </p:spPr>
        <p:txBody>
          <a:bodyPr vert="horz" wrap="square" lIns="92620" tIns="46310" rIns="92620" bIns="46310"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3" name="Rectangle 5"/>
          <p:cNvSpPr>
            <a:spLocks noGrp="1" noChangeArrowheads="1"/>
          </p:cNvSpPr>
          <p:nvPr>
            <p:ph type="sldNum" sz="quarter" idx="3"/>
          </p:nvPr>
        </p:nvSpPr>
        <p:spPr bwMode="auto">
          <a:xfrm>
            <a:off x="3883852" y="8757201"/>
            <a:ext cx="2972548" cy="461525"/>
          </a:xfrm>
          <a:prstGeom prst="rect">
            <a:avLst/>
          </a:prstGeom>
          <a:noFill/>
          <a:ln w="9525">
            <a:noFill/>
            <a:miter lim="800000"/>
            <a:headEnd/>
            <a:tailEnd/>
          </a:ln>
          <a:effectLst/>
        </p:spPr>
        <p:txBody>
          <a:bodyPr vert="horz" wrap="square" lIns="92620" tIns="46310" rIns="92620" bIns="4631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dirty="0"/>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2972548" cy="461526"/>
          </a:xfrm>
          <a:prstGeom prst="rect">
            <a:avLst/>
          </a:prstGeom>
          <a:noFill/>
          <a:ln w="9525">
            <a:noFill/>
            <a:miter lim="800000"/>
            <a:headEnd/>
            <a:tailEnd/>
          </a:ln>
          <a:effectLst/>
        </p:spPr>
        <p:txBody>
          <a:bodyPr vert="horz" wrap="square" lIns="92620" tIns="46310" rIns="92620" bIns="46310"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67" name="Rectangle 3"/>
          <p:cNvSpPr>
            <a:spLocks noGrp="1" noChangeArrowheads="1"/>
          </p:cNvSpPr>
          <p:nvPr>
            <p:ph type="dt" idx="1"/>
          </p:nvPr>
        </p:nvSpPr>
        <p:spPr bwMode="auto">
          <a:xfrm>
            <a:off x="3883852" y="1"/>
            <a:ext cx="2972548" cy="461526"/>
          </a:xfrm>
          <a:prstGeom prst="rect">
            <a:avLst/>
          </a:prstGeom>
          <a:noFill/>
          <a:ln w="9525">
            <a:noFill/>
            <a:miter lim="800000"/>
            <a:headEnd/>
            <a:tailEnd/>
          </a:ln>
          <a:effectLst/>
        </p:spPr>
        <p:txBody>
          <a:bodyPr vert="horz" wrap="square" lIns="92620" tIns="46310" rIns="92620" bIns="46310"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8196" name="Rectangle 4"/>
          <p:cNvSpPr>
            <a:spLocks noGrp="1" noRot="1" noChangeAspect="1" noChangeArrowheads="1" noTextEdit="1"/>
          </p:cNvSpPr>
          <p:nvPr>
            <p:ph type="sldImg" idx="2"/>
          </p:nvPr>
        </p:nvSpPr>
        <p:spPr bwMode="auto">
          <a:xfrm>
            <a:off x="1122363" y="690563"/>
            <a:ext cx="4613275" cy="3459162"/>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481" y="4379339"/>
            <a:ext cx="5487040" cy="4149311"/>
          </a:xfrm>
          <a:prstGeom prst="rect">
            <a:avLst/>
          </a:prstGeom>
          <a:noFill/>
          <a:ln w="9525">
            <a:noFill/>
            <a:miter lim="800000"/>
            <a:headEnd/>
            <a:tailEnd/>
          </a:ln>
          <a:effectLst/>
        </p:spPr>
        <p:txBody>
          <a:bodyPr vert="horz" wrap="square" lIns="92620" tIns="46310" rIns="92620" bIns="4631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8757201"/>
            <a:ext cx="2972548" cy="461525"/>
          </a:xfrm>
          <a:prstGeom prst="rect">
            <a:avLst/>
          </a:prstGeom>
          <a:noFill/>
          <a:ln w="9525">
            <a:noFill/>
            <a:miter lim="800000"/>
            <a:headEnd/>
            <a:tailEnd/>
          </a:ln>
          <a:effectLst/>
        </p:spPr>
        <p:txBody>
          <a:bodyPr vert="horz" wrap="square" lIns="92620" tIns="46310" rIns="92620" bIns="46310"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71" name="Rectangle 7"/>
          <p:cNvSpPr>
            <a:spLocks noGrp="1" noChangeArrowheads="1"/>
          </p:cNvSpPr>
          <p:nvPr>
            <p:ph type="sldNum" sz="quarter" idx="5"/>
          </p:nvPr>
        </p:nvSpPr>
        <p:spPr bwMode="auto">
          <a:xfrm>
            <a:off x="3883852" y="8757201"/>
            <a:ext cx="2972548" cy="461525"/>
          </a:xfrm>
          <a:prstGeom prst="rect">
            <a:avLst/>
          </a:prstGeom>
          <a:noFill/>
          <a:ln w="9525">
            <a:noFill/>
            <a:miter lim="800000"/>
            <a:headEnd/>
            <a:tailEnd/>
          </a:ln>
          <a:effectLst/>
        </p:spPr>
        <p:txBody>
          <a:bodyPr vert="horz" wrap="square" lIns="92620" tIns="46310" rIns="92620" bIns="4631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dirty="0"/>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94563" name="Notes Placeholder 2"/>
          <p:cNvSpPr>
            <a:spLocks noGrp="1"/>
          </p:cNvSpPr>
          <p:nvPr>
            <p:ph type="body" idx="1"/>
          </p:nvPr>
        </p:nvSpPr>
        <p:spPr>
          <a:noFill/>
        </p:spPr>
        <p:txBody>
          <a:bodyPr/>
          <a:lstStyle/>
          <a:p>
            <a:endParaRPr lang="en-GB" dirty="0" smtClean="0">
              <a:ea typeface="ＭＳ Ｐゴシック" pitchFamily="34" charset="-128"/>
              <a:cs typeface="Arial" pitchFamily="34" charset="0"/>
            </a:endParaRPr>
          </a:p>
        </p:txBody>
      </p:sp>
      <p:sp>
        <p:nvSpPr>
          <p:cNvPr id="194564" name="Slide Number Placeholder 3"/>
          <p:cNvSpPr>
            <a:spLocks noGrp="1"/>
          </p:cNvSpPr>
          <p:nvPr>
            <p:ph type="sldNum" sz="quarter" idx="5"/>
          </p:nvPr>
        </p:nvSpPr>
        <p:spPr>
          <a:noFill/>
        </p:spPr>
        <p:txBody>
          <a:bodyPr/>
          <a:lstStyle>
            <a:lvl1pPr eaLnBrk="0" hangingPunct="0">
              <a:defRPr>
                <a:solidFill>
                  <a:schemeClr val="tx1"/>
                </a:solidFill>
                <a:latin typeface="Trebuchet MS" pitchFamily="34" charset="0"/>
                <a:ea typeface="ＭＳ Ｐゴシック" pitchFamily="34" charset="-128"/>
              </a:defRPr>
            </a:lvl1pPr>
            <a:lvl2pPr marL="742950" indent="-285750" eaLnBrk="0" hangingPunct="0">
              <a:defRPr>
                <a:solidFill>
                  <a:schemeClr val="tx1"/>
                </a:solidFill>
                <a:latin typeface="Trebuchet MS" pitchFamily="34" charset="0"/>
                <a:ea typeface="ＭＳ Ｐゴシック" pitchFamily="34" charset="-128"/>
              </a:defRPr>
            </a:lvl2pPr>
            <a:lvl3pPr marL="1143000" indent="-228600" eaLnBrk="0" hangingPunct="0">
              <a:defRPr>
                <a:solidFill>
                  <a:schemeClr val="tx1"/>
                </a:solidFill>
                <a:latin typeface="Trebuchet MS" pitchFamily="34" charset="0"/>
                <a:ea typeface="ＭＳ Ｐゴシック" pitchFamily="34" charset="-128"/>
              </a:defRPr>
            </a:lvl3pPr>
            <a:lvl4pPr marL="1600200" indent="-228600" eaLnBrk="0" hangingPunct="0">
              <a:defRPr>
                <a:solidFill>
                  <a:schemeClr val="tx1"/>
                </a:solidFill>
                <a:latin typeface="Trebuchet MS" pitchFamily="34" charset="0"/>
                <a:ea typeface="ＭＳ Ｐゴシック" pitchFamily="34" charset="-128"/>
              </a:defRPr>
            </a:lvl4pPr>
            <a:lvl5pPr marL="2057400" indent="-228600" eaLnBrk="0" hangingPunct="0">
              <a:defRPr>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fld id="{D6973642-489A-4B25-81CD-29388BF49C6F}" type="slidenum">
              <a:rPr lang="en-US" smtClean="0">
                <a:solidFill>
                  <a:srgbClr val="000000"/>
                </a:solidFill>
              </a:rPr>
              <a:pPr eaLnBrk="1" hangingPunct="1"/>
              <a:t>1</a:t>
            </a:fld>
            <a:endParaRPr lang="en-US" dirty="0" smtClean="0">
              <a:solidFill>
                <a:srgbClr val="000000"/>
              </a:solidFill>
            </a:endParaRPr>
          </a:p>
        </p:txBody>
      </p:sp>
    </p:spTree>
    <p:extLst>
      <p:ext uri="{BB962C8B-B14F-4D97-AF65-F5344CB8AC3E}">
        <p14:creationId xmlns:p14="http://schemas.microsoft.com/office/powerpoint/2010/main" val="3710790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1652696-B116-4E84-8F7B-41516563E780}"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92977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1652696-B116-4E84-8F7B-41516563E780}"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1557312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1652696-B116-4E84-8F7B-41516563E780}"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1690304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0.xml"/><Relationship Id="rId4" Type="http://schemas.openxmlformats.org/officeDocument/2006/relationships/image" Target="../media/image2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1.xml"/><Relationship Id="rId4" Type="http://schemas.openxmlformats.org/officeDocument/2006/relationships/image" Target="../media/image29.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2.xml"/><Relationship Id="rId4" Type="http://schemas.openxmlformats.org/officeDocument/2006/relationships/image" Target="../media/image29.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6" Type="http://schemas.openxmlformats.org/officeDocument/2006/relationships/control" Target="../activeX/activeX25.xml"/><Relationship Id="rId21" Type="http://schemas.openxmlformats.org/officeDocument/2006/relationships/control" Target="../activeX/activeX20.xml"/><Relationship Id="rId34" Type="http://schemas.openxmlformats.org/officeDocument/2006/relationships/control" Target="../activeX/activeX33.xml"/><Relationship Id="rId42" Type="http://schemas.openxmlformats.org/officeDocument/2006/relationships/control" Target="../activeX/activeX41.xml"/><Relationship Id="rId47" Type="http://schemas.openxmlformats.org/officeDocument/2006/relationships/control" Target="../activeX/activeX46.xml"/><Relationship Id="rId50" Type="http://schemas.openxmlformats.org/officeDocument/2006/relationships/control" Target="../activeX/activeX49.xml"/><Relationship Id="rId55" Type="http://schemas.openxmlformats.org/officeDocument/2006/relationships/control" Target="../activeX/activeX54.xml"/><Relationship Id="rId63" Type="http://schemas.openxmlformats.org/officeDocument/2006/relationships/control" Target="../activeX/activeX62.xml"/><Relationship Id="rId68" Type="http://schemas.openxmlformats.org/officeDocument/2006/relationships/control" Target="../activeX/activeX67.xml"/><Relationship Id="rId76" Type="http://schemas.openxmlformats.org/officeDocument/2006/relationships/control" Target="../activeX/activeX75.xml"/><Relationship Id="rId84" Type="http://schemas.openxmlformats.org/officeDocument/2006/relationships/control" Target="../activeX/activeX83.xml"/><Relationship Id="rId89" Type="http://schemas.openxmlformats.org/officeDocument/2006/relationships/image" Target="../media/image24.emf"/><Relationship Id="rId97" Type="http://schemas.openxmlformats.org/officeDocument/2006/relationships/image" Target="../media/image18.wmf"/><Relationship Id="rId7" Type="http://schemas.openxmlformats.org/officeDocument/2006/relationships/control" Target="../activeX/activeX6.xml"/><Relationship Id="rId71" Type="http://schemas.openxmlformats.org/officeDocument/2006/relationships/control" Target="../activeX/activeX70.xml"/><Relationship Id="rId92" Type="http://schemas.openxmlformats.org/officeDocument/2006/relationships/image" Target="../media/image13.wmf"/><Relationship Id="rId2" Type="http://schemas.openxmlformats.org/officeDocument/2006/relationships/control" Target="../activeX/activeX1.xml"/><Relationship Id="rId16" Type="http://schemas.openxmlformats.org/officeDocument/2006/relationships/control" Target="../activeX/activeX15.xml"/><Relationship Id="rId29" Type="http://schemas.openxmlformats.org/officeDocument/2006/relationships/control" Target="../activeX/activeX28.xml"/><Relationship Id="rId11" Type="http://schemas.openxmlformats.org/officeDocument/2006/relationships/control" Target="../activeX/activeX10.xml"/><Relationship Id="rId24" Type="http://schemas.openxmlformats.org/officeDocument/2006/relationships/control" Target="../activeX/activeX23.xml"/><Relationship Id="rId32" Type="http://schemas.openxmlformats.org/officeDocument/2006/relationships/control" Target="../activeX/activeX31.xml"/><Relationship Id="rId37" Type="http://schemas.openxmlformats.org/officeDocument/2006/relationships/control" Target="../activeX/activeX36.xml"/><Relationship Id="rId40" Type="http://schemas.openxmlformats.org/officeDocument/2006/relationships/control" Target="../activeX/activeX39.xml"/><Relationship Id="rId45" Type="http://schemas.openxmlformats.org/officeDocument/2006/relationships/control" Target="../activeX/activeX44.xml"/><Relationship Id="rId53" Type="http://schemas.openxmlformats.org/officeDocument/2006/relationships/control" Target="../activeX/activeX52.xml"/><Relationship Id="rId58" Type="http://schemas.openxmlformats.org/officeDocument/2006/relationships/control" Target="../activeX/activeX57.xml"/><Relationship Id="rId66" Type="http://schemas.openxmlformats.org/officeDocument/2006/relationships/control" Target="../activeX/activeX65.xml"/><Relationship Id="rId74" Type="http://schemas.openxmlformats.org/officeDocument/2006/relationships/control" Target="../activeX/activeX73.xml"/><Relationship Id="rId79" Type="http://schemas.openxmlformats.org/officeDocument/2006/relationships/control" Target="../activeX/activeX78.xml"/><Relationship Id="rId87" Type="http://schemas.openxmlformats.org/officeDocument/2006/relationships/image" Target="../media/image22.wmf"/><Relationship Id="rId5" Type="http://schemas.openxmlformats.org/officeDocument/2006/relationships/control" Target="../activeX/activeX4.xml"/><Relationship Id="rId61" Type="http://schemas.openxmlformats.org/officeDocument/2006/relationships/control" Target="../activeX/activeX60.xml"/><Relationship Id="rId82" Type="http://schemas.openxmlformats.org/officeDocument/2006/relationships/control" Target="../activeX/activeX81.xml"/><Relationship Id="rId90" Type="http://schemas.openxmlformats.org/officeDocument/2006/relationships/image" Target="../media/image11.wmf"/><Relationship Id="rId95" Type="http://schemas.openxmlformats.org/officeDocument/2006/relationships/image" Target="../media/image16.wmf"/><Relationship Id="rId19" Type="http://schemas.openxmlformats.org/officeDocument/2006/relationships/control" Target="../activeX/activeX18.xml"/><Relationship Id="rId14" Type="http://schemas.openxmlformats.org/officeDocument/2006/relationships/control" Target="../activeX/activeX13.xml"/><Relationship Id="rId22" Type="http://schemas.openxmlformats.org/officeDocument/2006/relationships/control" Target="../activeX/activeX21.xml"/><Relationship Id="rId27" Type="http://schemas.openxmlformats.org/officeDocument/2006/relationships/control" Target="../activeX/activeX26.xml"/><Relationship Id="rId30" Type="http://schemas.openxmlformats.org/officeDocument/2006/relationships/control" Target="../activeX/activeX29.xml"/><Relationship Id="rId35" Type="http://schemas.openxmlformats.org/officeDocument/2006/relationships/control" Target="../activeX/activeX34.xml"/><Relationship Id="rId43" Type="http://schemas.openxmlformats.org/officeDocument/2006/relationships/control" Target="../activeX/activeX42.xml"/><Relationship Id="rId48" Type="http://schemas.openxmlformats.org/officeDocument/2006/relationships/control" Target="../activeX/activeX47.xml"/><Relationship Id="rId56" Type="http://schemas.openxmlformats.org/officeDocument/2006/relationships/control" Target="../activeX/activeX55.xml"/><Relationship Id="rId64" Type="http://schemas.openxmlformats.org/officeDocument/2006/relationships/control" Target="../activeX/activeX63.xml"/><Relationship Id="rId69" Type="http://schemas.openxmlformats.org/officeDocument/2006/relationships/control" Target="../activeX/activeX68.xml"/><Relationship Id="rId77" Type="http://schemas.openxmlformats.org/officeDocument/2006/relationships/control" Target="../activeX/activeX76.xml"/><Relationship Id="rId8" Type="http://schemas.openxmlformats.org/officeDocument/2006/relationships/control" Target="../activeX/activeX7.xml"/><Relationship Id="rId51" Type="http://schemas.openxmlformats.org/officeDocument/2006/relationships/control" Target="../activeX/activeX50.xml"/><Relationship Id="rId72" Type="http://schemas.openxmlformats.org/officeDocument/2006/relationships/control" Target="../activeX/activeX71.xml"/><Relationship Id="rId80" Type="http://schemas.openxmlformats.org/officeDocument/2006/relationships/control" Target="../activeX/activeX79.xml"/><Relationship Id="rId85" Type="http://schemas.openxmlformats.org/officeDocument/2006/relationships/slideMaster" Target="../slideMasters/slideMaster3.xml"/><Relationship Id="rId93" Type="http://schemas.openxmlformats.org/officeDocument/2006/relationships/image" Target="../media/image14.wmf"/><Relationship Id="rId98" Type="http://schemas.openxmlformats.org/officeDocument/2006/relationships/image" Target="../media/image19.wmf"/><Relationship Id="rId3" Type="http://schemas.openxmlformats.org/officeDocument/2006/relationships/control" Target="../activeX/activeX2.xml"/><Relationship Id="rId12" Type="http://schemas.openxmlformats.org/officeDocument/2006/relationships/control" Target="../activeX/activeX11.xml"/><Relationship Id="rId17" Type="http://schemas.openxmlformats.org/officeDocument/2006/relationships/control" Target="../activeX/activeX16.xml"/><Relationship Id="rId25" Type="http://schemas.openxmlformats.org/officeDocument/2006/relationships/control" Target="../activeX/activeX24.xml"/><Relationship Id="rId33" Type="http://schemas.openxmlformats.org/officeDocument/2006/relationships/control" Target="../activeX/activeX32.xml"/><Relationship Id="rId38" Type="http://schemas.openxmlformats.org/officeDocument/2006/relationships/control" Target="../activeX/activeX37.xml"/><Relationship Id="rId46" Type="http://schemas.openxmlformats.org/officeDocument/2006/relationships/control" Target="../activeX/activeX45.xml"/><Relationship Id="rId59" Type="http://schemas.openxmlformats.org/officeDocument/2006/relationships/control" Target="../activeX/activeX58.xml"/><Relationship Id="rId67" Type="http://schemas.openxmlformats.org/officeDocument/2006/relationships/control" Target="../activeX/activeX66.xml"/><Relationship Id="rId20" Type="http://schemas.openxmlformats.org/officeDocument/2006/relationships/control" Target="../activeX/activeX19.xml"/><Relationship Id="rId41" Type="http://schemas.openxmlformats.org/officeDocument/2006/relationships/control" Target="../activeX/activeX40.xml"/><Relationship Id="rId54" Type="http://schemas.openxmlformats.org/officeDocument/2006/relationships/control" Target="../activeX/activeX53.xml"/><Relationship Id="rId62" Type="http://schemas.openxmlformats.org/officeDocument/2006/relationships/control" Target="../activeX/activeX61.xml"/><Relationship Id="rId70" Type="http://schemas.openxmlformats.org/officeDocument/2006/relationships/control" Target="../activeX/activeX69.xml"/><Relationship Id="rId75" Type="http://schemas.openxmlformats.org/officeDocument/2006/relationships/control" Target="../activeX/activeX74.xml"/><Relationship Id="rId83" Type="http://schemas.openxmlformats.org/officeDocument/2006/relationships/control" Target="../activeX/activeX82.xml"/><Relationship Id="rId88" Type="http://schemas.openxmlformats.org/officeDocument/2006/relationships/image" Target="../media/image23.emf"/><Relationship Id="rId91" Type="http://schemas.openxmlformats.org/officeDocument/2006/relationships/image" Target="../media/image12.wmf"/><Relationship Id="rId96" Type="http://schemas.openxmlformats.org/officeDocument/2006/relationships/image" Target="../media/image17.wmf"/><Relationship Id="rId1" Type="http://schemas.openxmlformats.org/officeDocument/2006/relationships/vmlDrawing" Target="../drawings/vmlDrawing1.vml"/><Relationship Id="rId6" Type="http://schemas.openxmlformats.org/officeDocument/2006/relationships/control" Target="../activeX/activeX5.xml"/><Relationship Id="rId15" Type="http://schemas.openxmlformats.org/officeDocument/2006/relationships/control" Target="../activeX/activeX14.xml"/><Relationship Id="rId23" Type="http://schemas.openxmlformats.org/officeDocument/2006/relationships/control" Target="../activeX/activeX22.xml"/><Relationship Id="rId28" Type="http://schemas.openxmlformats.org/officeDocument/2006/relationships/control" Target="../activeX/activeX27.xml"/><Relationship Id="rId36" Type="http://schemas.openxmlformats.org/officeDocument/2006/relationships/control" Target="../activeX/activeX35.xml"/><Relationship Id="rId49" Type="http://schemas.openxmlformats.org/officeDocument/2006/relationships/control" Target="../activeX/activeX48.xml"/><Relationship Id="rId57" Type="http://schemas.openxmlformats.org/officeDocument/2006/relationships/control" Target="../activeX/activeX56.xml"/><Relationship Id="rId10" Type="http://schemas.openxmlformats.org/officeDocument/2006/relationships/control" Target="../activeX/activeX9.xml"/><Relationship Id="rId31" Type="http://schemas.openxmlformats.org/officeDocument/2006/relationships/control" Target="../activeX/activeX30.xml"/><Relationship Id="rId44" Type="http://schemas.openxmlformats.org/officeDocument/2006/relationships/control" Target="../activeX/activeX43.xml"/><Relationship Id="rId52" Type="http://schemas.openxmlformats.org/officeDocument/2006/relationships/control" Target="../activeX/activeX51.xml"/><Relationship Id="rId60" Type="http://schemas.openxmlformats.org/officeDocument/2006/relationships/control" Target="../activeX/activeX59.xml"/><Relationship Id="rId65" Type="http://schemas.openxmlformats.org/officeDocument/2006/relationships/control" Target="../activeX/activeX64.xml"/><Relationship Id="rId73" Type="http://schemas.openxmlformats.org/officeDocument/2006/relationships/control" Target="../activeX/activeX72.xml"/><Relationship Id="rId78" Type="http://schemas.openxmlformats.org/officeDocument/2006/relationships/control" Target="../activeX/activeX77.xml"/><Relationship Id="rId81" Type="http://schemas.openxmlformats.org/officeDocument/2006/relationships/control" Target="../activeX/activeX80.xml"/><Relationship Id="rId86" Type="http://schemas.openxmlformats.org/officeDocument/2006/relationships/image" Target="../media/image21.emf"/><Relationship Id="rId94" Type="http://schemas.openxmlformats.org/officeDocument/2006/relationships/image" Target="../media/image15.wmf"/><Relationship Id="rId99" Type="http://schemas.openxmlformats.org/officeDocument/2006/relationships/image" Target="../media/image20.wmf"/><Relationship Id="rId4" Type="http://schemas.openxmlformats.org/officeDocument/2006/relationships/control" Target="../activeX/activeX3.xml"/><Relationship Id="rId9" Type="http://schemas.openxmlformats.org/officeDocument/2006/relationships/control" Target="../activeX/activeX8.xml"/><Relationship Id="rId13" Type="http://schemas.openxmlformats.org/officeDocument/2006/relationships/control" Target="../activeX/activeX12.xml"/><Relationship Id="rId18" Type="http://schemas.openxmlformats.org/officeDocument/2006/relationships/control" Target="../activeX/activeX17.xml"/><Relationship Id="rId39" Type="http://schemas.openxmlformats.org/officeDocument/2006/relationships/control" Target="../activeX/activeX3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 Id="rId4" Type="http://schemas.openxmlformats.org/officeDocument/2006/relationships/image" Target="../media/image29.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7.xml"/><Relationship Id="rId4" Type="http://schemas.openxmlformats.org/officeDocument/2006/relationships/image" Target="../media/image29.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8.xml"/><Relationship Id="rId4" Type="http://schemas.openxmlformats.org/officeDocument/2006/relationships/image" Target="../media/image29.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9.xml"/><Relationship Id="rId4" Type="http://schemas.openxmlformats.org/officeDocument/2006/relationships/image" Target="../media/image29.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8" name="Image 7" descr="couv_A.jpg"/>
          <p:cNvPicPr>
            <a:picLocks noChangeAspect="1"/>
          </p:cNvPicPr>
          <p:nvPr userDrawn="1"/>
        </p:nvPicPr>
        <p:blipFill>
          <a:blip r:embed="rId2" cstate="print"/>
          <a:stretch>
            <a:fillRect/>
          </a:stretch>
        </p:blipFill>
        <p:spPr bwMode="gray">
          <a:xfrm>
            <a:off x="0" y="0"/>
            <a:ext cx="5157216" cy="6858000"/>
          </a:xfrm>
          <a:prstGeom prst="rect">
            <a:avLst/>
          </a:prstGeom>
        </p:spPr>
      </p:pic>
      <p:sp>
        <p:nvSpPr>
          <p:cNvPr id="3" name="Sous-titre 2"/>
          <p:cNvSpPr>
            <a:spLocks noGrp="1"/>
          </p:cNvSpPr>
          <p:nvPr>
            <p:ph type="subTitle" idx="1" hasCustomPrompt="1"/>
          </p:nvPr>
        </p:nvSpPr>
        <p:spPr bwMode="gray">
          <a:xfrm>
            <a:off x="4067944" y="2548977"/>
            <a:ext cx="4536306" cy="863526"/>
          </a:xfrm>
        </p:spPr>
        <p:txBody>
          <a:bodyPr>
            <a:normAutofit/>
          </a:bodyPr>
          <a:lstStyle>
            <a:lvl1pPr marL="0" indent="0" algn="r">
              <a:lnSpc>
                <a:spcPct val="100000"/>
              </a:lnSpc>
              <a:spcAft>
                <a:spcPts val="0"/>
              </a:spcAft>
              <a:buNone/>
              <a:defRPr sz="26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title style</a:t>
            </a:r>
            <a:endParaRPr lang="en-US" noProof="0"/>
          </a:p>
        </p:txBody>
      </p:sp>
      <p:sp>
        <p:nvSpPr>
          <p:cNvPr id="11" name="Espace réservé du texte 10"/>
          <p:cNvSpPr>
            <a:spLocks noGrp="1"/>
          </p:cNvSpPr>
          <p:nvPr>
            <p:ph type="body" sz="quarter" idx="12" hasCustomPrompt="1"/>
          </p:nvPr>
        </p:nvSpPr>
        <p:spPr bwMode="gray">
          <a:xfrm>
            <a:off x="4067945" y="4070057"/>
            <a:ext cx="4535871" cy="216545"/>
          </a:xfrm>
          <a:noFill/>
        </p:spPr>
        <p:txBody>
          <a:bodyPr>
            <a:noAutofit/>
          </a:bodyPr>
          <a:lstStyle>
            <a:lvl1pPr marL="0" indent="0" algn="r">
              <a:spcBef>
                <a:spcPts val="0"/>
              </a:spcBef>
              <a:spcAft>
                <a:spcPts val="0"/>
              </a:spcAft>
              <a:buFont typeface="Arial" pitchFamily="34" charset="0"/>
              <a:buNone/>
              <a:defRPr sz="1400">
                <a:solidFill>
                  <a:schemeClr val="accent1"/>
                </a:solidFill>
              </a:defRPr>
            </a:lvl1pPr>
            <a:lvl2pPr marL="0" indent="0" algn="r">
              <a:spcBef>
                <a:spcPts val="0"/>
              </a:spcBef>
              <a:spcAft>
                <a:spcPts val="0"/>
              </a:spcAft>
              <a:buFont typeface="Arial" pitchFamily="34" charset="0"/>
              <a:buNone/>
              <a:defRPr sz="1400">
                <a:solidFill>
                  <a:schemeClr val="accent1"/>
                </a:solidFill>
              </a:defRPr>
            </a:lvl2pPr>
            <a:lvl3pPr marL="0" indent="0" algn="r">
              <a:spcBef>
                <a:spcPts val="0"/>
              </a:spcBef>
              <a:spcAft>
                <a:spcPts val="0"/>
              </a:spcAft>
              <a:buNone/>
              <a:defRPr sz="1400">
                <a:solidFill>
                  <a:schemeClr val="accent1"/>
                </a:solidFill>
              </a:defRPr>
            </a:lvl3pPr>
            <a:lvl4pPr marL="0" indent="0" algn="r">
              <a:spcBef>
                <a:spcPts val="0"/>
              </a:spcBef>
              <a:spcAft>
                <a:spcPts val="0"/>
              </a:spcAft>
              <a:buNone/>
              <a:defRPr sz="1400">
                <a:solidFill>
                  <a:schemeClr val="accent1"/>
                </a:solidFill>
              </a:defRPr>
            </a:lvl4pPr>
            <a:lvl5pPr marL="0" indent="0" algn="r">
              <a:spcBef>
                <a:spcPts val="0"/>
              </a:spcBef>
              <a:spcAft>
                <a:spcPts val="0"/>
              </a:spcAft>
              <a:buNone/>
              <a:defRPr sz="1400">
                <a:solidFill>
                  <a:schemeClr val="accent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 name="Espace réservé du texte 12"/>
          <p:cNvSpPr>
            <a:spLocks noGrp="1"/>
          </p:cNvSpPr>
          <p:nvPr>
            <p:ph type="body" sz="quarter" idx="13" hasCustomPrompt="1"/>
          </p:nvPr>
        </p:nvSpPr>
        <p:spPr bwMode="gray">
          <a:xfrm>
            <a:off x="3563888" y="5229201"/>
            <a:ext cx="5256262" cy="1295424"/>
          </a:xfrm>
        </p:spPr>
        <p:txBody>
          <a:bodyPr anchor="b" anchorCtr="0">
            <a:normAutofit/>
          </a:bodyPr>
          <a:lstStyle>
            <a:lvl1pPr marL="0" indent="0" algn="r">
              <a:lnSpc>
                <a:spcPct val="150000"/>
              </a:lnSpc>
              <a:spcAft>
                <a:spcPts val="0"/>
              </a:spcAft>
              <a:buFont typeface="Arial" pitchFamily="34" charset="0"/>
              <a:buNone/>
              <a:defRPr sz="1200">
                <a:solidFill>
                  <a:schemeClr val="tx1">
                    <a:lumMod val="50000"/>
                    <a:lumOff val="50000"/>
                  </a:schemeClr>
                </a:solidFill>
              </a:defRPr>
            </a:lvl1pPr>
            <a:lvl2pPr marL="0" indent="0" algn="r">
              <a:buFont typeface="Arial" pitchFamily="34" charset="0"/>
              <a:buNone/>
              <a:defRPr sz="1200">
                <a:solidFill>
                  <a:schemeClr val="tx1">
                    <a:lumMod val="50000"/>
                    <a:lumOff val="50000"/>
                  </a:schemeClr>
                </a:solidFill>
              </a:defRPr>
            </a:lvl2pPr>
            <a:lvl3pPr marL="0" indent="0" algn="r">
              <a:buNone/>
              <a:defRPr sz="1200">
                <a:solidFill>
                  <a:schemeClr val="tx1">
                    <a:lumMod val="50000"/>
                    <a:lumOff val="50000"/>
                  </a:schemeClr>
                </a:solidFill>
              </a:defRPr>
            </a:lvl3pPr>
            <a:lvl4pPr marL="0" indent="0" algn="r">
              <a:buNone/>
              <a:defRPr sz="1200">
                <a:solidFill>
                  <a:schemeClr val="tx1">
                    <a:lumMod val="50000"/>
                    <a:lumOff val="50000"/>
                  </a:schemeClr>
                </a:solidFill>
              </a:defRPr>
            </a:lvl4pPr>
            <a:lvl5pPr marL="0" indent="0" algn="r">
              <a:buNone/>
              <a:defRPr sz="1200">
                <a:solidFill>
                  <a:schemeClr val="tx1">
                    <a:lumMod val="50000"/>
                    <a:lumOff val="50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 name="Espace réservé du texte 2"/>
          <p:cNvSpPr>
            <a:spLocks noGrp="1"/>
          </p:cNvSpPr>
          <p:nvPr>
            <p:ph type="body" idx="14" hasCustomPrompt="1"/>
          </p:nvPr>
        </p:nvSpPr>
        <p:spPr bwMode="gray">
          <a:xfrm>
            <a:off x="4067944" y="3421415"/>
            <a:ext cx="4536306" cy="648642"/>
          </a:xfrm>
        </p:spPr>
        <p:txBody>
          <a:bodyPr anchor="t" anchorCtr="0">
            <a:normAutofit/>
          </a:bodyPr>
          <a:lstStyle>
            <a:lvl1pPr marL="0" indent="0" algn="r">
              <a:lnSpc>
                <a:spcPct val="100000"/>
              </a:lnSpc>
              <a:spcAft>
                <a:spcPts val="0"/>
              </a:spcAft>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subtitle style</a:t>
            </a:r>
          </a:p>
        </p:txBody>
      </p:sp>
      <p:pic>
        <p:nvPicPr>
          <p:cNvPr id="10" name="Image 9" descr="logo-kurt.png"/>
          <p:cNvPicPr>
            <a:picLocks noChangeAspect="1"/>
          </p:cNvPicPr>
          <p:nvPr userDrawn="1"/>
        </p:nvPicPr>
        <p:blipFill>
          <a:blip r:embed="rId3" cstate="print"/>
          <a:stretch>
            <a:fillRect/>
          </a:stretch>
        </p:blipFill>
        <p:spPr bwMode="gray">
          <a:xfrm>
            <a:off x="5530682" y="241066"/>
            <a:ext cx="3517200" cy="1126653"/>
          </a:xfrm>
          <a:prstGeom prst="rect">
            <a:avLst/>
          </a:prstGeom>
        </p:spPr>
      </p:pic>
      <p:sp>
        <p:nvSpPr>
          <p:cNvPr id="17" name="Rectangle 16"/>
          <p:cNvSpPr/>
          <p:nvPr userDrawn="1"/>
        </p:nvSpPr>
        <p:spPr bwMode="gray">
          <a:xfrm>
            <a:off x="323849" y="6524624"/>
            <a:ext cx="3600000" cy="216000"/>
          </a:xfrm>
          <a:prstGeom prst="rect">
            <a:avLst/>
          </a:prstGeom>
        </p:spPr>
        <p:txBody>
          <a:bodyPr wrap="square" lIns="0" tIns="0" rIns="0" bIns="0" anchor="b" anchorCtr="0">
            <a:normAutofit/>
          </a:bodyPr>
          <a:lstStyle/>
          <a:p>
            <a:pPr fontAlgn="auto">
              <a:spcBef>
                <a:spcPts val="0"/>
              </a:spcBef>
              <a:spcAft>
                <a:spcPts val="0"/>
              </a:spcAft>
            </a:pPr>
            <a:r>
              <a:rPr lang="en-US" sz="700" b="0" dirty="0" smtClean="0">
                <a:solidFill>
                  <a:srgbClr val="000000"/>
                </a:solidFill>
                <a:latin typeface="Arial"/>
              </a:rPr>
              <a:t>Kurt Salmon</a:t>
            </a:r>
            <a:endParaRPr lang="en-US" sz="700" b="0" dirty="0">
              <a:solidFill>
                <a:srgbClr val="000000"/>
              </a:solidFill>
              <a:latin typeface="Arial"/>
            </a:endParaRPr>
          </a:p>
        </p:txBody>
      </p:sp>
      <p:sp>
        <p:nvSpPr>
          <p:cNvPr id="18" name="Espace réservé du numéro de diapositive 17"/>
          <p:cNvSpPr>
            <a:spLocks noGrp="1"/>
          </p:cNvSpPr>
          <p:nvPr>
            <p:ph type="sldNum" sz="quarter" idx="15"/>
          </p:nvPr>
        </p:nvSpPr>
        <p:spPr>
          <a:xfrm>
            <a:off x="8640266" y="0"/>
            <a:ext cx="503734" cy="107722"/>
          </a:xfrm>
        </p:spPr>
        <p:txBody>
          <a:bodyPr/>
          <a:lstStyle>
            <a:lvl1pPr>
              <a:defRPr>
                <a:solidFill>
                  <a:schemeClr val="bg1"/>
                </a:solidFill>
              </a:defRPr>
            </a:lvl1pPr>
          </a:lstStyle>
          <a:p>
            <a:pPr algn="l"/>
            <a:r>
              <a:rPr lang="en-US" dirty="0" smtClean="0">
                <a:solidFill>
                  <a:srgbClr val="FFFFFF"/>
                </a:solidFill>
              </a:rPr>
              <a:t>Page </a:t>
            </a:r>
            <a:fld id="{CC1C0A4C-0D5D-4B2A-89EF-0B57566BE54A}" type="slidenum">
              <a:rPr lang="en-US" smtClean="0">
                <a:solidFill>
                  <a:srgbClr val="FFFFFF"/>
                </a:solidFill>
              </a:rPr>
              <a:pPr algn="l"/>
              <a:t>‹#›</a:t>
            </a:fld>
            <a:endParaRPr lang="en-US" dirty="0">
              <a:solidFill>
                <a:srgbClr val="FFFFFF"/>
              </a:solidFill>
            </a:endParaRPr>
          </a:p>
        </p:txBody>
      </p:sp>
    </p:spTree>
    <p:extLst>
      <p:ext uri="{BB962C8B-B14F-4D97-AF65-F5344CB8AC3E}">
        <p14:creationId xmlns:p14="http://schemas.microsoft.com/office/powerpoint/2010/main" val="18461008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476250"/>
            <a:ext cx="8496300" cy="6048375"/>
          </a:xfrm>
        </p:spPr>
        <p:txBody>
          <a:bodyPr anchor="b" anchorCtr="0">
            <a:normAutofit/>
          </a:bodyPr>
          <a:lstStyle>
            <a:lvl1pPr marL="0" indent="0" algn="l">
              <a:lnSpc>
                <a:spcPct val="150000"/>
              </a:lnSpc>
              <a:spcBef>
                <a:spcPts val="0"/>
              </a:spcBef>
              <a:spcAft>
                <a:spcPts val="0"/>
              </a:spcAft>
              <a:buFont typeface="Arial" pitchFamily="34" charset="0"/>
              <a:buNone/>
              <a:defRPr sz="1200"/>
            </a:lvl1pPr>
            <a:lvl2pPr marL="0" indent="0" algn="l">
              <a:lnSpc>
                <a:spcPct val="150000"/>
              </a:lnSpc>
              <a:spcBef>
                <a:spcPts val="0"/>
              </a:spcBef>
              <a:spcAft>
                <a:spcPts val="0"/>
              </a:spcAft>
              <a:buFont typeface="Arial" pitchFamily="34" charset="0"/>
              <a:buNone/>
              <a:defRPr sz="1200">
                <a:solidFill>
                  <a:schemeClr val="accent1"/>
                </a:solidFill>
              </a:defRPr>
            </a:lvl2pPr>
            <a:lvl3pPr marL="0" indent="0" algn="l">
              <a:lnSpc>
                <a:spcPct val="150000"/>
              </a:lnSpc>
              <a:spcBef>
                <a:spcPts val="0"/>
              </a:spcBef>
              <a:spcAft>
                <a:spcPts val="0"/>
              </a:spcAft>
              <a:buNone/>
              <a:defRPr sz="1200"/>
            </a:lvl3pPr>
            <a:lvl4pPr marL="0" indent="0" algn="l">
              <a:lnSpc>
                <a:spcPct val="150000"/>
              </a:lnSpc>
              <a:spcBef>
                <a:spcPts val="0"/>
              </a:spcBef>
              <a:spcAft>
                <a:spcPts val="0"/>
              </a:spcAft>
              <a:buNone/>
              <a:defRPr sz="1200"/>
            </a:lvl4pPr>
            <a:lvl5pPr marL="0" indent="0" algn="l">
              <a:lnSpc>
                <a:spcPct val="150000"/>
              </a:lnSpc>
              <a:spcBef>
                <a:spcPts val="0"/>
              </a:spcBef>
              <a:spcAft>
                <a:spcPts val="0"/>
              </a:spcAft>
              <a:buNone/>
              <a:defRPr sz="12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 name="Espace réservé du numéro de diapositive 2"/>
          <p:cNvSpPr>
            <a:spLocks noGrp="1"/>
          </p:cNvSpPr>
          <p:nvPr>
            <p:ph type="sldNum" sz="quarter" idx="14"/>
          </p:nvPr>
        </p:nvSpPr>
        <p:spPr/>
        <p:txBody>
          <a:bodyPr/>
          <a:lstStyle>
            <a:lvl1pPr>
              <a:defRPr>
                <a:solidFill>
                  <a:schemeClr val="tx1"/>
                </a:solidFill>
              </a:defRPr>
            </a:lvl1pPr>
          </a:lstStyle>
          <a:p>
            <a:pPr algn="l"/>
            <a:r>
              <a:rPr lang="en-US" dirty="0" smtClean="0">
                <a:solidFill>
                  <a:srgbClr val="000000"/>
                </a:solidFill>
              </a:rPr>
              <a:t>Page </a:t>
            </a:r>
            <a:fld id="{CC1C0A4C-0D5D-4B2A-89EF-0B57566BE54A}" type="slidenum">
              <a:rPr lang="en-US" smtClean="0">
                <a:solidFill>
                  <a:srgbClr val="000000"/>
                </a:solidFill>
              </a:rPr>
              <a:pPr algn="l"/>
              <a:t>‹#›</a:t>
            </a:fld>
            <a:endParaRPr lang="en-US" dirty="0" smtClean="0">
              <a:solidFill>
                <a:srgbClr val="000000"/>
              </a:solidFill>
            </a:endParaRPr>
          </a:p>
        </p:txBody>
      </p:sp>
    </p:spTree>
    <p:extLst>
      <p:ext uri="{BB962C8B-B14F-4D97-AF65-F5344CB8AC3E}">
        <p14:creationId xmlns:p14="http://schemas.microsoft.com/office/powerpoint/2010/main" val="167253245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4364038" y="6488113"/>
            <a:ext cx="487362" cy="369887"/>
          </a:xfrm>
          <a:prstGeom prst="rect">
            <a:avLst/>
          </a:prstGeom>
        </p:spPr>
        <p:txBody>
          <a:bodyPr vert="horz" wrap="square" lIns="91440" tIns="45720" rIns="91440" bIns="45720" numCol="1" anchor="t" anchorCtr="0" compatLnSpc="1">
            <a:prstTxWarp prst="textNoShape">
              <a:avLst/>
            </a:prstTxWarp>
          </a:bodyPr>
          <a:lstStyle>
            <a:lvl1pPr>
              <a:defRPr sz="1400">
                <a:solidFill>
                  <a:srgbClr val="FFFFFF"/>
                </a:solidFill>
                <a:cs typeface="+mn-cs"/>
              </a:defRPr>
            </a:lvl1pPr>
          </a:lstStyle>
          <a:p>
            <a:pPr>
              <a:defRPr/>
            </a:pPr>
            <a:fld id="{2713B47D-04AE-4B02-A930-4DDC7C89669B}" type="slidenum">
              <a:rPr lang="fr-FR"/>
              <a:pPr>
                <a:defRPr/>
              </a:pPr>
              <a:t>‹#›</a:t>
            </a:fld>
            <a:endParaRPr lang="fr-FR" dirty="0"/>
          </a:p>
        </p:txBody>
      </p:sp>
      <p:sp>
        <p:nvSpPr>
          <p:cNvPr id="6" name="Rectangle 6"/>
          <p:cNvSpPr txBox="1">
            <a:spLocks noChangeArrowheads="1"/>
          </p:cNvSpPr>
          <p:nvPr userDrawn="1"/>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100" kern="1200">
                <a:solidFill>
                  <a:schemeClr val="tx1"/>
                </a:solidFill>
                <a:latin typeface="+mn-lt"/>
                <a:ea typeface="ＭＳ Ｐゴシック" pitchFamily="34" charset="-128"/>
                <a:cs typeface="+mn-cs"/>
              </a:defRPr>
            </a:lvl1pPr>
            <a:lvl2pPr marL="4572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5pPr>
            <a:lvl6pPr marL="2286000" algn="l" defTabSz="914400" rtl="0" eaLnBrk="1" latinLnBrk="0" hangingPunct="1">
              <a:defRPr kern="1200">
                <a:solidFill>
                  <a:schemeClr val="tx1"/>
                </a:solidFill>
                <a:latin typeface="Trebuchet MS" pitchFamily="34" charset="0"/>
                <a:ea typeface="ＭＳ Ｐゴシック" pitchFamily="34" charset="-128"/>
                <a:cs typeface="+mn-cs"/>
              </a:defRPr>
            </a:lvl6pPr>
            <a:lvl7pPr marL="2743200" algn="l" defTabSz="914400" rtl="0" eaLnBrk="1" latinLnBrk="0" hangingPunct="1">
              <a:defRPr kern="1200">
                <a:solidFill>
                  <a:schemeClr val="tx1"/>
                </a:solidFill>
                <a:latin typeface="Trebuchet MS" pitchFamily="34" charset="0"/>
                <a:ea typeface="ＭＳ Ｐゴシック" pitchFamily="34" charset="-128"/>
                <a:cs typeface="+mn-cs"/>
              </a:defRPr>
            </a:lvl7pPr>
            <a:lvl8pPr marL="3200400" algn="l" defTabSz="914400" rtl="0" eaLnBrk="1" latinLnBrk="0" hangingPunct="1">
              <a:defRPr kern="1200">
                <a:solidFill>
                  <a:schemeClr val="tx1"/>
                </a:solidFill>
                <a:latin typeface="Trebuchet MS" pitchFamily="34" charset="0"/>
                <a:ea typeface="ＭＳ Ｐゴシック" pitchFamily="34" charset="-128"/>
                <a:cs typeface="+mn-cs"/>
              </a:defRPr>
            </a:lvl8pPr>
            <a:lvl9pPr marL="3657600" algn="l" defTabSz="914400" rtl="0" eaLnBrk="1" latinLnBrk="0" hangingPunct="1">
              <a:defRPr kern="1200">
                <a:solidFill>
                  <a:schemeClr val="tx1"/>
                </a:solidFill>
                <a:latin typeface="Trebuchet MS" pitchFamily="34" charset="0"/>
                <a:ea typeface="ＭＳ Ｐゴシック" pitchFamily="34" charset="-128"/>
                <a:cs typeface="+mn-cs"/>
              </a:defRPr>
            </a:lvl9pPr>
          </a:lstStyle>
          <a:p>
            <a:pPr>
              <a:defRPr/>
            </a:pPr>
            <a:fld id="{A9BA4215-037C-415B-9BFE-9EED1948B078}" type="slidenum">
              <a:rPr lang="en-GB" sz="900" b="0" smtClean="0">
                <a:solidFill>
                  <a:srgbClr val="30529D"/>
                </a:solidFill>
              </a:rPr>
              <a:pPr>
                <a:defRPr/>
              </a:pPr>
              <a:t>‹#›</a:t>
            </a:fld>
            <a:endParaRPr lang="en-GB" sz="900" b="0" dirty="0">
              <a:solidFill>
                <a:srgbClr val="30529D"/>
              </a:solidFill>
            </a:endParaRPr>
          </a:p>
        </p:txBody>
      </p:sp>
    </p:spTree>
    <p:extLst>
      <p:ext uri="{BB962C8B-B14F-4D97-AF65-F5344CB8AC3E}">
        <p14:creationId xmlns:p14="http://schemas.microsoft.com/office/powerpoint/2010/main" val="1923438696"/>
      </p:ext>
    </p:extLst>
  </p:cSld>
  <p:clrMapOvr>
    <a:masterClrMapping/>
  </p:clrMapOvr>
  <p:transition spd="slow">
    <p:wipe dir="r"/>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2616" y="1527175"/>
            <a:ext cx="3881437"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16450" y="1527175"/>
            <a:ext cx="3881438"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8"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1029243612"/>
      </p:ext>
    </p:extLst>
  </p:cSld>
  <p:clrMapOvr>
    <a:masterClrMapping/>
  </p:clrMapOvr>
  <p:transition spd="slow">
    <p:wipe dir="r"/>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10" name="Rectangle 6"/>
          <p:cNvSpPr>
            <a:spLocks noGrp="1" noChangeArrowheads="1"/>
          </p:cNvSpPr>
          <p:nvPr>
            <p:ph type="sldNum" sz="quarter" idx="10"/>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3889983596"/>
      </p:ext>
    </p:extLst>
  </p:cSld>
  <p:clrMapOvr>
    <a:masterClrMapping/>
  </p:clrMapOvr>
  <p:transition spd="slow">
    <p:wipe dir="r"/>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2352560625"/>
      </p:ext>
    </p:extLst>
  </p:cSld>
  <p:clrMapOvr>
    <a:masterClrMapping/>
  </p:clrMapOvr>
  <p:transition spd="slow">
    <p:wipe dir="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958223887"/>
      </p:ext>
    </p:extLst>
  </p:cSld>
  <p:clrMapOvr>
    <a:masterClrMapping/>
  </p:clrMapOvr>
  <p:transition spd="slow">
    <p:wipe dir="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284309643"/>
      </p:ext>
    </p:extLst>
  </p:cSld>
  <p:clrMapOvr>
    <a:masterClrMapping/>
  </p:clrMapOvr>
  <p:transition spd="slow">
    <p:wipe dir="r"/>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3305672566"/>
      </p:ext>
    </p:extLst>
  </p:cSld>
  <p:clrMapOvr>
    <a:masterClrMapping/>
  </p:clrMapOvr>
  <p:transition spd="slow">
    <p:wipe dir="r"/>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22215" y="137279"/>
            <a:ext cx="6634163" cy="623887"/>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82616" y="1527175"/>
            <a:ext cx="7915275" cy="46831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3753077789"/>
      </p:ext>
    </p:extLst>
  </p:cSld>
  <p:clrMapOvr>
    <a:masterClrMapping/>
  </p:clrMapOvr>
  <p:transition spd="slow">
    <p:wipe dir="r"/>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6" y="153988"/>
            <a:ext cx="1978025" cy="605631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2613" y="153988"/>
            <a:ext cx="5784850" cy="60563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4059417715"/>
      </p:ext>
    </p:extLst>
  </p:cSld>
  <p:clrMapOvr>
    <a:masterClrMapping/>
  </p:clrMapOvr>
  <p:transition spd="slow">
    <p:wipe dir="r"/>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2" name="Image 5" descr="attachment-1.png"/>
          <p:cNvPicPr>
            <a:picLocks noChangeAspect="1"/>
          </p:cNvPicPr>
          <p:nvPr userDrawn="1"/>
        </p:nvPicPr>
        <p:blipFill>
          <a:blip r:embed="rId2">
            <a:extLst>
              <a:ext uri="{28A0092B-C50C-407E-A947-70E740481C1C}">
                <a14:useLocalDpi xmlns:a14="http://schemas.microsoft.com/office/drawing/2010/main" val="0"/>
              </a:ext>
            </a:extLst>
          </a:blip>
          <a:srcRect l="21063" r="2"/>
          <a:stretch>
            <a:fillRect/>
          </a:stretch>
        </p:blipFill>
        <p:spPr bwMode="auto">
          <a:xfrm>
            <a:off x="0" y="109220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2700" y="1095375"/>
            <a:ext cx="4913313" cy="5762625"/>
          </a:xfrm>
          <a:prstGeom prst="rect">
            <a:avLst/>
          </a:prstGeom>
          <a:solidFill>
            <a:srgbClr val="72B545"/>
          </a:solidFill>
          <a:ln w="9525">
            <a:solidFill>
              <a:srgbClr val="72B545"/>
            </a:solidFill>
            <a:miter lim="800000"/>
            <a:headEnd/>
            <a:tailEnd/>
          </a:ln>
          <a:effectLst>
            <a:outerShdw blurRad="40000" dist="23000" dir="5400000" rotWithShape="0">
              <a:srgbClr val="808080">
                <a:alpha val="34999"/>
              </a:srgbClr>
            </a:outerShdw>
          </a:effectLst>
        </p:spPr>
        <p:txBody>
          <a:bodyPr anchor="ctr"/>
          <a:lstStyle/>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p:txBody>
      </p:sp>
      <p:pic>
        <p:nvPicPr>
          <p:cNvPr id="4"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351789"/>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8" name="Image 7" descr="couv_A.jpg"/>
          <p:cNvPicPr>
            <a:picLocks noChangeAspect="1"/>
          </p:cNvPicPr>
          <p:nvPr userDrawn="1"/>
        </p:nvPicPr>
        <p:blipFill>
          <a:blip r:embed="rId2" cstate="print"/>
          <a:stretch>
            <a:fillRect/>
          </a:stretch>
        </p:blipFill>
        <p:spPr bwMode="gray">
          <a:xfrm>
            <a:off x="0" y="0"/>
            <a:ext cx="5157216" cy="6858000"/>
          </a:xfrm>
          <a:prstGeom prst="rect">
            <a:avLst/>
          </a:prstGeom>
        </p:spPr>
      </p:pic>
      <p:sp>
        <p:nvSpPr>
          <p:cNvPr id="3" name="Sous-titre 2"/>
          <p:cNvSpPr>
            <a:spLocks noGrp="1"/>
          </p:cNvSpPr>
          <p:nvPr>
            <p:ph type="subTitle" idx="1" hasCustomPrompt="1"/>
          </p:nvPr>
        </p:nvSpPr>
        <p:spPr bwMode="gray">
          <a:xfrm>
            <a:off x="4067944" y="2548977"/>
            <a:ext cx="4536306" cy="863526"/>
          </a:xfrm>
        </p:spPr>
        <p:txBody>
          <a:bodyPr>
            <a:normAutofit/>
          </a:bodyPr>
          <a:lstStyle>
            <a:lvl1pPr marL="0" indent="0" algn="r">
              <a:lnSpc>
                <a:spcPct val="100000"/>
              </a:lnSpc>
              <a:spcAft>
                <a:spcPts val="0"/>
              </a:spcAft>
              <a:buNone/>
              <a:defRPr sz="26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title style</a:t>
            </a:r>
            <a:endParaRPr lang="en-US" noProof="0"/>
          </a:p>
        </p:txBody>
      </p:sp>
      <p:sp>
        <p:nvSpPr>
          <p:cNvPr id="11" name="Espace réservé du texte 10"/>
          <p:cNvSpPr>
            <a:spLocks noGrp="1"/>
          </p:cNvSpPr>
          <p:nvPr>
            <p:ph type="body" sz="quarter" idx="12" hasCustomPrompt="1"/>
          </p:nvPr>
        </p:nvSpPr>
        <p:spPr bwMode="gray">
          <a:xfrm>
            <a:off x="4067945" y="4070062"/>
            <a:ext cx="4535871" cy="216545"/>
          </a:xfrm>
          <a:noFill/>
        </p:spPr>
        <p:txBody>
          <a:bodyPr>
            <a:noAutofit/>
          </a:bodyPr>
          <a:lstStyle>
            <a:lvl1pPr marL="0" indent="0" algn="r">
              <a:spcBef>
                <a:spcPts val="0"/>
              </a:spcBef>
              <a:spcAft>
                <a:spcPts val="0"/>
              </a:spcAft>
              <a:buFont typeface="Arial" pitchFamily="34" charset="0"/>
              <a:buNone/>
              <a:defRPr sz="1400">
                <a:solidFill>
                  <a:schemeClr val="accent1"/>
                </a:solidFill>
              </a:defRPr>
            </a:lvl1pPr>
            <a:lvl2pPr marL="0" indent="0" algn="r">
              <a:spcBef>
                <a:spcPts val="0"/>
              </a:spcBef>
              <a:spcAft>
                <a:spcPts val="0"/>
              </a:spcAft>
              <a:buFont typeface="Arial" pitchFamily="34" charset="0"/>
              <a:buNone/>
              <a:defRPr sz="1400">
                <a:solidFill>
                  <a:schemeClr val="accent1"/>
                </a:solidFill>
              </a:defRPr>
            </a:lvl2pPr>
            <a:lvl3pPr marL="0" indent="0" algn="r">
              <a:spcBef>
                <a:spcPts val="0"/>
              </a:spcBef>
              <a:spcAft>
                <a:spcPts val="0"/>
              </a:spcAft>
              <a:buNone/>
              <a:defRPr sz="1400">
                <a:solidFill>
                  <a:schemeClr val="accent1"/>
                </a:solidFill>
              </a:defRPr>
            </a:lvl3pPr>
            <a:lvl4pPr marL="0" indent="0" algn="r">
              <a:spcBef>
                <a:spcPts val="0"/>
              </a:spcBef>
              <a:spcAft>
                <a:spcPts val="0"/>
              </a:spcAft>
              <a:buNone/>
              <a:defRPr sz="1400">
                <a:solidFill>
                  <a:schemeClr val="accent1"/>
                </a:solidFill>
              </a:defRPr>
            </a:lvl4pPr>
            <a:lvl5pPr marL="0" indent="0" algn="r">
              <a:spcBef>
                <a:spcPts val="0"/>
              </a:spcBef>
              <a:spcAft>
                <a:spcPts val="0"/>
              </a:spcAft>
              <a:buNone/>
              <a:defRPr sz="1400">
                <a:solidFill>
                  <a:schemeClr val="accent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 name="Espace réservé du texte 12"/>
          <p:cNvSpPr>
            <a:spLocks noGrp="1"/>
          </p:cNvSpPr>
          <p:nvPr>
            <p:ph type="body" sz="quarter" idx="13" hasCustomPrompt="1"/>
          </p:nvPr>
        </p:nvSpPr>
        <p:spPr bwMode="gray">
          <a:xfrm>
            <a:off x="3563888" y="5229201"/>
            <a:ext cx="5256262" cy="1295424"/>
          </a:xfrm>
        </p:spPr>
        <p:txBody>
          <a:bodyPr anchor="b" anchorCtr="0">
            <a:normAutofit/>
          </a:bodyPr>
          <a:lstStyle>
            <a:lvl1pPr marL="0" indent="0" algn="r">
              <a:lnSpc>
                <a:spcPct val="150000"/>
              </a:lnSpc>
              <a:spcAft>
                <a:spcPts val="0"/>
              </a:spcAft>
              <a:buFont typeface="Arial" pitchFamily="34" charset="0"/>
              <a:buNone/>
              <a:defRPr sz="1200">
                <a:solidFill>
                  <a:schemeClr val="tx1">
                    <a:lumMod val="50000"/>
                    <a:lumOff val="50000"/>
                  </a:schemeClr>
                </a:solidFill>
              </a:defRPr>
            </a:lvl1pPr>
            <a:lvl2pPr marL="0" indent="0" algn="r">
              <a:buFont typeface="Arial" pitchFamily="34" charset="0"/>
              <a:buNone/>
              <a:defRPr sz="1200">
                <a:solidFill>
                  <a:schemeClr val="tx1">
                    <a:lumMod val="50000"/>
                    <a:lumOff val="50000"/>
                  </a:schemeClr>
                </a:solidFill>
              </a:defRPr>
            </a:lvl2pPr>
            <a:lvl3pPr marL="0" indent="0" algn="r">
              <a:buNone/>
              <a:defRPr sz="1200">
                <a:solidFill>
                  <a:schemeClr val="tx1">
                    <a:lumMod val="50000"/>
                    <a:lumOff val="50000"/>
                  </a:schemeClr>
                </a:solidFill>
              </a:defRPr>
            </a:lvl3pPr>
            <a:lvl4pPr marL="0" indent="0" algn="r">
              <a:buNone/>
              <a:defRPr sz="1200">
                <a:solidFill>
                  <a:schemeClr val="tx1">
                    <a:lumMod val="50000"/>
                    <a:lumOff val="50000"/>
                  </a:schemeClr>
                </a:solidFill>
              </a:defRPr>
            </a:lvl4pPr>
            <a:lvl5pPr marL="0" indent="0" algn="r">
              <a:buNone/>
              <a:defRPr sz="1200">
                <a:solidFill>
                  <a:schemeClr val="tx1">
                    <a:lumMod val="50000"/>
                    <a:lumOff val="50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 name="Espace réservé du texte 2"/>
          <p:cNvSpPr>
            <a:spLocks noGrp="1"/>
          </p:cNvSpPr>
          <p:nvPr>
            <p:ph type="body" idx="14" hasCustomPrompt="1"/>
          </p:nvPr>
        </p:nvSpPr>
        <p:spPr bwMode="gray">
          <a:xfrm>
            <a:off x="4067944" y="3421415"/>
            <a:ext cx="4536306" cy="648642"/>
          </a:xfrm>
        </p:spPr>
        <p:txBody>
          <a:bodyPr anchor="t" anchorCtr="0">
            <a:normAutofit/>
          </a:bodyPr>
          <a:lstStyle>
            <a:lvl1pPr marL="0" indent="0" algn="r">
              <a:lnSpc>
                <a:spcPct val="100000"/>
              </a:lnSpc>
              <a:spcAft>
                <a:spcPts val="0"/>
              </a:spcAft>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subtitle style</a:t>
            </a:r>
          </a:p>
        </p:txBody>
      </p:sp>
      <p:pic>
        <p:nvPicPr>
          <p:cNvPr id="10" name="Image 9" descr="logo-kurt.png"/>
          <p:cNvPicPr>
            <a:picLocks noChangeAspect="1"/>
          </p:cNvPicPr>
          <p:nvPr userDrawn="1"/>
        </p:nvPicPr>
        <p:blipFill>
          <a:blip r:embed="rId3" cstate="print"/>
          <a:stretch>
            <a:fillRect/>
          </a:stretch>
        </p:blipFill>
        <p:spPr bwMode="gray">
          <a:xfrm>
            <a:off x="5530682" y="241071"/>
            <a:ext cx="3517200" cy="1126653"/>
          </a:xfrm>
          <a:prstGeom prst="rect">
            <a:avLst/>
          </a:prstGeom>
        </p:spPr>
      </p:pic>
      <p:sp>
        <p:nvSpPr>
          <p:cNvPr id="17" name="Rectangle 16"/>
          <p:cNvSpPr/>
          <p:nvPr userDrawn="1"/>
        </p:nvSpPr>
        <p:spPr bwMode="gray">
          <a:xfrm>
            <a:off x="323849" y="6524624"/>
            <a:ext cx="3600000" cy="216000"/>
          </a:xfrm>
          <a:prstGeom prst="rect">
            <a:avLst/>
          </a:prstGeom>
        </p:spPr>
        <p:txBody>
          <a:bodyPr wrap="square" lIns="0" tIns="0" rIns="0" bIns="0" anchor="b" anchorCtr="0">
            <a:normAutofit/>
          </a:bodyPr>
          <a:lstStyle/>
          <a:p>
            <a:pPr fontAlgn="auto">
              <a:spcBef>
                <a:spcPts val="0"/>
              </a:spcBef>
              <a:spcAft>
                <a:spcPts val="0"/>
              </a:spcAft>
            </a:pPr>
            <a:r>
              <a:rPr lang="en-US" sz="700" b="0" dirty="0" smtClean="0">
                <a:solidFill>
                  <a:srgbClr val="000000"/>
                </a:solidFill>
                <a:latin typeface="Arial"/>
              </a:rPr>
              <a:t>Kurt Salmon</a:t>
            </a:r>
            <a:endParaRPr lang="en-US" sz="700" b="0" dirty="0">
              <a:solidFill>
                <a:srgbClr val="000000"/>
              </a:solidFill>
              <a:latin typeface="Arial"/>
            </a:endParaRPr>
          </a:p>
        </p:txBody>
      </p:sp>
      <p:sp>
        <p:nvSpPr>
          <p:cNvPr id="18" name="Espace réservé du numéro de diapositive 17"/>
          <p:cNvSpPr>
            <a:spLocks noGrp="1"/>
          </p:cNvSpPr>
          <p:nvPr>
            <p:ph type="sldNum" sz="quarter" idx="15"/>
          </p:nvPr>
        </p:nvSpPr>
        <p:spPr>
          <a:xfrm>
            <a:off x="8640266" y="0"/>
            <a:ext cx="503734" cy="107722"/>
          </a:xfrm>
        </p:spPr>
        <p:txBody>
          <a:bodyPr/>
          <a:lstStyle>
            <a:lvl1pPr>
              <a:defRPr>
                <a:solidFill>
                  <a:schemeClr val="bg1"/>
                </a:solidFill>
              </a:defRPr>
            </a:lvl1pPr>
          </a:lstStyle>
          <a:p>
            <a:pPr algn="l"/>
            <a:r>
              <a:rPr lang="en-US" dirty="0" smtClean="0">
                <a:solidFill>
                  <a:srgbClr val="FFFFFF"/>
                </a:solidFill>
              </a:rPr>
              <a:t>Page </a:t>
            </a:r>
            <a:fld id="{CC1C0A4C-0D5D-4B2A-89EF-0B57566BE54A}" type="slidenum">
              <a:rPr lang="en-US" smtClean="0">
                <a:solidFill>
                  <a:srgbClr val="FFFFFF"/>
                </a:solidFill>
              </a:rPr>
              <a:pPr algn="l"/>
              <a:t>‹#›</a:t>
            </a:fld>
            <a:endParaRPr lang="en-US" dirty="0">
              <a:solidFill>
                <a:srgbClr val="FFFFFF"/>
              </a:solidFill>
            </a:endParaRPr>
          </a:p>
        </p:txBody>
      </p:sp>
    </p:spTree>
    <p:extLst>
      <p:ext uri="{BB962C8B-B14F-4D97-AF65-F5344CB8AC3E}">
        <p14:creationId xmlns:p14="http://schemas.microsoft.com/office/powerpoint/2010/main" val="237739643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3" name="Content Placeholder 2"/>
          <p:cNvSpPr>
            <a:spLocks noGrp="1"/>
          </p:cNvSpPr>
          <p:nvPr>
            <p:ph idx="1"/>
          </p:nvPr>
        </p:nvSpPr>
        <p:spPr>
          <a:xfrm>
            <a:off x="582616" y="1527175"/>
            <a:ext cx="7915275" cy="4683125"/>
          </a:xfrm>
          <a:prstGeom prst="rect">
            <a:avLst/>
          </a:prstGeom>
        </p:spPr>
        <p:txBody>
          <a:bodyPr/>
          <a:lstStyle>
            <a:lvl1pPr marL="342900" indent="-342900">
              <a:buClr>
                <a:schemeClr val="tx1">
                  <a:lumMod val="50000"/>
                </a:schemeClr>
              </a:buClr>
              <a:buFont typeface="Arial" panose="020B0604020202020204" pitchFamily="34" charset="0"/>
              <a:buChar char="•"/>
              <a:defRPr>
                <a:solidFill>
                  <a:schemeClr val="tx1">
                    <a:lumMod val="50000"/>
                  </a:schemeClr>
                </a:solidFill>
              </a:defRPr>
            </a:lvl1pPr>
            <a:lvl2pPr marL="742950" indent="-285750">
              <a:buClr>
                <a:schemeClr val="tx1">
                  <a:lumMod val="50000"/>
                </a:schemeClr>
              </a:buClr>
              <a:buFont typeface="Arial" panose="020B0604020202020204" pitchFamily="34" charset="0"/>
              <a:buChar char="•"/>
              <a:defRPr>
                <a:solidFill>
                  <a:schemeClr val="tx1">
                    <a:lumMod val="50000"/>
                  </a:schemeClr>
                </a:solidFill>
              </a:defRPr>
            </a:lvl2pPr>
            <a:lvl3pPr marL="1143000" indent="-228600">
              <a:buClr>
                <a:schemeClr val="tx1">
                  <a:lumMod val="50000"/>
                </a:schemeClr>
              </a:buClr>
              <a:buFont typeface="Arial" panose="020B0604020202020204" pitchFamily="34" charset="0"/>
              <a:buChar char="•"/>
              <a:defRPr>
                <a:solidFill>
                  <a:schemeClr val="tx1">
                    <a:lumMod val="50000"/>
                  </a:schemeClr>
                </a:solidFill>
              </a:defRPr>
            </a:lvl3pPr>
            <a:lvl4pPr marL="1600200" indent="-228600">
              <a:buClr>
                <a:schemeClr val="tx1">
                  <a:lumMod val="50000"/>
                </a:schemeClr>
              </a:buClr>
              <a:buFont typeface="Arial" panose="020B0604020202020204" pitchFamily="34" charset="0"/>
              <a:buChar char="•"/>
              <a:defRPr>
                <a:solidFill>
                  <a:schemeClr val="tx1">
                    <a:lumMod val="50000"/>
                  </a:schemeClr>
                </a:solidFill>
              </a:defRPr>
            </a:lvl4pPr>
            <a:lvl5pPr marL="2057400" indent="-228600">
              <a:buClr>
                <a:schemeClr val="tx1">
                  <a:lumMod val="50000"/>
                </a:schemeClr>
              </a:buClr>
              <a:buFont typeface="Arial" panose="020B0604020202020204" pitchFamily="34" charset="0"/>
              <a:buChar char="•"/>
              <a:defRPr>
                <a:solidFill>
                  <a:schemeClr val="tx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410345577"/>
      </p:ext>
    </p:extLst>
  </p:cSld>
  <p:clrMapOvr>
    <a:masterClrMapping/>
  </p:clrMapOvr>
  <p:transition spd="slow">
    <p:wipe dir="r"/>
  </p:transition>
  <p:timing>
    <p:tnLst>
      <p:par>
        <p:cTn id="1" dur="indefinite" restart="never" nodeType="tmRoot"/>
      </p:par>
    </p:tnLst>
  </p:timing>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4364038" y="6488113"/>
            <a:ext cx="487362" cy="369887"/>
          </a:xfrm>
          <a:prstGeom prst="rect">
            <a:avLst/>
          </a:prstGeom>
        </p:spPr>
        <p:txBody>
          <a:bodyPr vert="horz" wrap="square" lIns="91440" tIns="45720" rIns="91440" bIns="45720" numCol="1" anchor="t" anchorCtr="0" compatLnSpc="1">
            <a:prstTxWarp prst="textNoShape">
              <a:avLst/>
            </a:prstTxWarp>
          </a:bodyPr>
          <a:lstStyle>
            <a:lvl1pPr>
              <a:defRPr sz="1400">
                <a:solidFill>
                  <a:srgbClr val="FFFFFF"/>
                </a:solidFill>
                <a:cs typeface="+mn-cs"/>
              </a:defRPr>
            </a:lvl1pPr>
          </a:lstStyle>
          <a:p>
            <a:pPr>
              <a:defRPr/>
            </a:pPr>
            <a:fld id="{2713B47D-04AE-4B02-A930-4DDC7C89669B}" type="slidenum">
              <a:rPr lang="fr-FR"/>
              <a:pPr>
                <a:defRPr/>
              </a:pPr>
              <a:t>‹#›</a:t>
            </a:fld>
            <a:endParaRPr lang="fr-FR" dirty="0"/>
          </a:p>
        </p:txBody>
      </p:sp>
      <p:sp>
        <p:nvSpPr>
          <p:cNvPr id="6" name="Rectangle 6"/>
          <p:cNvSpPr txBox="1">
            <a:spLocks noChangeArrowheads="1"/>
          </p:cNvSpPr>
          <p:nvPr userDrawn="1"/>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100" kern="1200">
                <a:solidFill>
                  <a:schemeClr val="tx1"/>
                </a:solidFill>
                <a:latin typeface="+mn-lt"/>
                <a:ea typeface="ＭＳ Ｐゴシック" pitchFamily="34" charset="-128"/>
                <a:cs typeface="+mn-cs"/>
              </a:defRPr>
            </a:lvl1pPr>
            <a:lvl2pPr marL="4572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5pPr>
            <a:lvl6pPr marL="2286000" algn="l" defTabSz="914400" rtl="0" eaLnBrk="1" latinLnBrk="0" hangingPunct="1">
              <a:defRPr kern="1200">
                <a:solidFill>
                  <a:schemeClr val="tx1"/>
                </a:solidFill>
                <a:latin typeface="Trebuchet MS" pitchFamily="34" charset="0"/>
                <a:ea typeface="ＭＳ Ｐゴシック" pitchFamily="34" charset="-128"/>
                <a:cs typeface="+mn-cs"/>
              </a:defRPr>
            </a:lvl6pPr>
            <a:lvl7pPr marL="2743200" algn="l" defTabSz="914400" rtl="0" eaLnBrk="1" latinLnBrk="0" hangingPunct="1">
              <a:defRPr kern="1200">
                <a:solidFill>
                  <a:schemeClr val="tx1"/>
                </a:solidFill>
                <a:latin typeface="Trebuchet MS" pitchFamily="34" charset="0"/>
                <a:ea typeface="ＭＳ Ｐゴシック" pitchFamily="34" charset="-128"/>
                <a:cs typeface="+mn-cs"/>
              </a:defRPr>
            </a:lvl7pPr>
            <a:lvl8pPr marL="3200400" algn="l" defTabSz="914400" rtl="0" eaLnBrk="1" latinLnBrk="0" hangingPunct="1">
              <a:defRPr kern="1200">
                <a:solidFill>
                  <a:schemeClr val="tx1"/>
                </a:solidFill>
                <a:latin typeface="Trebuchet MS" pitchFamily="34" charset="0"/>
                <a:ea typeface="ＭＳ Ｐゴシック" pitchFamily="34" charset="-128"/>
                <a:cs typeface="+mn-cs"/>
              </a:defRPr>
            </a:lvl8pPr>
            <a:lvl9pPr marL="3657600" algn="l" defTabSz="914400" rtl="0" eaLnBrk="1" latinLnBrk="0" hangingPunct="1">
              <a:defRPr kern="1200">
                <a:solidFill>
                  <a:schemeClr val="tx1"/>
                </a:solidFill>
                <a:latin typeface="Trebuchet MS" pitchFamily="34" charset="0"/>
                <a:ea typeface="ＭＳ Ｐゴシック" pitchFamily="34" charset="-128"/>
                <a:cs typeface="+mn-cs"/>
              </a:defRPr>
            </a:lvl9pPr>
          </a:lstStyle>
          <a:p>
            <a:pPr>
              <a:defRPr/>
            </a:pPr>
            <a:fld id="{A9BA4215-037C-415B-9BFE-9EED1948B078}" type="slidenum">
              <a:rPr lang="en-GB" sz="900" b="0" smtClean="0">
                <a:solidFill>
                  <a:srgbClr val="30529D"/>
                </a:solidFill>
              </a:rPr>
              <a:pPr>
                <a:defRPr/>
              </a:pPr>
              <a:t>‹#›</a:t>
            </a:fld>
            <a:endParaRPr lang="en-GB" sz="900" b="0" dirty="0">
              <a:solidFill>
                <a:srgbClr val="30529D"/>
              </a:solidFill>
            </a:endParaRPr>
          </a:p>
        </p:txBody>
      </p:sp>
    </p:spTree>
    <p:extLst>
      <p:ext uri="{BB962C8B-B14F-4D97-AF65-F5344CB8AC3E}">
        <p14:creationId xmlns:p14="http://schemas.microsoft.com/office/powerpoint/2010/main" val="1856290324"/>
      </p:ext>
    </p:extLst>
  </p:cSld>
  <p:clrMapOvr>
    <a:masterClrMapping/>
  </p:clrMapOvr>
  <p:transition spd="slow">
    <p:wipe dir="r"/>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2616" y="1527175"/>
            <a:ext cx="3881437"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16450" y="1527175"/>
            <a:ext cx="3881438"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8"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1690961517"/>
      </p:ext>
    </p:extLst>
  </p:cSld>
  <p:clrMapOvr>
    <a:masterClrMapping/>
  </p:clrMapOvr>
  <p:transition spd="slow">
    <p:wipe dir="r"/>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10" name="Rectangle 6"/>
          <p:cNvSpPr>
            <a:spLocks noGrp="1" noChangeArrowheads="1"/>
          </p:cNvSpPr>
          <p:nvPr>
            <p:ph type="sldNum" sz="quarter" idx="10"/>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2355981468"/>
      </p:ext>
    </p:extLst>
  </p:cSld>
  <p:clrMapOvr>
    <a:masterClrMapping/>
  </p:clrMapOvr>
  <p:transition spd="slow">
    <p:wipe dir="r"/>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1018157942"/>
      </p:ext>
    </p:extLst>
  </p:cSld>
  <p:clrMapOvr>
    <a:masterClrMapping/>
  </p:clrMapOvr>
  <p:transition spd="slow">
    <p:wipe dir="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3861238667"/>
      </p:ext>
    </p:extLst>
  </p:cSld>
  <p:clrMapOvr>
    <a:masterClrMapping/>
  </p:clrMapOvr>
  <p:transition spd="slow">
    <p:wipe dir="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2061012344"/>
      </p:ext>
    </p:extLst>
  </p:cSld>
  <p:clrMapOvr>
    <a:masterClrMapping/>
  </p:clrMapOvr>
  <p:transition spd="slow">
    <p:wipe dir="r"/>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30922352"/>
      </p:ext>
    </p:extLst>
  </p:cSld>
  <p:clrMapOvr>
    <a:masterClrMapping/>
  </p:clrMapOvr>
  <p:transition spd="slow">
    <p:wipe dir="r"/>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22215" y="137279"/>
            <a:ext cx="6634163" cy="623887"/>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82616" y="1527175"/>
            <a:ext cx="7915275" cy="46831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304805340"/>
      </p:ext>
    </p:extLst>
  </p:cSld>
  <p:clrMapOvr>
    <a:masterClrMapping/>
  </p:clrMapOvr>
  <p:transition spd="slow">
    <p:wipe dir="r"/>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6" y="153988"/>
            <a:ext cx="1978025" cy="605631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2613" y="153988"/>
            <a:ext cx="5784850" cy="60563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3013353017"/>
      </p:ext>
    </p:extLst>
  </p:cSld>
  <p:clrMapOvr>
    <a:masterClrMapping/>
  </p:clrMapOvr>
  <p:transition spd="slow">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pic>
        <p:nvPicPr>
          <p:cNvPr id="9" name="Image 8" descr="Title_B.jpg"/>
          <p:cNvPicPr>
            <a:picLocks noChangeAspect="1"/>
          </p:cNvPicPr>
          <p:nvPr userDrawn="1"/>
        </p:nvPicPr>
        <p:blipFill>
          <a:blip r:embed="rId2" cstate="print"/>
          <a:stretch>
            <a:fillRect/>
          </a:stretch>
        </p:blipFill>
        <p:spPr bwMode="gray">
          <a:xfrm>
            <a:off x="0" y="0"/>
            <a:ext cx="5084064" cy="6858000"/>
          </a:xfrm>
          <a:prstGeom prst="rect">
            <a:avLst/>
          </a:prstGeom>
        </p:spPr>
      </p:pic>
      <p:sp>
        <p:nvSpPr>
          <p:cNvPr id="3" name="Sous-titre 2"/>
          <p:cNvSpPr>
            <a:spLocks noGrp="1"/>
          </p:cNvSpPr>
          <p:nvPr>
            <p:ph type="subTitle" idx="1" hasCustomPrompt="1"/>
          </p:nvPr>
        </p:nvSpPr>
        <p:spPr bwMode="gray">
          <a:xfrm>
            <a:off x="4067944" y="2548977"/>
            <a:ext cx="4536306" cy="863526"/>
          </a:xfrm>
        </p:spPr>
        <p:txBody>
          <a:bodyPr>
            <a:normAutofit/>
          </a:bodyPr>
          <a:lstStyle>
            <a:lvl1pPr marL="0" indent="0" algn="r">
              <a:lnSpc>
                <a:spcPct val="100000"/>
              </a:lnSpc>
              <a:spcAft>
                <a:spcPts val="0"/>
              </a:spcAft>
              <a:buNone/>
              <a:defRPr sz="26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title style</a:t>
            </a:r>
            <a:endParaRPr lang="en-US" noProof="0"/>
          </a:p>
        </p:txBody>
      </p:sp>
      <p:sp>
        <p:nvSpPr>
          <p:cNvPr id="11" name="Espace réservé du texte 10"/>
          <p:cNvSpPr>
            <a:spLocks noGrp="1"/>
          </p:cNvSpPr>
          <p:nvPr>
            <p:ph type="body" sz="quarter" idx="12" hasCustomPrompt="1"/>
          </p:nvPr>
        </p:nvSpPr>
        <p:spPr bwMode="gray">
          <a:xfrm>
            <a:off x="4067946" y="4070062"/>
            <a:ext cx="4535871" cy="216545"/>
          </a:xfrm>
        </p:spPr>
        <p:txBody>
          <a:bodyPr>
            <a:noAutofit/>
          </a:bodyPr>
          <a:lstStyle>
            <a:lvl1pPr marL="0" indent="0" algn="r">
              <a:spcBef>
                <a:spcPts val="0"/>
              </a:spcBef>
              <a:spcAft>
                <a:spcPts val="0"/>
              </a:spcAft>
              <a:buFont typeface="Arial" pitchFamily="34" charset="0"/>
              <a:buNone/>
              <a:defRPr sz="1400">
                <a:solidFill>
                  <a:schemeClr val="accent1"/>
                </a:solidFill>
              </a:defRPr>
            </a:lvl1pPr>
            <a:lvl2pPr marL="0" indent="0" algn="r">
              <a:spcBef>
                <a:spcPts val="0"/>
              </a:spcBef>
              <a:spcAft>
                <a:spcPts val="0"/>
              </a:spcAft>
              <a:buFont typeface="Arial" pitchFamily="34" charset="0"/>
              <a:buNone/>
              <a:defRPr sz="1400">
                <a:solidFill>
                  <a:schemeClr val="accent1"/>
                </a:solidFill>
              </a:defRPr>
            </a:lvl2pPr>
            <a:lvl3pPr marL="0" indent="0" algn="r">
              <a:spcBef>
                <a:spcPts val="0"/>
              </a:spcBef>
              <a:spcAft>
                <a:spcPts val="0"/>
              </a:spcAft>
              <a:buNone/>
              <a:defRPr sz="1400">
                <a:solidFill>
                  <a:schemeClr val="accent1"/>
                </a:solidFill>
              </a:defRPr>
            </a:lvl3pPr>
            <a:lvl4pPr marL="0" indent="0" algn="r">
              <a:spcBef>
                <a:spcPts val="0"/>
              </a:spcBef>
              <a:spcAft>
                <a:spcPts val="0"/>
              </a:spcAft>
              <a:buNone/>
              <a:defRPr sz="1400">
                <a:solidFill>
                  <a:schemeClr val="accent1"/>
                </a:solidFill>
              </a:defRPr>
            </a:lvl4pPr>
            <a:lvl5pPr marL="0" indent="0" algn="r">
              <a:spcBef>
                <a:spcPts val="0"/>
              </a:spcBef>
              <a:spcAft>
                <a:spcPts val="0"/>
              </a:spcAft>
              <a:buNone/>
              <a:defRPr sz="1400">
                <a:solidFill>
                  <a:schemeClr val="accent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 name="Espace réservé du texte 12"/>
          <p:cNvSpPr>
            <a:spLocks noGrp="1"/>
          </p:cNvSpPr>
          <p:nvPr>
            <p:ph type="body" sz="quarter" idx="13" hasCustomPrompt="1"/>
          </p:nvPr>
        </p:nvSpPr>
        <p:spPr bwMode="gray">
          <a:xfrm>
            <a:off x="3563888" y="5229201"/>
            <a:ext cx="5256262" cy="1295424"/>
          </a:xfrm>
        </p:spPr>
        <p:txBody>
          <a:bodyPr anchor="b" anchorCtr="0">
            <a:normAutofit/>
          </a:bodyPr>
          <a:lstStyle>
            <a:lvl1pPr marL="0" indent="0" algn="r">
              <a:lnSpc>
                <a:spcPct val="150000"/>
              </a:lnSpc>
              <a:spcAft>
                <a:spcPts val="0"/>
              </a:spcAft>
              <a:buFont typeface="Arial" pitchFamily="34" charset="0"/>
              <a:buNone/>
              <a:defRPr sz="1200">
                <a:solidFill>
                  <a:schemeClr val="tx1">
                    <a:lumMod val="50000"/>
                    <a:lumOff val="50000"/>
                  </a:schemeClr>
                </a:solidFill>
              </a:defRPr>
            </a:lvl1pPr>
            <a:lvl2pPr marL="0" indent="0" algn="r">
              <a:buFont typeface="Arial" pitchFamily="34" charset="0"/>
              <a:buNone/>
              <a:defRPr sz="1200">
                <a:solidFill>
                  <a:schemeClr val="tx1">
                    <a:lumMod val="50000"/>
                    <a:lumOff val="50000"/>
                  </a:schemeClr>
                </a:solidFill>
              </a:defRPr>
            </a:lvl2pPr>
            <a:lvl3pPr marL="0" indent="0" algn="r">
              <a:buNone/>
              <a:defRPr sz="1200">
                <a:solidFill>
                  <a:schemeClr val="tx1">
                    <a:lumMod val="50000"/>
                    <a:lumOff val="50000"/>
                  </a:schemeClr>
                </a:solidFill>
              </a:defRPr>
            </a:lvl3pPr>
            <a:lvl4pPr marL="0" indent="0" algn="r">
              <a:buNone/>
              <a:defRPr sz="1200">
                <a:solidFill>
                  <a:schemeClr val="tx1">
                    <a:lumMod val="50000"/>
                    <a:lumOff val="50000"/>
                  </a:schemeClr>
                </a:solidFill>
              </a:defRPr>
            </a:lvl4pPr>
            <a:lvl5pPr marL="0" indent="0" algn="r">
              <a:buNone/>
              <a:defRPr sz="1200">
                <a:solidFill>
                  <a:schemeClr val="tx1">
                    <a:lumMod val="50000"/>
                    <a:lumOff val="50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 name="Espace réservé du texte 2"/>
          <p:cNvSpPr>
            <a:spLocks noGrp="1"/>
          </p:cNvSpPr>
          <p:nvPr>
            <p:ph type="body" idx="14" hasCustomPrompt="1"/>
          </p:nvPr>
        </p:nvSpPr>
        <p:spPr bwMode="gray">
          <a:xfrm>
            <a:off x="4067944" y="3421415"/>
            <a:ext cx="4536306" cy="648642"/>
          </a:xfrm>
        </p:spPr>
        <p:txBody>
          <a:bodyPr anchor="t" anchorCtr="0">
            <a:normAutofit/>
          </a:bodyPr>
          <a:lstStyle>
            <a:lvl1pPr marL="0" indent="0" algn="r">
              <a:lnSpc>
                <a:spcPct val="100000"/>
              </a:lnSpc>
              <a:spcAft>
                <a:spcPts val="0"/>
              </a:spcAft>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subtitle style</a:t>
            </a:r>
          </a:p>
        </p:txBody>
      </p:sp>
      <p:pic>
        <p:nvPicPr>
          <p:cNvPr id="10" name="Image 9" descr="logo-kurt.png"/>
          <p:cNvPicPr>
            <a:picLocks noChangeAspect="1"/>
          </p:cNvPicPr>
          <p:nvPr userDrawn="1"/>
        </p:nvPicPr>
        <p:blipFill>
          <a:blip r:embed="rId3" cstate="print"/>
          <a:stretch>
            <a:fillRect/>
          </a:stretch>
        </p:blipFill>
        <p:spPr bwMode="gray">
          <a:xfrm>
            <a:off x="5530682" y="241071"/>
            <a:ext cx="3517200" cy="1126653"/>
          </a:xfrm>
          <a:prstGeom prst="rect">
            <a:avLst/>
          </a:prstGeom>
        </p:spPr>
      </p:pic>
      <p:sp>
        <p:nvSpPr>
          <p:cNvPr id="15" name="Rectangle 14"/>
          <p:cNvSpPr/>
          <p:nvPr userDrawn="1"/>
        </p:nvSpPr>
        <p:spPr bwMode="gray">
          <a:xfrm>
            <a:off x="323849" y="6524624"/>
            <a:ext cx="3600000" cy="216000"/>
          </a:xfrm>
          <a:prstGeom prst="rect">
            <a:avLst/>
          </a:prstGeom>
        </p:spPr>
        <p:txBody>
          <a:bodyPr wrap="square" lIns="0" tIns="0" rIns="0" bIns="0" anchor="b" anchorCtr="0">
            <a:normAutofit/>
          </a:bodyPr>
          <a:lstStyle/>
          <a:p>
            <a:pPr fontAlgn="auto">
              <a:spcBef>
                <a:spcPts val="0"/>
              </a:spcBef>
              <a:spcAft>
                <a:spcPts val="0"/>
              </a:spcAft>
            </a:pPr>
            <a:r>
              <a:rPr lang="en-US" sz="700" b="0" dirty="0" smtClean="0">
                <a:solidFill>
                  <a:srgbClr val="000000"/>
                </a:solidFill>
                <a:latin typeface="Arial"/>
              </a:rPr>
              <a:t>Kurt Salmon</a:t>
            </a:r>
            <a:endParaRPr lang="en-US" sz="700" b="0" dirty="0">
              <a:solidFill>
                <a:srgbClr val="000000"/>
              </a:solidFill>
              <a:latin typeface="Arial"/>
            </a:endParaRPr>
          </a:p>
        </p:txBody>
      </p:sp>
      <p:sp>
        <p:nvSpPr>
          <p:cNvPr id="17" name="Espace réservé du numéro de diapositive 16"/>
          <p:cNvSpPr>
            <a:spLocks noGrp="1"/>
          </p:cNvSpPr>
          <p:nvPr>
            <p:ph type="sldNum" sz="quarter" idx="15"/>
          </p:nvPr>
        </p:nvSpPr>
        <p:spPr>
          <a:xfrm>
            <a:off x="8640266" y="0"/>
            <a:ext cx="503734" cy="107722"/>
          </a:xfrm>
        </p:spPr>
        <p:txBody>
          <a:bodyPr/>
          <a:lstStyle>
            <a:lvl1pPr>
              <a:defRPr>
                <a:solidFill>
                  <a:schemeClr val="bg1"/>
                </a:solidFill>
              </a:defRPr>
            </a:lvl1pPr>
          </a:lstStyle>
          <a:p>
            <a:pPr algn="l"/>
            <a:r>
              <a:rPr lang="en-US" dirty="0" smtClean="0">
                <a:solidFill>
                  <a:srgbClr val="FFFFFF"/>
                </a:solidFill>
              </a:rPr>
              <a:t>Page </a:t>
            </a:r>
            <a:fld id="{CC1C0A4C-0D5D-4B2A-89EF-0B57566BE54A}" type="slidenum">
              <a:rPr lang="en-US" smtClean="0">
                <a:solidFill>
                  <a:srgbClr val="FFFFFF"/>
                </a:solidFill>
              </a:rPr>
              <a:pPr algn="l"/>
              <a:t>‹#›</a:t>
            </a:fld>
            <a:endParaRPr lang="en-US" dirty="0">
              <a:solidFill>
                <a:srgbClr val="FFFFFF"/>
              </a:solidFill>
            </a:endParaRPr>
          </a:p>
        </p:txBody>
      </p:sp>
    </p:spTree>
    <p:extLst>
      <p:ext uri="{BB962C8B-B14F-4D97-AF65-F5344CB8AC3E}">
        <p14:creationId xmlns:p14="http://schemas.microsoft.com/office/powerpoint/2010/main" val="266601265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2" name="Image 5" descr="attachment-1.png"/>
          <p:cNvPicPr>
            <a:picLocks noChangeAspect="1"/>
          </p:cNvPicPr>
          <p:nvPr userDrawn="1"/>
        </p:nvPicPr>
        <p:blipFill>
          <a:blip r:embed="rId2">
            <a:extLst>
              <a:ext uri="{28A0092B-C50C-407E-A947-70E740481C1C}">
                <a14:useLocalDpi xmlns:a14="http://schemas.microsoft.com/office/drawing/2010/main" val="0"/>
              </a:ext>
            </a:extLst>
          </a:blip>
          <a:srcRect l="21063" r="2"/>
          <a:stretch>
            <a:fillRect/>
          </a:stretch>
        </p:blipFill>
        <p:spPr bwMode="auto">
          <a:xfrm>
            <a:off x="0" y="109220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2700" y="1095375"/>
            <a:ext cx="4913313" cy="5762625"/>
          </a:xfrm>
          <a:prstGeom prst="rect">
            <a:avLst/>
          </a:prstGeom>
          <a:solidFill>
            <a:srgbClr val="72B545"/>
          </a:solidFill>
          <a:ln w="9525">
            <a:solidFill>
              <a:srgbClr val="72B545"/>
            </a:solidFill>
            <a:miter lim="800000"/>
            <a:headEnd/>
            <a:tailEnd/>
          </a:ln>
          <a:effectLst>
            <a:outerShdw blurRad="40000" dist="23000" dir="5400000" rotWithShape="0">
              <a:srgbClr val="808080">
                <a:alpha val="34999"/>
              </a:srgbClr>
            </a:outerShdw>
          </a:effectLst>
        </p:spPr>
        <p:txBody>
          <a:bodyPr anchor="ctr"/>
          <a:lstStyle/>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p:txBody>
      </p:sp>
      <p:pic>
        <p:nvPicPr>
          <p:cNvPr id="4"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149122"/>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3" name="Content Placeholder 2"/>
          <p:cNvSpPr>
            <a:spLocks noGrp="1"/>
          </p:cNvSpPr>
          <p:nvPr>
            <p:ph idx="1"/>
          </p:nvPr>
        </p:nvSpPr>
        <p:spPr>
          <a:xfrm>
            <a:off x="582616" y="1527175"/>
            <a:ext cx="7915275" cy="4683125"/>
          </a:xfrm>
          <a:prstGeom prst="rect">
            <a:avLst/>
          </a:prstGeom>
        </p:spPr>
        <p:txBody>
          <a:bodyPr/>
          <a:lstStyle>
            <a:lvl1pPr marL="342900" indent="-342900">
              <a:buClr>
                <a:schemeClr val="tx1">
                  <a:lumMod val="50000"/>
                </a:schemeClr>
              </a:buClr>
              <a:buFont typeface="Arial" panose="020B0604020202020204" pitchFamily="34" charset="0"/>
              <a:buChar char="•"/>
              <a:defRPr>
                <a:solidFill>
                  <a:schemeClr val="tx1">
                    <a:lumMod val="50000"/>
                  </a:schemeClr>
                </a:solidFill>
              </a:defRPr>
            </a:lvl1pPr>
            <a:lvl2pPr marL="742950" indent="-285750">
              <a:buClr>
                <a:schemeClr val="tx1">
                  <a:lumMod val="50000"/>
                </a:schemeClr>
              </a:buClr>
              <a:buFont typeface="Arial" panose="020B0604020202020204" pitchFamily="34" charset="0"/>
              <a:buChar char="•"/>
              <a:defRPr>
                <a:solidFill>
                  <a:schemeClr val="tx1">
                    <a:lumMod val="50000"/>
                  </a:schemeClr>
                </a:solidFill>
              </a:defRPr>
            </a:lvl2pPr>
            <a:lvl3pPr marL="1143000" indent="-228600">
              <a:buClr>
                <a:schemeClr val="tx1">
                  <a:lumMod val="50000"/>
                </a:schemeClr>
              </a:buClr>
              <a:buFont typeface="Arial" panose="020B0604020202020204" pitchFamily="34" charset="0"/>
              <a:buChar char="•"/>
              <a:defRPr>
                <a:solidFill>
                  <a:schemeClr val="tx1">
                    <a:lumMod val="50000"/>
                  </a:schemeClr>
                </a:solidFill>
              </a:defRPr>
            </a:lvl3pPr>
            <a:lvl4pPr marL="1600200" indent="-228600">
              <a:buClr>
                <a:schemeClr val="tx1">
                  <a:lumMod val="50000"/>
                </a:schemeClr>
              </a:buClr>
              <a:buFont typeface="Arial" panose="020B0604020202020204" pitchFamily="34" charset="0"/>
              <a:buChar char="•"/>
              <a:defRPr>
                <a:solidFill>
                  <a:schemeClr val="tx1">
                    <a:lumMod val="50000"/>
                  </a:schemeClr>
                </a:solidFill>
              </a:defRPr>
            </a:lvl4pPr>
            <a:lvl5pPr marL="2057400" indent="-228600">
              <a:buClr>
                <a:schemeClr val="tx1">
                  <a:lumMod val="50000"/>
                </a:schemeClr>
              </a:buClr>
              <a:buFont typeface="Arial" panose="020B0604020202020204" pitchFamily="34" charset="0"/>
              <a:buChar char="•"/>
              <a:defRPr>
                <a:solidFill>
                  <a:schemeClr val="tx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3976784929"/>
      </p:ext>
    </p:extLst>
  </p:cSld>
  <p:clrMapOvr>
    <a:masterClrMapping/>
  </p:clrMapOvr>
  <p:transition spd="slow">
    <p:wipe dir="r"/>
  </p:transition>
  <p:timing>
    <p:tnLst>
      <p:par>
        <p:cTn id="1" dur="indefinite" restart="never" nodeType="tmRoot"/>
      </p:par>
    </p:tnLst>
  </p:timing>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4364038" y="6488113"/>
            <a:ext cx="487362" cy="369887"/>
          </a:xfrm>
          <a:prstGeom prst="rect">
            <a:avLst/>
          </a:prstGeom>
        </p:spPr>
        <p:txBody>
          <a:bodyPr vert="horz" wrap="square" lIns="91440" tIns="45720" rIns="91440" bIns="45720" numCol="1" anchor="t" anchorCtr="0" compatLnSpc="1">
            <a:prstTxWarp prst="textNoShape">
              <a:avLst/>
            </a:prstTxWarp>
          </a:bodyPr>
          <a:lstStyle>
            <a:lvl1pPr>
              <a:defRPr sz="1400">
                <a:solidFill>
                  <a:srgbClr val="FFFFFF"/>
                </a:solidFill>
                <a:cs typeface="+mn-cs"/>
              </a:defRPr>
            </a:lvl1pPr>
          </a:lstStyle>
          <a:p>
            <a:pPr>
              <a:defRPr/>
            </a:pPr>
            <a:fld id="{2713B47D-04AE-4B02-A930-4DDC7C89669B}" type="slidenum">
              <a:rPr lang="fr-FR"/>
              <a:pPr>
                <a:defRPr/>
              </a:pPr>
              <a:t>‹#›</a:t>
            </a:fld>
            <a:endParaRPr lang="fr-FR" dirty="0"/>
          </a:p>
        </p:txBody>
      </p:sp>
      <p:sp>
        <p:nvSpPr>
          <p:cNvPr id="6" name="Rectangle 6"/>
          <p:cNvSpPr txBox="1">
            <a:spLocks noChangeArrowheads="1"/>
          </p:cNvSpPr>
          <p:nvPr userDrawn="1"/>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100" kern="1200">
                <a:solidFill>
                  <a:schemeClr val="tx1"/>
                </a:solidFill>
                <a:latin typeface="+mn-lt"/>
                <a:ea typeface="ＭＳ Ｐゴシック" pitchFamily="34" charset="-128"/>
                <a:cs typeface="+mn-cs"/>
              </a:defRPr>
            </a:lvl1pPr>
            <a:lvl2pPr marL="4572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5pPr>
            <a:lvl6pPr marL="2286000" algn="l" defTabSz="914400" rtl="0" eaLnBrk="1" latinLnBrk="0" hangingPunct="1">
              <a:defRPr kern="1200">
                <a:solidFill>
                  <a:schemeClr val="tx1"/>
                </a:solidFill>
                <a:latin typeface="Trebuchet MS" pitchFamily="34" charset="0"/>
                <a:ea typeface="ＭＳ Ｐゴシック" pitchFamily="34" charset="-128"/>
                <a:cs typeface="+mn-cs"/>
              </a:defRPr>
            </a:lvl6pPr>
            <a:lvl7pPr marL="2743200" algn="l" defTabSz="914400" rtl="0" eaLnBrk="1" latinLnBrk="0" hangingPunct="1">
              <a:defRPr kern="1200">
                <a:solidFill>
                  <a:schemeClr val="tx1"/>
                </a:solidFill>
                <a:latin typeface="Trebuchet MS" pitchFamily="34" charset="0"/>
                <a:ea typeface="ＭＳ Ｐゴシック" pitchFamily="34" charset="-128"/>
                <a:cs typeface="+mn-cs"/>
              </a:defRPr>
            </a:lvl7pPr>
            <a:lvl8pPr marL="3200400" algn="l" defTabSz="914400" rtl="0" eaLnBrk="1" latinLnBrk="0" hangingPunct="1">
              <a:defRPr kern="1200">
                <a:solidFill>
                  <a:schemeClr val="tx1"/>
                </a:solidFill>
                <a:latin typeface="Trebuchet MS" pitchFamily="34" charset="0"/>
                <a:ea typeface="ＭＳ Ｐゴシック" pitchFamily="34" charset="-128"/>
                <a:cs typeface="+mn-cs"/>
              </a:defRPr>
            </a:lvl8pPr>
            <a:lvl9pPr marL="3657600" algn="l" defTabSz="914400" rtl="0" eaLnBrk="1" latinLnBrk="0" hangingPunct="1">
              <a:defRPr kern="1200">
                <a:solidFill>
                  <a:schemeClr val="tx1"/>
                </a:solidFill>
                <a:latin typeface="Trebuchet MS" pitchFamily="34" charset="0"/>
                <a:ea typeface="ＭＳ Ｐゴシック" pitchFamily="34" charset="-128"/>
                <a:cs typeface="+mn-cs"/>
              </a:defRPr>
            </a:lvl9pPr>
          </a:lstStyle>
          <a:p>
            <a:pPr>
              <a:defRPr/>
            </a:pPr>
            <a:fld id="{A9BA4215-037C-415B-9BFE-9EED1948B078}" type="slidenum">
              <a:rPr lang="en-GB" sz="900" b="0" smtClean="0">
                <a:solidFill>
                  <a:srgbClr val="30529D"/>
                </a:solidFill>
              </a:rPr>
              <a:pPr>
                <a:defRPr/>
              </a:pPr>
              <a:t>‹#›</a:t>
            </a:fld>
            <a:endParaRPr lang="en-GB" sz="900" b="0" dirty="0">
              <a:solidFill>
                <a:srgbClr val="30529D"/>
              </a:solidFill>
            </a:endParaRPr>
          </a:p>
        </p:txBody>
      </p:sp>
    </p:spTree>
    <p:extLst>
      <p:ext uri="{BB962C8B-B14F-4D97-AF65-F5344CB8AC3E}">
        <p14:creationId xmlns:p14="http://schemas.microsoft.com/office/powerpoint/2010/main" val="3032661690"/>
      </p:ext>
    </p:extLst>
  </p:cSld>
  <p:clrMapOvr>
    <a:masterClrMapping/>
  </p:clrMapOvr>
  <p:transition spd="slow">
    <p:wipe dir="r"/>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2616" y="1527175"/>
            <a:ext cx="3881437"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16450" y="1527175"/>
            <a:ext cx="3881438"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8"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2472254434"/>
      </p:ext>
    </p:extLst>
  </p:cSld>
  <p:clrMapOvr>
    <a:masterClrMapping/>
  </p:clrMapOvr>
  <p:transition spd="slow">
    <p:wipe dir="r"/>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10" name="Rectangle 6"/>
          <p:cNvSpPr>
            <a:spLocks noGrp="1" noChangeArrowheads="1"/>
          </p:cNvSpPr>
          <p:nvPr>
            <p:ph type="sldNum" sz="quarter" idx="10"/>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2922171806"/>
      </p:ext>
    </p:extLst>
  </p:cSld>
  <p:clrMapOvr>
    <a:masterClrMapping/>
  </p:clrMapOvr>
  <p:transition spd="slow">
    <p:wipe dir="r"/>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3816723549"/>
      </p:ext>
    </p:extLst>
  </p:cSld>
  <p:clrMapOvr>
    <a:masterClrMapping/>
  </p:clrMapOvr>
  <p:transition spd="slow">
    <p:wipe dir="r"/>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2178740644"/>
      </p:ext>
    </p:extLst>
  </p:cSld>
  <p:clrMapOvr>
    <a:masterClrMapping/>
  </p:clrMapOvr>
  <p:transition spd="slow">
    <p:wipe dir="r"/>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3139411780"/>
      </p:ext>
    </p:extLst>
  </p:cSld>
  <p:clrMapOvr>
    <a:masterClrMapping/>
  </p:clrMapOvr>
  <p:transition spd="slow">
    <p:wipe dir="r"/>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1909265528"/>
      </p:ext>
    </p:extLst>
  </p:cSld>
  <p:clrMapOvr>
    <a:masterClrMapping/>
  </p:clrMapOvr>
  <p:transition spd="slow">
    <p:wipe dir="r"/>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22215" y="137279"/>
            <a:ext cx="6634163" cy="623887"/>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82616" y="1527175"/>
            <a:ext cx="7915275" cy="46831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2864408663"/>
      </p:ext>
    </p:extLst>
  </p:cSld>
  <p:clrMapOvr>
    <a:masterClrMapping/>
  </p:clrMapOvr>
  <p:transition spd="slow">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smtClean="0"/>
              <a:t>Click to edit Master title style</a:t>
            </a:r>
            <a:endParaRPr lang="en-US" noProof="0"/>
          </a:p>
        </p:txBody>
      </p:sp>
      <p:sp>
        <p:nvSpPr>
          <p:cNvPr id="8" name="Espace réservé du texte 7"/>
          <p:cNvSpPr>
            <a:spLocks noGrp="1"/>
          </p:cNvSpPr>
          <p:nvPr>
            <p:ph type="body" sz="quarter" idx="13" hasCustomPrompt="1"/>
          </p:nvPr>
        </p:nvSpPr>
        <p:spPr bwMode="gray">
          <a:xfrm>
            <a:off x="323851" y="1412875"/>
            <a:ext cx="8496299" cy="5111750"/>
          </a:xfrm>
        </p:spPr>
        <p:txBody>
          <a:bodyPr/>
          <a:lstStyle>
            <a:lvl1pPr>
              <a:tabLst>
                <a:tab pos="8435975" algn="r"/>
              </a:tabLst>
              <a:defRPr sz="2200">
                <a:solidFill>
                  <a:schemeClr val="accent1"/>
                </a:solidFill>
                <a:latin typeface="+mj-lt"/>
              </a:defRPr>
            </a:lvl1pPr>
            <a:lvl2pPr marL="0" indent="0">
              <a:spcBef>
                <a:spcPts val="0"/>
              </a:spcBef>
              <a:spcAft>
                <a:spcPts val="1200"/>
              </a:spcAft>
              <a:buFont typeface="Arial" pitchFamily="34" charset="0"/>
              <a:buNone/>
              <a:tabLst>
                <a:tab pos="8435975" algn="r"/>
              </a:tabLst>
              <a:defRPr sz="1400">
                <a:solidFill>
                  <a:schemeClr val="bg1">
                    <a:lumMod val="75000"/>
                  </a:schemeClr>
                </a:solidFill>
                <a:latin typeface="+mj-lt"/>
              </a:defRPr>
            </a:lvl2pPr>
            <a:lvl3pPr marL="0" indent="0">
              <a:buNone/>
              <a:tabLst>
                <a:tab pos="8435975" algn="r"/>
              </a:tabLst>
              <a:defRPr sz="1200">
                <a:latin typeface="+mj-lt"/>
              </a:defRPr>
            </a:lvl3pPr>
            <a:lvl4pPr marL="0" indent="0">
              <a:buNone/>
              <a:tabLst>
                <a:tab pos="8435975" algn="r"/>
              </a:tabLst>
              <a:defRPr sz="1000">
                <a:latin typeface="+mj-lt"/>
              </a:defRPr>
            </a:lvl4pPr>
            <a:lvl5pPr marL="0" indent="0">
              <a:buNone/>
              <a:tabLst>
                <a:tab pos="8435975" algn="r"/>
              </a:tabLst>
              <a:defRPr sz="800">
                <a:latin typeface="+mj-l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Espace réservé du numéro de diapositive 6"/>
          <p:cNvSpPr>
            <a:spLocks noGrp="1"/>
          </p:cNvSpPr>
          <p:nvPr>
            <p:ph type="sldNum" sz="quarter" idx="14"/>
          </p:nvPr>
        </p:nvSpPr>
        <p:spPr/>
        <p:txBody>
          <a:bodyPr/>
          <a:lstStyle/>
          <a:p>
            <a:pPr algn="l"/>
            <a:r>
              <a:rPr lang="en-US" dirty="0" smtClean="0">
                <a:solidFill>
                  <a:srgbClr val="000000"/>
                </a:solidFill>
              </a:rPr>
              <a:t>Page </a:t>
            </a:r>
            <a:fld id="{CC1C0A4C-0D5D-4B2A-89EF-0B57566BE54A}"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895258487"/>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6" y="153988"/>
            <a:ext cx="1978025" cy="605631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2613" y="153988"/>
            <a:ext cx="5784850" cy="60563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1762541542"/>
      </p:ext>
    </p:extLst>
  </p:cSld>
  <p:clrMapOvr>
    <a:masterClrMapping/>
  </p:clrMapOvr>
  <p:transition spd="slow">
    <p:wipe dir="r"/>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2" name="Image 5" descr="attachment-1.png"/>
          <p:cNvPicPr>
            <a:picLocks noChangeAspect="1"/>
          </p:cNvPicPr>
          <p:nvPr userDrawn="1"/>
        </p:nvPicPr>
        <p:blipFill>
          <a:blip r:embed="rId2">
            <a:extLst>
              <a:ext uri="{28A0092B-C50C-407E-A947-70E740481C1C}">
                <a14:useLocalDpi xmlns:a14="http://schemas.microsoft.com/office/drawing/2010/main" val="0"/>
              </a:ext>
            </a:extLst>
          </a:blip>
          <a:srcRect l="21063" r="2"/>
          <a:stretch>
            <a:fillRect/>
          </a:stretch>
        </p:blipFill>
        <p:spPr bwMode="auto">
          <a:xfrm>
            <a:off x="0" y="109220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2700" y="1095375"/>
            <a:ext cx="4913313" cy="5762625"/>
          </a:xfrm>
          <a:prstGeom prst="rect">
            <a:avLst/>
          </a:prstGeom>
          <a:solidFill>
            <a:srgbClr val="72B545"/>
          </a:solidFill>
          <a:ln w="9525">
            <a:solidFill>
              <a:srgbClr val="72B545"/>
            </a:solidFill>
            <a:miter lim="800000"/>
            <a:headEnd/>
            <a:tailEnd/>
          </a:ln>
          <a:effectLst>
            <a:outerShdw blurRad="40000" dist="23000" dir="5400000" rotWithShape="0">
              <a:srgbClr val="808080">
                <a:alpha val="34999"/>
              </a:srgbClr>
            </a:outerShdw>
          </a:effectLst>
        </p:spPr>
        <p:txBody>
          <a:bodyPr anchor="ctr"/>
          <a:lstStyle/>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p:txBody>
      </p:sp>
      <p:pic>
        <p:nvPicPr>
          <p:cNvPr id="4"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471843"/>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3" name="Content Placeholder 2"/>
          <p:cNvSpPr>
            <a:spLocks noGrp="1"/>
          </p:cNvSpPr>
          <p:nvPr>
            <p:ph idx="1"/>
          </p:nvPr>
        </p:nvSpPr>
        <p:spPr>
          <a:xfrm>
            <a:off x="582616" y="1527175"/>
            <a:ext cx="7915275" cy="4683125"/>
          </a:xfrm>
          <a:prstGeom prst="rect">
            <a:avLst/>
          </a:prstGeom>
        </p:spPr>
        <p:txBody>
          <a:bodyPr/>
          <a:lstStyle>
            <a:lvl1pPr marL="342900" indent="-342900">
              <a:buClr>
                <a:schemeClr val="tx1">
                  <a:lumMod val="50000"/>
                </a:schemeClr>
              </a:buClr>
              <a:buFont typeface="Arial" panose="020B0604020202020204" pitchFamily="34" charset="0"/>
              <a:buChar char="•"/>
              <a:defRPr>
                <a:solidFill>
                  <a:schemeClr val="tx1">
                    <a:lumMod val="50000"/>
                  </a:schemeClr>
                </a:solidFill>
              </a:defRPr>
            </a:lvl1pPr>
            <a:lvl2pPr marL="742950" indent="-285750">
              <a:buClr>
                <a:schemeClr val="tx1">
                  <a:lumMod val="50000"/>
                </a:schemeClr>
              </a:buClr>
              <a:buFont typeface="Arial" panose="020B0604020202020204" pitchFamily="34" charset="0"/>
              <a:buChar char="•"/>
              <a:defRPr>
                <a:solidFill>
                  <a:schemeClr val="tx1">
                    <a:lumMod val="50000"/>
                  </a:schemeClr>
                </a:solidFill>
              </a:defRPr>
            </a:lvl2pPr>
            <a:lvl3pPr marL="1143000" indent="-228600">
              <a:buClr>
                <a:schemeClr val="tx1">
                  <a:lumMod val="50000"/>
                </a:schemeClr>
              </a:buClr>
              <a:buFont typeface="Arial" panose="020B0604020202020204" pitchFamily="34" charset="0"/>
              <a:buChar char="•"/>
              <a:defRPr>
                <a:solidFill>
                  <a:schemeClr val="tx1">
                    <a:lumMod val="50000"/>
                  </a:schemeClr>
                </a:solidFill>
              </a:defRPr>
            </a:lvl3pPr>
            <a:lvl4pPr marL="1600200" indent="-228600">
              <a:buClr>
                <a:schemeClr val="tx1">
                  <a:lumMod val="50000"/>
                </a:schemeClr>
              </a:buClr>
              <a:buFont typeface="Arial" panose="020B0604020202020204" pitchFamily="34" charset="0"/>
              <a:buChar char="•"/>
              <a:defRPr>
                <a:solidFill>
                  <a:schemeClr val="tx1">
                    <a:lumMod val="50000"/>
                  </a:schemeClr>
                </a:solidFill>
              </a:defRPr>
            </a:lvl4pPr>
            <a:lvl5pPr marL="2057400" indent="-228600">
              <a:buClr>
                <a:schemeClr val="tx1">
                  <a:lumMod val="50000"/>
                </a:schemeClr>
              </a:buClr>
              <a:buFont typeface="Arial" panose="020B0604020202020204" pitchFamily="34" charset="0"/>
              <a:buChar char="•"/>
              <a:defRPr>
                <a:solidFill>
                  <a:schemeClr val="tx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4231664697"/>
      </p:ext>
    </p:extLst>
  </p:cSld>
  <p:clrMapOvr>
    <a:masterClrMapping/>
  </p:clrMapOvr>
  <p:transition spd="slow">
    <p:wipe dir="r"/>
  </p:transition>
  <p:timing>
    <p:tnLst>
      <p:par>
        <p:cTn id="1" dur="indefinite" restart="never" nodeType="tmRoot"/>
      </p:par>
    </p:tnLst>
  </p:timing>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4364038" y="6488113"/>
            <a:ext cx="487362" cy="369887"/>
          </a:xfrm>
          <a:prstGeom prst="rect">
            <a:avLst/>
          </a:prstGeom>
        </p:spPr>
        <p:txBody>
          <a:bodyPr vert="horz" wrap="square" lIns="91440" tIns="45720" rIns="91440" bIns="45720" numCol="1" anchor="t" anchorCtr="0" compatLnSpc="1">
            <a:prstTxWarp prst="textNoShape">
              <a:avLst/>
            </a:prstTxWarp>
          </a:bodyPr>
          <a:lstStyle>
            <a:lvl1pPr>
              <a:defRPr sz="1400">
                <a:solidFill>
                  <a:srgbClr val="FFFFFF"/>
                </a:solidFill>
                <a:cs typeface="+mn-cs"/>
              </a:defRPr>
            </a:lvl1pPr>
          </a:lstStyle>
          <a:p>
            <a:pPr>
              <a:defRPr/>
            </a:pPr>
            <a:fld id="{2713B47D-04AE-4B02-A930-4DDC7C89669B}" type="slidenum">
              <a:rPr lang="fr-FR"/>
              <a:pPr>
                <a:defRPr/>
              </a:pPr>
              <a:t>‹#›</a:t>
            </a:fld>
            <a:endParaRPr lang="fr-FR" dirty="0"/>
          </a:p>
        </p:txBody>
      </p:sp>
      <p:sp>
        <p:nvSpPr>
          <p:cNvPr id="6" name="Rectangle 6"/>
          <p:cNvSpPr txBox="1">
            <a:spLocks noChangeArrowheads="1"/>
          </p:cNvSpPr>
          <p:nvPr userDrawn="1"/>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100" kern="1200">
                <a:solidFill>
                  <a:schemeClr val="tx1"/>
                </a:solidFill>
                <a:latin typeface="+mn-lt"/>
                <a:ea typeface="ＭＳ Ｐゴシック" pitchFamily="34" charset="-128"/>
                <a:cs typeface="+mn-cs"/>
              </a:defRPr>
            </a:lvl1pPr>
            <a:lvl2pPr marL="4572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5pPr>
            <a:lvl6pPr marL="2286000" algn="l" defTabSz="914400" rtl="0" eaLnBrk="1" latinLnBrk="0" hangingPunct="1">
              <a:defRPr kern="1200">
                <a:solidFill>
                  <a:schemeClr val="tx1"/>
                </a:solidFill>
                <a:latin typeface="Trebuchet MS" pitchFamily="34" charset="0"/>
                <a:ea typeface="ＭＳ Ｐゴシック" pitchFamily="34" charset="-128"/>
                <a:cs typeface="+mn-cs"/>
              </a:defRPr>
            </a:lvl6pPr>
            <a:lvl7pPr marL="2743200" algn="l" defTabSz="914400" rtl="0" eaLnBrk="1" latinLnBrk="0" hangingPunct="1">
              <a:defRPr kern="1200">
                <a:solidFill>
                  <a:schemeClr val="tx1"/>
                </a:solidFill>
                <a:latin typeface="Trebuchet MS" pitchFamily="34" charset="0"/>
                <a:ea typeface="ＭＳ Ｐゴシック" pitchFamily="34" charset="-128"/>
                <a:cs typeface="+mn-cs"/>
              </a:defRPr>
            </a:lvl7pPr>
            <a:lvl8pPr marL="3200400" algn="l" defTabSz="914400" rtl="0" eaLnBrk="1" latinLnBrk="0" hangingPunct="1">
              <a:defRPr kern="1200">
                <a:solidFill>
                  <a:schemeClr val="tx1"/>
                </a:solidFill>
                <a:latin typeface="Trebuchet MS" pitchFamily="34" charset="0"/>
                <a:ea typeface="ＭＳ Ｐゴシック" pitchFamily="34" charset="-128"/>
                <a:cs typeface="+mn-cs"/>
              </a:defRPr>
            </a:lvl8pPr>
            <a:lvl9pPr marL="3657600" algn="l" defTabSz="914400" rtl="0" eaLnBrk="1" latinLnBrk="0" hangingPunct="1">
              <a:defRPr kern="1200">
                <a:solidFill>
                  <a:schemeClr val="tx1"/>
                </a:solidFill>
                <a:latin typeface="Trebuchet MS" pitchFamily="34" charset="0"/>
                <a:ea typeface="ＭＳ Ｐゴシック" pitchFamily="34" charset="-128"/>
                <a:cs typeface="+mn-cs"/>
              </a:defRPr>
            </a:lvl9pPr>
          </a:lstStyle>
          <a:p>
            <a:pPr>
              <a:defRPr/>
            </a:pPr>
            <a:fld id="{A9BA4215-037C-415B-9BFE-9EED1948B078}" type="slidenum">
              <a:rPr lang="en-GB" sz="900" b="0" smtClean="0">
                <a:solidFill>
                  <a:srgbClr val="30529D"/>
                </a:solidFill>
              </a:rPr>
              <a:pPr>
                <a:defRPr/>
              </a:pPr>
              <a:t>‹#›</a:t>
            </a:fld>
            <a:endParaRPr lang="en-GB" sz="900" b="0" dirty="0">
              <a:solidFill>
                <a:srgbClr val="30529D"/>
              </a:solidFill>
            </a:endParaRPr>
          </a:p>
        </p:txBody>
      </p:sp>
    </p:spTree>
    <p:extLst>
      <p:ext uri="{BB962C8B-B14F-4D97-AF65-F5344CB8AC3E}">
        <p14:creationId xmlns:p14="http://schemas.microsoft.com/office/powerpoint/2010/main" val="2375797860"/>
      </p:ext>
    </p:extLst>
  </p:cSld>
  <p:clrMapOvr>
    <a:masterClrMapping/>
  </p:clrMapOvr>
  <p:transition spd="slow">
    <p:wipe dir="r"/>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2616" y="1527175"/>
            <a:ext cx="3881437"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16450" y="1527175"/>
            <a:ext cx="3881438"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8"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258971411"/>
      </p:ext>
    </p:extLst>
  </p:cSld>
  <p:clrMapOvr>
    <a:masterClrMapping/>
  </p:clrMapOvr>
  <p:transition spd="slow">
    <p:wipe dir="r"/>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10" name="Rectangle 6"/>
          <p:cNvSpPr>
            <a:spLocks noGrp="1" noChangeArrowheads="1"/>
          </p:cNvSpPr>
          <p:nvPr>
            <p:ph type="sldNum" sz="quarter" idx="10"/>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930531477"/>
      </p:ext>
    </p:extLst>
  </p:cSld>
  <p:clrMapOvr>
    <a:masterClrMapping/>
  </p:clrMapOvr>
  <p:transition spd="slow">
    <p:wipe dir="r"/>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2853292611"/>
      </p:ext>
    </p:extLst>
  </p:cSld>
  <p:clrMapOvr>
    <a:masterClrMapping/>
  </p:clrMapOvr>
  <p:transition spd="slow">
    <p:wipe dir="r"/>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31653019"/>
      </p:ext>
    </p:extLst>
  </p:cSld>
  <p:clrMapOvr>
    <a:masterClrMapping/>
  </p:clrMapOvr>
  <p:transition spd="slow">
    <p:wipe dir="r"/>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191082945"/>
      </p:ext>
    </p:extLst>
  </p:cSld>
  <p:clrMapOvr>
    <a:masterClrMapping/>
  </p:clrMapOvr>
  <p:transition spd="slow">
    <p:wipe dir="r"/>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4238797547"/>
      </p:ext>
    </p:extLst>
  </p:cSld>
  <p:clrMapOvr>
    <a:masterClrMapping/>
  </p:clrMapOvr>
  <p:transition spd="slow">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smtClean="0"/>
              <a:t>Click to edit Master title style</a:t>
            </a:r>
            <a:endParaRPr lang="en-US" noProof="0"/>
          </a:p>
        </p:txBody>
      </p:sp>
      <p:sp>
        <p:nvSpPr>
          <p:cNvPr id="3" name="Espace réservé du contenu 2"/>
          <p:cNvSpPr>
            <a:spLocks noGrp="1"/>
          </p:cNvSpPr>
          <p:nvPr>
            <p:ph idx="1" hasCustomPrompt="1"/>
          </p:nvPr>
        </p:nvSpPr>
        <p:spPr bwMode="gray">
          <a:xfrm>
            <a:off x="323853" y="1412875"/>
            <a:ext cx="8496300" cy="489585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Espace réservé du numéro de diapositive 7"/>
          <p:cNvSpPr>
            <a:spLocks noGrp="1"/>
          </p:cNvSpPr>
          <p:nvPr>
            <p:ph type="sldNum" sz="quarter" idx="10"/>
          </p:nvPr>
        </p:nvSpPr>
        <p:spPr/>
        <p:txBody>
          <a:bodyPr/>
          <a:lstStyle/>
          <a:p>
            <a:pPr algn="l"/>
            <a:r>
              <a:rPr lang="en-US" dirty="0" smtClean="0">
                <a:solidFill>
                  <a:srgbClr val="000000"/>
                </a:solidFill>
              </a:rPr>
              <a:t>Page </a:t>
            </a:r>
            <a:fld id="{CC1C0A4C-0D5D-4B2A-89EF-0B57566BE54A}"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77475646"/>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22215" y="137279"/>
            <a:ext cx="6634163" cy="623887"/>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82616" y="1527175"/>
            <a:ext cx="7915275" cy="46831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1159572794"/>
      </p:ext>
    </p:extLst>
  </p:cSld>
  <p:clrMapOvr>
    <a:masterClrMapping/>
  </p:clrMapOvr>
  <p:transition spd="slow">
    <p:wipe dir="r"/>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6" y="153988"/>
            <a:ext cx="1978025" cy="605631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2613" y="153988"/>
            <a:ext cx="5784850" cy="60563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2819344909"/>
      </p:ext>
    </p:extLst>
  </p:cSld>
  <p:clrMapOvr>
    <a:masterClrMapping/>
  </p:clrMapOvr>
  <p:transition spd="slow">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A">
    <p:spTree>
      <p:nvGrpSpPr>
        <p:cNvPr id="1" name=""/>
        <p:cNvGrpSpPr/>
        <p:nvPr/>
      </p:nvGrpSpPr>
      <p:grpSpPr>
        <a:xfrm>
          <a:off x="0" y="0"/>
          <a:ext cx="0" cy="0"/>
          <a:chOff x="0" y="0"/>
          <a:chExt cx="0" cy="0"/>
        </a:xfrm>
      </p:grpSpPr>
      <p:pic>
        <p:nvPicPr>
          <p:cNvPr id="5" name="Image 4" descr="Chap_A.jpg"/>
          <p:cNvPicPr>
            <a:picLocks noChangeAspect="1"/>
          </p:cNvPicPr>
          <p:nvPr userDrawn="1"/>
        </p:nvPicPr>
        <p:blipFill>
          <a:blip r:embed="rId2" cstate="print"/>
          <a:srcRect t="1575" b="7476"/>
          <a:stretch>
            <a:fillRect/>
          </a:stretch>
        </p:blipFill>
        <p:spPr bwMode="gray">
          <a:xfrm>
            <a:off x="3" y="0"/>
            <a:ext cx="3536899" cy="6237288"/>
          </a:xfrm>
          <a:prstGeom prst="rect">
            <a:avLst/>
          </a:prstGeom>
        </p:spPr>
      </p:pic>
      <p:sp>
        <p:nvSpPr>
          <p:cNvPr id="2" name="Titre 1"/>
          <p:cNvSpPr>
            <a:spLocks noGrp="1"/>
          </p:cNvSpPr>
          <p:nvPr>
            <p:ph type="title" hasCustomPrompt="1"/>
          </p:nvPr>
        </p:nvSpPr>
        <p:spPr bwMode="gray">
          <a:xfrm>
            <a:off x="3491883" y="2658684"/>
            <a:ext cx="5328270" cy="986340"/>
          </a:xfrm>
        </p:spPr>
        <p:txBody>
          <a:bodyPr anchor="t">
            <a:normAutofit/>
          </a:bodyPr>
          <a:lstStyle>
            <a:lvl1pPr algn="r">
              <a:lnSpc>
                <a:spcPct val="100000"/>
              </a:lnSpc>
              <a:defRPr sz="3000" b="0" cap="none" baseline="0">
                <a:solidFill>
                  <a:schemeClr val="accent1"/>
                </a:solidFill>
              </a:defRPr>
            </a:lvl1pPr>
          </a:lstStyle>
          <a:p>
            <a:r>
              <a:rPr lang="en-US" noProof="0" smtClean="0"/>
              <a:t>Click to edit Master title style</a:t>
            </a:r>
            <a:endParaRPr lang="en-US" noProof="0"/>
          </a:p>
        </p:txBody>
      </p:sp>
      <p:sp>
        <p:nvSpPr>
          <p:cNvPr id="3" name="Espace réservé du texte 2"/>
          <p:cNvSpPr>
            <a:spLocks noGrp="1"/>
          </p:cNvSpPr>
          <p:nvPr>
            <p:ph type="body" idx="1" hasCustomPrompt="1"/>
          </p:nvPr>
        </p:nvSpPr>
        <p:spPr bwMode="gray">
          <a:xfrm>
            <a:off x="3491883" y="3645024"/>
            <a:ext cx="5328270" cy="720080"/>
          </a:xfrm>
        </p:spPr>
        <p:txBody>
          <a:bodyPr anchor="t" anchorCtr="0">
            <a:normAutofit/>
          </a:bodyPr>
          <a:lstStyle>
            <a:lvl1pPr marL="0" indent="0" algn="r">
              <a:lnSpc>
                <a:spcPct val="100000"/>
              </a:lnSpc>
              <a:spcAft>
                <a:spcPts val="0"/>
              </a:spcAft>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subtitle style</a:t>
            </a:r>
          </a:p>
        </p:txBody>
      </p:sp>
      <p:sp>
        <p:nvSpPr>
          <p:cNvPr id="7" name="Espace réservé du numéro de diapositive 6"/>
          <p:cNvSpPr>
            <a:spLocks noGrp="1"/>
          </p:cNvSpPr>
          <p:nvPr>
            <p:ph type="sldNum" sz="quarter" idx="10"/>
          </p:nvPr>
        </p:nvSpPr>
        <p:spPr/>
        <p:txBody>
          <a:bodyPr/>
          <a:lstStyle/>
          <a:p>
            <a:pPr algn="l"/>
            <a:r>
              <a:rPr lang="en-US" dirty="0" smtClean="0">
                <a:solidFill>
                  <a:srgbClr val="000000"/>
                </a:solidFill>
              </a:rPr>
              <a:t>Page </a:t>
            </a:r>
            <a:fld id="{CC1C0A4C-0D5D-4B2A-89EF-0B57566BE54A}"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9145928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B">
    <p:spTree>
      <p:nvGrpSpPr>
        <p:cNvPr id="1" name=""/>
        <p:cNvGrpSpPr/>
        <p:nvPr/>
      </p:nvGrpSpPr>
      <p:grpSpPr>
        <a:xfrm>
          <a:off x="0" y="0"/>
          <a:ext cx="0" cy="0"/>
          <a:chOff x="0" y="0"/>
          <a:chExt cx="0" cy="0"/>
        </a:xfrm>
      </p:grpSpPr>
      <p:pic>
        <p:nvPicPr>
          <p:cNvPr id="6" name="Image 5" descr="Chap_B.jpg"/>
          <p:cNvPicPr>
            <a:picLocks noChangeAspect="1"/>
          </p:cNvPicPr>
          <p:nvPr userDrawn="1"/>
        </p:nvPicPr>
        <p:blipFill>
          <a:blip r:embed="rId2" cstate="print"/>
          <a:srcRect t="1575" b="7476"/>
          <a:stretch>
            <a:fillRect/>
          </a:stretch>
        </p:blipFill>
        <p:spPr bwMode="gray">
          <a:xfrm>
            <a:off x="0" y="0"/>
            <a:ext cx="3639312" cy="6237288"/>
          </a:xfrm>
          <a:prstGeom prst="rect">
            <a:avLst/>
          </a:prstGeom>
        </p:spPr>
      </p:pic>
      <p:sp>
        <p:nvSpPr>
          <p:cNvPr id="2" name="Titre 1"/>
          <p:cNvSpPr>
            <a:spLocks noGrp="1"/>
          </p:cNvSpPr>
          <p:nvPr>
            <p:ph type="title" hasCustomPrompt="1"/>
          </p:nvPr>
        </p:nvSpPr>
        <p:spPr bwMode="gray">
          <a:xfrm>
            <a:off x="3491883" y="2658684"/>
            <a:ext cx="5328270" cy="986340"/>
          </a:xfrm>
        </p:spPr>
        <p:txBody>
          <a:bodyPr anchor="t">
            <a:normAutofit/>
          </a:bodyPr>
          <a:lstStyle>
            <a:lvl1pPr algn="r">
              <a:lnSpc>
                <a:spcPct val="100000"/>
              </a:lnSpc>
              <a:defRPr sz="3000" b="0" cap="none" baseline="0">
                <a:solidFill>
                  <a:schemeClr val="accent1"/>
                </a:solidFill>
              </a:defRPr>
            </a:lvl1pPr>
          </a:lstStyle>
          <a:p>
            <a:r>
              <a:rPr lang="en-US" noProof="0" smtClean="0"/>
              <a:t>Click to edit Master title style</a:t>
            </a:r>
            <a:endParaRPr lang="en-US" noProof="0"/>
          </a:p>
        </p:txBody>
      </p:sp>
      <p:sp>
        <p:nvSpPr>
          <p:cNvPr id="3" name="Espace réservé du texte 2"/>
          <p:cNvSpPr>
            <a:spLocks noGrp="1"/>
          </p:cNvSpPr>
          <p:nvPr>
            <p:ph type="body" idx="1" hasCustomPrompt="1"/>
          </p:nvPr>
        </p:nvSpPr>
        <p:spPr bwMode="gray">
          <a:xfrm>
            <a:off x="3491883" y="3645024"/>
            <a:ext cx="5328270" cy="720080"/>
          </a:xfrm>
        </p:spPr>
        <p:txBody>
          <a:bodyPr anchor="t" anchorCtr="0">
            <a:normAutofit/>
          </a:bodyPr>
          <a:lstStyle>
            <a:lvl1pPr marL="0" indent="0" algn="r">
              <a:lnSpc>
                <a:spcPct val="100000"/>
              </a:lnSpc>
              <a:spcAft>
                <a:spcPts val="0"/>
              </a:spcAft>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subtitle style</a:t>
            </a:r>
          </a:p>
        </p:txBody>
      </p:sp>
      <p:sp>
        <p:nvSpPr>
          <p:cNvPr id="9" name="Espace réservé du numéro de diapositive 8"/>
          <p:cNvSpPr>
            <a:spLocks noGrp="1"/>
          </p:cNvSpPr>
          <p:nvPr>
            <p:ph type="sldNum" sz="quarter" idx="10"/>
          </p:nvPr>
        </p:nvSpPr>
        <p:spPr/>
        <p:txBody>
          <a:bodyPr/>
          <a:lstStyle/>
          <a:p>
            <a:pPr algn="l"/>
            <a:r>
              <a:rPr lang="en-US" dirty="0" smtClean="0">
                <a:solidFill>
                  <a:srgbClr val="000000"/>
                </a:solidFill>
              </a:rPr>
              <a:t>Page </a:t>
            </a:r>
            <a:fld id="{CC1C0A4C-0D5D-4B2A-89EF-0B57566BE54A}"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561286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smtClean="0"/>
              <a:t>Click to edit Master title style</a:t>
            </a:r>
            <a:endParaRPr lang="en-US" noProof="0"/>
          </a:p>
        </p:txBody>
      </p:sp>
      <p:sp>
        <p:nvSpPr>
          <p:cNvPr id="3" name="Espace réservé du contenu 2"/>
          <p:cNvSpPr>
            <a:spLocks noGrp="1"/>
          </p:cNvSpPr>
          <p:nvPr>
            <p:ph sz="half" idx="1" hasCustomPrompt="1"/>
          </p:nvPr>
        </p:nvSpPr>
        <p:spPr bwMode="gray">
          <a:xfrm>
            <a:off x="323850" y="1412876"/>
            <a:ext cx="4140000" cy="4895850"/>
          </a:xfrm>
        </p:spPr>
        <p:txBody>
          <a:bodyPr>
            <a:normAutofit/>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Espace réservé du contenu 3"/>
          <p:cNvSpPr>
            <a:spLocks noGrp="1"/>
          </p:cNvSpPr>
          <p:nvPr>
            <p:ph sz="half" idx="2" hasCustomPrompt="1"/>
          </p:nvPr>
        </p:nvSpPr>
        <p:spPr bwMode="gray">
          <a:xfrm>
            <a:off x="4680150" y="1412876"/>
            <a:ext cx="4140000" cy="4895850"/>
          </a:xfrm>
        </p:spPr>
        <p:txBody>
          <a:bodyPr>
            <a:normAutofit/>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Espace réservé du numéro de diapositive 6"/>
          <p:cNvSpPr>
            <a:spLocks noGrp="1"/>
          </p:cNvSpPr>
          <p:nvPr>
            <p:ph type="sldNum" sz="quarter" idx="10"/>
          </p:nvPr>
        </p:nvSpPr>
        <p:spPr/>
        <p:txBody>
          <a:bodyPr/>
          <a:lstStyle/>
          <a:p>
            <a:pPr algn="l"/>
            <a:r>
              <a:rPr lang="en-US" dirty="0" smtClean="0">
                <a:solidFill>
                  <a:srgbClr val="000000"/>
                </a:solidFill>
              </a:rPr>
              <a:t>Page </a:t>
            </a:r>
            <a:fld id="{CC1C0A4C-0D5D-4B2A-89EF-0B57566BE54A}"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4744025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smtClean="0"/>
              <a:t>Click to edit Master title style</a:t>
            </a:r>
            <a:endParaRPr lang="en-US" noProof="0"/>
          </a:p>
        </p:txBody>
      </p:sp>
      <p:sp>
        <p:nvSpPr>
          <p:cNvPr id="5" name="Espace réservé du numéro de diapositive 4"/>
          <p:cNvSpPr>
            <a:spLocks noGrp="1"/>
          </p:cNvSpPr>
          <p:nvPr>
            <p:ph type="sldNum" sz="quarter" idx="10"/>
          </p:nvPr>
        </p:nvSpPr>
        <p:spPr/>
        <p:txBody>
          <a:bodyPr/>
          <a:lstStyle/>
          <a:p>
            <a:pPr algn="l"/>
            <a:r>
              <a:rPr lang="en-US" dirty="0" smtClean="0">
                <a:solidFill>
                  <a:srgbClr val="000000"/>
                </a:solidFill>
              </a:rPr>
              <a:t>Page </a:t>
            </a:r>
            <a:fld id="{CC1C0A4C-0D5D-4B2A-89EF-0B57566BE54A}"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8533375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lgn="l"/>
            <a:r>
              <a:rPr lang="en-US" dirty="0" smtClean="0">
                <a:solidFill>
                  <a:srgbClr val="000000"/>
                </a:solidFill>
              </a:rPr>
              <a:t>Page </a:t>
            </a:r>
            <a:fld id="{CC1C0A4C-0D5D-4B2A-89EF-0B57566BE54A}"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2294697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pic>
        <p:nvPicPr>
          <p:cNvPr id="9" name="Image 8" descr="Title_B.jpg"/>
          <p:cNvPicPr>
            <a:picLocks noChangeAspect="1"/>
          </p:cNvPicPr>
          <p:nvPr userDrawn="1"/>
        </p:nvPicPr>
        <p:blipFill>
          <a:blip r:embed="rId2" cstate="print"/>
          <a:stretch>
            <a:fillRect/>
          </a:stretch>
        </p:blipFill>
        <p:spPr bwMode="gray">
          <a:xfrm>
            <a:off x="0" y="0"/>
            <a:ext cx="5084064" cy="6858000"/>
          </a:xfrm>
          <a:prstGeom prst="rect">
            <a:avLst/>
          </a:prstGeom>
        </p:spPr>
      </p:pic>
      <p:sp>
        <p:nvSpPr>
          <p:cNvPr id="3" name="Sous-titre 2"/>
          <p:cNvSpPr>
            <a:spLocks noGrp="1"/>
          </p:cNvSpPr>
          <p:nvPr>
            <p:ph type="subTitle" idx="1" hasCustomPrompt="1"/>
          </p:nvPr>
        </p:nvSpPr>
        <p:spPr bwMode="gray">
          <a:xfrm>
            <a:off x="4067944" y="2548977"/>
            <a:ext cx="4536306" cy="863526"/>
          </a:xfrm>
        </p:spPr>
        <p:txBody>
          <a:bodyPr>
            <a:normAutofit/>
          </a:bodyPr>
          <a:lstStyle>
            <a:lvl1pPr marL="0" indent="0" algn="r">
              <a:lnSpc>
                <a:spcPct val="100000"/>
              </a:lnSpc>
              <a:spcAft>
                <a:spcPts val="0"/>
              </a:spcAft>
              <a:buNone/>
              <a:defRPr sz="26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title style</a:t>
            </a:r>
            <a:endParaRPr lang="en-US" noProof="0"/>
          </a:p>
        </p:txBody>
      </p:sp>
      <p:sp>
        <p:nvSpPr>
          <p:cNvPr id="11" name="Espace réservé du texte 10"/>
          <p:cNvSpPr>
            <a:spLocks noGrp="1"/>
          </p:cNvSpPr>
          <p:nvPr>
            <p:ph type="body" sz="quarter" idx="12" hasCustomPrompt="1"/>
          </p:nvPr>
        </p:nvSpPr>
        <p:spPr bwMode="gray">
          <a:xfrm>
            <a:off x="4067946" y="4070057"/>
            <a:ext cx="4535871" cy="216545"/>
          </a:xfrm>
        </p:spPr>
        <p:txBody>
          <a:bodyPr>
            <a:noAutofit/>
          </a:bodyPr>
          <a:lstStyle>
            <a:lvl1pPr marL="0" indent="0" algn="r">
              <a:spcBef>
                <a:spcPts val="0"/>
              </a:spcBef>
              <a:spcAft>
                <a:spcPts val="0"/>
              </a:spcAft>
              <a:buFont typeface="Arial" pitchFamily="34" charset="0"/>
              <a:buNone/>
              <a:defRPr sz="1400">
                <a:solidFill>
                  <a:schemeClr val="accent1"/>
                </a:solidFill>
              </a:defRPr>
            </a:lvl1pPr>
            <a:lvl2pPr marL="0" indent="0" algn="r">
              <a:spcBef>
                <a:spcPts val="0"/>
              </a:spcBef>
              <a:spcAft>
                <a:spcPts val="0"/>
              </a:spcAft>
              <a:buFont typeface="Arial" pitchFamily="34" charset="0"/>
              <a:buNone/>
              <a:defRPr sz="1400">
                <a:solidFill>
                  <a:schemeClr val="accent1"/>
                </a:solidFill>
              </a:defRPr>
            </a:lvl2pPr>
            <a:lvl3pPr marL="0" indent="0" algn="r">
              <a:spcBef>
                <a:spcPts val="0"/>
              </a:spcBef>
              <a:spcAft>
                <a:spcPts val="0"/>
              </a:spcAft>
              <a:buNone/>
              <a:defRPr sz="1400">
                <a:solidFill>
                  <a:schemeClr val="accent1"/>
                </a:solidFill>
              </a:defRPr>
            </a:lvl3pPr>
            <a:lvl4pPr marL="0" indent="0" algn="r">
              <a:spcBef>
                <a:spcPts val="0"/>
              </a:spcBef>
              <a:spcAft>
                <a:spcPts val="0"/>
              </a:spcAft>
              <a:buNone/>
              <a:defRPr sz="1400">
                <a:solidFill>
                  <a:schemeClr val="accent1"/>
                </a:solidFill>
              </a:defRPr>
            </a:lvl4pPr>
            <a:lvl5pPr marL="0" indent="0" algn="r">
              <a:spcBef>
                <a:spcPts val="0"/>
              </a:spcBef>
              <a:spcAft>
                <a:spcPts val="0"/>
              </a:spcAft>
              <a:buNone/>
              <a:defRPr sz="1400">
                <a:solidFill>
                  <a:schemeClr val="accent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 name="Espace réservé du texte 12"/>
          <p:cNvSpPr>
            <a:spLocks noGrp="1"/>
          </p:cNvSpPr>
          <p:nvPr>
            <p:ph type="body" sz="quarter" idx="13" hasCustomPrompt="1"/>
          </p:nvPr>
        </p:nvSpPr>
        <p:spPr bwMode="gray">
          <a:xfrm>
            <a:off x="3563888" y="5229201"/>
            <a:ext cx="5256262" cy="1295424"/>
          </a:xfrm>
        </p:spPr>
        <p:txBody>
          <a:bodyPr anchor="b" anchorCtr="0">
            <a:normAutofit/>
          </a:bodyPr>
          <a:lstStyle>
            <a:lvl1pPr marL="0" indent="0" algn="r">
              <a:lnSpc>
                <a:spcPct val="150000"/>
              </a:lnSpc>
              <a:spcAft>
                <a:spcPts val="0"/>
              </a:spcAft>
              <a:buFont typeface="Arial" pitchFamily="34" charset="0"/>
              <a:buNone/>
              <a:defRPr sz="1200">
                <a:solidFill>
                  <a:schemeClr val="tx1">
                    <a:lumMod val="50000"/>
                    <a:lumOff val="50000"/>
                  </a:schemeClr>
                </a:solidFill>
              </a:defRPr>
            </a:lvl1pPr>
            <a:lvl2pPr marL="0" indent="0" algn="r">
              <a:buFont typeface="Arial" pitchFamily="34" charset="0"/>
              <a:buNone/>
              <a:defRPr sz="1200">
                <a:solidFill>
                  <a:schemeClr val="tx1">
                    <a:lumMod val="50000"/>
                    <a:lumOff val="50000"/>
                  </a:schemeClr>
                </a:solidFill>
              </a:defRPr>
            </a:lvl2pPr>
            <a:lvl3pPr marL="0" indent="0" algn="r">
              <a:buNone/>
              <a:defRPr sz="1200">
                <a:solidFill>
                  <a:schemeClr val="tx1">
                    <a:lumMod val="50000"/>
                    <a:lumOff val="50000"/>
                  </a:schemeClr>
                </a:solidFill>
              </a:defRPr>
            </a:lvl3pPr>
            <a:lvl4pPr marL="0" indent="0" algn="r">
              <a:buNone/>
              <a:defRPr sz="1200">
                <a:solidFill>
                  <a:schemeClr val="tx1">
                    <a:lumMod val="50000"/>
                    <a:lumOff val="50000"/>
                  </a:schemeClr>
                </a:solidFill>
              </a:defRPr>
            </a:lvl4pPr>
            <a:lvl5pPr marL="0" indent="0" algn="r">
              <a:buNone/>
              <a:defRPr sz="1200">
                <a:solidFill>
                  <a:schemeClr val="tx1">
                    <a:lumMod val="50000"/>
                    <a:lumOff val="50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 name="Espace réservé du texte 2"/>
          <p:cNvSpPr>
            <a:spLocks noGrp="1"/>
          </p:cNvSpPr>
          <p:nvPr>
            <p:ph type="body" idx="14" hasCustomPrompt="1"/>
          </p:nvPr>
        </p:nvSpPr>
        <p:spPr bwMode="gray">
          <a:xfrm>
            <a:off x="4067944" y="3421415"/>
            <a:ext cx="4536306" cy="648642"/>
          </a:xfrm>
        </p:spPr>
        <p:txBody>
          <a:bodyPr anchor="t" anchorCtr="0">
            <a:normAutofit/>
          </a:bodyPr>
          <a:lstStyle>
            <a:lvl1pPr marL="0" indent="0" algn="r">
              <a:lnSpc>
                <a:spcPct val="100000"/>
              </a:lnSpc>
              <a:spcAft>
                <a:spcPts val="0"/>
              </a:spcAft>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subtitle style</a:t>
            </a:r>
          </a:p>
        </p:txBody>
      </p:sp>
      <p:pic>
        <p:nvPicPr>
          <p:cNvPr id="10" name="Image 9" descr="logo-kurt.png"/>
          <p:cNvPicPr>
            <a:picLocks noChangeAspect="1"/>
          </p:cNvPicPr>
          <p:nvPr userDrawn="1"/>
        </p:nvPicPr>
        <p:blipFill>
          <a:blip r:embed="rId3" cstate="print"/>
          <a:stretch>
            <a:fillRect/>
          </a:stretch>
        </p:blipFill>
        <p:spPr bwMode="gray">
          <a:xfrm>
            <a:off x="5530682" y="241066"/>
            <a:ext cx="3517200" cy="1126653"/>
          </a:xfrm>
          <a:prstGeom prst="rect">
            <a:avLst/>
          </a:prstGeom>
        </p:spPr>
      </p:pic>
      <p:sp>
        <p:nvSpPr>
          <p:cNvPr id="15" name="Rectangle 14"/>
          <p:cNvSpPr/>
          <p:nvPr userDrawn="1"/>
        </p:nvSpPr>
        <p:spPr bwMode="gray">
          <a:xfrm>
            <a:off x="323849" y="6524624"/>
            <a:ext cx="3600000" cy="216000"/>
          </a:xfrm>
          <a:prstGeom prst="rect">
            <a:avLst/>
          </a:prstGeom>
        </p:spPr>
        <p:txBody>
          <a:bodyPr wrap="square" lIns="0" tIns="0" rIns="0" bIns="0" anchor="b" anchorCtr="0">
            <a:normAutofit/>
          </a:bodyPr>
          <a:lstStyle/>
          <a:p>
            <a:pPr fontAlgn="auto">
              <a:spcBef>
                <a:spcPts val="0"/>
              </a:spcBef>
              <a:spcAft>
                <a:spcPts val="0"/>
              </a:spcAft>
            </a:pPr>
            <a:r>
              <a:rPr lang="en-US" sz="700" b="0" dirty="0" smtClean="0">
                <a:solidFill>
                  <a:srgbClr val="000000"/>
                </a:solidFill>
                <a:latin typeface="Arial"/>
              </a:rPr>
              <a:t>Kurt Salmon</a:t>
            </a:r>
            <a:endParaRPr lang="en-US" sz="700" b="0" dirty="0">
              <a:solidFill>
                <a:srgbClr val="000000"/>
              </a:solidFill>
              <a:latin typeface="Arial"/>
            </a:endParaRPr>
          </a:p>
        </p:txBody>
      </p:sp>
      <p:sp>
        <p:nvSpPr>
          <p:cNvPr id="17" name="Espace réservé du numéro de diapositive 16"/>
          <p:cNvSpPr>
            <a:spLocks noGrp="1"/>
          </p:cNvSpPr>
          <p:nvPr>
            <p:ph type="sldNum" sz="quarter" idx="15"/>
          </p:nvPr>
        </p:nvSpPr>
        <p:spPr>
          <a:xfrm>
            <a:off x="8640266" y="0"/>
            <a:ext cx="503734" cy="107722"/>
          </a:xfrm>
        </p:spPr>
        <p:txBody>
          <a:bodyPr/>
          <a:lstStyle>
            <a:lvl1pPr>
              <a:defRPr>
                <a:solidFill>
                  <a:schemeClr val="bg1"/>
                </a:solidFill>
              </a:defRPr>
            </a:lvl1pPr>
          </a:lstStyle>
          <a:p>
            <a:pPr algn="l"/>
            <a:r>
              <a:rPr lang="en-US" dirty="0" smtClean="0">
                <a:solidFill>
                  <a:srgbClr val="FFFFFF"/>
                </a:solidFill>
              </a:rPr>
              <a:t>Page </a:t>
            </a:r>
            <a:fld id="{CC1C0A4C-0D5D-4B2A-89EF-0B57566BE54A}" type="slidenum">
              <a:rPr lang="en-US" smtClean="0">
                <a:solidFill>
                  <a:srgbClr val="FFFFFF"/>
                </a:solidFill>
              </a:rPr>
              <a:pPr algn="l"/>
              <a:t>‹#›</a:t>
            </a:fld>
            <a:endParaRPr lang="en-US" dirty="0">
              <a:solidFill>
                <a:srgbClr val="FFFFFF"/>
              </a:solidFill>
            </a:endParaRPr>
          </a:p>
        </p:txBody>
      </p:sp>
    </p:spTree>
    <p:extLst>
      <p:ext uri="{BB962C8B-B14F-4D97-AF65-F5344CB8AC3E}">
        <p14:creationId xmlns:p14="http://schemas.microsoft.com/office/powerpoint/2010/main" val="27872277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3" y="476250"/>
            <a:ext cx="8496300" cy="6048375"/>
          </a:xfrm>
        </p:spPr>
        <p:txBody>
          <a:bodyPr anchor="b" anchorCtr="0">
            <a:normAutofit/>
          </a:bodyPr>
          <a:lstStyle>
            <a:lvl1pPr marL="0" indent="0" algn="l">
              <a:lnSpc>
                <a:spcPct val="150000"/>
              </a:lnSpc>
              <a:spcBef>
                <a:spcPts val="0"/>
              </a:spcBef>
              <a:spcAft>
                <a:spcPts val="0"/>
              </a:spcAft>
              <a:buFont typeface="Arial" pitchFamily="34" charset="0"/>
              <a:buNone/>
              <a:defRPr sz="1200"/>
            </a:lvl1pPr>
            <a:lvl2pPr marL="0" indent="0" algn="l">
              <a:lnSpc>
                <a:spcPct val="150000"/>
              </a:lnSpc>
              <a:spcBef>
                <a:spcPts val="0"/>
              </a:spcBef>
              <a:spcAft>
                <a:spcPts val="0"/>
              </a:spcAft>
              <a:buFont typeface="Arial" pitchFamily="34" charset="0"/>
              <a:buNone/>
              <a:defRPr sz="1200">
                <a:solidFill>
                  <a:schemeClr val="accent1"/>
                </a:solidFill>
              </a:defRPr>
            </a:lvl2pPr>
            <a:lvl3pPr marL="0" indent="0" algn="l">
              <a:lnSpc>
                <a:spcPct val="150000"/>
              </a:lnSpc>
              <a:spcBef>
                <a:spcPts val="0"/>
              </a:spcBef>
              <a:spcAft>
                <a:spcPts val="0"/>
              </a:spcAft>
              <a:buNone/>
              <a:defRPr sz="1200"/>
            </a:lvl3pPr>
            <a:lvl4pPr marL="0" indent="0" algn="l">
              <a:lnSpc>
                <a:spcPct val="150000"/>
              </a:lnSpc>
              <a:spcBef>
                <a:spcPts val="0"/>
              </a:spcBef>
              <a:spcAft>
                <a:spcPts val="0"/>
              </a:spcAft>
              <a:buNone/>
              <a:defRPr sz="1200"/>
            </a:lvl4pPr>
            <a:lvl5pPr marL="0" indent="0" algn="l">
              <a:lnSpc>
                <a:spcPct val="150000"/>
              </a:lnSpc>
              <a:spcBef>
                <a:spcPts val="0"/>
              </a:spcBef>
              <a:spcAft>
                <a:spcPts val="0"/>
              </a:spcAft>
              <a:buNone/>
              <a:defRPr sz="12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 name="Espace réservé du numéro de diapositive 2"/>
          <p:cNvSpPr>
            <a:spLocks noGrp="1"/>
          </p:cNvSpPr>
          <p:nvPr>
            <p:ph type="sldNum" sz="quarter" idx="14"/>
          </p:nvPr>
        </p:nvSpPr>
        <p:spPr/>
        <p:txBody>
          <a:bodyPr/>
          <a:lstStyle>
            <a:lvl1pPr>
              <a:defRPr>
                <a:solidFill>
                  <a:schemeClr val="tx1"/>
                </a:solidFill>
              </a:defRPr>
            </a:lvl1pPr>
          </a:lstStyle>
          <a:p>
            <a:pPr algn="l"/>
            <a:r>
              <a:rPr lang="en-US" dirty="0" smtClean="0">
                <a:solidFill>
                  <a:srgbClr val="000000"/>
                </a:solidFill>
              </a:rPr>
              <a:t>Page </a:t>
            </a:r>
            <a:fld id="{CC1C0A4C-0D5D-4B2A-89EF-0B57566BE54A}" type="slidenum">
              <a:rPr lang="en-US" smtClean="0">
                <a:solidFill>
                  <a:srgbClr val="000000"/>
                </a:solidFill>
              </a:rPr>
              <a:pPr algn="l"/>
              <a:t>‹#›</a:t>
            </a:fld>
            <a:endParaRPr lang="en-US" dirty="0" smtClean="0">
              <a:solidFill>
                <a:srgbClr val="000000"/>
              </a:solidFill>
            </a:endParaRPr>
          </a:p>
        </p:txBody>
      </p:sp>
    </p:spTree>
    <p:extLst>
      <p:ext uri="{BB962C8B-B14F-4D97-AF65-F5344CB8AC3E}">
        <p14:creationId xmlns:p14="http://schemas.microsoft.com/office/powerpoint/2010/main" val="194736980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12" name="Image 11" descr="couv_A.jpg"/>
          <p:cNvPicPr>
            <a:picLocks noChangeAspect="1"/>
          </p:cNvPicPr>
          <p:nvPr userDrawn="1"/>
        </p:nvPicPr>
        <p:blipFill>
          <a:blip r:embed="rId2" cstate="print"/>
          <a:stretch>
            <a:fillRect/>
          </a:stretch>
        </p:blipFill>
        <p:spPr>
          <a:xfrm>
            <a:off x="0" y="0"/>
            <a:ext cx="5157216" cy="6858000"/>
          </a:xfrm>
          <a:prstGeom prst="rect">
            <a:avLst/>
          </a:prstGeom>
        </p:spPr>
      </p:pic>
      <p:sp>
        <p:nvSpPr>
          <p:cNvPr id="3" name="Sous-titre 2"/>
          <p:cNvSpPr>
            <a:spLocks noGrp="1"/>
          </p:cNvSpPr>
          <p:nvPr>
            <p:ph type="subTitle" idx="1" hasCustomPrompt="1"/>
          </p:nvPr>
        </p:nvSpPr>
        <p:spPr bwMode="gray">
          <a:xfrm>
            <a:off x="4067944" y="2548977"/>
            <a:ext cx="4176000" cy="863526"/>
          </a:xfrm>
        </p:spPr>
        <p:txBody>
          <a:bodyPr>
            <a:noAutofit/>
          </a:bodyPr>
          <a:lstStyle>
            <a:lvl1pPr marL="0" indent="0" algn="r">
              <a:lnSpc>
                <a:spcPct val="100000"/>
              </a:lnSpc>
              <a:spcAft>
                <a:spcPts val="0"/>
              </a:spcAft>
              <a:buNone/>
              <a:defRPr sz="26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title style</a:t>
            </a:r>
            <a:endParaRPr lang="en-US" noProof="0" dirty="0"/>
          </a:p>
        </p:txBody>
      </p:sp>
      <p:sp>
        <p:nvSpPr>
          <p:cNvPr id="11" name="Espace réservé du texte 10"/>
          <p:cNvSpPr>
            <a:spLocks noGrp="1"/>
          </p:cNvSpPr>
          <p:nvPr>
            <p:ph type="body" sz="quarter" idx="12" hasCustomPrompt="1"/>
          </p:nvPr>
        </p:nvSpPr>
        <p:spPr bwMode="gray">
          <a:xfrm>
            <a:off x="4067945" y="4070057"/>
            <a:ext cx="4176000" cy="216545"/>
          </a:xfrm>
          <a:noFill/>
        </p:spPr>
        <p:txBody>
          <a:bodyPr>
            <a:noAutofit/>
          </a:bodyPr>
          <a:lstStyle>
            <a:lvl1pPr marL="0" indent="0" algn="r">
              <a:spcBef>
                <a:spcPts val="0"/>
              </a:spcBef>
              <a:spcAft>
                <a:spcPts val="0"/>
              </a:spcAft>
              <a:buFont typeface="Arial" pitchFamily="34" charset="0"/>
              <a:buNone/>
              <a:defRPr sz="1400">
                <a:solidFill>
                  <a:schemeClr val="accent1"/>
                </a:solidFill>
              </a:defRPr>
            </a:lvl1pPr>
            <a:lvl2pPr marL="0" indent="0" algn="r">
              <a:spcBef>
                <a:spcPts val="0"/>
              </a:spcBef>
              <a:spcAft>
                <a:spcPts val="0"/>
              </a:spcAft>
              <a:buFont typeface="Arial" pitchFamily="34" charset="0"/>
              <a:buNone/>
              <a:defRPr sz="1400">
                <a:solidFill>
                  <a:schemeClr val="accent1"/>
                </a:solidFill>
              </a:defRPr>
            </a:lvl2pPr>
            <a:lvl3pPr marL="0" indent="0" algn="r">
              <a:spcBef>
                <a:spcPts val="0"/>
              </a:spcBef>
              <a:spcAft>
                <a:spcPts val="0"/>
              </a:spcAft>
              <a:buNone/>
              <a:defRPr sz="1400">
                <a:solidFill>
                  <a:schemeClr val="accent1"/>
                </a:solidFill>
              </a:defRPr>
            </a:lvl3pPr>
            <a:lvl4pPr marL="0" indent="0" algn="r">
              <a:spcBef>
                <a:spcPts val="0"/>
              </a:spcBef>
              <a:spcAft>
                <a:spcPts val="0"/>
              </a:spcAft>
              <a:buNone/>
              <a:defRPr sz="1400">
                <a:solidFill>
                  <a:schemeClr val="accent1"/>
                </a:solidFill>
              </a:defRPr>
            </a:lvl4pPr>
            <a:lvl5pPr marL="0" indent="0" algn="r">
              <a:spcBef>
                <a:spcPts val="0"/>
              </a:spcBef>
              <a:spcAft>
                <a:spcPts val="0"/>
              </a:spcAft>
              <a:buNone/>
              <a:defRPr sz="1400">
                <a:solidFill>
                  <a:schemeClr val="accent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 name="Espace réservé du texte 2"/>
          <p:cNvSpPr>
            <a:spLocks noGrp="1"/>
          </p:cNvSpPr>
          <p:nvPr>
            <p:ph type="body" idx="14" hasCustomPrompt="1"/>
          </p:nvPr>
        </p:nvSpPr>
        <p:spPr bwMode="gray">
          <a:xfrm>
            <a:off x="4067944" y="3421415"/>
            <a:ext cx="4176000" cy="648642"/>
          </a:xfrm>
        </p:spPr>
        <p:txBody>
          <a:bodyPr anchor="t" anchorCtr="0">
            <a:noAutofit/>
          </a:bodyPr>
          <a:lstStyle>
            <a:lvl1pPr marL="0" indent="0" algn="r">
              <a:lnSpc>
                <a:spcPct val="100000"/>
              </a:lnSpc>
              <a:spcAft>
                <a:spcPts val="0"/>
              </a:spcAft>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subtitle style</a:t>
            </a:r>
          </a:p>
        </p:txBody>
      </p:sp>
      <p:pic>
        <p:nvPicPr>
          <p:cNvPr id="10" name="Image 9" descr="logo-kurt.png"/>
          <p:cNvPicPr>
            <a:picLocks noChangeAspect="1"/>
          </p:cNvPicPr>
          <p:nvPr userDrawn="1"/>
        </p:nvPicPr>
        <p:blipFill>
          <a:blip r:embed="rId3" cstate="print"/>
          <a:stretch>
            <a:fillRect/>
          </a:stretch>
        </p:blipFill>
        <p:spPr bwMode="gray">
          <a:xfrm>
            <a:off x="5530682" y="241066"/>
            <a:ext cx="3517200" cy="1126653"/>
          </a:xfrm>
          <a:prstGeom prst="rect">
            <a:avLst/>
          </a:prstGeom>
        </p:spPr>
      </p:pic>
      <p:sp>
        <p:nvSpPr>
          <p:cNvPr id="17" name="Rectangle 16"/>
          <p:cNvSpPr/>
          <p:nvPr userDrawn="1"/>
        </p:nvSpPr>
        <p:spPr bwMode="gray">
          <a:xfrm>
            <a:off x="323849" y="6524624"/>
            <a:ext cx="3600000" cy="216000"/>
          </a:xfrm>
          <a:prstGeom prst="rect">
            <a:avLst/>
          </a:prstGeom>
        </p:spPr>
        <p:txBody>
          <a:bodyPr wrap="square" lIns="0" tIns="0" rIns="0" bIns="0" anchor="b" anchorCtr="0">
            <a:normAutofit/>
          </a:bodyPr>
          <a:lstStyle/>
          <a:p>
            <a:pPr fontAlgn="auto">
              <a:spcBef>
                <a:spcPts val="0"/>
              </a:spcBef>
              <a:spcAft>
                <a:spcPts val="0"/>
              </a:spcAft>
            </a:pPr>
            <a:r>
              <a:rPr lang="en-US" sz="700" b="0" dirty="0" smtClean="0">
                <a:solidFill>
                  <a:srgbClr val="000000"/>
                </a:solidFill>
                <a:latin typeface="Arial"/>
              </a:rPr>
              <a:t>Kurt Salmon – Private and confidential, not for distribution</a:t>
            </a:r>
            <a:endParaRPr lang="en-US" sz="700" b="0" dirty="0">
              <a:solidFill>
                <a:srgbClr val="000000"/>
              </a:solidFill>
              <a:latin typeface="Arial"/>
            </a:endParaRPr>
          </a:p>
        </p:txBody>
      </p:sp>
      <p:sp>
        <p:nvSpPr>
          <p:cNvPr id="18" name="Espace réservé du numéro de diapositive 17"/>
          <p:cNvSpPr>
            <a:spLocks noGrp="1"/>
          </p:cNvSpPr>
          <p:nvPr>
            <p:ph type="sldNum" sz="quarter" idx="15"/>
          </p:nvPr>
        </p:nvSpPr>
        <p:spPr>
          <a:xfrm>
            <a:off x="8640266" y="0"/>
            <a:ext cx="503734" cy="107722"/>
          </a:xfrm>
          <a:prstGeom prst="rect">
            <a:avLst/>
          </a:prstGeom>
        </p:spPr>
        <p:txBody>
          <a:bodyPr/>
          <a:lstStyle>
            <a:lvl1pPr>
              <a:defRPr>
                <a:solidFill>
                  <a:schemeClr val="bg1"/>
                </a:solidFill>
              </a:defRPr>
            </a:lvl1pPr>
          </a:lstStyle>
          <a:p>
            <a:pPr fontAlgn="auto">
              <a:spcBef>
                <a:spcPts val="0"/>
              </a:spcBef>
              <a:spcAft>
                <a:spcPts val="0"/>
              </a:spcAft>
            </a:pPr>
            <a:r>
              <a:rPr lang="en-US" sz="1800" b="0" dirty="0" smtClean="0">
                <a:solidFill>
                  <a:srgbClr val="FFFFFF"/>
                </a:solidFill>
                <a:latin typeface="Arial"/>
              </a:rPr>
              <a:t>Page </a:t>
            </a:r>
            <a:fld id="{CC1C0A4C-0D5D-4B2A-89EF-0B57566BE54A}" type="slidenum">
              <a:rPr lang="en-US" sz="1800" b="0" smtClean="0">
                <a:solidFill>
                  <a:srgbClr val="FFFFFF"/>
                </a:solidFill>
                <a:latin typeface="Arial"/>
              </a:rPr>
              <a:pPr fontAlgn="auto">
                <a:spcBef>
                  <a:spcPts val="0"/>
                </a:spcBef>
                <a:spcAft>
                  <a:spcPts val="0"/>
                </a:spcAft>
              </a:pPr>
              <a:t>‹#›</a:t>
            </a:fld>
            <a:endParaRPr lang="en-US" sz="1800" b="0" dirty="0">
              <a:solidFill>
                <a:srgbClr val="FFFFFF"/>
              </a:solidFill>
              <a:latin typeface="Arial"/>
            </a:endParaRPr>
          </a:p>
        </p:txBody>
      </p:sp>
      <p:sp>
        <p:nvSpPr>
          <p:cNvPr id="19" name="Espace réservé pour une image  18"/>
          <p:cNvSpPr>
            <a:spLocks noGrp="1"/>
          </p:cNvSpPr>
          <p:nvPr>
            <p:ph type="pic" sz="quarter" idx="16" hasCustomPrompt="1"/>
          </p:nvPr>
        </p:nvSpPr>
        <p:spPr>
          <a:xfrm>
            <a:off x="5867458" y="5229225"/>
            <a:ext cx="2376487" cy="1295400"/>
          </a:xfrm>
        </p:spPr>
        <p:txBody>
          <a:bodyPr anchor="ctr" anchorCtr="0"/>
          <a:lstStyle>
            <a:lvl1pPr algn="ctr">
              <a:defRPr/>
            </a:lvl1pPr>
          </a:lstStyle>
          <a:p>
            <a:r>
              <a:rPr lang="en-US" dirty="0" smtClean="0"/>
              <a:t>CLIENT LOGO</a:t>
            </a:r>
            <a:endParaRPr lang="en-US" dirty="0"/>
          </a:p>
        </p:txBody>
      </p:sp>
    </p:spTree>
    <p:extLst>
      <p:ext uri="{BB962C8B-B14F-4D97-AF65-F5344CB8AC3E}">
        <p14:creationId xmlns:p14="http://schemas.microsoft.com/office/powerpoint/2010/main" val="3344333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pic>
        <p:nvPicPr>
          <p:cNvPr id="12" name="Image 11" descr="Title_B_v2.jpg"/>
          <p:cNvPicPr>
            <a:picLocks noChangeAspect="1"/>
          </p:cNvPicPr>
          <p:nvPr userDrawn="1"/>
        </p:nvPicPr>
        <p:blipFill>
          <a:blip r:embed="rId2" cstate="print"/>
          <a:stretch>
            <a:fillRect/>
          </a:stretch>
        </p:blipFill>
        <p:spPr>
          <a:xfrm>
            <a:off x="0" y="0"/>
            <a:ext cx="5084064" cy="6858000"/>
          </a:xfrm>
          <a:prstGeom prst="rect">
            <a:avLst/>
          </a:prstGeom>
        </p:spPr>
      </p:pic>
      <p:sp>
        <p:nvSpPr>
          <p:cNvPr id="3" name="Sous-titre 2"/>
          <p:cNvSpPr>
            <a:spLocks noGrp="1"/>
          </p:cNvSpPr>
          <p:nvPr>
            <p:ph type="subTitle" idx="1" hasCustomPrompt="1"/>
          </p:nvPr>
        </p:nvSpPr>
        <p:spPr bwMode="gray">
          <a:xfrm>
            <a:off x="4067944" y="2548977"/>
            <a:ext cx="4176000" cy="863526"/>
          </a:xfrm>
        </p:spPr>
        <p:txBody>
          <a:bodyPr>
            <a:noAutofit/>
          </a:bodyPr>
          <a:lstStyle>
            <a:lvl1pPr marL="0" indent="0" algn="r">
              <a:lnSpc>
                <a:spcPct val="100000"/>
              </a:lnSpc>
              <a:spcAft>
                <a:spcPts val="0"/>
              </a:spcAft>
              <a:buNone/>
              <a:defRPr sz="26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title style</a:t>
            </a:r>
            <a:endParaRPr lang="en-US" noProof="0" dirty="0"/>
          </a:p>
        </p:txBody>
      </p:sp>
      <p:sp>
        <p:nvSpPr>
          <p:cNvPr id="11" name="Espace réservé du texte 10"/>
          <p:cNvSpPr>
            <a:spLocks noGrp="1"/>
          </p:cNvSpPr>
          <p:nvPr>
            <p:ph type="body" sz="quarter" idx="12" hasCustomPrompt="1"/>
          </p:nvPr>
        </p:nvSpPr>
        <p:spPr bwMode="gray">
          <a:xfrm>
            <a:off x="4067946" y="4070057"/>
            <a:ext cx="4176000" cy="216545"/>
          </a:xfrm>
        </p:spPr>
        <p:txBody>
          <a:bodyPr>
            <a:noAutofit/>
          </a:bodyPr>
          <a:lstStyle>
            <a:lvl1pPr marL="0" indent="0" algn="r">
              <a:spcBef>
                <a:spcPts val="0"/>
              </a:spcBef>
              <a:spcAft>
                <a:spcPts val="0"/>
              </a:spcAft>
              <a:buFont typeface="Arial" pitchFamily="34" charset="0"/>
              <a:buNone/>
              <a:defRPr sz="1400">
                <a:solidFill>
                  <a:schemeClr val="accent1"/>
                </a:solidFill>
              </a:defRPr>
            </a:lvl1pPr>
            <a:lvl2pPr marL="0" indent="0" algn="r">
              <a:spcBef>
                <a:spcPts val="0"/>
              </a:spcBef>
              <a:spcAft>
                <a:spcPts val="0"/>
              </a:spcAft>
              <a:buFont typeface="Arial" pitchFamily="34" charset="0"/>
              <a:buNone/>
              <a:defRPr sz="1400">
                <a:solidFill>
                  <a:schemeClr val="accent1"/>
                </a:solidFill>
              </a:defRPr>
            </a:lvl2pPr>
            <a:lvl3pPr marL="0" indent="0" algn="r">
              <a:spcBef>
                <a:spcPts val="0"/>
              </a:spcBef>
              <a:spcAft>
                <a:spcPts val="0"/>
              </a:spcAft>
              <a:buNone/>
              <a:defRPr sz="1400">
                <a:solidFill>
                  <a:schemeClr val="accent1"/>
                </a:solidFill>
              </a:defRPr>
            </a:lvl3pPr>
            <a:lvl4pPr marL="0" indent="0" algn="r">
              <a:spcBef>
                <a:spcPts val="0"/>
              </a:spcBef>
              <a:spcAft>
                <a:spcPts val="0"/>
              </a:spcAft>
              <a:buNone/>
              <a:defRPr sz="1400">
                <a:solidFill>
                  <a:schemeClr val="accent1"/>
                </a:solidFill>
              </a:defRPr>
            </a:lvl4pPr>
            <a:lvl5pPr marL="0" indent="0" algn="r">
              <a:spcBef>
                <a:spcPts val="0"/>
              </a:spcBef>
              <a:spcAft>
                <a:spcPts val="0"/>
              </a:spcAft>
              <a:buNone/>
              <a:defRPr sz="1400">
                <a:solidFill>
                  <a:schemeClr val="accent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 name="Espace réservé du texte 2"/>
          <p:cNvSpPr>
            <a:spLocks noGrp="1"/>
          </p:cNvSpPr>
          <p:nvPr>
            <p:ph type="body" idx="14" hasCustomPrompt="1"/>
          </p:nvPr>
        </p:nvSpPr>
        <p:spPr bwMode="gray">
          <a:xfrm>
            <a:off x="4067944" y="3421415"/>
            <a:ext cx="4176000" cy="648642"/>
          </a:xfrm>
        </p:spPr>
        <p:txBody>
          <a:bodyPr anchor="t" anchorCtr="0">
            <a:noAutofit/>
          </a:bodyPr>
          <a:lstStyle>
            <a:lvl1pPr marL="0" indent="0" algn="r">
              <a:lnSpc>
                <a:spcPct val="100000"/>
              </a:lnSpc>
              <a:spcAft>
                <a:spcPts val="0"/>
              </a:spcAft>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subtitle style</a:t>
            </a:r>
          </a:p>
        </p:txBody>
      </p:sp>
      <p:pic>
        <p:nvPicPr>
          <p:cNvPr id="10" name="Image 9" descr="logo-kurt.png"/>
          <p:cNvPicPr>
            <a:picLocks noChangeAspect="1"/>
          </p:cNvPicPr>
          <p:nvPr userDrawn="1"/>
        </p:nvPicPr>
        <p:blipFill>
          <a:blip r:embed="rId3" cstate="print"/>
          <a:stretch>
            <a:fillRect/>
          </a:stretch>
        </p:blipFill>
        <p:spPr bwMode="gray">
          <a:xfrm>
            <a:off x="5530682" y="241066"/>
            <a:ext cx="3517200" cy="1126653"/>
          </a:xfrm>
          <a:prstGeom prst="rect">
            <a:avLst/>
          </a:prstGeom>
        </p:spPr>
      </p:pic>
      <p:sp>
        <p:nvSpPr>
          <p:cNvPr id="15" name="Rectangle 14"/>
          <p:cNvSpPr/>
          <p:nvPr userDrawn="1"/>
        </p:nvSpPr>
        <p:spPr bwMode="gray">
          <a:xfrm>
            <a:off x="323849" y="6524624"/>
            <a:ext cx="3600000" cy="216000"/>
          </a:xfrm>
          <a:prstGeom prst="rect">
            <a:avLst/>
          </a:prstGeom>
        </p:spPr>
        <p:txBody>
          <a:bodyPr wrap="square" lIns="0" tIns="0" rIns="0" bIns="0" anchor="b" anchorCtr="0">
            <a:normAutofit/>
          </a:bodyPr>
          <a:lstStyle/>
          <a:p>
            <a:pPr fontAlgn="auto">
              <a:spcBef>
                <a:spcPts val="0"/>
              </a:spcBef>
              <a:spcAft>
                <a:spcPts val="0"/>
              </a:spcAft>
            </a:pPr>
            <a:r>
              <a:rPr lang="en-US" sz="700" b="0" dirty="0" smtClean="0">
                <a:solidFill>
                  <a:srgbClr val="000000"/>
                </a:solidFill>
                <a:latin typeface="Arial"/>
              </a:rPr>
              <a:t>Kurt Salmon – Private and confidential, not for distribution</a:t>
            </a:r>
            <a:endParaRPr lang="en-US" sz="700" b="0" dirty="0">
              <a:solidFill>
                <a:srgbClr val="000000"/>
              </a:solidFill>
              <a:latin typeface="Arial"/>
            </a:endParaRPr>
          </a:p>
        </p:txBody>
      </p:sp>
      <p:sp>
        <p:nvSpPr>
          <p:cNvPr id="17" name="Espace réservé du numéro de diapositive 16"/>
          <p:cNvSpPr>
            <a:spLocks noGrp="1"/>
          </p:cNvSpPr>
          <p:nvPr>
            <p:ph type="sldNum" sz="quarter" idx="15"/>
          </p:nvPr>
        </p:nvSpPr>
        <p:spPr>
          <a:xfrm>
            <a:off x="8640266" y="0"/>
            <a:ext cx="503734" cy="107722"/>
          </a:xfrm>
          <a:prstGeom prst="rect">
            <a:avLst/>
          </a:prstGeom>
        </p:spPr>
        <p:txBody>
          <a:bodyPr/>
          <a:lstStyle>
            <a:lvl1pPr>
              <a:defRPr>
                <a:solidFill>
                  <a:schemeClr val="bg1"/>
                </a:solidFill>
              </a:defRPr>
            </a:lvl1pPr>
          </a:lstStyle>
          <a:p>
            <a:pPr fontAlgn="auto">
              <a:spcBef>
                <a:spcPts val="0"/>
              </a:spcBef>
              <a:spcAft>
                <a:spcPts val="0"/>
              </a:spcAft>
            </a:pPr>
            <a:r>
              <a:rPr lang="en-US" sz="1800" b="0" dirty="0" smtClean="0">
                <a:solidFill>
                  <a:srgbClr val="FFFFFF"/>
                </a:solidFill>
                <a:latin typeface="Arial"/>
              </a:rPr>
              <a:t>Page </a:t>
            </a:r>
            <a:fld id="{CC1C0A4C-0D5D-4B2A-89EF-0B57566BE54A}" type="slidenum">
              <a:rPr lang="en-US" sz="1800" b="0" smtClean="0">
                <a:solidFill>
                  <a:srgbClr val="FFFFFF"/>
                </a:solidFill>
                <a:latin typeface="Arial"/>
              </a:rPr>
              <a:pPr fontAlgn="auto">
                <a:spcBef>
                  <a:spcPts val="0"/>
                </a:spcBef>
                <a:spcAft>
                  <a:spcPts val="0"/>
                </a:spcAft>
              </a:pPr>
              <a:t>‹#›</a:t>
            </a:fld>
            <a:endParaRPr lang="en-US" sz="1800" b="0" dirty="0">
              <a:solidFill>
                <a:srgbClr val="FFFFFF"/>
              </a:solidFill>
              <a:latin typeface="Arial"/>
            </a:endParaRPr>
          </a:p>
        </p:txBody>
      </p:sp>
      <p:sp>
        <p:nvSpPr>
          <p:cNvPr id="16" name="Espace réservé pour une image  18"/>
          <p:cNvSpPr>
            <a:spLocks noGrp="1"/>
          </p:cNvSpPr>
          <p:nvPr>
            <p:ph type="pic" sz="quarter" idx="16" hasCustomPrompt="1"/>
          </p:nvPr>
        </p:nvSpPr>
        <p:spPr>
          <a:xfrm>
            <a:off x="5867457" y="5229225"/>
            <a:ext cx="2376487" cy="1295400"/>
          </a:xfrm>
        </p:spPr>
        <p:txBody>
          <a:bodyPr anchor="ctr" anchorCtr="0"/>
          <a:lstStyle>
            <a:lvl1pPr algn="ctr">
              <a:defRPr/>
            </a:lvl1pPr>
          </a:lstStyle>
          <a:p>
            <a:r>
              <a:rPr lang="en-US" dirty="0" smtClean="0"/>
              <a:t>CLIENT LOGO</a:t>
            </a:r>
            <a:endParaRPr lang="en-US" dirty="0"/>
          </a:p>
        </p:txBody>
      </p:sp>
    </p:spTree>
    <p:extLst>
      <p:ext uri="{BB962C8B-B14F-4D97-AF65-F5344CB8AC3E}">
        <p14:creationId xmlns:p14="http://schemas.microsoft.com/office/powerpoint/2010/main" val="713658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dirty="0" smtClean="0"/>
              <a:t>Click to edit Master title style</a:t>
            </a:r>
            <a:endParaRPr lang="en-US" noProof="0" dirty="0"/>
          </a:p>
        </p:txBody>
      </p:sp>
      <p:sp>
        <p:nvSpPr>
          <p:cNvPr id="8" name="Espace réservé du texte 7"/>
          <p:cNvSpPr>
            <a:spLocks noGrp="1"/>
          </p:cNvSpPr>
          <p:nvPr>
            <p:ph type="body" sz="quarter" idx="13" hasCustomPrompt="1"/>
          </p:nvPr>
        </p:nvSpPr>
        <p:spPr bwMode="gray">
          <a:xfrm>
            <a:off x="323850" y="1557337"/>
            <a:ext cx="8496299" cy="4967287"/>
          </a:xfrm>
        </p:spPr>
        <p:txBody>
          <a:bodyPr/>
          <a:lstStyle>
            <a:lvl1pPr>
              <a:spcBef>
                <a:spcPts val="600"/>
              </a:spcBef>
              <a:spcAft>
                <a:spcPts val="600"/>
              </a:spcAft>
              <a:tabLst>
                <a:tab pos="8435975" algn="r"/>
              </a:tabLst>
              <a:defRPr sz="2200">
                <a:solidFill>
                  <a:schemeClr val="accent1"/>
                </a:solidFill>
                <a:latin typeface="+mj-lt"/>
              </a:defRPr>
            </a:lvl1pPr>
            <a:lvl2pPr marL="355600" indent="0">
              <a:spcBef>
                <a:spcPts val="0"/>
              </a:spcBef>
              <a:spcAft>
                <a:spcPts val="300"/>
              </a:spcAft>
              <a:buFont typeface="Arial" pitchFamily="34" charset="0"/>
              <a:buNone/>
              <a:tabLst>
                <a:tab pos="8435975" algn="r"/>
              </a:tabLst>
              <a:defRPr sz="1800">
                <a:solidFill>
                  <a:schemeClr val="tx1"/>
                </a:solidFill>
                <a:latin typeface="+mj-lt"/>
              </a:defRPr>
            </a:lvl2pPr>
            <a:lvl3pPr marL="723900" indent="0">
              <a:spcBef>
                <a:spcPts val="0"/>
              </a:spcBef>
              <a:spcAft>
                <a:spcPts val="300"/>
              </a:spcAft>
              <a:buNone/>
              <a:tabLst>
                <a:tab pos="8435975" algn="r"/>
              </a:tabLst>
              <a:defRPr sz="1400">
                <a:latin typeface="+mj-lt"/>
              </a:defRPr>
            </a:lvl3pPr>
            <a:lvl4pPr marL="0" indent="0">
              <a:spcBef>
                <a:spcPts val="600"/>
              </a:spcBef>
              <a:spcAft>
                <a:spcPts val="600"/>
              </a:spcAft>
              <a:buNone/>
              <a:tabLst>
                <a:tab pos="8435975" algn="r"/>
              </a:tabLst>
              <a:defRPr sz="1400">
                <a:solidFill>
                  <a:schemeClr val="bg1">
                    <a:lumMod val="75000"/>
                  </a:schemeClr>
                </a:solidFill>
                <a:latin typeface="+mj-lt"/>
              </a:defRPr>
            </a:lvl4pPr>
            <a:lvl5pPr marL="0" indent="0">
              <a:buNone/>
              <a:tabLst>
                <a:tab pos="8435975" algn="r"/>
              </a:tabLst>
              <a:defRPr sz="1000">
                <a:latin typeface="+mj-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Espace réservé du numéro de diapositive 6"/>
          <p:cNvSpPr>
            <a:spLocks noGrp="1"/>
          </p:cNvSpPr>
          <p:nvPr>
            <p:ph type="sldNum" sz="quarter" idx="14"/>
          </p:nvPr>
        </p:nvSpPr>
        <p:spPr>
          <a:xfrm>
            <a:off x="323850" y="6633646"/>
            <a:ext cx="503734" cy="107722"/>
          </a:xfrm>
          <a:prstGeom prst="rect">
            <a:avLst/>
          </a:prstGeom>
        </p:spPr>
        <p:txBody>
          <a:bodyPr/>
          <a:lstStyle/>
          <a:p>
            <a:pPr fontAlgn="auto">
              <a:spcBef>
                <a:spcPts val="0"/>
              </a:spcBef>
              <a:spcAft>
                <a:spcPts val="0"/>
              </a:spcAft>
            </a:pPr>
            <a:r>
              <a:rPr lang="en-US" sz="1800" b="0" dirty="0" smtClean="0">
                <a:solidFill>
                  <a:srgbClr val="000000"/>
                </a:solidFill>
                <a:latin typeface="Arial"/>
              </a:rPr>
              <a:t>Page </a:t>
            </a:r>
            <a:fld id="{CC1C0A4C-0D5D-4B2A-89EF-0B57566BE54A}" type="slidenum">
              <a:rPr lang="en-US" sz="1800" b="0" smtClean="0">
                <a:solidFill>
                  <a:srgbClr val="000000"/>
                </a:solidFill>
                <a:latin typeface="Arial"/>
              </a:rPr>
              <a:pPr fontAlgn="auto">
                <a:spcBef>
                  <a:spcPts val="0"/>
                </a:spcBef>
                <a:spcAft>
                  <a:spcPts val="0"/>
                </a:spcAft>
              </a:pPr>
              <a:t>‹#›</a:t>
            </a:fld>
            <a:endParaRPr lang="en-US" sz="1800" b="0" dirty="0">
              <a:solidFill>
                <a:srgbClr val="000000"/>
              </a:solidFill>
              <a:latin typeface="Arial"/>
            </a:endParaRPr>
          </a:p>
        </p:txBody>
      </p:sp>
    </p:spTree>
    <p:extLst>
      <p:ext uri="{BB962C8B-B14F-4D97-AF65-F5344CB8AC3E}">
        <p14:creationId xmlns:p14="http://schemas.microsoft.com/office/powerpoint/2010/main" val="2705223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dirty="0" smtClean="0"/>
              <a:t>Click to edit Master title style</a:t>
            </a:r>
            <a:endParaRPr lang="en-US" noProof="0" dirty="0"/>
          </a:p>
        </p:txBody>
      </p:sp>
      <p:sp>
        <p:nvSpPr>
          <p:cNvPr id="3" name="Espace réservé du contenu 2"/>
          <p:cNvSpPr>
            <a:spLocks noGrp="1"/>
          </p:cNvSpPr>
          <p:nvPr>
            <p:ph idx="1" hasCustomPrompt="1"/>
          </p:nvPr>
        </p:nvSpPr>
        <p:spPr bwMode="gray">
          <a:xfrm>
            <a:off x="323850" y="1557337"/>
            <a:ext cx="8496300" cy="4751387"/>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Espace réservé du numéro de diapositive 7"/>
          <p:cNvSpPr>
            <a:spLocks noGrp="1"/>
          </p:cNvSpPr>
          <p:nvPr>
            <p:ph type="sldNum" sz="quarter" idx="10"/>
          </p:nvPr>
        </p:nvSpPr>
        <p:spPr>
          <a:xfrm>
            <a:off x="323850" y="6633646"/>
            <a:ext cx="503734" cy="107722"/>
          </a:xfrm>
          <a:prstGeom prst="rect">
            <a:avLst/>
          </a:prstGeom>
        </p:spPr>
        <p:txBody>
          <a:bodyPr/>
          <a:lstStyle/>
          <a:p>
            <a:pPr fontAlgn="auto">
              <a:spcBef>
                <a:spcPts val="0"/>
              </a:spcBef>
              <a:spcAft>
                <a:spcPts val="0"/>
              </a:spcAft>
            </a:pPr>
            <a:r>
              <a:rPr lang="en-US" sz="1800" b="0" dirty="0" smtClean="0">
                <a:solidFill>
                  <a:srgbClr val="000000"/>
                </a:solidFill>
                <a:latin typeface="Arial"/>
              </a:rPr>
              <a:t>Page </a:t>
            </a:r>
            <a:fld id="{CC1C0A4C-0D5D-4B2A-89EF-0B57566BE54A}" type="slidenum">
              <a:rPr lang="en-US" sz="1800" b="0" smtClean="0">
                <a:solidFill>
                  <a:srgbClr val="000000"/>
                </a:solidFill>
                <a:latin typeface="Arial"/>
              </a:rPr>
              <a:pPr fontAlgn="auto">
                <a:spcBef>
                  <a:spcPts val="0"/>
                </a:spcBef>
                <a:spcAft>
                  <a:spcPts val="0"/>
                </a:spcAft>
              </a:pPr>
              <a:t>‹#›</a:t>
            </a:fld>
            <a:endParaRPr lang="en-US" sz="1800" b="0" dirty="0">
              <a:solidFill>
                <a:srgbClr val="000000"/>
              </a:solidFill>
              <a:latin typeface="Arial"/>
            </a:endParaRPr>
          </a:p>
        </p:txBody>
      </p:sp>
    </p:spTree>
    <p:extLst>
      <p:ext uri="{BB962C8B-B14F-4D97-AF65-F5344CB8AC3E}">
        <p14:creationId xmlns:p14="http://schemas.microsoft.com/office/powerpoint/2010/main" val="3925503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A">
    <p:spTree>
      <p:nvGrpSpPr>
        <p:cNvPr id="1" name=""/>
        <p:cNvGrpSpPr/>
        <p:nvPr/>
      </p:nvGrpSpPr>
      <p:grpSpPr>
        <a:xfrm>
          <a:off x="0" y="0"/>
          <a:ext cx="0" cy="0"/>
          <a:chOff x="0" y="0"/>
          <a:chExt cx="0" cy="0"/>
        </a:xfrm>
      </p:grpSpPr>
      <p:pic>
        <p:nvPicPr>
          <p:cNvPr id="6" name="Image 5" descr="Chap_A.jpg"/>
          <p:cNvPicPr>
            <a:picLocks noChangeAspect="1"/>
          </p:cNvPicPr>
          <p:nvPr userDrawn="1"/>
        </p:nvPicPr>
        <p:blipFill>
          <a:blip r:embed="rId2" cstate="print"/>
          <a:stretch>
            <a:fillRect/>
          </a:stretch>
        </p:blipFill>
        <p:spPr>
          <a:xfrm>
            <a:off x="0" y="1961673"/>
            <a:ext cx="3590925" cy="2934653"/>
          </a:xfrm>
          <a:prstGeom prst="rect">
            <a:avLst/>
          </a:prstGeom>
        </p:spPr>
      </p:pic>
      <p:sp>
        <p:nvSpPr>
          <p:cNvPr id="2" name="Titre 1"/>
          <p:cNvSpPr>
            <a:spLocks noGrp="1"/>
          </p:cNvSpPr>
          <p:nvPr>
            <p:ph type="title" hasCustomPrompt="1"/>
          </p:nvPr>
        </p:nvSpPr>
        <p:spPr bwMode="gray">
          <a:xfrm>
            <a:off x="3491880" y="2658684"/>
            <a:ext cx="5328270" cy="986340"/>
          </a:xfrm>
        </p:spPr>
        <p:txBody>
          <a:bodyPr anchor="t">
            <a:noAutofit/>
          </a:bodyPr>
          <a:lstStyle>
            <a:lvl1pPr algn="r">
              <a:lnSpc>
                <a:spcPct val="100000"/>
              </a:lnSpc>
              <a:defRPr sz="3000" b="0" cap="none" baseline="0">
                <a:solidFill>
                  <a:schemeClr val="accent1"/>
                </a:solidFill>
              </a:defRPr>
            </a:lvl1pPr>
          </a:lstStyle>
          <a:p>
            <a:r>
              <a:rPr lang="en-US" noProof="0" dirty="0" smtClean="0"/>
              <a:t>Click to edit Master title style</a:t>
            </a:r>
            <a:endParaRPr lang="en-US" noProof="0" dirty="0"/>
          </a:p>
        </p:txBody>
      </p:sp>
      <p:sp>
        <p:nvSpPr>
          <p:cNvPr id="3" name="Espace réservé du texte 2"/>
          <p:cNvSpPr>
            <a:spLocks noGrp="1"/>
          </p:cNvSpPr>
          <p:nvPr>
            <p:ph type="body" idx="1" hasCustomPrompt="1"/>
          </p:nvPr>
        </p:nvSpPr>
        <p:spPr bwMode="gray">
          <a:xfrm>
            <a:off x="3491880" y="3645024"/>
            <a:ext cx="5328270" cy="720080"/>
          </a:xfrm>
        </p:spPr>
        <p:txBody>
          <a:bodyPr anchor="t" anchorCtr="0">
            <a:noAutofit/>
          </a:bodyPr>
          <a:lstStyle>
            <a:lvl1pPr marL="0" indent="0" algn="r">
              <a:lnSpc>
                <a:spcPct val="100000"/>
              </a:lnSpc>
              <a:spcAft>
                <a:spcPts val="0"/>
              </a:spcAft>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smtClean="0"/>
              <a:t>Click to edit Master subtitle style</a:t>
            </a:r>
          </a:p>
        </p:txBody>
      </p:sp>
      <p:sp>
        <p:nvSpPr>
          <p:cNvPr id="7" name="Espace réservé du numéro de diapositive 6"/>
          <p:cNvSpPr>
            <a:spLocks noGrp="1"/>
          </p:cNvSpPr>
          <p:nvPr>
            <p:ph type="sldNum" sz="quarter" idx="10"/>
          </p:nvPr>
        </p:nvSpPr>
        <p:spPr>
          <a:xfrm>
            <a:off x="323850" y="6633646"/>
            <a:ext cx="503734" cy="107722"/>
          </a:xfrm>
          <a:prstGeom prst="rect">
            <a:avLst/>
          </a:prstGeom>
        </p:spPr>
        <p:txBody>
          <a:bodyPr/>
          <a:lstStyle/>
          <a:p>
            <a:pPr fontAlgn="auto">
              <a:spcBef>
                <a:spcPts val="0"/>
              </a:spcBef>
              <a:spcAft>
                <a:spcPts val="0"/>
              </a:spcAft>
            </a:pPr>
            <a:r>
              <a:rPr lang="en-US" sz="1800" b="0" dirty="0" smtClean="0">
                <a:solidFill>
                  <a:srgbClr val="000000"/>
                </a:solidFill>
                <a:latin typeface="Arial"/>
              </a:rPr>
              <a:t>Page </a:t>
            </a:r>
            <a:fld id="{CC1C0A4C-0D5D-4B2A-89EF-0B57566BE54A}" type="slidenum">
              <a:rPr lang="en-US" sz="1800" b="0" smtClean="0">
                <a:solidFill>
                  <a:srgbClr val="000000"/>
                </a:solidFill>
                <a:latin typeface="Arial"/>
              </a:rPr>
              <a:pPr fontAlgn="auto">
                <a:spcBef>
                  <a:spcPts val="0"/>
                </a:spcBef>
                <a:spcAft>
                  <a:spcPts val="0"/>
                </a:spcAft>
              </a:pPr>
              <a:t>‹#›</a:t>
            </a:fld>
            <a:endParaRPr lang="en-US" sz="1800" b="0" dirty="0">
              <a:solidFill>
                <a:srgbClr val="000000"/>
              </a:solidFill>
              <a:latin typeface="Arial"/>
            </a:endParaRPr>
          </a:p>
        </p:txBody>
      </p:sp>
    </p:spTree>
    <p:extLst>
      <p:ext uri="{BB962C8B-B14F-4D97-AF65-F5344CB8AC3E}">
        <p14:creationId xmlns:p14="http://schemas.microsoft.com/office/powerpoint/2010/main" val="1601701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B">
    <p:spTree>
      <p:nvGrpSpPr>
        <p:cNvPr id="1" name=""/>
        <p:cNvGrpSpPr/>
        <p:nvPr/>
      </p:nvGrpSpPr>
      <p:grpSpPr>
        <a:xfrm>
          <a:off x="0" y="0"/>
          <a:ext cx="0" cy="0"/>
          <a:chOff x="0" y="0"/>
          <a:chExt cx="0" cy="0"/>
        </a:xfrm>
      </p:grpSpPr>
      <p:pic>
        <p:nvPicPr>
          <p:cNvPr id="7" name="Image 6" descr="Chap_B_v2.jpg"/>
          <p:cNvPicPr>
            <a:picLocks noChangeAspect="1"/>
          </p:cNvPicPr>
          <p:nvPr userDrawn="1"/>
        </p:nvPicPr>
        <p:blipFill>
          <a:blip r:embed="rId2" cstate="print"/>
          <a:stretch>
            <a:fillRect/>
          </a:stretch>
        </p:blipFill>
        <p:spPr>
          <a:xfrm>
            <a:off x="0" y="1961673"/>
            <a:ext cx="3696176" cy="2934653"/>
          </a:xfrm>
          <a:prstGeom prst="rect">
            <a:avLst/>
          </a:prstGeom>
        </p:spPr>
      </p:pic>
      <p:sp>
        <p:nvSpPr>
          <p:cNvPr id="2" name="Titre 1"/>
          <p:cNvSpPr>
            <a:spLocks noGrp="1"/>
          </p:cNvSpPr>
          <p:nvPr>
            <p:ph type="title" hasCustomPrompt="1"/>
          </p:nvPr>
        </p:nvSpPr>
        <p:spPr bwMode="gray">
          <a:xfrm>
            <a:off x="3491880" y="2658684"/>
            <a:ext cx="5328270" cy="986340"/>
          </a:xfrm>
        </p:spPr>
        <p:txBody>
          <a:bodyPr anchor="t">
            <a:noAutofit/>
          </a:bodyPr>
          <a:lstStyle>
            <a:lvl1pPr algn="r">
              <a:lnSpc>
                <a:spcPct val="100000"/>
              </a:lnSpc>
              <a:defRPr sz="3000" b="0" cap="none" baseline="0">
                <a:solidFill>
                  <a:schemeClr val="accent1"/>
                </a:solidFill>
              </a:defRPr>
            </a:lvl1pPr>
          </a:lstStyle>
          <a:p>
            <a:r>
              <a:rPr lang="en-US" noProof="0" dirty="0" smtClean="0"/>
              <a:t>Click to edit Master title style</a:t>
            </a:r>
            <a:endParaRPr lang="en-US" noProof="0" dirty="0"/>
          </a:p>
        </p:txBody>
      </p:sp>
      <p:sp>
        <p:nvSpPr>
          <p:cNvPr id="3" name="Espace réservé du texte 2"/>
          <p:cNvSpPr>
            <a:spLocks noGrp="1"/>
          </p:cNvSpPr>
          <p:nvPr>
            <p:ph type="body" idx="1" hasCustomPrompt="1"/>
          </p:nvPr>
        </p:nvSpPr>
        <p:spPr bwMode="gray">
          <a:xfrm>
            <a:off x="3491880" y="3645024"/>
            <a:ext cx="5328270" cy="720080"/>
          </a:xfrm>
        </p:spPr>
        <p:txBody>
          <a:bodyPr anchor="t" anchorCtr="0">
            <a:noAutofit/>
          </a:bodyPr>
          <a:lstStyle>
            <a:lvl1pPr marL="0" indent="0" algn="r">
              <a:lnSpc>
                <a:spcPct val="100000"/>
              </a:lnSpc>
              <a:spcAft>
                <a:spcPts val="0"/>
              </a:spcAft>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subtitle style</a:t>
            </a:r>
          </a:p>
        </p:txBody>
      </p:sp>
      <p:sp>
        <p:nvSpPr>
          <p:cNvPr id="9" name="Espace réservé du numéro de diapositive 8"/>
          <p:cNvSpPr>
            <a:spLocks noGrp="1"/>
          </p:cNvSpPr>
          <p:nvPr>
            <p:ph type="sldNum" sz="quarter" idx="10"/>
          </p:nvPr>
        </p:nvSpPr>
        <p:spPr>
          <a:xfrm>
            <a:off x="323850" y="6633646"/>
            <a:ext cx="503734" cy="107722"/>
          </a:xfrm>
          <a:prstGeom prst="rect">
            <a:avLst/>
          </a:prstGeom>
        </p:spPr>
        <p:txBody>
          <a:bodyPr/>
          <a:lstStyle/>
          <a:p>
            <a:pPr fontAlgn="auto">
              <a:spcBef>
                <a:spcPts val="0"/>
              </a:spcBef>
              <a:spcAft>
                <a:spcPts val="0"/>
              </a:spcAft>
            </a:pPr>
            <a:r>
              <a:rPr lang="en-US" sz="1800" b="0" dirty="0" smtClean="0">
                <a:solidFill>
                  <a:srgbClr val="000000"/>
                </a:solidFill>
                <a:latin typeface="Arial"/>
              </a:rPr>
              <a:t>Page </a:t>
            </a:r>
            <a:fld id="{CC1C0A4C-0D5D-4B2A-89EF-0B57566BE54A}" type="slidenum">
              <a:rPr lang="en-US" sz="1800" b="0" smtClean="0">
                <a:solidFill>
                  <a:srgbClr val="000000"/>
                </a:solidFill>
                <a:latin typeface="Arial"/>
              </a:rPr>
              <a:pPr fontAlgn="auto">
                <a:spcBef>
                  <a:spcPts val="0"/>
                </a:spcBef>
                <a:spcAft>
                  <a:spcPts val="0"/>
                </a:spcAft>
              </a:pPr>
              <a:t>‹#›</a:t>
            </a:fld>
            <a:endParaRPr lang="en-US" sz="1800" b="0" dirty="0">
              <a:solidFill>
                <a:srgbClr val="000000"/>
              </a:solidFill>
              <a:latin typeface="Arial"/>
            </a:endParaRPr>
          </a:p>
        </p:txBody>
      </p:sp>
    </p:spTree>
    <p:extLst>
      <p:ext uri="{BB962C8B-B14F-4D97-AF65-F5344CB8AC3E}">
        <p14:creationId xmlns:p14="http://schemas.microsoft.com/office/powerpoint/2010/main" val="3741918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dirty="0" smtClean="0"/>
              <a:t>Click to edit Master title style</a:t>
            </a:r>
            <a:endParaRPr lang="en-US" noProof="0" dirty="0"/>
          </a:p>
        </p:txBody>
      </p:sp>
      <p:sp>
        <p:nvSpPr>
          <p:cNvPr id="3" name="Espace réservé du contenu 2"/>
          <p:cNvSpPr>
            <a:spLocks noGrp="1"/>
          </p:cNvSpPr>
          <p:nvPr>
            <p:ph sz="half" idx="1" hasCustomPrompt="1"/>
          </p:nvPr>
        </p:nvSpPr>
        <p:spPr bwMode="gray">
          <a:xfrm>
            <a:off x="323849" y="1557338"/>
            <a:ext cx="4176713" cy="4751388"/>
          </a:xfrm>
        </p:spPr>
        <p:txBody>
          <a:bodyPr>
            <a:noAutofit/>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Espace réservé du contenu 3"/>
          <p:cNvSpPr>
            <a:spLocks noGrp="1"/>
          </p:cNvSpPr>
          <p:nvPr>
            <p:ph sz="half" idx="2" hasCustomPrompt="1"/>
          </p:nvPr>
        </p:nvSpPr>
        <p:spPr bwMode="gray">
          <a:xfrm>
            <a:off x="4643438" y="1557338"/>
            <a:ext cx="4176712" cy="4751388"/>
          </a:xfrm>
        </p:spPr>
        <p:txBody>
          <a:bodyPr>
            <a:noAutofit/>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Espace réservé du numéro de diapositive 6"/>
          <p:cNvSpPr>
            <a:spLocks noGrp="1"/>
          </p:cNvSpPr>
          <p:nvPr>
            <p:ph type="sldNum" sz="quarter" idx="10"/>
          </p:nvPr>
        </p:nvSpPr>
        <p:spPr>
          <a:xfrm>
            <a:off x="323850" y="6633646"/>
            <a:ext cx="503734" cy="107722"/>
          </a:xfrm>
          <a:prstGeom prst="rect">
            <a:avLst/>
          </a:prstGeom>
        </p:spPr>
        <p:txBody>
          <a:bodyPr/>
          <a:lstStyle/>
          <a:p>
            <a:pPr fontAlgn="auto">
              <a:spcBef>
                <a:spcPts val="0"/>
              </a:spcBef>
              <a:spcAft>
                <a:spcPts val="0"/>
              </a:spcAft>
            </a:pPr>
            <a:r>
              <a:rPr lang="en-US" sz="1800" b="0" dirty="0" smtClean="0">
                <a:solidFill>
                  <a:srgbClr val="000000"/>
                </a:solidFill>
                <a:latin typeface="Arial"/>
              </a:rPr>
              <a:t>Page </a:t>
            </a:r>
            <a:fld id="{CC1C0A4C-0D5D-4B2A-89EF-0B57566BE54A}" type="slidenum">
              <a:rPr lang="en-US" sz="1800" b="0" smtClean="0">
                <a:solidFill>
                  <a:srgbClr val="000000"/>
                </a:solidFill>
                <a:latin typeface="Arial"/>
              </a:rPr>
              <a:pPr fontAlgn="auto">
                <a:spcBef>
                  <a:spcPts val="0"/>
                </a:spcBef>
                <a:spcAft>
                  <a:spcPts val="0"/>
                </a:spcAft>
              </a:pPr>
              <a:t>‹#›</a:t>
            </a:fld>
            <a:endParaRPr lang="en-US" sz="1800" b="0" dirty="0">
              <a:solidFill>
                <a:srgbClr val="000000"/>
              </a:solidFill>
              <a:latin typeface="Arial"/>
            </a:endParaRPr>
          </a:p>
        </p:txBody>
      </p:sp>
    </p:spTree>
    <p:extLst>
      <p:ext uri="{BB962C8B-B14F-4D97-AF65-F5344CB8AC3E}">
        <p14:creationId xmlns:p14="http://schemas.microsoft.com/office/powerpoint/2010/main" val="2310846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dirty="0" smtClean="0"/>
              <a:t>Click to edit Master title style</a:t>
            </a:r>
            <a:endParaRPr lang="en-US" noProof="0" dirty="0"/>
          </a:p>
        </p:txBody>
      </p:sp>
      <p:sp>
        <p:nvSpPr>
          <p:cNvPr id="3" name="Espace réservé du contenu 2"/>
          <p:cNvSpPr>
            <a:spLocks noGrp="1"/>
          </p:cNvSpPr>
          <p:nvPr>
            <p:ph sz="half" idx="1" hasCustomPrompt="1"/>
          </p:nvPr>
        </p:nvSpPr>
        <p:spPr bwMode="gray">
          <a:xfrm>
            <a:off x="323849" y="1557338"/>
            <a:ext cx="4176713" cy="2304000"/>
          </a:xfrm>
        </p:spPr>
        <p:txBody>
          <a:bodyPr>
            <a:noAutofit/>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Espace réservé du contenu 3"/>
          <p:cNvSpPr>
            <a:spLocks noGrp="1"/>
          </p:cNvSpPr>
          <p:nvPr>
            <p:ph sz="half" idx="2" hasCustomPrompt="1"/>
          </p:nvPr>
        </p:nvSpPr>
        <p:spPr bwMode="gray">
          <a:xfrm>
            <a:off x="4643438" y="1557338"/>
            <a:ext cx="4176712" cy="2304000"/>
          </a:xfrm>
        </p:spPr>
        <p:txBody>
          <a:bodyPr>
            <a:noAutofit/>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Espace réservé du numéro de diapositive 6"/>
          <p:cNvSpPr>
            <a:spLocks noGrp="1"/>
          </p:cNvSpPr>
          <p:nvPr>
            <p:ph type="sldNum" sz="quarter" idx="10"/>
          </p:nvPr>
        </p:nvSpPr>
        <p:spPr>
          <a:xfrm>
            <a:off x="323850" y="6633646"/>
            <a:ext cx="503734" cy="107722"/>
          </a:xfrm>
          <a:prstGeom prst="rect">
            <a:avLst/>
          </a:prstGeom>
        </p:spPr>
        <p:txBody>
          <a:bodyPr/>
          <a:lstStyle/>
          <a:p>
            <a:pPr fontAlgn="auto">
              <a:spcBef>
                <a:spcPts val="0"/>
              </a:spcBef>
              <a:spcAft>
                <a:spcPts val="0"/>
              </a:spcAft>
            </a:pPr>
            <a:r>
              <a:rPr lang="en-US" sz="1800" b="0" dirty="0" smtClean="0">
                <a:solidFill>
                  <a:srgbClr val="000000"/>
                </a:solidFill>
                <a:latin typeface="Arial"/>
              </a:rPr>
              <a:t>Page </a:t>
            </a:r>
            <a:fld id="{CC1C0A4C-0D5D-4B2A-89EF-0B57566BE54A}" type="slidenum">
              <a:rPr lang="en-US" sz="1800" b="0" smtClean="0">
                <a:solidFill>
                  <a:srgbClr val="000000"/>
                </a:solidFill>
                <a:latin typeface="Arial"/>
              </a:rPr>
              <a:pPr fontAlgn="auto">
                <a:spcBef>
                  <a:spcPts val="0"/>
                </a:spcBef>
                <a:spcAft>
                  <a:spcPts val="0"/>
                </a:spcAft>
              </a:pPr>
              <a:t>‹#›</a:t>
            </a:fld>
            <a:endParaRPr lang="en-US" sz="1800" b="0" dirty="0">
              <a:solidFill>
                <a:srgbClr val="000000"/>
              </a:solidFill>
              <a:latin typeface="Arial"/>
            </a:endParaRPr>
          </a:p>
        </p:txBody>
      </p:sp>
      <p:sp>
        <p:nvSpPr>
          <p:cNvPr id="8" name="Content Placeholder 7"/>
          <p:cNvSpPr>
            <a:spLocks noGrp="1"/>
          </p:cNvSpPr>
          <p:nvPr>
            <p:ph sz="quarter" idx="11"/>
          </p:nvPr>
        </p:nvSpPr>
        <p:spPr>
          <a:xfrm>
            <a:off x="323849" y="4004726"/>
            <a:ext cx="4176000" cy="230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10" name="Content Placeholder 9"/>
          <p:cNvSpPr>
            <a:spLocks noGrp="1"/>
          </p:cNvSpPr>
          <p:nvPr>
            <p:ph sz="quarter" idx="12"/>
          </p:nvPr>
        </p:nvSpPr>
        <p:spPr>
          <a:xfrm>
            <a:off x="4643438" y="4004726"/>
            <a:ext cx="4176000" cy="230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Tree>
    <p:extLst>
      <p:ext uri="{BB962C8B-B14F-4D97-AF65-F5344CB8AC3E}">
        <p14:creationId xmlns:p14="http://schemas.microsoft.com/office/powerpoint/2010/main" val="374017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lvl1pPr>
              <a:defRPr/>
            </a:lvl1pPr>
          </a:lstStyle>
          <a:p>
            <a:r>
              <a:rPr lang="en-US" noProof="0" smtClean="0"/>
              <a:t>Click to edit Master title style</a:t>
            </a:r>
            <a:endParaRPr lang="en-US" noProof="0" dirty="0"/>
          </a:p>
        </p:txBody>
      </p:sp>
      <p:sp>
        <p:nvSpPr>
          <p:cNvPr id="3" name="Espace réservé du contenu 2"/>
          <p:cNvSpPr>
            <a:spLocks noGrp="1"/>
          </p:cNvSpPr>
          <p:nvPr>
            <p:ph sz="half" idx="1" hasCustomPrompt="1"/>
          </p:nvPr>
        </p:nvSpPr>
        <p:spPr bwMode="gray">
          <a:xfrm>
            <a:off x="323849" y="1557338"/>
            <a:ext cx="4176713" cy="4751388"/>
          </a:xfrm>
        </p:spPr>
        <p:txBody>
          <a:bodyPr>
            <a:noAutofit/>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Espace réservé du contenu 3"/>
          <p:cNvSpPr>
            <a:spLocks noGrp="1"/>
          </p:cNvSpPr>
          <p:nvPr>
            <p:ph sz="half" idx="2" hasCustomPrompt="1"/>
          </p:nvPr>
        </p:nvSpPr>
        <p:spPr bwMode="gray">
          <a:xfrm>
            <a:off x="4643438" y="1557338"/>
            <a:ext cx="4176712" cy="2304000"/>
          </a:xfrm>
        </p:spPr>
        <p:txBody>
          <a:bodyPr>
            <a:noAutofit/>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Espace réservé du numéro de diapositive 6"/>
          <p:cNvSpPr>
            <a:spLocks noGrp="1"/>
          </p:cNvSpPr>
          <p:nvPr>
            <p:ph type="sldNum" sz="quarter" idx="10"/>
          </p:nvPr>
        </p:nvSpPr>
        <p:spPr>
          <a:xfrm>
            <a:off x="323850" y="6633646"/>
            <a:ext cx="503734" cy="107722"/>
          </a:xfrm>
          <a:prstGeom prst="rect">
            <a:avLst/>
          </a:prstGeom>
        </p:spPr>
        <p:txBody>
          <a:bodyPr/>
          <a:lstStyle/>
          <a:p>
            <a:pPr fontAlgn="auto">
              <a:spcBef>
                <a:spcPts val="0"/>
              </a:spcBef>
              <a:spcAft>
                <a:spcPts val="0"/>
              </a:spcAft>
            </a:pPr>
            <a:r>
              <a:rPr lang="en-US" sz="1800" b="0" dirty="0" smtClean="0">
                <a:solidFill>
                  <a:srgbClr val="000000"/>
                </a:solidFill>
                <a:latin typeface="Arial"/>
              </a:rPr>
              <a:t>Page </a:t>
            </a:r>
            <a:fld id="{CC1C0A4C-0D5D-4B2A-89EF-0B57566BE54A}" type="slidenum">
              <a:rPr lang="en-US" sz="1800" b="0" smtClean="0">
                <a:solidFill>
                  <a:srgbClr val="000000"/>
                </a:solidFill>
                <a:latin typeface="Arial"/>
              </a:rPr>
              <a:pPr fontAlgn="auto">
                <a:spcBef>
                  <a:spcPts val="0"/>
                </a:spcBef>
                <a:spcAft>
                  <a:spcPts val="0"/>
                </a:spcAft>
              </a:pPr>
              <a:t>‹#›</a:t>
            </a:fld>
            <a:endParaRPr lang="en-US" sz="1800" b="0" dirty="0">
              <a:solidFill>
                <a:srgbClr val="000000"/>
              </a:solidFill>
              <a:latin typeface="Arial"/>
            </a:endParaRPr>
          </a:p>
        </p:txBody>
      </p:sp>
      <p:sp>
        <p:nvSpPr>
          <p:cNvPr id="8" name="Content Placeholder 7"/>
          <p:cNvSpPr>
            <a:spLocks noGrp="1"/>
          </p:cNvSpPr>
          <p:nvPr>
            <p:ph sz="quarter" idx="11"/>
          </p:nvPr>
        </p:nvSpPr>
        <p:spPr>
          <a:xfrm>
            <a:off x="4643438" y="4004726"/>
            <a:ext cx="4176000" cy="230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Tree>
    <p:extLst>
      <p:ext uri="{BB962C8B-B14F-4D97-AF65-F5344CB8AC3E}">
        <p14:creationId xmlns:p14="http://schemas.microsoft.com/office/powerpoint/2010/main" val="3398345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smtClean="0"/>
              <a:t>Click to edit Master title style</a:t>
            </a:r>
            <a:endParaRPr lang="en-US" noProof="0"/>
          </a:p>
        </p:txBody>
      </p:sp>
      <p:sp>
        <p:nvSpPr>
          <p:cNvPr id="8" name="Espace réservé du texte 7"/>
          <p:cNvSpPr>
            <a:spLocks noGrp="1"/>
          </p:cNvSpPr>
          <p:nvPr>
            <p:ph type="body" sz="quarter" idx="13" hasCustomPrompt="1"/>
          </p:nvPr>
        </p:nvSpPr>
        <p:spPr bwMode="gray">
          <a:xfrm>
            <a:off x="323850" y="1412875"/>
            <a:ext cx="8496299" cy="5111750"/>
          </a:xfrm>
        </p:spPr>
        <p:txBody>
          <a:bodyPr/>
          <a:lstStyle>
            <a:lvl1pPr>
              <a:tabLst>
                <a:tab pos="8435975" algn="r"/>
              </a:tabLst>
              <a:defRPr sz="2200">
                <a:solidFill>
                  <a:schemeClr val="accent1"/>
                </a:solidFill>
                <a:latin typeface="+mj-lt"/>
              </a:defRPr>
            </a:lvl1pPr>
            <a:lvl2pPr marL="0" indent="0">
              <a:spcBef>
                <a:spcPts val="0"/>
              </a:spcBef>
              <a:spcAft>
                <a:spcPts val="1200"/>
              </a:spcAft>
              <a:buFont typeface="Arial" pitchFamily="34" charset="0"/>
              <a:buNone/>
              <a:tabLst>
                <a:tab pos="8435975" algn="r"/>
              </a:tabLst>
              <a:defRPr sz="1400">
                <a:solidFill>
                  <a:schemeClr val="bg1">
                    <a:lumMod val="75000"/>
                  </a:schemeClr>
                </a:solidFill>
                <a:latin typeface="+mj-lt"/>
              </a:defRPr>
            </a:lvl2pPr>
            <a:lvl3pPr marL="0" indent="0">
              <a:buNone/>
              <a:tabLst>
                <a:tab pos="8435975" algn="r"/>
              </a:tabLst>
              <a:defRPr sz="1200">
                <a:latin typeface="+mj-lt"/>
              </a:defRPr>
            </a:lvl3pPr>
            <a:lvl4pPr marL="0" indent="0">
              <a:buNone/>
              <a:tabLst>
                <a:tab pos="8435975" algn="r"/>
              </a:tabLst>
              <a:defRPr sz="1000">
                <a:latin typeface="+mj-lt"/>
              </a:defRPr>
            </a:lvl4pPr>
            <a:lvl5pPr marL="0" indent="0">
              <a:buNone/>
              <a:tabLst>
                <a:tab pos="8435975" algn="r"/>
              </a:tabLst>
              <a:defRPr sz="800">
                <a:latin typeface="+mj-l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Espace réservé du numéro de diapositive 6"/>
          <p:cNvSpPr>
            <a:spLocks noGrp="1"/>
          </p:cNvSpPr>
          <p:nvPr>
            <p:ph type="sldNum" sz="quarter" idx="14"/>
          </p:nvPr>
        </p:nvSpPr>
        <p:spPr/>
        <p:txBody>
          <a:bodyPr/>
          <a:lstStyle/>
          <a:p>
            <a:pPr algn="l"/>
            <a:r>
              <a:rPr lang="en-US" dirty="0" smtClean="0">
                <a:solidFill>
                  <a:srgbClr val="000000"/>
                </a:solidFill>
              </a:rPr>
              <a:t>Page </a:t>
            </a:r>
            <a:fld id="{CC1C0A4C-0D5D-4B2A-89EF-0B57566BE54A}"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78110029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s with Header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dirty="0" smtClean="0"/>
              <a:t>Click to edit Master title style</a:t>
            </a:r>
            <a:endParaRPr lang="en-US" noProof="0" dirty="0"/>
          </a:p>
        </p:txBody>
      </p:sp>
      <p:sp>
        <p:nvSpPr>
          <p:cNvPr id="3" name="Espace réservé du contenu 2"/>
          <p:cNvSpPr>
            <a:spLocks noGrp="1"/>
          </p:cNvSpPr>
          <p:nvPr>
            <p:ph sz="half" idx="1" hasCustomPrompt="1"/>
          </p:nvPr>
        </p:nvSpPr>
        <p:spPr bwMode="gray">
          <a:xfrm>
            <a:off x="323849" y="1916726"/>
            <a:ext cx="4176713" cy="4392000"/>
          </a:xfrm>
          <a:ln>
            <a:solidFill>
              <a:schemeClr val="accent2"/>
            </a:solidFill>
          </a:ln>
        </p:spPr>
        <p:txBody>
          <a:bodyPr lIns="72000" tIns="72000" rIns="72000" bIns="72000">
            <a:noAutofit/>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Espace réservé du contenu 3"/>
          <p:cNvSpPr>
            <a:spLocks noGrp="1"/>
          </p:cNvSpPr>
          <p:nvPr>
            <p:ph sz="half" idx="2" hasCustomPrompt="1"/>
          </p:nvPr>
        </p:nvSpPr>
        <p:spPr bwMode="gray">
          <a:xfrm>
            <a:off x="4643438" y="1916726"/>
            <a:ext cx="4176712" cy="4392000"/>
          </a:xfrm>
          <a:ln>
            <a:solidFill>
              <a:schemeClr val="accent2"/>
            </a:solidFill>
          </a:ln>
        </p:spPr>
        <p:txBody>
          <a:bodyPr lIns="72000" tIns="72000" rIns="72000" bIns="72000">
            <a:noAutofit/>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Espace réservé du numéro de diapositive 6"/>
          <p:cNvSpPr>
            <a:spLocks noGrp="1"/>
          </p:cNvSpPr>
          <p:nvPr>
            <p:ph type="sldNum" sz="quarter" idx="10"/>
          </p:nvPr>
        </p:nvSpPr>
        <p:spPr>
          <a:xfrm>
            <a:off x="323850" y="6633646"/>
            <a:ext cx="503734" cy="107722"/>
          </a:xfrm>
          <a:prstGeom prst="rect">
            <a:avLst/>
          </a:prstGeom>
        </p:spPr>
        <p:txBody>
          <a:bodyPr/>
          <a:lstStyle/>
          <a:p>
            <a:pPr fontAlgn="auto">
              <a:spcBef>
                <a:spcPts val="0"/>
              </a:spcBef>
              <a:spcAft>
                <a:spcPts val="0"/>
              </a:spcAft>
            </a:pPr>
            <a:r>
              <a:rPr lang="en-US" sz="1800" b="0" dirty="0" smtClean="0">
                <a:solidFill>
                  <a:srgbClr val="000000"/>
                </a:solidFill>
                <a:latin typeface="Arial"/>
              </a:rPr>
              <a:t>Page </a:t>
            </a:r>
            <a:fld id="{CC1C0A4C-0D5D-4B2A-89EF-0B57566BE54A}" type="slidenum">
              <a:rPr lang="en-US" sz="1800" b="0" smtClean="0">
                <a:solidFill>
                  <a:srgbClr val="000000"/>
                </a:solidFill>
                <a:latin typeface="Arial"/>
              </a:rPr>
              <a:pPr fontAlgn="auto">
                <a:spcBef>
                  <a:spcPts val="0"/>
                </a:spcBef>
                <a:spcAft>
                  <a:spcPts val="0"/>
                </a:spcAft>
              </a:pPr>
              <a:t>‹#›</a:t>
            </a:fld>
            <a:endParaRPr lang="en-US" sz="1800" b="0" dirty="0">
              <a:solidFill>
                <a:srgbClr val="000000"/>
              </a:solidFill>
              <a:latin typeface="Arial"/>
            </a:endParaRPr>
          </a:p>
        </p:txBody>
      </p:sp>
      <p:sp>
        <p:nvSpPr>
          <p:cNvPr id="8" name="Text Placeholder 7"/>
          <p:cNvSpPr>
            <a:spLocks noGrp="1"/>
          </p:cNvSpPr>
          <p:nvPr>
            <p:ph type="body" sz="quarter" idx="11" hasCustomPrompt="1"/>
          </p:nvPr>
        </p:nvSpPr>
        <p:spPr>
          <a:xfrm>
            <a:off x="323849" y="1557339"/>
            <a:ext cx="4176000" cy="360000"/>
          </a:xfrm>
          <a:solidFill>
            <a:schemeClr val="accent2"/>
          </a:solidFill>
          <a:ln>
            <a:solidFill>
              <a:schemeClr val="accent2"/>
            </a:solidFill>
          </a:ln>
        </p:spPr>
        <p:txBody>
          <a:bodyPr lIns="72000" tIns="72000" rIns="72000" bIns="72000" anchor="ctr"/>
          <a:lstStyle>
            <a:lvl1pPr>
              <a:defRPr b="1">
                <a:solidFill>
                  <a:schemeClr val="bg1"/>
                </a:solidFill>
              </a:defRPr>
            </a:lvl1pPr>
          </a:lstStyle>
          <a:p>
            <a:pPr lvl="0"/>
            <a:r>
              <a:rPr lang="en-US" dirty="0" smtClean="0"/>
              <a:t>Header</a:t>
            </a:r>
          </a:p>
        </p:txBody>
      </p:sp>
      <p:sp>
        <p:nvSpPr>
          <p:cNvPr id="10" name="Text Placeholder 9"/>
          <p:cNvSpPr>
            <a:spLocks noGrp="1"/>
          </p:cNvSpPr>
          <p:nvPr>
            <p:ph type="body" sz="quarter" idx="12" hasCustomPrompt="1"/>
          </p:nvPr>
        </p:nvSpPr>
        <p:spPr>
          <a:xfrm>
            <a:off x="4643438" y="1557339"/>
            <a:ext cx="4176000" cy="360000"/>
          </a:xfrm>
          <a:solidFill>
            <a:schemeClr val="accent2"/>
          </a:solidFill>
          <a:ln>
            <a:solidFill>
              <a:schemeClr val="accent2"/>
            </a:solidFill>
          </a:ln>
        </p:spPr>
        <p:txBody>
          <a:bodyPr lIns="72000" tIns="72000" rIns="72000" bIns="72000" anchor="ctr"/>
          <a:lstStyle>
            <a:lvl1pPr algn="l">
              <a:defRPr b="1">
                <a:solidFill>
                  <a:schemeClr val="bg1"/>
                </a:solidFill>
              </a:defRPr>
            </a:lvl1pPr>
          </a:lstStyle>
          <a:p>
            <a:pPr lvl="0"/>
            <a:r>
              <a:rPr lang="en-US" dirty="0" smtClean="0"/>
              <a:t>Header</a:t>
            </a:r>
            <a:endParaRPr lang="fr-FR" dirty="0"/>
          </a:p>
        </p:txBody>
      </p:sp>
    </p:spTree>
    <p:extLst>
      <p:ext uri="{BB962C8B-B14F-4D97-AF65-F5344CB8AC3E}">
        <p14:creationId xmlns:p14="http://schemas.microsoft.com/office/powerpoint/2010/main" val="3567795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with ghost or logo">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23850" y="188915"/>
            <a:ext cx="6840000" cy="1152524"/>
          </a:xfrm>
        </p:spPr>
        <p:txBody>
          <a:bodyPr/>
          <a:lstStyle/>
          <a:p>
            <a:r>
              <a:rPr lang="en-US" noProof="0" dirty="0" smtClean="0"/>
              <a:t>Click to edit Master title style</a:t>
            </a:r>
            <a:endParaRPr lang="en-US" noProof="0" dirty="0"/>
          </a:p>
        </p:txBody>
      </p:sp>
      <p:sp>
        <p:nvSpPr>
          <p:cNvPr id="3" name="Espace réservé du contenu 2"/>
          <p:cNvSpPr>
            <a:spLocks noGrp="1"/>
          </p:cNvSpPr>
          <p:nvPr>
            <p:ph idx="1" hasCustomPrompt="1"/>
          </p:nvPr>
        </p:nvSpPr>
        <p:spPr bwMode="gray">
          <a:xfrm>
            <a:off x="323850" y="1557337"/>
            <a:ext cx="8496300" cy="4751387"/>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Espace réservé du numéro de diapositive 7"/>
          <p:cNvSpPr>
            <a:spLocks noGrp="1"/>
          </p:cNvSpPr>
          <p:nvPr>
            <p:ph type="sldNum" sz="quarter" idx="10"/>
          </p:nvPr>
        </p:nvSpPr>
        <p:spPr>
          <a:xfrm>
            <a:off x="323850" y="6633646"/>
            <a:ext cx="503734" cy="107722"/>
          </a:xfrm>
          <a:prstGeom prst="rect">
            <a:avLst/>
          </a:prstGeom>
        </p:spPr>
        <p:txBody>
          <a:bodyPr/>
          <a:lstStyle/>
          <a:p>
            <a:pPr fontAlgn="auto">
              <a:spcBef>
                <a:spcPts val="0"/>
              </a:spcBef>
              <a:spcAft>
                <a:spcPts val="0"/>
              </a:spcAft>
            </a:pPr>
            <a:r>
              <a:rPr lang="en-US" sz="1800" b="0" dirty="0" smtClean="0">
                <a:solidFill>
                  <a:srgbClr val="000000"/>
                </a:solidFill>
                <a:latin typeface="Arial"/>
              </a:rPr>
              <a:t>Page </a:t>
            </a:r>
            <a:fld id="{CC1C0A4C-0D5D-4B2A-89EF-0B57566BE54A}" type="slidenum">
              <a:rPr lang="en-US" sz="1800" b="0" smtClean="0">
                <a:solidFill>
                  <a:srgbClr val="000000"/>
                </a:solidFill>
                <a:latin typeface="Arial"/>
              </a:rPr>
              <a:pPr fontAlgn="auto">
                <a:spcBef>
                  <a:spcPts val="0"/>
                </a:spcBef>
                <a:spcAft>
                  <a:spcPts val="0"/>
                </a:spcAft>
              </a:pPr>
              <a:t>‹#›</a:t>
            </a:fld>
            <a:endParaRPr lang="en-US" sz="1800" b="0" dirty="0">
              <a:solidFill>
                <a:srgbClr val="000000"/>
              </a:solidFill>
              <a:latin typeface="Arial"/>
            </a:endParaRPr>
          </a:p>
        </p:txBody>
      </p:sp>
      <p:sp>
        <p:nvSpPr>
          <p:cNvPr id="6" name="Content Placeholder 5"/>
          <p:cNvSpPr>
            <a:spLocks noGrp="1"/>
          </p:cNvSpPr>
          <p:nvPr>
            <p:ph sz="quarter" idx="11" hasCustomPrompt="1"/>
          </p:nvPr>
        </p:nvSpPr>
        <p:spPr>
          <a:xfrm>
            <a:off x="7308304" y="188914"/>
            <a:ext cx="1511846" cy="1152525"/>
          </a:xfrm>
          <a:ln>
            <a:solidFill>
              <a:schemeClr val="bg1">
                <a:lumMod val="85000"/>
              </a:schemeClr>
            </a:solidFill>
          </a:ln>
        </p:spPr>
        <p:txBody>
          <a:bodyPr anchor="ctr"/>
          <a:lstStyle>
            <a:lvl1pPr algn="ctr">
              <a:buFont typeface="Arial" pitchFamily="34" charset="0"/>
              <a:buNone/>
              <a:defRPr sz="1600" i="1"/>
            </a:lvl1pPr>
            <a:lvl2pPr>
              <a:buFont typeface="Arial" pitchFamily="34" charset="0"/>
              <a:buNone/>
              <a:defRPr/>
            </a:lvl2pPr>
            <a:lvl3pPr>
              <a:buNone/>
              <a:defRPr/>
            </a:lvl3pPr>
            <a:lvl4pPr>
              <a:buNone/>
              <a:defRPr/>
            </a:lvl4pPr>
            <a:lvl5pPr>
              <a:buNone/>
              <a:defRPr/>
            </a:lvl5pPr>
          </a:lstStyle>
          <a:p>
            <a:pPr lvl="0"/>
            <a:r>
              <a:rPr lang="en-US" dirty="0" smtClean="0"/>
              <a:t>Logo </a:t>
            </a:r>
            <a:br>
              <a:rPr lang="en-US" dirty="0" smtClean="0"/>
            </a:br>
            <a:r>
              <a:rPr lang="en-US" dirty="0" smtClean="0"/>
              <a:t>or </a:t>
            </a:r>
            <a:br>
              <a:rPr lang="en-US" dirty="0" smtClean="0"/>
            </a:br>
            <a:r>
              <a:rPr lang="en-US" dirty="0" smtClean="0"/>
              <a:t>Ghost</a:t>
            </a:r>
          </a:p>
        </p:txBody>
      </p:sp>
    </p:spTree>
    <p:extLst>
      <p:ext uri="{BB962C8B-B14F-4D97-AF65-F5344CB8AC3E}">
        <p14:creationId xmlns:p14="http://schemas.microsoft.com/office/powerpoint/2010/main" val="2623426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al/Ref - client slide - ENG">
    <p:spTree>
      <p:nvGrpSpPr>
        <p:cNvPr id="1" name=""/>
        <p:cNvGrpSpPr/>
        <p:nvPr/>
      </p:nvGrpSpPr>
      <p:grpSpPr>
        <a:xfrm>
          <a:off x="0" y="0"/>
          <a:ext cx="0" cy="0"/>
          <a:chOff x="0" y="0"/>
          <a:chExt cx="0" cy="0"/>
        </a:xfrm>
      </p:grpSpPr>
      <p:sp>
        <p:nvSpPr>
          <p:cNvPr id="29" name="Espace réservé du texte 15"/>
          <p:cNvSpPr>
            <a:spLocks noGrp="1"/>
          </p:cNvSpPr>
          <p:nvPr>
            <p:ph type="body" sz="quarter" idx="23" hasCustomPrompt="1"/>
          </p:nvPr>
        </p:nvSpPr>
        <p:spPr bwMode="gray">
          <a:xfrm>
            <a:off x="5580112" y="1773264"/>
            <a:ext cx="3240039" cy="4751362"/>
          </a:xfrm>
          <a:noFill/>
          <a:ln>
            <a:solidFill>
              <a:schemeClr val="accent1"/>
            </a:solidFill>
          </a:ln>
        </p:spPr>
        <p:txBody>
          <a:bodyPr lIns="72000" tIns="36000" rIns="72000" bIns="36000" anchor="t" anchorCtr="0">
            <a:noAutofit/>
          </a:bodyPr>
          <a:lstStyle>
            <a:lvl1pPr marL="0" indent="0" algn="ctr">
              <a:spcBef>
                <a:spcPts val="0"/>
              </a:spcBef>
              <a:spcAft>
                <a:spcPts val="0"/>
              </a:spcAft>
              <a:buFont typeface="Arial" pitchFamily="34" charset="0"/>
              <a:buNone/>
              <a:defRPr sz="1000" b="0">
                <a:solidFill>
                  <a:schemeClr val="tx1"/>
                </a:solidFill>
              </a:defRPr>
            </a:lvl1pPr>
            <a:lvl2pPr marL="0" indent="0" algn="ctr">
              <a:spcBef>
                <a:spcPts val="0"/>
              </a:spcBef>
              <a:spcAft>
                <a:spcPts val="0"/>
              </a:spcAft>
              <a:buFont typeface="Arial" pitchFamily="34" charset="0"/>
              <a:buNone/>
              <a:defRPr sz="1000" b="0">
                <a:solidFill>
                  <a:schemeClr val="tx1"/>
                </a:solidFill>
              </a:defRPr>
            </a:lvl2pPr>
            <a:lvl3pPr marL="0" indent="0" algn="ctr">
              <a:spcBef>
                <a:spcPts val="0"/>
              </a:spcBef>
              <a:spcAft>
                <a:spcPts val="0"/>
              </a:spcAft>
              <a:buNone/>
              <a:defRPr sz="1000" b="0">
                <a:solidFill>
                  <a:schemeClr val="tx1"/>
                </a:solidFill>
              </a:defRPr>
            </a:lvl3pPr>
            <a:lvl4pPr marL="0" indent="0" algn="ctr">
              <a:spcBef>
                <a:spcPts val="0"/>
              </a:spcBef>
              <a:spcAft>
                <a:spcPts val="0"/>
              </a:spcAft>
              <a:buNone/>
              <a:defRPr sz="1000" b="0">
                <a:solidFill>
                  <a:schemeClr val="tx1"/>
                </a:solidFill>
              </a:defRPr>
            </a:lvl4pPr>
            <a:lvl5pPr marL="0" indent="0" algn="ctr">
              <a:spcBef>
                <a:spcPts val="0"/>
              </a:spcBef>
              <a:spcAft>
                <a:spcPts val="0"/>
              </a:spcAft>
              <a:buNone/>
              <a:defRPr sz="1000" b="0">
                <a:solidFill>
                  <a:schemeClr val="tx1"/>
                </a:solidFill>
              </a:defRPr>
            </a:lvl5pPr>
          </a:lstStyle>
          <a:p>
            <a:r>
              <a:rPr lang="en-US" dirty="0" smtClean="0"/>
              <a:t>Illustrations title</a:t>
            </a:r>
          </a:p>
        </p:txBody>
      </p:sp>
      <p:sp>
        <p:nvSpPr>
          <p:cNvPr id="2" name="Titre 1"/>
          <p:cNvSpPr>
            <a:spLocks noGrp="1"/>
          </p:cNvSpPr>
          <p:nvPr>
            <p:ph type="title" hasCustomPrompt="1"/>
          </p:nvPr>
        </p:nvSpPr>
        <p:spPr bwMode="gray">
          <a:xfrm>
            <a:off x="323850" y="188913"/>
            <a:ext cx="7128470" cy="1152526"/>
          </a:xfrm>
        </p:spPr>
        <p:txBody>
          <a:bodyPr/>
          <a:lstStyle/>
          <a:p>
            <a:r>
              <a:rPr lang="en-US" noProof="0" dirty="0" smtClean="0"/>
              <a:t>Click to edit Master title style</a:t>
            </a:r>
            <a:endParaRPr lang="en-US" noProof="0" dirty="0"/>
          </a:p>
        </p:txBody>
      </p:sp>
      <p:sp>
        <p:nvSpPr>
          <p:cNvPr id="7" name="Espace réservé du numéro de diapositive 6"/>
          <p:cNvSpPr>
            <a:spLocks noGrp="1"/>
          </p:cNvSpPr>
          <p:nvPr>
            <p:ph type="sldNum" sz="quarter" idx="10"/>
          </p:nvPr>
        </p:nvSpPr>
        <p:spPr bwMode="gray">
          <a:xfrm>
            <a:off x="323850" y="6633646"/>
            <a:ext cx="503734" cy="107722"/>
          </a:xfrm>
          <a:prstGeom prst="rect">
            <a:avLst/>
          </a:prstGeom>
        </p:spPr>
        <p:txBody>
          <a:bodyPr/>
          <a:lstStyle/>
          <a:p>
            <a:pPr fontAlgn="auto">
              <a:spcBef>
                <a:spcPts val="0"/>
              </a:spcBef>
              <a:spcAft>
                <a:spcPts val="0"/>
              </a:spcAft>
            </a:pPr>
            <a:r>
              <a:rPr lang="en-US" sz="1800" b="0" dirty="0" smtClean="0">
                <a:solidFill>
                  <a:srgbClr val="000000"/>
                </a:solidFill>
                <a:latin typeface="Arial"/>
              </a:rPr>
              <a:t>Page </a:t>
            </a:r>
            <a:fld id="{CC1C0A4C-0D5D-4B2A-89EF-0B57566BE54A}" type="slidenum">
              <a:rPr lang="en-US" sz="1800" b="0" smtClean="0">
                <a:solidFill>
                  <a:srgbClr val="000000"/>
                </a:solidFill>
                <a:latin typeface="Arial"/>
              </a:rPr>
              <a:pPr fontAlgn="auto">
                <a:spcBef>
                  <a:spcPts val="0"/>
                </a:spcBef>
                <a:spcAft>
                  <a:spcPts val="0"/>
                </a:spcAft>
              </a:pPr>
              <a:t>‹#›</a:t>
            </a:fld>
            <a:endParaRPr lang="en-US" sz="1800" b="0" dirty="0">
              <a:solidFill>
                <a:srgbClr val="000000"/>
              </a:solidFill>
              <a:latin typeface="Arial"/>
            </a:endParaRPr>
          </a:p>
        </p:txBody>
      </p:sp>
      <p:sp>
        <p:nvSpPr>
          <p:cNvPr id="9" name="Espace réservé pour une image  8"/>
          <p:cNvSpPr>
            <a:spLocks noGrp="1"/>
          </p:cNvSpPr>
          <p:nvPr>
            <p:ph type="pic" sz="quarter" idx="11" hasCustomPrompt="1"/>
          </p:nvPr>
        </p:nvSpPr>
        <p:spPr bwMode="gray">
          <a:xfrm>
            <a:off x="7668344" y="549275"/>
            <a:ext cx="1151806" cy="792163"/>
          </a:xfrm>
        </p:spPr>
        <p:txBody>
          <a:bodyPr anchor="ctr" anchorCtr="0">
            <a:noAutofit/>
          </a:bodyPr>
          <a:lstStyle>
            <a:lvl1pPr algn="ctr">
              <a:defRPr sz="1000"/>
            </a:lvl1pPr>
          </a:lstStyle>
          <a:p>
            <a:r>
              <a:rPr lang="en-US" dirty="0" smtClean="0"/>
              <a:t>Reference Logo</a:t>
            </a:r>
          </a:p>
        </p:txBody>
      </p:sp>
      <p:sp>
        <p:nvSpPr>
          <p:cNvPr id="16" name="Espace réservé du texte 15"/>
          <p:cNvSpPr>
            <a:spLocks noGrp="1"/>
          </p:cNvSpPr>
          <p:nvPr>
            <p:ph type="body" sz="quarter" idx="13" hasCustomPrompt="1"/>
          </p:nvPr>
        </p:nvSpPr>
        <p:spPr bwMode="gray">
          <a:xfrm>
            <a:off x="323850" y="1557338"/>
            <a:ext cx="5040238" cy="215925"/>
          </a:xfrm>
          <a:solidFill>
            <a:schemeClr val="accent1"/>
          </a:solidFill>
          <a:ln>
            <a:solidFill>
              <a:schemeClr val="accent1"/>
            </a:solidFill>
          </a:ln>
        </p:spPr>
        <p:txBody>
          <a:bodyPr lIns="72000" rIns="72000" anchor="ctr" anchorCtr="0">
            <a:noAutofit/>
          </a:bodyPr>
          <a:lstStyle>
            <a:lvl1pPr marL="0" indent="0">
              <a:spcBef>
                <a:spcPts val="0"/>
              </a:spcBef>
              <a:spcAft>
                <a:spcPts val="0"/>
              </a:spcAft>
              <a:buFont typeface="Arial" pitchFamily="34" charset="0"/>
              <a:buNone/>
              <a:defRPr sz="1000" b="1">
                <a:solidFill>
                  <a:schemeClr val="tx1"/>
                </a:solidFill>
              </a:defRPr>
            </a:lvl1pPr>
            <a:lvl2pPr marL="0" indent="0">
              <a:spcBef>
                <a:spcPts val="0"/>
              </a:spcBef>
              <a:spcAft>
                <a:spcPts val="0"/>
              </a:spcAft>
              <a:buFont typeface="Arial" pitchFamily="34" charset="0"/>
              <a:buNone/>
              <a:defRPr sz="1000" b="1">
                <a:solidFill>
                  <a:schemeClr val="tx1"/>
                </a:solidFill>
              </a:defRPr>
            </a:lvl2pPr>
            <a:lvl3pPr marL="0" indent="0">
              <a:spcBef>
                <a:spcPts val="0"/>
              </a:spcBef>
              <a:spcAft>
                <a:spcPts val="0"/>
              </a:spcAft>
              <a:buNone/>
              <a:defRPr sz="1000" b="1">
                <a:solidFill>
                  <a:schemeClr val="bg1"/>
                </a:solidFill>
              </a:defRPr>
            </a:lvl3pPr>
            <a:lvl4pPr marL="0" indent="0">
              <a:spcBef>
                <a:spcPts val="0"/>
              </a:spcBef>
              <a:spcAft>
                <a:spcPts val="0"/>
              </a:spcAft>
              <a:buNone/>
              <a:defRPr sz="1000" b="1">
                <a:solidFill>
                  <a:schemeClr val="tx1"/>
                </a:solidFill>
              </a:defRPr>
            </a:lvl4pPr>
            <a:lvl5pPr marL="0" indent="0">
              <a:spcBef>
                <a:spcPts val="0"/>
              </a:spcBef>
              <a:spcAft>
                <a:spcPts val="0"/>
              </a:spcAft>
              <a:buNone/>
              <a:defRPr sz="1000" b="1">
                <a:solidFill>
                  <a:schemeClr val="tx1"/>
                </a:solidFill>
              </a:defRPr>
            </a:lvl5pPr>
          </a:lstStyle>
          <a:p>
            <a:pPr lvl="2"/>
            <a:r>
              <a:rPr lang="en-US" dirty="0" smtClean="0"/>
              <a:t>Third level</a:t>
            </a:r>
          </a:p>
        </p:txBody>
      </p:sp>
      <p:sp>
        <p:nvSpPr>
          <p:cNvPr id="19" name="Espace réservé du texte 15"/>
          <p:cNvSpPr>
            <a:spLocks noGrp="1"/>
          </p:cNvSpPr>
          <p:nvPr>
            <p:ph type="body" sz="quarter" idx="15" hasCustomPrompt="1"/>
          </p:nvPr>
        </p:nvSpPr>
        <p:spPr bwMode="gray">
          <a:xfrm>
            <a:off x="323850" y="1773263"/>
            <a:ext cx="5040238" cy="1152128"/>
          </a:xfrm>
          <a:ln>
            <a:solidFill>
              <a:schemeClr val="accent1"/>
            </a:solidFill>
          </a:ln>
        </p:spPr>
        <p:txBody>
          <a:bodyPr lIns="72000" tIns="72000" rIns="72000" bIns="72000">
            <a:noAutofit/>
          </a:bodyPr>
          <a:lstStyle>
            <a:lvl1pPr marL="185738" indent="-185738">
              <a:spcBef>
                <a:spcPts val="0"/>
              </a:spcBef>
              <a:spcAft>
                <a:spcPts val="0"/>
              </a:spcAft>
              <a:buSzPct val="70000"/>
              <a:buFontTx/>
              <a:buBlip>
                <a:blip r:embed="rId2"/>
              </a:buBlip>
              <a:defRPr sz="1000"/>
            </a:lvl1pPr>
            <a:lvl2pPr marL="363538" indent="-177800">
              <a:spcBef>
                <a:spcPts val="0"/>
              </a:spcBef>
              <a:spcAft>
                <a:spcPts val="0"/>
              </a:spcAft>
              <a:buSzPct val="100000"/>
              <a:buFont typeface="Arial" pitchFamily="34" charset="0"/>
              <a:buChar char="-"/>
              <a:defRPr sz="900"/>
            </a:lvl2pPr>
            <a:lvl3pPr marL="539750" indent="-179388">
              <a:spcBef>
                <a:spcPts val="0"/>
              </a:spcBef>
              <a:spcAft>
                <a:spcPts val="0"/>
              </a:spcAft>
              <a:defRPr sz="900"/>
            </a:lvl3pPr>
            <a:lvl4pPr marL="717550" indent="-142875">
              <a:spcBef>
                <a:spcPts val="0"/>
              </a:spcBef>
              <a:spcAft>
                <a:spcPts val="0"/>
              </a:spcAft>
              <a:defRPr sz="900"/>
            </a:lvl4pPr>
            <a:lvl5pPr marL="901700" indent="-107950">
              <a:spcBef>
                <a:spcPts val="0"/>
              </a:spcBef>
              <a:spcAft>
                <a:spcPts val="0"/>
              </a:spcAft>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Espace réservé du texte 15"/>
          <p:cNvSpPr>
            <a:spLocks noGrp="1"/>
          </p:cNvSpPr>
          <p:nvPr>
            <p:ph type="body" sz="quarter" idx="16" hasCustomPrompt="1"/>
          </p:nvPr>
        </p:nvSpPr>
        <p:spPr bwMode="gray">
          <a:xfrm>
            <a:off x="323850" y="3069059"/>
            <a:ext cx="5040238" cy="215925"/>
          </a:xfrm>
          <a:solidFill>
            <a:schemeClr val="accent1"/>
          </a:solidFill>
          <a:ln>
            <a:solidFill>
              <a:schemeClr val="accent1"/>
            </a:solidFill>
          </a:ln>
        </p:spPr>
        <p:txBody>
          <a:bodyPr lIns="72000" rIns="72000" anchor="ctr" anchorCtr="0">
            <a:noAutofit/>
          </a:bodyPr>
          <a:lstStyle>
            <a:lvl1pPr marL="0" indent="0">
              <a:spcBef>
                <a:spcPts val="0"/>
              </a:spcBef>
              <a:spcAft>
                <a:spcPts val="0"/>
              </a:spcAft>
              <a:buFont typeface="Arial" pitchFamily="34" charset="0"/>
              <a:buNone/>
              <a:defRPr sz="1000" b="1">
                <a:solidFill>
                  <a:schemeClr val="tx1"/>
                </a:solidFill>
              </a:defRPr>
            </a:lvl1pPr>
            <a:lvl2pPr marL="0" indent="0">
              <a:spcBef>
                <a:spcPts val="0"/>
              </a:spcBef>
              <a:spcAft>
                <a:spcPts val="0"/>
              </a:spcAft>
              <a:buFont typeface="Arial" pitchFamily="34" charset="0"/>
              <a:buNone/>
              <a:defRPr sz="1000" b="1">
                <a:solidFill>
                  <a:schemeClr val="tx1"/>
                </a:solidFill>
              </a:defRPr>
            </a:lvl2pPr>
            <a:lvl3pPr marL="0" indent="0">
              <a:spcBef>
                <a:spcPts val="0"/>
              </a:spcBef>
              <a:spcAft>
                <a:spcPts val="0"/>
              </a:spcAft>
              <a:buNone/>
              <a:defRPr sz="1000" b="1">
                <a:solidFill>
                  <a:schemeClr val="bg1"/>
                </a:solidFill>
              </a:defRPr>
            </a:lvl3pPr>
            <a:lvl4pPr marL="0" indent="0">
              <a:spcBef>
                <a:spcPts val="0"/>
              </a:spcBef>
              <a:spcAft>
                <a:spcPts val="0"/>
              </a:spcAft>
              <a:buNone/>
              <a:defRPr sz="1000" b="1">
                <a:solidFill>
                  <a:schemeClr val="tx1"/>
                </a:solidFill>
              </a:defRPr>
            </a:lvl4pPr>
            <a:lvl5pPr marL="0" indent="0">
              <a:spcBef>
                <a:spcPts val="0"/>
              </a:spcBef>
              <a:spcAft>
                <a:spcPts val="0"/>
              </a:spcAft>
              <a:buNone/>
              <a:defRPr sz="1000" b="1">
                <a:solidFill>
                  <a:schemeClr val="tx1"/>
                </a:solidFill>
              </a:defRPr>
            </a:lvl5pPr>
          </a:lstStyle>
          <a:p>
            <a:pPr lvl="2"/>
            <a:r>
              <a:rPr lang="en-US" dirty="0" smtClean="0"/>
              <a:t>Third level</a:t>
            </a:r>
          </a:p>
        </p:txBody>
      </p:sp>
      <p:sp>
        <p:nvSpPr>
          <p:cNvPr id="22" name="Espace réservé du texte 15"/>
          <p:cNvSpPr>
            <a:spLocks noGrp="1"/>
          </p:cNvSpPr>
          <p:nvPr>
            <p:ph type="body" sz="quarter" idx="18" hasCustomPrompt="1"/>
          </p:nvPr>
        </p:nvSpPr>
        <p:spPr bwMode="gray">
          <a:xfrm>
            <a:off x="323850" y="5445100"/>
            <a:ext cx="5040238" cy="215925"/>
          </a:xfrm>
          <a:solidFill>
            <a:schemeClr val="accent1"/>
          </a:solidFill>
          <a:ln>
            <a:solidFill>
              <a:schemeClr val="accent1"/>
            </a:solidFill>
          </a:ln>
        </p:spPr>
        <p:txBody>
          <a:bodyPr lIns="72000" rIns="72000" anchor="ctr" anchorCtr="0">
            <a:noAutofit/>
          </a:bodyPr>
          <a:lstStyle>
            <a:lvl1pPr marL="0" indent="0">
              <a:spcBef>
                <a:spcPts val="0"/>
              </a:spcBef>
              <a:spcAft>
                <a:spcPts val="0"/>
              </a:spcAft>
              <a:buFont typeface="Arial" pitchFamily="34" charset="0"/>
              <a:buNone/>
              <a:defRPr sz="1000" b="1">
                <a:solidFill>
                  <a:schemeClr val="tx1"/>
                </a:solidFill>
              </a:defRPr>
            </a:lvl1pPr>
            <a:lvl2pPr marL="0" indent="0">
              <a:spcBef>
                <a:spcPts val="0"/>
              </a:spcBef>
              <a:spcAft>
                <a:spcPts val="0"/>
              </a:spcAft>
              <a:buFont typeface="Arial" pitchFamily="34" charset="0"/>
              <a:buNone/>
              <a:defRPr sz="1000" b="1">
                <a:solidFill>
                  <a:schemeClr val="tx1"/>
                </a:solidFill>
              </a:defRPr>
            </a:lvl2pPr>
            <a:lvl3pPr marL="0" indent="0">
              <a:spcBef>
                <a:spcPts val="0"/>
              </a:spcBef>
              <a:spcAft>
                <a:spcPts val="0"/>
              </a:spcAft>
              <a:buNone/>
              <a:defRPr sz="1000" b="1">
                <a:solidFill>
                  <a:schemeClr val="bg1"/>
                </a:solidFill>
              </a:defRPr>
            </a:lvl3pPr>
            <a:lvl4pPr marL="0" indent="0">
              <a:spcBef>
                <a:spcPts val="0"/>
              </a:spcBef>
              <a:spcAft>
                <a:spcPts val="0"/>
              </a:spcAft>
              <a:buNone/>
              <a:defRPr sz="1000" b="1">
                <a:solidFill>
                  <a:schemeClr val="tx1"/>
                </a:solidFill>
              </a:defRPr>
            </a:lvl4pPr>
            <a:lvl5pPr marL="0" indent="0">
              <a:spcBef>
                <a:spcPts val="0"/>
              </a:spcBef>
              <a:spcAft>
                <a:spcPts val="0"/>
              </a:spcAft>
              <a:buNone/>
              <a:defRPr sz="1000" b="1">
                <a:solidFill>
                  <a:schemeClr val="tx1"/>
                </a:solidFill>
              </a:defRPr>
            </a:lvl5pPr>
          </a:lstStyle>
          <a:p>
            <a:pPr lvl="2"/>
            <a:r>
              <a:rPr lang="en-US" dirty="0" smtClean="0"/>
              <a:t>Third level</a:t>
            </a:r>
          </a:p>
        </p:txBody>
      </p:sp>
      <p:sp>
        <p:nvSpPr>
          <p:cNvPr id="24" name="Espace réservé du texte 15"/>
          <p:cNvSpPr>
            <a:spLocks noGrp="1"/>
          </p:cNvSpPr>
          <p:nvPr>
            <p:ph type="body" sz="quarter" idx="20" hasCustomPrompt="1"/>
          </p:nvPr>
        </p:nvSpPr>
        <p:spPr bwMode="gray">
          <a:xfrm>
            <a:off x="5580112" y="1557338"/>
            <a:ext cx="3240039" cy="215925"/>
          </a:xfrm>
          <a:solidFill>
            <a:schemeClr val="accent1"/>
          </a:solidFill>
          <a:ln>
            <a:solidFill>
              <a:schemeClr val="accent1"/>
            </a:solidFill>
          </a:ln>
        </p:spPr>
        <p:txBody>
          <a:bodyPr lIns="72000" rIns="72000" anchor="ctr" anchorCtr="0">
            <a:noAutofit/>
          </a:bodyPr>
          <a:lstStyle>
            <a:lvl1pPr marL="0" indent="0">
              <a:spcBef>
                <a:spcPts val="0"/>
              </a:spcBef>
              <a:spcAft>
                <a:spcPts val="0"/>
              </a:spcAft>
              <a:buFont typeface="Arial" pitchFamily="34" charset="0"/>
              <a:buNone/>
              <a:defRPr sz="1000" b="1">
                <a:solidFill>
                  <a:schemeClr val="tx1"/>
                </a:solidFill>
              </a:defRPr>
            </a:lvl1pPr>
            <a:lvl2pPr marL="0" indent="0">
              <a:spcBef>
                <a:spcPts val="0"/>
              </a:spcBef>
              <a:spcAft>
                <a:spcPts val="0"/>
              </a:spcAft>
              <a:buFont typeface="Arial" pitchFamily="34" charset="0"/>
              <a:buNone/>
              <a:defRPr sz="1000" b="1">
                <a:solidFill>
                  <a:schemeClr val="tx1"/>
                </a:solidFill>
              </a:defRPr>
            </a:lvl2pPr>
            <a:lvl3pPr marL="0" indent="0">
              <a:spcBef>
                <a:spcPts val="0"/>
              </a:spcBef>
              <a:spcAft>
                <a:spcPts val="0"/>
              </a:spcAft>
              <a:buNone/>
              <a:defRPr sz="1000" b="1">
                <a:solidFill>
                  <a:schemeClr val="bg1"/>
                </a:solidFill>
              </a:defRPr>
            </a:lvl3pPr>
            <a:lvl4pPr marL="0" indent="0">
              <a:spcBef>
                <a:spcPts val="0"/>
              </a:spcBef>
              <a:spcAft>
                <a:spcPts val="0"/>
              </a:spcAft>
              <a:buNone/>
              <a:defRPr sz="1000" b="1">
                <a:solidFill>
                  <a:schemeClr val="tx1"/>
                </a:solidFill>
              </a:defRPr>
            </a:lvl4pPr>
            <a:lvl5pPr marL="0" indent="0">
              <a:spcBef>
                <a:spcPts val="0"/>
              </a:spcBef>
              <a:spcAft>
                <a:spcPts val="0"/>
              </a:spcAft>
              <a:buNone/>
              <a:defRPr sz="1000" b="1">
                <a:solidFill>
                  <a:schemeClr val="tx1"/>
                </a:solidFill>
              </a:defRPr>
            </a:lvl5pPr>
          </a:lstStyle>
          <a:p>
            <a:pPr lvl="2"/>
            <a:r>
              <a:rPr lang="en-US" dirty="0" smtClean="0"/>
              <a:t>Third level</a:t>
            </a:r>
          </a:p>
        </p:txBody>
      </p:sp>
      <p:sp>
        <p:nvSpPr>
          <p:cNvPr id="27" name="Espace réservé pour une image  26"/>
          <p:cNvSpPr>
            <a:spLocks noGrp="1"/>
          </p:cNvSpPr>
          <p:nvPr>
            <p:ph type="pic" sz="quarter" idx="21"/>
          </p:nvPr>
        </p:nvSpPr>
        <p:spPr bwMode="gray">
          <a:xfrm>
            <a:off x="5796074" y="1989286"/>
            <a:ext cx="2808114" cy="2088000"/>
          </a:xfrm>
        </p:spPr>
        <p:txBody>
          <a:bodyPr anchor="ctr" anchorCtr="0">
            <a:noAutofit/>
          </a:bodyPr>
          <a:lstStyle>
            <a:lvl1pPr algn="ctr">
              <a:defRPr sz="1200"/>
            </a:lvl1pPr>
          </a:lstStyle>
          <a:p>
            <a:r>
              <a:rPr lang="en-US" dirty="0" smtClean="0"/>
              <a:t>Click icon to add picture</a:t>
            </a:r>
            <a:endParaRPr lang="en-US" dirty="0"/>
          </a:p>
        </p:txBody>
      </p:sp>
      <p:sp>
        <p:nvSpPr>
          <p:cNvPr id="31" name="Espace réservé du texte 15"/>
          <p:cNvSpPr>
            <a:spLocks noGrp="1"/>
          </p:cNvSpPr>
          <p:nvPr>
            <p:ph type="body" sz="quarter" idx="25" hasCustomPrompt="1"/>
          </p:nvPr>
        </p:nvSpPr>
        <p:spPr bwMode="gray">
          <a:xfrm>
            <a:off x="323850" y="3284984"/>
            <a:ext cx="5040238" cy="2016224"/>
          </a:xfrm>
          <a:ln>
            <a:solidFill>
              <a:schemeClr val="accent1"/>
            </a:solidFill>
          </a:ln>
        </p:spPr>
        <p:txBody>
          <a:bodyPr lIns="72000" tIns="72000" rIns="72000" bIns="72000">
            <a:noAutofit/>
          </a:bodyPr>
          <a:lstStyle>
            <a:lvl1pPr marL="185738" indent="-185738">
              <a:spcBef>
                <a:spcPts val="0"/>
              </a:spcBef>
              <a:spcAft>
                <a:spcPts val="0"/>
              </a:spcAft>
              <a:buSzPct val="70000"/>
              <a:buFontTx/>
              <a:buBlip>
                <a:blip r:embed="rId2"/>
              </a:buBlip>
              <a:defRPr sz="1000"/>
            </a:lvl1pPr>
            <a:lvl2pPr marL="363538" indent="-177800">
              <a:spcBef>
                <a:spcPts val="0"/>
              </a:spcBef>
              <a:spcAft>
                <a:spcPts val="0"/>
              </a:spcAft>
              <a:buSzPct val="100000"/>
              <a:buFont typeface="Arial" pitchFamily="34" charset="0"/>
              <a:buChar char="-"/>
              <a:defRPr sz="900"/>
            </a:lvl2pPr>
            <a:lvl3pPr marL="539750" indent="-179388">
              <a:spcBef>
                <a:spcPts val="0"/>
              </a:spcBef>
              <a:spcAft>
                <a:spcPts val="0"/>
              </a:spcAft>
              <a:defRPr sz="900"/>
            </a:lvl3pPr>
            <a:lvl4pPr marL="717550" indent="-142875">
              <a:spcBef>
                <a:spcPts val="0"/>
              </a:spcBef>
              <a:spcAft>
                <a:spcPts val="0"/>
              </a:spcAft>
              <a:defRPr sz="900"/>
            </a:lvl4pPr>
            <a:lvl5pPr marL="901700" indent="-107950">
              <a:spcBef>
                <a:spcPts val="0"/>
              </a:spcBef>
              <a:spcAft>
                <a:spcPts val="0"/>
              </a:spcAf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Espace réservé du texte 15"/>
          <p:cNvSpPr>
            <a:spLocks noGrp="1"/>
          </p:cNvSpPr>
          <p:nvPr>
            <p:ph type="body" sz="quarter" idx="26" hasCustomPrompt="1"/>
          </p:nvPr>
        </p:nvSpPr>
        <p:spPr bwMode="gray">
          <a:xfrm>
            <a:off x="323850" y="5661025"/>
            <a:ext cx="5040238" cy="863600"/>
          </a:xfrm>
          <a:ln>
            <a:solidFill>
              <a:schemeClr val="accent1"/>
            </a:solidFill>
          </a:ln>
        </p:spPr>
        <p:txBody>
          <a:bodyPr lIns="72000" tIns="72000" rIns="72000" bIns="72000">
            <a:noAutofit/>
          </a:bodyPr>
          <a:lstStyle>
            <a:lvl1pPr marL="185738" indent="-185738">
              <a:spcBef>
                <a:spcPts val="0"/>
              </a:spcBef>
              <a:spcAft>
                <a:spcPts val="0"/>
              </a:spcAft>
              <a:buSzPct val="70000"/>
              <a:buFontTx/>
              <a:buBlip>
                <a:blip r:embed="rId2"/>
              </a:buBlip>
              <a:defRPr sz="1000"/>
            </a:lvl1pPr>
            <a:lvl2pPr marL="363538" indent="-177800">
              <a:spcBef>
                <a:spcPts val="0"/>
              </a:spcBef>
              <a:spcAft>
                <a:spcPts val="0"/>
              </a:spcAft>
              <a:buSzPct val="100000"/>
              <a:buFont typeface="Arial" pitchFamily="34" charset="0"/>
              <a:buChar char="-"/>
              <a:defRPr sz="900"/>
            </a:lvl2pPr>
            <a:lvl3pPr marL="539750" indent="-179388">
              <a:spcBef>
                <a:spcPts val="0"/>
              </a:spcBef>
              <a:spcAft>
                <a:spcPts val="0"/>
              </a:spcAft>
              <a:defRPr sz="900"/>
            </a:lvl3pPr>
            <a:lvl4pPr marL="717550" indent="-142875">
              <a:spcBef>
                <a:spcPts val="0"/>
              </a:spcBef>
              <a:spcAft>
                <a:spcPts val="0"/>
              </a:spcAft>
              <a:defRPr sz="900"/>
            </a:lvl4pPr>
            <a:lvl5pPr marL="901700" indent="-107950">
              <a:spcBef>
                <a:spcPts val="0"/>
              </a:spcBef>
              <a:spcAft>
                <a:spcPts val="0"/>
              </a:spcAf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3" name="Espace réservé pour une image  26"/>
          <p:cNvSpPr>
            <a:spLocks noGrp="1"/>
          </p:cNvSpPr>
          <p:nvPr>
            <p:ph type="pic" sz="quarter" idx="27"/>
          </p:nvPr>
        </p:nvSpPr>
        <p:spPr bwMode="gray">
          <a:xfrm>
            <a:off x="5796074" y="4364955"/>
            <a:ext cx="2808114" cy="2088000"/>
          </a:xfrm>
        </p:spPr>
        <p:txBody>
          <a:bodyPr anchor="ctr" anchorCtr="0">
            <a:noAutofit/>
          </a:bodyPr>
          <a:lstStyle>
            <a:lvl1pPr algn="ctr">
              <a:defRPr sz="1200"/>
            </a:lvl1pPr>
          </a:lstStyle>
          <a:p>
            <a:r>
              <a:rPr lang="en-US" dirty="0" smtClean="0"/>
              <a:t>Click icon to add picture</a:t>
            </a:r>
            <a:endParaRPr lang="en-US" dirty="0"/>
          </a:p>
        </p:txBody>
      </p:sp>
      <p:sp>
        <p:nvSpPr>
          <p:cNvPr id="34" name="Espace réservé du texte 15"/>
          <p:cNvSpPr>
            <a:spLocks noGrp="1"/>
          </p:cNvSpPr>
          <p:nvPr>
            <p:ph type="body" sz="quarter" idx="28" hasCustomPrompt="1"/>
          </p:nvPr>
        </p:nvSpPr>
        <p:spPr bwMode="gray">
          <a:xfrm>
            <a:off x="5580111" y="4102472"/>
            <a:ext cx="3240039" cy="252000"/>
          </a:xfrm>
          <a:noFill/>
          <a:ln>
            <a:noFill/>
          </a:ln>
        </p:spPr>
        <p:txBody>
          <a:bodyPr lIns="72000" tIns="0" rIns="72000" bIns="0" anchor="ctr" anchorCtr="0">
            <a:noAutofit/>
          </a:bodyPr>
          <a:lstStyle>
            <a:lvl1pPr marL="0" indent="0" algn="ctr">
              <a:spcBef>
                <a:spcPts val="0"/>
              </a:spcBef>
              <a:spcAft>
                <a:spcPts val="0"/>
              </a:spcAft>
              <a:buFont typeface="Arial" pitchFamily="34" charset="0"/>
              <a:buNone/>
              <a:defRPr sz="1000" b="0">
                <a:solidFill>
                  <a:schemeClr val="tx1"/>
                </a:solidFill>
              </a:defRPr>
            </a:lvl1pPr>
            <a:lvl2pPr marL="0" indent="0" algn="ctr">
              <a:spcBef>
                <a:spcPts val="0"/>
              </a:spcBef>
              <a:spcAft>
                <a:spcPts val="0"/>
              </a:spcAft>
              <a:buFont typeface="Arial" pitchFamily="34" charset="0"/>
              <a:buNone/>
              <a:defRPr sz="1000" b="0">
                <a:solidFill>
                  <a:schemeClr val="tx1"/>
                </a:solidFill>
              </a:defRPr>
            </a:lvl2pPr>
            <a:lvl3pPr marL="0" indent="0" algn="ctr">
              <a:spcBef>
                <a:spcPts val="0"/>
              </a:spcBef>
              <a:spcAft>
                <a:spcPts val="0"/>
              </a:spcAft>
              <a:buNone/>
              <a:defRPr sz="1000" b="0">
                <a:solidFill>
                  <a:schemeClr val="tx1"/>
                </a:solidFill>
              </a:defRPr>
            </a:lvl3pPr>
            <a:lvl4pPr marL="0" indent="0" algn="ctr">
              <a:spcBef>
                <a:spcPts val="0"/>
              </a:spcBef>
              <a:spcAft>
                <a:spcPts val="0"/>
              </a:spcAft>
              <a:buNone/>
              <a:defRPr sz="1000" b="0">
                <a:solidFill>
                  <a:schemeClr val="tx1"/>
                </a:solidFill>
              </a:defRPr>
            </a:lvl4pPr>
            <a:lvl5pPr marL="0" indent="0" algn="ctr">
              <a:spcBef>
                <a:spcPts val="0"/>
              </a:spcBef>
              <a:spcAft>
                <a:spcPts val="0"/>
              </a:spcAft>
              <a:buNone/>
              <a:defRPr sz="1000" b="0">
                <a:solidFill>
                  <a:schemeClr val="tx1"/>
                </a:solidFill>
              </a:defRPr>
            </a:lvl5pPr>
          </a:lstStyle>
          <a:p>
            <a:r>
              <a:rPr lang="en-US" dirty="0" smtClean="0"/>
              <a:t>Illustrations title</a:t>
            </a:r>
          </a:p>
        </p:txBody>
      </p:sp>
    </p:spTree>
    <p:extLst>
      <p:ext uri="{BB962C8B-B14F-4D97-AF65-F5344CB8AC3E}">
        <p14:creationId xmlns:p14="http://schemas.microsoft.com/office/powerpoint/2010/main" val="2824529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Ref - client slide - FR">
    <p:spTree>
      <p:nvGrpSpPr>
        <p:cNvPr id="1" name=""/>
        <p:cNvGrpSpPr/>
        <p:nvPr/>
      </p:nvGrpSpPr>
      <p:grpSpPr>
        <a:xfrm>
          <a:off x="0" y="0"/>
          <a:ext cx="0" cy="0"/>
          <a:chOff x="0" y="0"/>
          <a:chExt cx="0" cy="0"/>
        </a:xfrm>
      </p:grpSpPr>
      <p:sp>
        <p:nvSpPr>
          <p:cNvPr id="29" name="Espace réservé du texte 15"/>
          <p:cNvSpPr>
            <a:spLocks noGrp="1"/>
          </p:cNvSpPr>
          <p:nvPr>
            <p:ph type="body" sz="quarter" idx="23" hasCustomPrompt="1"/>
          </p:nvPr>
        </p:nvSpPr>
        <p:spPr bwMode="gray">
          <a:xfrm>
            <a:off x="5580112" y="1773264"/>
            <a:ext cx="3240039" cy="4751362"/>
          </a:xfrm>
          <a:noFill/>
          <a:ln>
            <a:solidFill>
              <a:schemeClr val="accent1"/>
            </a:solidFill>
          </a:ln>
        </p:spPr>
        <p:txBody>
          <a:bodyPr lIns="72000" tIns="36000" rIns="72000" bIns="36000" anchor="t" anchorCtr="0">
            <a:noAutofit/>
          </a:bodyPr>
          <a:lstStyle>
            <a:lvl1pPr marL="0" indent="0" algn="ctr">
              <a:spcBef>
                <a:spcPts val="0"/>
              </a:spcBef>
              <a:spcAft>
                <a:spcPts val="0"/>
              </a:spcAft>
              <a:buFont typeface="Arial" pitchFamily="34" charset="0"/>
              <a:buNone/>
              <a:defRPr sz="1000" b="0">
                <a:solidFill>
                  <a:schemeClr val="tx1"/>
                </a:solidFill>
              </a:defRPr>
            </a:lvl1pPr>
            <a:lvl2pPr marL="0" indent="0" algn="ctr">
              <a:spcBef>
                <a:spcPts val="0"/>
              </a:spcBef>
              <a:spcAft>
                <a:spcPts val="0"/>
              </a:spcAft>
              <a:buFont typeface="Arial" pitchFamily="34" charset="0"/>
              <a:buNone/>
              <a:defRPr sz="1000" b="0">
                <a:solidFill>
                  <a:schemeClr val="tx1"/>
                </a:solidFill>
              </a:defRPr>
            </a:lvl2pPr>
            <a:lvl3pPr marL="0" indent="0" algn="ctr">
              <a:spcBef>
                <a:spcPts val="0"/>
              </a:spcBef>
              <a:spcAft>
                <a:spcPts val="0"/>
              </a:spcAft>
              <a:buNone/>
              <a:defRPr sz="1000" b="0">
                <a:solidFill>
                  <a:schemeClr val="tx1"/>
                </a:solidFill>
              </a:defRPr>
            </a:lvl3pPr>
            <a:lvl4pPr marL="0" indent="0" algn="ctr">
              <a:spcBef>
                <a:spcPts val="0"/>
              </a:spcBef>
              <a:spcAft>
                <a:spcPts val="0"/>
              </a:spcAft>
              <a:buNone/>
              <a:defRPr sz="1000" b="0">
                <a:solidFill>
                  <a:schemeClr val="tx1"/>
                </a:solidFill>
              </a:defRPr>
            </a:lvl4pPr>
            <a:lvl5pPr marL="0" indent="0" algn="ctr">
              <a:spcBef>
                <a:spcPts val="0"/>
              </a:spcBef>
              <a:spcAft>
                <a:spcPts val="0"/>
              </a:spcAft>
              <a:buNone/>
              <a:defRPr sz="1000" b="0">
                <a:solidFill>
                  <a:schemeClr val="tx1"/>
                </a:solidFill>
              </a:defRPr>
            </a:lvl5pPr>
          </a:lstStyle>
          <a:p>
            <a:r>
              <a:rPr lang="en-US" dirty="0" smtClean="0"/>
              <a:t>Illustrations title</a:t>
            </a:r>
          </a:p>
        </p:txBody>
      </p:sp>
      <p:sp>
        <p:nvSpPr>
          <p:cNvPr id="2" name="Titre 1"/>
          <p:cNvSpPr>
            <a:spLocks noGrp="1"/>
          </p:cNvSpPr>
          <p:nvPr>
            <p:ph type="title" hasCustomPrompt="1"/>
          </p:nvPr>
        </p:nvSpPr>
        <p:spPr bwMode="gray">
          <a:xfrm>
            <a:off x="323850" y="188913"/>
            <a:ext cx="7128470" cy="1152525"/>
          </a:xfrm>
        </p:spPr>
        <p:txBody>
          <a:body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7" name="Espace réservé du numéro de diapositive 6"/>
          <p:cNvSpPr>
            <a:spLocks noGrp="1"/>
          </p:cNvSpPr>
          <p:nvPr>
            <p:ph type="sldNum" sz="quarter" idx="10"/>
          </p:nvPr>
        </p:nvSpPr>
        <p:spPr bwMode="gray">
          <a:xfrm>
            <a:off x="323850" y="6633646"/>
            <a:ext cx="503734" cy="107722"/>
          </a:xfrm>
          <a:prstGeom prst="rect">
            <a:avLst/>
          </a:prstGeom>
        </p:spPr>
        <p:txBody>
          <a:bodyPr/>
          <a:lstStyle/>
          <a:p>
            <a:pPr fontAlgn="auto">
              <a:spcBef>
                <a:spcPts val="0"/>
              </a:spcBef>
              <a:spcAft>
                <a:spcPts val="0"/>
              </a:spcAft>
            </a:pPr>
            <a:r>
              <a:rPr lang="fr-FR" sz="1800" b="0" dirty="0" smtClean="0">
                <a:solidFill>
                  <a:srgbClr val="000000"/>
                </a:solidFill>
                <a:latin typeface="Arial"/>
              </a:rPr>
              <a:t>Page </a:t>
            </a:r>
            <a:fld id="{CC1C0A4C-0D5D-4B2A-89EF-0B57566BE54A}" type="slidenum">
              <a:rPr lang="fr-FR" sz="1800" b="0" smtClean="0">
                <a:solidFill>
                  <a:srgbClr val="000000"/>
                </a:solidFill>
                <a:latin typeface="Arial"/>
              </a:rPr>
              <a:pPr fontAlgn="auto">
                <a:spcBef>
                  <a:spcPts val="0"/>
                </a:spcBef>
                <a:spcAft>
                  <a:spcPts val="0"/>
                </a:spcAft>
              </a:pPr>
              <a:t>‹#›</a:t>
            </a:fld>
            <a:endParaRPr lang="fr-FR" sz="1800" b="0" dirty="0">
              <a:solidFill>
                <a:srgbClr val="000000"/>
              </a:solidFill>
              <a:latin typeface="Arial"/>
            </a:endParaRPr>
          </a:p>
        </p:txBody>
      </p:sp>
      <p:sp>
        <p:nvSpPr>
          <p:cNvPr id="9" name="Espace réservé pour une image  8"/>
          <p:cNvSpPr>
            <a:spLocks noGrp="1"/>
          </p:cNvSpPr>
          <p:nvPr>
            <p:ph type="pic" sz="quarter" idx="11" hasCustomPrompt="1"/>
          </p:nvPr>
        </p:nvSpPr>
        <p:spPr bwMode="gray">
          <a:xfrm>
            <a:off x="7668344" y="549275"/>
            <a:ext cx="1151806" cy="792163"/>
          </a:xfrm>
        </p:spPr>
        <p:txBody>
          <a:bodyPr anchor="ctr" anchorCtr="0">
            <a:noAutofit/>
          </a:bodyPr>
          <a:lstStyle>
            <a:lvl1pPr algn="ctr">
              <a:defRPr sz="1000"/>
            </a:lvl1pPr>
          </a:lstStyle>
          <a:p>
            <a:r>
              <a:rPr lang="fr-FR" dirty="0" smtClean="0"/>
              <a:t>Reference Logo</a:t>
            </a:r>
          </a:p>
        </p:txBody>
      </p:sp>
      <p:sp>
        <p:nvSpPr>
          <p:cNvPr id="16" name="Espace réservé du texte 15"/>
          <p:cNvSpPr>
            <a:spLocks noGrp="1"/>
          </p:cNvSpPr>
          <p:nvPr>
            <p:ph type="body" sz="quarter" idx="13" hasCustomPrompt="1"/>
          </p:nvPr>
        </p:nvSpPr>
        <p:spPr bwMode="gray">
          <a:xfrm>
            <a:off x="323850" y="1557338"/>
            <a:ext cx="5040238" cy="215925"/>
          </a:xfrm>
          <a:solidFill>
            <a:schemeClr val="accent1"/>
          </a:solidFill>
          <a:ln>
            <a:solidFill>
              <a:schemeClr val="accent1"/>
            </a:solidFill>
          </a:ln>
        </p:spPr>
        <p:txBody>
          <a:bodyPr lIns="72000" rIns="72000" anchor="ctr" anchorCtr="0">
            <a:noAutofit/>
          </a:bodyPr>
          <a:lstStyle>
            <a:lvl1pPr marL="0" indent="0">
              <a:spcBef>
                <a:spcPts val="0"/>
              </a:spcBef>
              <a:spcAft>
                <a:spcPts val="0"/>
              </a:spcAft>
              <a:buFont typeface="Arial" pitchFamily="34" charset="0"/>
              <a:buNone/>
              <a:defRPr sz="1000" b="1">
                <a:solidFill>
                  <a:schemeClr val="tx1"/>
                </a:solidFill>
              </a:defRPr>
            </a:lvl1pPr>
            <a:lvl2pPr marL="0" indent="0">
              <a:spcBef>
                <a:spcPts val="0"/>
              </a:spcBef>
              <a:spcAft>
                <a:spcPts val="0"/>
              </a:spcAft>
              <a:buFont typeface="Arial" pitchFamily="34" charset="0"/>
              <a:buNone/>
              <a:defRPr sz="1000" b="1">
                <a:solidFill>
                  <a:schemeClr val="tx1"/>
                </a:solidFill>
              </a:defRPr>
            </a:lvl2pPr>
            <a:lvl3pPr marL="0" indent="0">
              <a:spcBef>
                <a:spcPts val="0"/>
              </a:spcBef>
              <a:spcAft>
                <a:spcPts val="0"/>
              </a:spcAft>
              <a:buNone/>
              <a:defRPr sz="1000" b="1">
                <a:solidFill>
                  <a:schemeClr val="bg1"/>
                </a:solidFill>
              </a:defRPr>
            </a:lvl3pPr>
            <a:lvl4pPr marL="0" indent="0">
              <a:spcBef>
                <a:spcPts val="0"/>
              </a:spcBef>
              <a:spcAft>
                <a:spcPts val="0"/>
              </a:spcAft>
              <a:buNone/>
              <a:defRPr sz="1000" b="1">
                <a:solidFill>
                  <a:schemeClr val="tx1"/>
                </a:solidFill>
              </a:defRPr>
            </a:lvl4pPr>
            <a:lvl5pPr marL="0" indent="0">
              <a:spcBef>
                <a:spcPts val="0"/>
              </a:spcBef>
              <a:spcAft>
                <a:spcPts val="0"/>
              </a:spcAft>
              <a:buNone/>
              <a:defRPr sz="1000" b="1">
                <a:solidFill>
                  <a:schemeClr val="tx1"/>
                </a:solidFill>
              </a:defRPr>
            </a:lvl5pPr>
          </a:lstStyle>
          <a:p>
            <a:pPr lvl="2"/>
            <a:r>
              <a:rPr lang="fr-FR" dirty="0" err="1" smtClean="0"/>
              <a:t>Third</a:t>
            </a:r>
            <a:r>
              <a:rPr lang="fr-FR" dirty="0" smtClean="0"/>
              <a:t> </a:t>
            </a:r>
            <a:r>
              <a:rPr lang="fr-FR" dirty="0" err="1" smtClean="0"/>
              <a:t>level</a:t>
            </a:r>
            <a:endParaRPr lang="fr-FR" dirty="0" smtClean="0"/>
          </a:p>
        </p:txBody>
      </p:sp>
      <p:sp>
        <p:nvSpPr>
          <p:cNvPr id="19" name="Espace réservé du texte 15"/>
          <p:cNvSpPr>
            <a:spLocks noGrp="1"/>
          </p:cNvSpPr>
          <p:nvPr>
            <p:ph type="body" sz="quarter" idx="15" hasCustomPrompt="1"/>
          </p:nvPr>
        </p:nvSpPr>
        <p:spPr bwMode="gray">
          <a:xfrm>
            <a:off x="323850" y="1773263"/>
            <a:ext cx="5040238" cy="1152128"/>
          </a:xfrm>
          <a:ln>
            <a:solidFill>
              <a:schemeClr val="accent1"/>
            </a:solidFill>
          </a:ln>
        </p:spPr>
        <p:txBody>
          <a:bodyPr lIns="72000" tIns="72000" rIns="72000" bIns="72000">
            <a:noAutofit/>
          </a:bodyPr>
          <a:lstStyle>
            <a:lvl1pPr marL="185738" indent="-185738">
              <a:spcBef>
                <a:spcPts val="0"/>
              </a:spcBef>
              <a:spcAft>
                <a:spcPts val="0"/>
              </a:spcAft>
              <a:buSzPct val="70000"/>
              <a:buFontTx/>
              <a:buBlip>
                <a:blip r:embed="rId2"/>
              </a:buBlip>
              <a:defRPr sz="1000"/>
            </a:lvl1pPr>
            <a:lvl2pPr marL="363538" indent="-177800">
              <a:spcBef>
                <a:spcPts val="0"/>
              </a:spcBef>
              <a:spcAft>
                <a:spcPts val="0"/>
              </a:spcAft>
              <a:buSzPct val="100000"/>
              <a:buFont typeface="Arial" pitchFamily="34" charset="0"/>
              <a:buChar char="-"/>
              <a:defRPr sz="900"/>
            </a:lvl2pPr>
            <a:lvl3pPr marL="539750" indent="-179388">
              <a:spcBef>
                <a:spcPts val="0"/>
              </a:spcBef>
              <a:spcAft>
                <a:spcPts val="0"/>
              </a:spcAft>
              <a:defRPr sz="900"/>
            </a:lvl3pPr>
            <a:lvl4pPr marL="717550" indent="-142875">
              <a:spcBef>
                <a:spcPts val="0"/>
              </a:spcBef>
              <a:spcAft>
                <a:spcPts val="0"/>
              </a:spcAft>
              <a:defRPr sz="900"/>
            </a:lvl4pPr>
            <a:lvl5pPr marL="901700" indent="-107950">
              <a:spcBef>
                <a:spcPts val="0"/>
              </a:spcBef>
              <a:spcAft>
                <a:spcPts val="0"/>
              </a:spcAft>
              <a:defRPr sz="900"/>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fr-FR" dirty="0" smtClean="0"/>
          </a:p>
        </p:txBody>
      </p:sp>
      <p:sp>
        <p:nvSpPr>
          <p:cNvPr id="20" name="Espace réservé du texte 15"/>
          <p:cNvSpPr>
            <a:spLocks noGrp="1"/>
          </p:cNvSpPr>
          <p:nvPr>
            <p:ph type="body" sz="quarter" idx="16" hasCustomPrompt="1"/>
          </p:nvPr>
        </p:nvSpPr>
        <p:spPr bwMode="gray">
          <a:xfrm>
            <a:off x="323850" y="3069059"/>
            <a:ext cx="5040238" cy="215925"/>
          </a:xfrm>
          <a:solidFill>
            <a:schemeClr val="accent1"/>
          </a:solidFill>
          <a:ln>
            <a:solidFill>
              <a:schemeClr val="accent1"/>
            </a:solidFill>
          </a:ln>
        </p:spPr>
        <p:txBody>
          <a:bodyPr lIns="72000" rIns="72000" anchor="ctr" anchorCtr="0">
            <a:noAutofit/>
          </a:bodyPr>
          <a:lstStyle>
            <a:lvl1pPr marL="0" indent="0">
              <a:spcBef>
                <a:spcPts val="0"/>
              </a:spcBef>
              <a:spcAft>
                <a:spcPts val="0"/>
              </a:spcAft>
              <a:buFont typeface="Arial" pitchFamily="34" charset="0"/>
              <a:buNone/>
              <a:defRPr sz="1000" b="1">
                <a:solidFill>
                  <a:schemeClr val="tx1"/>
                </a:solidFill>
              </a:defRPr>
            </a:lvl1pPr>
            <a:lvl2pPr marL="0" indent="0">
              <a:spcBef>
                <a:spcPts val="0"/>
              </a:spcBef>
              <a:spcAft>
                <a:spcPts val="0"/>
              </a:spcAft>
              <a:buFont typeface="Arial" pitchFamily="34" charset="0"/>
              <a:buNone/>
              <a:defRPr sz="1000" b="1">
                <a:solidFill>
                  <a:schemeClr val="tx1"/>
                </a:solidFill>
              </a:defRPr>
            </a:lvl2pPr>
            <a:lvl3pPr marL="0" indent="0">
              <a:spcBef>
                <a:spcPts val="0"/>
              </a:spcBef>
              <a:spcAft>
                <a:spcPts val="0"/>
              </a:spcAft>
              <a:buNone/>
              <a:defRPr sz="1000" b="1">
                <a:solidFill>
                  <a:schemeClr val="bg1"/>
                </a:solidFill>
              </a:defRPr>
            </a:lvl3pPr>
            <a:lvl4pPr marL="0" indent="0">
              <a:spcBef>
                <a:spcPts val="0"/>
              </a:spcBef>
              <a:spcAft>
                <a:spcPts val="0"/>
              </a:spcAft>
              <a:buNone/>
              <a:defRPr sz="1000" b="1">
                <a:solidFill>
                  <a:schemeClr val="tx1"/>
                </a:solidFill>
              </a:defRPr>
            </a:lvl4pPr>
            <a:lvl5pPr marL="0" indent="0">
              <a:spcBef>
                <a:spcPts val="0"/>
              </a:spcBef>
              <a:spcAft>
                <a:spcPts val="0"/>
              </a:spcAft>
              <a:buNone/>
              <a:defRPr sz="1000" b="1">
                <a:solidFill>
                  <a:schemeClr val="tx1"/>
                </a:solidFill>
              </a:defRPr>
            </a:lvl5pPr>
          </a:lstStyle>
          <a:p>
            <a:pPr lvl="2"/>
            <a:r>
              <a:rPr lang="fr-FR" dirty="0" err="1" smtClean="0"/>
              <a:t>Third</a:t>
            </a:r>
            <a:r>
              <a:rPr lang="fr-FR" dirty="0" smtClean="0"/>
              <a:t> </a:t>
            </a:r>
            <a:r>
              <a:rPr lang="fr-FR" dirty="0" err="1" smtClean="0"/>
              <a:t>level</a:t>
            </a:r>
            <a:endParaRPr lang="fr-FR" dirty="0" smtClean="0"/>
          </a:p>
        </p:txBody>
      </p:sp>
      <p:sp>
        <p:nvSpPr>
          <p:cNvPr id="22" name="Espace réservé du texte 15"/>
          <p:cNvSpPr>
            <a:spLocks noGrp="1"/>
          </p:cNvSpPr>
          <p:nvPr>
            <p:ph type="body" sz="quarter" idx="18" hasCustomPrompt="1"/>
          </p:nvPr>
        </p:nvSpPr>
        <p:spPr bwMode="gray">
          <a:xfrm>
            <a:off x="323850" y="5445100"/>
            <a:ext cx="5040238" cy="215925"/>
          </a:xfrm>
          <a:solidFill>
            <a:schemeClr val="accent1"/>
          </a:solidFill>
          <a:ln>
            <a:solidFill>
              <a:schemeClr val="accent1"/>
            </a:solidFill>
          </a:ln>
        </p:spPr>
        <p:txBody>
          <a:bodyPr lIns="72000" rIns="72000" anchor="ctr" anchorCtr="0">
            <a:noAutofit/>
          </a:bodyPr>
          <a:lstStyle>
            <a:lvl1pPr marL="0" indent="0">
              <a:spcBef>
                <a:spcPts val="0"/>
              </a:spcBef>
              <a:spcAft>
                <a:spcPts val="0"/>
              </a:spcAft>
              <a:buFont typeface="Arial" pitchFamily="34" charset="0"/>
              <a:buNone/>
              <a:defRPr sz="1000" b="1">
                <a:solidFill>
                  <a:schemeClr val="tx1"/>
                </a:solidFill>
              </a:defRPr>
            </a:lvl1pPr>
            <a:lvl2pPr marL="0" indent="0">
              <a:spcBef>
                <a:spcPts val="0"/>
              </a:spcBef>
              <a:spcAft>
                <a:spcPts val="0"/>
              </a:spcAft>
              <a:buFont typeface="Arial" pitchFamily="34" charset="0"/>
              <a:buNone/>
              <a:defRPr sz="1000" b="1">
                <a:solidFill>
                  <a:schemeClr val="tx1"/>
                </a:solidFill>
              </a:defRPr>
            </a:lvl2pPr>
            <a:lvl3pPr marL="0" indent="0">
              <a:spcBef>
                <a:spcPts val="0"/>
              </a:spcBef>
              <a:spcAft>
                <a:spcPts val="0"/>
              </a:spcAft>
              <a:buNone/>
              <a:defRPr sz="1000" b="1">
                <a:solidFill>
                  <a:schemeClr val="bg1"/>
                </a:solidFill>
              </a:defRPr>
            </a:lvl3pPr>
            <a:lvl4pPr marL="0" indent="0">
              <a:spcBef>
                <a:spcPts val="0"/>
              </a:spcBef>
              <a:spcAft>
                <a:spcPts val="0"/>
              </a:spcAft>
              <a:buNone/>
              <a:defRPr sz="1000" b="1">
                <a:solidFill>
                  <a:schemeClr val="tx1"/>
                </a:solidFill>
              </a:defRPr>
            </a:lvl4pPr>
            <a:lvl5pPr marL="0" indent="0">
              <a:spcBef>
                <a:spcPts val="0"/>
              </a:spcBef>
              <a:spcAft>
                <a:spcPts val="0"/>
              </a:spcAft>
              <a:buNone/>
              <a:defRPr sz="1000" b="1">
                <a:solidFill>
                  <a:schemeClr val="tx1"/>
                </a:solidFill>
              </a:defRPr>
            </a:lvl5pPr>
          </a:lstStyle>
          <a:p>
            <a:pPr lvl="2"/>
            <a:r>
              <a:rPr lang="fr-FR" dirty="0" err="1" smtClean="0"/>
              <a:t>Third</a:t>
            </a:r>
            <a:r>
              <a:rPr lang="fr-FR" dirty="0" smtClean="0"/>
              <a:t> </a:t>
            </a:r>
            <a:r>
              <a:rPr lang="fr-FR" dirty="0" err="1" smtClean="0"/>
              <a:t>level</a:t>
            </a:r>
            <a:endParaRPr lang="fr-FR" dirty="0" smtClean="0"/>
          </a:p>
        </p:txBody>
      </p:sp>
      <p:sp>
        <p:nvSpPr>
          <p:cNvPr id="24" name="Espace réservé du texte 15"/>
          <p:cNvSpPr>
            <a:spLocks noGrp="1"/>
          </p:cNvSpPr>
          <p:nvPr>
            <p:ph type="body" sz="quarter" idx="20" hasCustomPrompt="1"/>
          </p:nvPr>
        </p:nvSpPr>
        <p:spPr bwMode="gray">
          <a:xfrm>
            <a:off x="5580112" y="1557338"/>
            <a:ext cx="3240039" cy="215925"/>
          </a:xfrm>
          <a:solidFill>
            <a:schemeClr val="accent1"/>
          </a:solidFill>
          <a:ln>
            <a:solidFill>
              <a:schemeClr val="accent1"/>
            </a:solidFill>
          </a:ln>
        </p:spPr>
        <p:txBody>
          <a:bodyPr lIns="72000" rIns="72000" anchor="ctr" anchorCtr="0">
            <a:noAutofit/>
          </a:bodyPr>
          <a:lstStyle>
            <a:lvl1pPr marL="0" indent="0">
              <a:spcBef>
                <a:spcPts val="0"/>
              </a:spcBef>
              <a:spcAft>
                <a:spcPts val="0"/>
              </a:spcAft>
              <a:buFont typeface="Arial" pitchFamily="34" charset="0"/>
              <a:buNone/>
              <a:defRPr sz="1000" b="1">
                <a:solidFill>
                  <a:schemeClr val="tx1"/>
                </a:solidFill>
              </a:defRPr>
            </a:lvl1pPr>
            <a:lvl2pPr marL="0" indent="0">
              <a:spcBef>
                <a:spcPts val="0"/>
              </a:spcBef>
              <a:spcAft>
                <a:spcPts val="0"/>
              </a:spcAft>
              <a:buFont typeface="Arial" pitchFamily="34" charset="0"/>
              <a:buNone/>
              <a:defRPr sz="1000" b="1">
                <a:solidFill>
                  <a:schemeClr val="tx1"/>
                </a:solidFill>
              </a:defRPr>
            </a:lvl2pPr>
            <a:lvl3pPr marL="0" indent="0">
              <a:spcBef>
                <a:spcPts val="0"/>
              </a:spcBef>
              <a:spcAft>
                <a:spcPts val="0"/>
              </a:spcAft>
              <a:buNone/>
              <a:defRPr sz="1000" b="1">
                <a:solidFill>
                  <a:schemeClr val="bg1"/>
                </a:solidFill>
              </a:defRPr>
            </a:lvl3pPr>
            <a:lvl4pPr marL="0" indent="0">
              <a:spcBef>
                <a:spcPts val="0"/>
              </a:spcBef>
              <a:spcAft>
                <a:spcPts val="0"/>
              </a:spcAft>
              <a:buNone/>
              <a:defRPr sz="1000" b="1">
                <a:solidFill>
                  <a:schemeClr val="tx1"/>
                </a:solidFill>
              </a:defRPr>
            </a:lvl4pPr>
            <a:lvl5pPr marL="0" indent="0">
              <a:spcBef>
                <a:spcPts val="0"/>
              </a:spcBef>
              <a:spcAft>
                <a:spcPts val="0"/>
              </a:spcAft>
              <a:buNone/>
              <a:defRPr sz="1000" b="1">
                <a:solidFill>
                  <a:schemeClr val="tx1"/>
                </a:solidFill>
              </a:defRPr>
            </a:lvl5pPr>
          </a:lstStyle>
          <a:p>
            <a:pPr lvl="2"/>
            <a:r>
              <a:rPr lang="fr-FR" dirty="0" err="1" smtClean="0"/>
              <a:t>Third</a:t>
            </a:r>
            <a:r>
              <a:rPr lang="fr-FR" dirty="0" smtClean="0"/>
              <a:t> </a:t>
            </a:r>
            <a:r>
              <a:rPr lang="fr-FR" dirty="0" err="1" smtClean="0"/>
              <a:t>level</a:t>
            </a:r>
            <a:endParaRPr lang="fr-FR" dirty="0" smtClean="0"/>
          </a:p>
        </p:txBody>
      </p:sp>
      <p:sp>
        <p:nvSpPr>
          <p:cNvPr id="27" name="Espace réservé pour une image  26"/>
          <p:cNvSpPr>
            <a:spLocks noGrp="1"/>
          </p:cNvSpPr>
          <p:nvPr>
            <p:ph type="pic" sz="quarter" idx="21"/>
          </p:nvPr>
        </p:nvSpPr>
        <p:spPr bwMode="gray">
          <a:xfrm>
            <a:off x="5796074" y="1989286"/>
            <a:ext cx="2808114" cy="2088000"/>
          </a:xfrm>
        </p:spPr>
        <p:txBody>
          <a:bodyPr anchor="ctr" anchorCtr="0">
            <a:noAutofit/>
          </a:bodyPr>
          <a:lstStyle>
            <a:lvl1pPr algn="ctr">
              <a:defRPr sz="1200"/>
            </a:lvl1pPr>
          </a:lstStyle>
          <a:p>
            <a:r>
              <a:rPr lang="en-US" dirty="0" smtClean="0"/>
              <a:t>Click icon to add picture</a:t>
            </a:r>
            <a:endParaRPr lang="fr-FR" dirty="0"/>
          </a:p>
        </p:txBody>
      </p:sp>
      <p:sp>
        <p:nvSpPr>
          <p:cNvPr id="31" name="Espace réservé du texte 15"/>
          <p:cNvSpPr>
            <a:spLocks noGrp="1"/>
          </p:cNvSpPr>
          <p:nvPr>
            <p:ph type="body" sz="quarter" idx="25" hasCustomPrompt="1"/>
          </p:nvPr>
        </p:nvSpPr>
        <p:spPr bwMode="gray">
          <a:xfrm>
            <a:off x="323850" y="3284984"/>
            <a:ext cx="5040238" cy="2016224"/>
          </a:xfrm>
          <a:ln>
            <a:solidFill>
              <a:schemeClr val="accent1"/>
            </a:solidFill>
          </a:ln>
        </p:spPr>
        <p:txBody>
          <a:bodyPr lIns="72000" tIns="72000" rIns="72000" bIns="72000">
            <a:noAutofit/>
          </a:bodyPr>
          <a:lstStyle>
            <a:lvl1pPr marL="185738" indent="-185738">
              <a:spcBef>
                <a:spcPts val="0"/>
              </a:spcBef>
              <a:spcAft>
                <a:spcPts val="0"/>
              </a:spcAft>
              <a:buSzPct val="70000"/>
              <a:buFontTx/>
              <a:buBlip>
                <a:blip r:embed="rId2"/>
              </a:buBlip>
              <a:defRPr sz="1000"/>
            </a:lvl1pPr>
            <a:lvl2pPr marL="363538" indent="-177800">
              <a:spcBef>
                <a:spcPts val="0"/>
              </a:spcBef>
              <a:spcAft>
                <a:spcPts val="0"/>
              </a:spcAft>
              <a:buSzPct val="100000"/>
              <a:buFont typeface="Arial" pitchFamily="34" charset="0"/>
              <a:buChar char="-"/>
              <a:defRPr sz="900"/>
            </a:lvl2pPr>
            <a:lvl3pPr marL="539750" indent="-179388">
              <a:spcBef>
                <a:spcPts val="0"/>
              </a:spcBef>
              <a:spcAft>
                <a:spcPts val="0"/>
              </a:spcAft>
              <a:defRPr sz="900"/>
            </a:lvl3pPr>
            <a:lvl4pPr marL="717550" indent="-142875">
              <a:spcBef>
                <a:spcPts val="0"/>
              </a:spcBef>
              <a:spcAft>
                <a:spcPts val="0"/>
              </a:spcAft>
              <a:defRPr sz="900"/>
            </a:lvl4pPr>
            <a:lvl5pPr marL="901700" indent="-107950">
              <a:spcBef>
                <a:spcPts val="0"/>
              </a:spcBef>
              <a:spcAft>
                <a:spcPts val="0"/>
              </a:spcAft>
              <a:defRPr sz="900"/>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fr-FR" dirty="0" smtClean="0"/>
          </a:p>
        </p:txBody>
      </p:sp>
      <p:sp>
        <p:nvSpPr>
          <p:cNvPr id="32" name="Espace réservé du texte 15"/>
          <p:cNvSpPr>
            <a:spLocks noGrp="1"/>
          </p:cNvSpPr>
          <p:nvPr>
            <p:ph type="body" sz="quarter" idx="26" hasCustomPrompt="1"/>
          </p:nvPr>
        </p:nvSpPr>
        <p:spPr bwMode="gray">
          <a:xfrm>
            <a:off x="323850" y="5661025"/>
            <a:ext cx="5040238" cy="863600"/>
          </a:xfrm>
          <a:ln>
            <a:solidFill>
              <a:schemeClr val="accent1"/>
            </a:solidFill>
          </a:ln>
        </p:spPr>
        <p:txBody>
          <a:bodyPr lIns="72000" tIns="72000" rIns="72000" bIns="72000">
            <a:noAutofit/>
          </a:bodyPr>
          <a:lstStyle>
            <a:lvl1pPr marL="185738" indent="-185738">
              <a:spcBef>
                <a:spcPts val="0"/>
              </a:spcBef>
              <a:spcAft>
                <a:spcPts val="0"/>
              </a:spcAft>
              <a:buSzPct val="70000"/>
              <a:buFontTx/>
              <a:buBlip>
                <a:blip r:embed="rId2"/>
              </a:buBlip>
              <a:defRPr sz="1000"/>
            </a:lvl1pPr>
            <a:lvl2pPr marL="363538" indent="-177800">
              <a:spcBef>
                <a:spcPts val="0"/>
              </a:spcBef>
              <a:spcAft>
                <a:spcPts val="0"/>
              </a:spcAft>
              <a:buSzPct val="100000"/>
              <a:buFont typeface="Arial" pitchFamily="34" charset="0"/>
              <a:buChar char="-"/>
              <a:defRPr sz="900"/>
            </a:lvl2pPr>
            <a:lvl3pPr marL="539750" indent="-179388">
              <a:spcBef>
                <a:spcPts val="0"/>
              </a:spcBef>
              <a:spcAft>
                <a:spcPts val="0"/>
              </a:spcAft>
              <a:defRPr sz="900"/>
            </a:lvl3pPr>
            <a:lvl4pPr marL="717550" indent="-142875">
              <a:spcBef>
                <a:spcPts val="0"/>
              </a:spcBef>
              <a:spcAft>
                <a:spcPts val="0"/>
              </a:spcAft>
              <a:defRPr sz="900"/>
            </a:lvl4pPr>
            <a:lvl5pPr marL="901700" indent="-107950">
              <a:spcBef>
                <a:spcPts val="0"/>
              </a:spcBef>
              <a:spcAft>
                <a:spcPts val="0"/>
              </a:spcAft>
              <a:defRPr sz="900"/>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fr-FR" dirty="0" smtClean="0"/>
          </a:p>
        </p:txBody>
      </p:sp>
      <p:sp>
        <p:nvSpPr>
          <p:cNvPr id="33" name="Espace réservé pour une image  26"/>
          <p:cNvSpPr>
            <a:spLocks noGrp="1"/>
          </p:cNvSpPr>
          <p:nvPr>
            <p:ph type="pic" sz="quarter" idx="27"/>
          </p:nvPr>
        </p:nvSpPr>
        <p:spPr bwMode="gray">
          <a:xfrm>
            <a:off x="5796074" y="4364955"/>
            <a:ext cx="2808114" cy="2088000"/>
          </a:xfrm>
        </p:spPr>
        <p:txBody>
          <a:bodyPr anchor="ctr" anchorCtr="0">
            <a:noAutofit/>
          </a:bodyPr>
          <a:lstStyle>
            <a:lvl1pPr algn="ctr">
              <a:defRPr sz="1200"/>
            </a:lvl1pPr>
          </a:lstStyle>
          <a:p>
            <a:r>
              <a:rPr lang="en-US" dirty="0" smtClean="0"/>
              <a:t>Click icon to add picture</a:t>
            </a:r>
            <a:endParaRPr lang="fr-FR" dirty="0"/>
          </a:p>
        </p:txBody>
      </p:sp>
      <p:sp>
        <p:nvSpPr>
          <p:cNvPr id="34" name="Espace réservé du texte 15"/>
          <p:cNvSpPr>
            <a:spLocks noGrp="1"/>
          </p:cNvSpPr>
          <p:nvPr>
            <p:ph type="body" sz="quarter" idx="28" hasCustomPrompt="1"/>
          </p:nvPr>
        </p:nvSpPr>
        <p:spPr bwMode="gray">
          <a:xfrm>
            <a:off x="5580111" y="4100404"/>
            <a:ext cx="3240039" cy="252000"/>
          </a:xfrm>
          <a:noFill/>
          <a:ln>
            <a:noFill/>
          </a:ln>
        </p:spPr>
        <p:txBody>
          <a:bodyPr lIns="72000" tIns="0" rIns="72000" bIns="0" anchor="ctr" anchorCtr="0">
            <a:noAutofit/>
          </a:bodyPr>
          <a:lstStyle>
            <a:lvl1pPr marL="0" indent="0" algn="ctr">
              <a:spcBef>
                <a:spcPts val="0"/>
              </a:spcBef>
              <a:spcAft>
                <a:spcPts val="0"/>
              </a:spcAft>
              <a:buFont typeface="Arial" pitchFamily="34" charset="0"/>
              <a:buNone/>
              <a:defRPr sz="1000" b="0">
                <a:solidFill>
                  <a:schemeClr val="tx1"/>
                </a:solidFill>
              </a:defRPr>
            </a:lvl1pPr>
            <a:lvl2pPr marL="0" indent="0" algn="ctr">
              <a:spcBef>
                <a:spcPts val="0"/>
              </a:spcBef>
              <a:spcAft>
                <a:spcPts val="0"/>
              </a:spcAft>
              <a:buFont typeface="Arial" pitchFamily="34" charset="0"/>
              <a:buNone/>
              <a:defRPr sz="1000" b="0">
                <a:solidFill>
                  <a:schemeClr val="tx1"/>
                </a:solidFill>
              </a:defRPr>
            </a:lvl2pPr>
            <a:lvl3pPr marL="0" indent="0" algn="ctr">
              <a:spcBef>
                <a:spcPts val="0"/>
              </a:spcBef>
              <a:spcAft>
                <a:spcPts val="0"/>
              </a:spcAft>
              <a:buNone/>
              <a:defRPr sz="1000" b="0">
                <a:solidFill>
                  <a:schemeClr val="tx1"/>
                </a:solidFill>
              </a:defRPr>
            </a:lvl3pPr>
            <a:lvl4pPr marL="0" indent="0" algn="ctr">
              <a:spcBef>
                <a:spcPts val="0"/>
              </a:spcBef>
              <a:spcAft>
                <a:spcPts val="0"/>
              </a:spcAft>
              <a:buNone/>
              <a:defRPr sz="1000" b="0">
                <a:solidFill>
                  <a:schemeClr val="tx1"/>
                </a:solidFill>
              </a:defRPr>
            </a:lvl4pPr>
            <a:lvl5pPr marL="0" indent="0" algn="ctr">
              <a:spcBef>
                <a:spcPts val="0"/>
              </a:spcBef>
              <a:spcAft>
                <a:spcPts val="0"/>
              </a:spcAft>
              <a:buNone/>
              <a:defRPr sz="1000" b="0">
                <a:solidFill>
                  <a:schemeClr val="tx1"/>
                </a:solidFill>
              </a:defRPr>
            </a:lvl5pPr>
          </a:lstStyle>
          <a:p>
            <a:r>
              <a:rPr lang="en-US" dirty="0" smtClean="0"/>
              <a:t>Illustrations title</a:t>
            </a:r>
          </a:p>
        </p:txBody>
      </p:sp>
    </p:spTree>
    <p:extLst>
      <p:ext uri="{BB962C8B-B14F-4D97-AF65-F5344CB8AC3E}">
        <p14:creationId xmlns:p14="http://schemas.microsoft.com/office/powerpoint/2010/main" val="1540995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Ref - client slide - FR S.Public">
    <p:spTree>
      <p:nvGrpSpPr>
        <p:cNvPr id="1" name=""/>
        <p:cNvGrpSpPr/>
        <p:nvPr/>
      </p:nvGrpSpPr>
      <p:grpSpPr>
        <a:xfrm>
          <a:off x="0" y="0"/>
          <a:ext cx="0" cy="0"/>
          <a:chOff x="0" y="0"/>
          <a:chExt cx="0" cy="0"/>
        </a:xfrm>
      </p:grpSpPr>
      <p:sp>
        <p:nvSpPr>
          <p:cNvPr id="29" name="Espace réservé du texte 15"/>
          <p:cNvSpPr>
            <a:spLocks noGrp="1"/>
          </p:cNvSpPr>
          <p:nvPr>
            <p:ph type="body" sz="quarter" idx="23" hasCustomPrompt="1"/>
          </p:nvPr>
        </p:nvSpPr>
        <p:spPr bwMode="gray">
          <a:xfrm>
            <a:off x="5580112" y="1729385"/>
            <a:ext cx="3240039" cy="4261360"/>
          </a:xfrm>
          <a:noFill/>
          <a:ln>
            <a:solidFill>
              <a:schemeClr val="accent1"/>
            </a:solidFill>
          </a:ln>
        </p:spPr>
        <p:txBody>
          <a:bodyPr lIns="72000" tIns="36000" rIns="72000" bIns="36000">
            <a:noAutofit/>
          </a:bodyPr>
          <a:lstStyle>
            <a:lvl1pPr marL="0" indent="0" algn="ctr">
              <a:spcBef>
                <a:spcPts val="0"/>
              </a:spcBef>
              <a:spcAft>
                <a:spcPts val="0"/>
              </a:spcAft>
              <a:buFont typeface="Arial" pitchFamily="34" charset="0"/>
              <a:buNone/>
              <a:defRPr sz="1000" b="0">
                <a:solidFill>
                  <a:schemeClr val="tx1"/>
                </a:solidFill>
              </a:defRPr>
            </a:lvl1pPr>
            <a:lvl2pPr marL="0" indent="0" algn="ctr">
              <a:spcBef>
                <a:spcPts val="0"/>
              </a:spcBef>
              <a:spcAft>
                <a:spcPts val="0"/>
              </a:spcAft>
              <a:buFont typeface="Arial" pitchFamily="34" charset="0"/>
              <a:buNone/>
              <a:defRPr sz="1000" b="0">
                <a:solidFill>
                  <a:schemeClr val="tx1"/>
                </a:solidFill>
              </a:defRPr>
            </a:lvl2pPr>
            <a:lvl3pPr marL="0" indent="0" algn="ctr">
              <a:spcBef>
                <a:spcPts val="0"/>
              </a:spcBef>
              <a:spcAft>
                <a:spcPts val="0"/>
              </a:spcAft>
              <a:buNone/>
              <a:defRPr sz="1000" b="0">
                <a:solidFill>
                  <a:schemeClr val="tx1"/>
                </a:solidFill>
              </a:defRPr>
            </a:lvl3pPr>
            <a:lvl4pPr marL="0" indent="0" algn="ctr">
              <a:spcBef>
                <a:spcPts val="0"/>
              </a:spcBef>
              <a:spcAft>
                <a:spcPts val="0"/>
              </a:spcAft>
              <a:buNone/>
              <a:defRPr sz="1000" b="0">
                <a:solidFill>
                  <a:schemeClr val="tx1"/>
                </a:solidFill>
              </a:defRPr>
            </a:lvl4pPr>
            <a:lvl5pPr marL="0" indent="0" algn="ctr">
              <a:spcBef>
                <a:spcPts val="0"/>
              </a:spcBef>
              <a:spcAft>
                <a:spcPts val="0"/>
              </a:spcAft>
              <a:buNone/>
              <a:defRPr sz="1000" b="0">
                <a:solidFill>
                  <a:schemeClr val="tx1"/>
                </a:solidFill>
              </a:defRPr>
            </a:lvl5pPr>
          </a:lstStyle>
          <a:p>
            <a:pPr lvl="0"/>
            <a:r>
              <a:rPr lang="en-US" dirty="0" smtClean="0"/>
              <a:t>Illustration Title</a:t>
            </a:r>
            <a:endParaRPr lang="fr-FR" dirty="0" smtClean="0"/>
          </a:p>
        </p:txBody>
      </p:sp>
      <p:sp>
        <p:nvSpPr>
          <p:cNvPr id="2" name="Titre 1"/>
          <p:cNvSpPr>
            <a:spLocks noGrp="1"/>
          </p:cNvSpPr>
          <p:nvPr>
            <p:ph type="title"/>
          </p:nvPr>
        </p:nvSpPr>
        <p:spPr bwMode="gray">
          <a:xfrm>
            <a:off x="323850" y="476250"/>
            <a:ext cx="7128470" cy="936625"/>
          </a:xfrm>
        </p:spPr>
        <p:txBody>
          <a:bodyPr/>
          <a:lstStyle/>
          <a:p>
            <a:r>
              <a:rPr lang="en-US" noProof="0" smtClean="0"/>
              <a:t>Click to edit Master title style</a:t>
            </a:r>
            <a:endParaRPr lang="fr-FR" noProof="0" dirty="0"/>
          </a:p>
        </p:txBody>
      </p:sp>
      <p:sp>
        <p:nvSpPr>
          <p:cNvPr id="9" name="Espace réservé pour une image  8"/>
          <p:cNvSpPr>
            <a:spLocks noGrp="1"/>
          </p:cNvSpPr>
          <p:nvPr>
            <p:ph type="pic" sz="quarter" idx="11"/>
          </p:nvPr>
        </p:nvSpPr>
        <p:spPr bwMode="gray">
          <a:xfrm>
            <a:off x="7668344" y="476250"/>
            <a:ext cx="1151806" cy="792163"/>
          </a:xfrm>
        </p:spPr>
        <p:txBody>
          <a:bodyPr rtlCol="0" anchor="ctr">
            <a:normAutofit/>
          </a:bodyPr>
          <a:lstStyle>
            <a:lvl1pPr algn="ctr">
              <a:defRPr sz="1000"/>
            </a:lvl1pPr>
          </a:lstStyle>
          <a:p>
            <a:pPr lvl="0"/>
            <a:r>
              <a:rPr lang="en-US" noProof="0" dirty="0" smtClean="0"/>
              <a:t>Click icon to add picture</a:t>
            </a:r>
            <a:endParaRPr lang="fr-FR" noProof="0" dirty="0" smtClean="0"/>
          </a:p>
        </p:txBody>
      </p:sp>
      <p:sp>
        <p:nvSpPr>
          <p:cNvPr id="16" name="Espace réservé du texte 15"/>
          <p:cNvSpPr>
            <a:spLocks noGrp="1"/>
          </p:cNvSpPr>
          <p:nvPr>
            <p:ph type="body" sz="quarter" idx="13"/>
          </p:nvPr>
        </p:nvSpPr>
        <p:spPr bwMode="gray">
          <a:xfrm>
            <a:off x="323850" y="1513459"/>
            <a:ext cx="5040238" cy="215925"/>
          </a:xfrm>
          <a:solidFill>
            <a:schemeClr val="accent1"/>
          </a:solidFill>
          <a:ln>
            <a:solidFill>
              <a:schemeClr val="accent1"/>
            </a:solidFill>
          </a:ln>
        </p:spPr>
        <p:txBody>
          <a:bodyPr lIns="72000" rIns="72000" anchor="ctr">
            <a:noAutofit/>
          </a:bodyPr>
          <a:lstStyle>
            <a:lvl1pPr marL="0" indent="0">
              <a:spcBef>
                <a:spcPts val="0"/>
              </a:spcBef>
              <a:spcAft>
                <a:spcPts val="0"/>
              </a:spcAft>
              <a:buFont typeface="Arial" pitchFamily="34" charset="0"/>
              <a:buNone/>
              <a:defRPr sz="1000" b="1">
                <a:solidFill>
                  <a:schemeClr val="bg1"/>
                </a:solidFill>
              </a:defRPr>
            </a:lvl1pPr>
            <a:lvl2pPr marL="0" indent="0">
              <a:spcBef>
                <a:spcPts val="0"/>
              </a:spcBef>
              <a:spcAft>
                <a:spcPts val="0"/>
              </a:spcAft>
              <a:buFont typeface="Arial" pitchFamily="34" charset="0"/>
              <a:buNone/>
              <a:defRPr sz="1000" b="1">
                <a:solidFill>
                  <a:schemeClr val="bg1"/>
                </a:solidFill>
              </a:defRPr>
            </a:lvl2pPr>
            <a:lvl3pPr marL="0" indent="0">
              <a:spcBef>
                <a:spcPts val="0"/>
              </a:spcBef>
              <a:spcAft>
                <a:spcPts val="0"/>
              </a:spcAft>
              <a:buNone/>
              <a:defRPr sz="1000" b="1">
                <a:solidFill>
                  <a:schemeClr val="bg1"/>
                </a:solidFill>
              </a:defRPr>
            </a:lvl3pPr>
            <a:lvl4pPr marL="0" indent="0">
              <a:spcBef>
                <a:spcPts val="0"/>
              </a:spcBef>
              <a:spcAft>
                <a:spcPts val="0"/>
              </a:spcAft>
              <a:buNone/>
              <a:defRPr sz="1000" b="1">
                <a:solidFill>
                  <a:schemeClr val="bg1"/>
                </a:solidFill>
              </a:defRPr>
            </a:lvl4pPr>
            <a:lvl5pPr marL="0" indent="0">
              <a:spcBef>
                <a:spcPts val="0"/>
              </a:spcBef>
              <a:spcAft>
                <a:spcPts val="0"/>
              </a:spcAft>
              <a:buNone/>
              <a:defRPr sz="1000" b="1">
                <a:solidFill>
                  <a:schemeClr val="bg1"/>
                </a:solidFill>
              </a:defRPr>
            </a:lvl5pPr>
          </a:lstStyle>
          <a:p>
            <a:pPr lvl="0"/>
            <a:r>
              <a:rPr lang="en-US" smtClean="0"/>
              <a:t>Click to edit Master text styles</a:t>
            </a:r>
          </a:p>
        </p:txBody>
      </p:sp>
      <p:sp>
        <p:nvSpPr>
          <p:cNvPr id="19" name="Espace réservé du texte 15"/>
          <p:cNvSpPr>
            <a:spLocks noGrp="1"/>
          </p:cNvSpPr>
          <p:nvPr>
            <p:ph type="body" sz="quarter" idx="15"/>
          </p:nvPr>
        </p:nvSpPr>
        <p:spPr bwMode="gray">
          <a:xfrm>
            <a:off x="323850" y="1729384"/>
            <a:ext cx="5040238" cy="1152128"/>
          </a:xfrm>
          <a:ln>
            <a:solidFill>
              <a:schemeClr val="accent1"/>
            </a:solidFill>
          </a:ln>
        </p:spPr>
        <p:txBody>
          <a:bodyPr lIns="72000" tIns="72000" rIns="72000" bIns="72000">
            <a:noAutofit/>
          </a:bodyPr>
          <a:lstStyle>
            <a:lvl1pPr marL="185738" indent="-185738">
              <a:spcBef>
                <a:spcPts val="0"/>
              </a:spcBef>
              <a:spcAft>
                <a:spcPts val="0"/>
              </a:spcAft>
              <a:buSzPct val="70000"/>
              <a:buFontTx/>
              <a:buBlip>
                <a:blip r:embed="rId2"/>
              </a:buBlip>
              <a:defRPr sz="1000"/>
            </a:lvl1pPr>
            <a:lvl2pPr marL="363538" indent="-177800">
              <a:spcBef>
                <a:spcPts val="0"/>
              </a:spcBef>
              <a:spcAft>
                <a:spcPts val="0"/>
              </a:spcAft>
              <a:buSzPct val="100000"/>
              <a:buFont typeface="Arial" pitchFamily="34" charset="0"/>
              <a:buChar char="-"/>
              <a:defRPr sz="900"/>
            </a:lvl2pPr>
            <a:lvl3pPr marL="539750" indent="-179388">
              <a:spcBef>
                <a:spcPts val="0"/>
              </a:spcBef>
              <a:spcAft>
                <a:spcPts val="0"/>
              </a:spcAft>
              <a:defRPr sz="900"/>
            </a:lvl3pPr>
            <a:lvl4pPr marL="717550" indent="-142875">
              <a:spcBef>
                <a:spcPts val="0"/>
              </a:spcBef>
              <a:spcAft>
                <a:spcPts val="0"/>
              </a:spcAft>
              <a:defRPr sz="900"/>
            </a:lvl4pPr>
            <a:lvl5pPr marL="901700" indent="-107950">
              <a:spcBef>
                <a:spcPts val="0"/>
              </a:spcBef>
              <a:spcAft>
                <a:spcPts val="0"/>
              </a:spcAf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smtClean="0"/>
          </a:p>
        </p:txBody>
      </p:sp>
      <p:sp>
        <p:nvSpPr>
          <p:cNvPr id="20" name="Espace réservé du texte 15"/>
          <p:cNvSpPr>
            <a:spLocks noGrp="1"/>
          </p:cNvSpPr>
          <p:nvPr>
            <p:ph type="body" sz="quarter" idx="16"/>
          </p:nvPr>
        </p:nvSpPr>
        <p:spPr bwMode="gray">
          <a:xfrm>
            <a:off x="323850" y="2978885"/>
            <a:ext cx="5040238" cy="215925"/>
          </a:xfrm>
          <a:solidFill>
            <a:schemeClr val="accent1"/>
          </a:solidFill>
          <a:ln>
            <a:solidFill>
              <a:schemeClr val="accent1"/>
            </a:solidFill>
          </a:ln>
        </p:spPr>
        <p:txBody>
          <a:bodyPr lIns="72000" rIns="72000" anchor="ctr">
            <a:noAutofit/>
          </a:bodyPr>
          <a:lstStyle>
            <a:lvl1pPr marL="0" indent="0">
              <a:spcBef>
                <a:spcPts val="0"/>
              </a:spcBef>
              <a:spcAft>
                <a:spcPts val="0"/>
              </a:spcAft>
              <a:buFont typeface="Arial" pitchFamily="34" charset="0"/>
              <a:buNone/>
              <a:defRPr sz="1000" b="1">
                <a:solidFill>
                  <a:schemeClr val="bg1"/>
                </a:solidFill>
              </a:defRPr>
            </a:lvl1pPr>
            <a:lvl2pPr marL="0" indent="0">
              <a:spcBef>
                <a:spcPts val="0"/>
              </a:spcBef>
              <a:spcAft>
                <a:spcPts val="0"/>
              </a:spcAft>
              <a:buFont typeface="Arial" pitchFamily="34" charset="0"/>
              <a:buNone/>
              <a:defRPr sz="1000" b="1">
                <a:solidFill>
                  <a:schemeClr val="bg1"/>
                </a:solidFill>
              </a:defRPr>
            </a:lvl2pPr>
            <a:lvl3pPr marL="0" indent="0">
              <a:spcBef>
                <a:spcPts val="0"/>
              </a:spcBef>
              <a:spcAft>
                <a:spcPts val="0"/>
              </a:spcAft>
              <a:buNone/>
              <a:defRPr sz="1000" b="1">
                <a:solidFill>
                  <a:schemeClr val="bg1"/>
                </a:solidFill>
              </a:defRPr>
            </a:lvl3pPr>
            <a:lvl4pPr marL="0" indent="0">
              <a:spcBef>
                <a:spcPts val="0"/>
              </a:spcBef>
              <a:spcAft>
                <a:spcPts val="0"/>
              </a:spcAft>
              <a:buNone/>
              <a:defRPr sz="1000" b="1">
                <a:solidFill>
                  <a:schemeClr val="bg1"/>
                </a:solidFill>
              </a:defRPr>
            </a:lvl4pPr>
            <a:lvl5pPr marL="0" indent="0">
              <a:spcBef>
                <a:spcPts val="0"/>
              </a:spcBef>
              <a:spcAft>
                <a:spcPts val="0"/>
              </a:spcAft>
              <a:buNone/>
              <a:defRPr sz="1000" b="1">
                <a:solidFill>
                  <a:schemeClr val="bg1"/>
                </a:solidFill>
              </a:defRPr>
            </a:lvl5pPr>
          </a:lstStyle>
          <a:p>
            <a:pPr lvl="0"/>
            <a:r>
              <a:rPr lang="en-US" smtClean="0"/>
              <a:t>Click to edit Master text styles</a:t>
            </a:r>
          </a:p>
        </p:txBody>
      </p:sp>
      <p:sp>
        <p:nvSpPr>
          <p:cNvPr id="22" name="Espace réservé du texte 15"/>
          <p:cNvSpPr>
            <a:spLocks noGrp="1"/>
          </p:cNvSpPr>
          <p:nvPr>
            <p:ph type="body" sz="quarter" idx="18"/>
          </p:nvPr>
        </p:nvSpPr>
        <p:spPr bwMode="gray">
          <a:xfrm>
            <a:off x="323850" y="4951934"/>
            <a:ext cx="5040238" cy="215925"/>
          </a:xfrm>
          <a:solidFill>
            <a:schemeClr val="accent1"/>
          </a:solidFill>
          <a:ln>
            <a:solidFill>
              <a:schemeClr val="accent1"/>
            </a:solidFill>
          </a:ln>
        </p:spPr>
        <p:txBody>
          <a:bodyPr lIns="72000" rIns="72000" anchor="ctr">
            <a:noAutofit/>
          </a:bodyPr>
          <a:lstStyle>
            <a:lvl1pPr marL="0" indent="0">
              <a:spcBef>
                <a:spcPts val="0"/>
              </a:spcBef>
              <a:spcAft>
                <a:spcPts val="0"/>
              </a:spcAft>
              <a:buFont typeface="Arial" pitchFamily="34" charset="0"/>
              <a:buNone/>
              <a:defRPr sz="1000" b="1">
                <a:solidFill>
                  <a:schemeClr val="bg1"/>
                </a:solidFill>
              </a:defRPr>
            </a:lvl1pPr>
            <a:lvl2pPr marL="0" indent="0">
              <a:spcBef>
                <a:spcPts val="0"/>
              </a:spcBef>
              <a:spcAft>
                <a:spcPts val="0"/>
              </a:spcAft>
              <a:buFont typeface="Arial" pitchFamily="34" charset="0"/>
              <a:buNone/>
              <a:defRPr sz="1000" b="1">
                <a:solidFill>
                  <a:schemeClr val="bg1"/>
                </a:solidFill>
              </a:defRPr>
            </a:lvl2pPr>
            <a:lvl3pPr marL="0" indent="0">
              <a:spcBef>
                <a:spcPts val="0"/>
              </a:spcBef>
              <a:spcAft>
                <a:spcPts val="0"/>
              </a:spcAft>
              <a:buNone/>
              <a:defRPr sz="1000" b="1">
                <a:solidFill>
                  <a:schemeClr val="bg1"/>
                </a:solidFill>
              </a:defRPr>
            </a:lvl3pPr>
            <a:lvl4pPr marL="0" indent="0">
              <a:spcBef>
                <a:spcPts val="0"/>
              </a:spcBef>
              <a:spcAft>
                <a:spcPts val="0"/>
              </a:spcAft>
              <a:buNone/>
              <a:defRPr sz="1000" b="1">
                <a:solidFill>
                  <a:schemeClr val="bg1"/>
                </a:solidFill>
              </a:defRPr>
            </a:lvl4pPr>
            <a:lvl5pPr marL="0" indent="0">
              <a:spcBef>
                <a:spcPts val="0"/>
              </a:spcBef>
              <a:spcAft>
                <a:spcPts val="0"/>
              </a:spcAft>
              <a:buNone/>
              <a:defRPr sz="1000" b="1">
                <a:solidFill>
                  <a:schemeClr val="bg1"/>
                </a:solidFill>
              </a:defRPr>
            </a:lvl5pPr>
          </a:lstStyle>
          <a:p>
            <a:pPr lvl="0"/>
            <a:r>
              <a:rPr lang="en-US" smtClean="0"/>
              <a:t>Click to edit Master text styles</a:t>
            </a:r>
          </a:p>
        </p:txBody>
      </p:sp>
      <p:sp>
        <p:nvSpPr>
          <p:cNvPr id="24" name="Espace réservé du texte 15"/>
          <p:cNvSpPr>
            <a:spLocks noGrp="1"/>
          </p:cNvSpPr>
          <p:nvPr>
            <p:ph type="body" sz="quarter" idx="20"/>
          </p:nvPr>
        </p:nvSpPr>
        <p:spPr bwMode="gray">
          <a:xfrm>
            <a:off x="5580112" y="1513459"/>
            <a:ext cx="3240039" cy="215925"/>
          </a:xfrm>
          <a:solidFill>
            <a:schemeClr val="accent1"/>
          </a:solidFill>
          <a:ln>
            <a:solidFill>
              <a:schemeClr val="accent1"/>
            </a:solidFill>
          </a:ln>
        </p:spPr>
        <p:txBody>
          <a:bodyPr lIns="72000" rIns="72000" anchor="ctr">
            <a:noAutofit/>
          </a:bodyPr>
          <a:lstStyle>
            <a:lvl1pPr marL="0" indent="0">
              <a:spcBef>
                <a:spcPts val="0"/>
              </a:spcBef>
              <a:spcAft>
                <a:spcPts val="0"/>
              </a:spcAft>
              <a:buFont typeface="Arial" pitchFamily="34" charset="0"/>
              <a:buNone/>
              <a:defRPr sz="1000" b="1">
                <a:solidFill>
                  <a:schemeClr val="bg1"/>
                </a:solidFill>
              </a:defRPr>
            </a:lvl1pPr>
            <a:lvl2pPr marL="0" indent="0">
              <a:spcBef>
                <a:spcPts val="0"/>
              </a:spcBef>
              <a:spcAft>
                <a:spcPts val="0"/>
              </a:spcAft>
              <a:buFont typeface="Arial" pitchFamily="34" charset="0"/>
              <a:buNone/>
              <a:defRPr sz="1000" b="1">
                <a:solidFill>
                  <a:schemeClr val="bg1"/>
                </a:solidFill>
              </a:defRPr>
            </a:lvl2pPr>
            <a:lvl3pPr marL="0" indent="0">
              <a:spcBef>
                <a:spcPts val="0"/>
              </a:spcBef>
              <a:spcAft>
                <a:spcPts val="0"/>
              </a:spcAft>
              <a:buNone/>
              <a:defRPr sz="1000" b="1">
                <a:solidFill>
                  <a:schemeClr val="bg1"/>
                </a:solidFill>
              </a:defRPr>
            </a:lvl3pPr>
            <a:lvl4pPr marL="0" indent="0">
              <a:spcBef>
                <a:spcPts val="0"/>
              </a:spcBef>
              <a:spcAft>
                <a:spcPts val="0"/>
              </a:spcAft>
              <a:buNone/>
              <a:defRPr sz="1000" b="1">
                <a:solidFill>
                  <a:schemeClr val="bg1"/>
                </a:solidFill>
              </a:defRPr>
            </a:lvl4pPr>
            <a:lvl5pPr marL="0" indent="0">
              <a:spcBef>
                <a:spcPts val="0"/>
              </a:spcBef>
              <a:spcAft>
                <a:spcPts val="0"/>
              </a:spcAft>
              <a:buNone/>
              <a:defRPr sz="1000" b="1">
                <a:solidFill>
                  <a:schemeClr val="bg1"/>
                </a:solidFill>
              </a:defRPr>
            </a:lvl5pPr>
          </a:lstStyle>
          <a:p>
            <a:pPr lvl="0"/>
            <a:r>
              <a:rPr lang="en-US" smtClean="0"/>
              <a:t>Click to edit Master text styles</a:t>
            </a:r>
          </a:p>
        </p:txBody>
      </p:sp>
      <p:sp>
        <p:nvSpPr>
          <p:cNvPr id="27" name="Espace réservé pour une image  26"/>
          <p:cNvSpPr>
            <a:spLocks noGrp="1"/>
          </p:cNvSpPr>
          <p:nvPr>
            <p:ph type="pic" sz="quarter" idx="21"/>
          </p:nvPr>
        </p:nvSpPr>
        <p:spPr bwMode="gray">
          <a:xfrm>
            <a:off x="5796074" y="1945408"/>
            <a:ext cx="2808114" cy="1824042"/>
          </a:xfrm>
        </p:spPr>
        <p:txBody>
          <a:bodyPr rtlCol="0" anchor="ctr">
            <a:normAutofit/>
          </a:bodyPr>
          <a:lstStyle>
            <a:lvl1pPr algn="ctr">
              <a:defRPr sz="1200"/>
            </a:lvl1pPr>
          </a:lstStyle>
          <a:p>
            <a:pPr lvl="0"/>
            <a:r>
              <a:rPr lang="en-US" noProof="0" dirty="0" smtClean="0"/>
              <a:t>Click icon to add picture</a:t>
            </a:r>
            <a:endParaRPr lang="fr-FR" noProof="0" dirty="0"/>
          </a:p>
        </p:txBody>
      </p:sp>
      <p:sp>
        <p:nvSpPr>
          <p:cNvPr id="31" name="Espace réservé du texte 15"/>
          <p:cNvSpPr>
            <a:spLocks noGrp="1"/>
          </p:cNvSpPr>
          <p:nvPr>
            <p:ph type="body" sz="quarter" idx="25"/>
          </p:nvPr>
        </p:nvSpPr>
        <p:spPr bwMode="gray">
          <a:xfrm>
            <a:off x="323850" y="3194810"/>
            <a:ext cx="5040238" cy="1656000"/>
          </a:xfrm>
          <a:ln>
            <a:solidFill>
              <a:schemeClr val="accent1"/>
            </a:solidFill>
          </a:ln>
        </p:spPr>
        <p:txBody>
          <a:bodyPr lIns="72000" tIns="72000" rIns="72000" bIns="72000">
            <a:noAutofit/>
          </a:bodyPr>
          <a:lstStyle>
            <a:lvl1pPr marL="185738" indent="-185738">
              <a:spcBef>
                <a:spcPts val="0"/>
              </a:spcBef>
              <a:spcAft>
                <a:spcPts val="0"/>
              </a:spcAft>
              <a:buSzPct val="70000"/>
              <a:buFontTx/>
              <a:buBlip>
                <a:blip r:embed="rId2"/>
              </a:buBlip>
              <a:defRPr sz="1000"/>
            </a:lvl1pPr>
            <a:lvl2pPr marL="363538" indent="-177800">
              <a:spcBef>
                <a:spcPts val="0"/>
              </a:spcBef>
              <a:spcAft>
                <a:spcPts val="0"/>
              </a:spcAft>
              <a:buSzPct val="100000"/>
              <a:buFont typeface="Arial" pitchFamily="34" charset="0"/>
              <a:buChar char="-"/>
              <a:defRPr sz="900"/>
            </a:lvl2pPr>
            <a:lvl3pPr marL="539750" indent="-179388">
              <a:spcBef>
                <a:spcPts val="0"/>
              </a:spcBef>
              <a:spcAft>
                <a:spcPts val="0"/>
              </a:spcAft>
              <a:defRPr sz="900"/>
            </a:lvl3pPr>
            <a:lvl4pPr marL="717550" indent="-142875">
              <a:spcBef>
                <a:spcPts val="0"/>
              </a:spcBef>
              <a:spcAft>
                <a:spcPts val="0"/>
              </a:spcAft>
              <a:defRPr sz="900"/>
            </a:lvl4pPr>
            <a:lvl5pPr marL="901700" indent="-107950">
              <a:spcBef>
                <a:spcPts val="0"/>
              </a:spcBef>
              <a:spcAft>
                <a:spcPts val="0"/>
              </a:spcAf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smtClean="0"/>
          </a:p>
        </p:txBody>
      </p:sp>
      <p:sp>
        <p:nvSpPr>
          <p:cNvPr id="32" name="Espace réservé du texte 15"/>
          <p:cNvSpPr>
            <a:spLocks noGrp="1"/>
          </p:cNvSpPr>
          <p:nvPr>
            <p:ph type="body" sz="quarter" idx="26"/>
          </p:nvPr>
        </p:nvSpPr>
        <p:spPr bwMode="gray">
          <a:xfrm>
            <a:off x="323850" y="5167859"/>
            <a:ext cx="5040238" cy="822886"/>
          </a:xfrm>
          <a:ln>
            <a:solidFill>
              <a:schemeClr val="accent1"/>
            </a:solidFill>
          </a:ln>
        </p:spPr>
        <p:txBody>
          <a:bodyPr lIns="72000" tIns="72000" rIns="72000" bIns="72000">
            <a:noAutofit/>
          </a:bodyPr>
          <a:lstStyle>
            <a:lvl1pPr marL="185738" indent="-185738">
              <a:spcBef>
                <a:spcPts val="0"/>
              </a:spcBef>
              <a:spcAft>
                <a:spcPts val="0"/>
              </a:spcAft>
              <a:buSzPct val="70000"/>
              <a:buFontTx/>
              <a:buBlip>
                <a:blip r:embed="rId2"/>
              </a:buBlip>
              <a:defRPr sz="1000"/>
            </a:lvl1pPr>
            <a:lvl2pPr marL="363538" indent="-177800">
              <a:spcBef>
                <a:spcPts val="0"/>
              </a:spcBef>
              <a:spcAft>
                <a:spcPts val="0"/>
              </a:spcAft>
              <a:buSzPct val="100000"/>
              <a:buFont typeface="Arial" pitchFamily="34" charset="0"/>
              <a:buChar char="-"/>
              <a:defRPr sz="900"/>
            </a:lvl2pPr>
            <a:lvl3pPr marL="539750" indent="-179388">
              <a:spcBef>
                <a:spcPts val="0"/>
              </a:spcBef>
              <a:spcAft>
                <a:spcPts val="0"/>
              </a:spcAft>
              <a:defRPr sz="900"/>
            </a:lvl3pPr>
            <a:lvl4pPr marL="717550" indent="-142875">
              <a:spcBef>
                <a:spcPts val="0"/>
              </a:spcBef>
              <a:spcAft>
                <a:spcPts val="0"/>
              </a:spcAft>
              <a:defRPr sz="900"/>
            </a:lvl4pPr>
            <a:lvl5pPr marL="901700" indent="-107950">
              <a:spcBef>
                <a:spcPts val="0"/>
              </a:spcBef>
              <a:spcAft>
                <a:spcPts val="0"/>
              </a:spcAft>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smtClean="0"/>
          </a:p>
        </p:txBody>
      </p:sp>
      <p:sp>
        <p:nvSpPr>
          <p:cNvPr id="33" name="Espace réservé pour une image  26"/>
          <p:cNvSpPr>
            <a:spLocks noGrp="1"/>
          </p:cNvSpPr>
          <p:nvPr>
            <p:ph type="pic" sz="quarter" idx="27"/>
          </p:nvPr>
        </p:nvSpPr>
        <p:spPr bwMode="gray">
          <a:xfrm>
            <a:off x="5796074" y="4131077"/>
            <a:ext cx="2808114" cy="1824042"/>
          </a:xfrm>
        </p:spPr>
        <p:txBody>
          <a:bodyPr rtlCol="0" anchor="ctr">
            <a:normAutofit/>
          </a:bodyPr>
          <a:lstStyle>
            <a:lvl1pPr algn="ctr">
              <a:defRPr sz="1200"/>
            </a:lvl1pPr>
          </a:lstStyle>
          <a:p>
            <a:pPr lvl="0"/>
            <a:r>
              <a:rPr lang="en-US" noProof="0" dirty="0" smtClean="0"/>
              <a:t>Click icon to add picture</a:t>
            </a:r>
            <a:endParaRPr lang="fr-FR" noProof="0" dirty="0"/>
          </a:p>
        </p:txBody>
      </p:sp>
      <p:sp>
        <p:nvSpPr>
          <p:cNvPr id="34" name="Espace réservé du texte 15"/>
          <p:cNvSpPr>
            <a:spLocks noGrp="1"/>
          </p:cNvSpPr>
          <p:nvPr>
            <p:ph type="body" sz="quarter" idx="28" hasCustomPrompt="1"/>
          </p:nvPr>
        </p:nvSpPr>
        <p:spPr bwMode="gray">
          <a:xfrm>
            <a:off x="5580111" y="3831764"/>
            <a:ext cx="3240039" cy="288033"/>
          </a:xfrm>
          <a:noFill/>
          <a:ln>
            <a:noFill/>
          </a:ln>
        </p:spPr>
        <p:txBody>
          <a:bodyPr lIns="72000" rIns="72000" anchor="ctr">
            <a:noAutofit/>
          </a:bodyPr>
          <a:lstStyle>
            <a:lvl1pPr marL="0" indent="0" algn="ctr">
              <a:spcBef>
                <a:spcPts val="0"/>
              </a:spcBef>
              <a:spcAft>
                <a:spcPts val="0"/>
              </a:spcAft>
              <a:buFont typeface="Arial" pitchFamily="34" charset="0"/>
              <a:buNone/>
              <a:defRPr sz="1000" b="0">
                <a:solidFill>
                  <a:schemeClr val="tx1"/>
                </a:solidFill>
              </a:defRPr>
            </a:lvl1pPr>
            <a:lvl2pPr marL="0" indent="0" algn="ctr">
              <a:spcBef>
                <a:spcPts val="0"/>
              </a:spcBef>
              <a:spcAft>
                <a:spcPts val="0"/>
              </a:spcAft>
              <a:buFont typeface="Arial" pitchFamily="34" charset="0"/>
              <a:buNone/>
              <a:defRPr sz="1000" b="0">
                <a:solidFill>
                  <a:schemeClr val="tx1"/>
                </a:solidFill>
              </a:defRPr>
            </a:lvl2pPr>
            <a:lvl3pPr marL="0" indent="0" algn="ctr">
              <a:spcBef>
                <a:spcPts val="0"/>
              </a:spcBef>
              <a:spcAft>
                <a:spcPts val="0"/>
              </a:spcAft>
              <a:buNone/>
              <a:defRPr sz="1000" b="0">
                <a:solidFill>
                  <a:schemeClr val="tx1"/>
                </a:solidFill>
              </a:defRPr>
            </a:lvl3pPr>
            <a:lvl4pPr marL="0" indent="0" algn="ctr">
              <a:spcBef>
                <a:spcPts val="0"/>
              </a:spcBef>
              <a:spcAft>
                <a:spcPts val="0"/>
              </a:spcAft>
              <a:buNone/>
              <a:defRPr sz="1000" b="0">
                <a:solidFill>
                  <a:schemeClr val="tx1"/>
                </a:solidFill>
              </a:defRPr>
            </a:lvl4pPr>
            <a:lvl5pPr marL="0" indent="0" algn="ctr">
              <a:spcBef>
                <a:spcPts val="0"/>
              </a:spcBef>
              <a:spcAft>
                <a:spcPts val="0"/>
              </a:spcAft>
              <a:buNone/>
              <a:defRPr sz="1000" b="0">
                <a:solidFill>
                  <a:schemeClr val="tx1"/>
                </a:solidFill>
              </a:defRPr>
            </a:lvl5pPr>
          </a:lstStyle>
          <a:p>
            <a:pPr lvl="0"/>
            <a:r>
              <a:rPr lang="en-US" dirty="0" smtClean="0"/>
              <a:t>Illustration Title</a:t>
            </a:r>
            <a:endParaRPr lang="fr-FR" dirty="0" smtClean="0"/>
          </a:p>
        </p:txBody>
      </p:sp>
      <p:sp>
        <p:nvSpPr>
          <p:cNvPr id="36" name="Text Placeholder 35"/>
          <p:cNvSpPr>
            <a:spLocks noGrp="1"/>
          </p:cNvSpPr>
          <p:nvPr>
            <p:ph type="body" sz="quarter" idx="38"/>
          </p:nvPr>
        </p:nvSpPr>
        <p:spPr>
          <a:xfrm>
            <a:off x="320036" y="6093428"/>
            <a:ext cx="2124000" cy="216000"/>
          </a:xfrm>
          <a:solidFill>
            <a:schemeClr val="accent1"/>
          </a:solidFill>
          <a:ln w="9525">
            <a:solidFill>
              <a:schemeClr val="accent1"/>
            </a:solidFill>
            <a:miter lim="800000"/>
            <a:headEnd/>
            <a:tailEnd/>
          </a:ln>
        </p:spPr>
        <p:txBody>
          <a:bodyPr vert="horz" wrap="square" lIns="72000" tIns="0" rIns="72000" bIns="0" numCol="1" anchor="ctr" anchorCtr="0" compatLnSpc="1">
            <a:prstTxWarp prst="textNoShape">
              <a:avLst/>
            </a:prstTxWarp>
            <a:noAutofit/>
          </a:bodyPr>
          <a:lstStyle>
            <a:lvl1pPr algn="l">
              <a:defRPr lang="en-US" sz="1000" b="1" kern="1200" dirty="0" smtClean="0">
                <a:solidFill>
                  <a:schemeClr val="bg1"/>
                </a:solidFill>
                <a:latin typeface="+mn-lt"/>
                <a:ea typeface="+mn-ea"/>
                <a:cs typeface="+mn-cs"/>
              </a:defRPr>
            </a:lvl1pPr>
            <a:lvl3pPr>
              <a:defRPr lang="fr-FR" sz="1000" b="1" kern="1200" dirty="0" smtClean="0">
                <a:solidFill>
                  <a:schemeClr val="bg1"/>
                </a:solidFill>
                <a:latin typeface="+mn-lt"/>
                <a:ea typeface="+mn-ea"/>
                <a:cs typeface="+mn-cs"/>
              </a:defRPr>
            </a:lvl3pPr>
          </a:lstStyle>
          <a:p>
            <a:pPr marL="0" lvl="0" indent="0" algn="l" rtl="0" eaLnBrk="0" fontAlgn="base" hangingPunct="0">
              <a:spcBef>
                <a:spcPts val="0"/>
              </a:spcBef>
              <a:spcAft>
                <a:spcPts val="0"/>
              </a:spcAft>
              <a:buClr>
                <a:schemeClr val="accent1"/>
              </a:buClr>
              <a:buFont typeface="Arial" pitchFamily="34" charset="0"/>
              <a:buNone/>
            </a:pPr>
            <a:r>
              <a:rPr lang="en-US" smtClean="0"/>
              <a:t>Click to edit Master text styles</a:t>
            </a:r>
          </a:p>
        </p:txBody>
      </p:sp>
      <p:sp>
        <p:nvSpPr>
          <p:cNvPr id="38" name="Content Placeholder 37"/>
          <p:cNvSpPr>
            <a:spLocks noGrp="1"/>
          </p:cNvSpPr>
          <p:nvPr>
            <p:ph sz="quarter" idx="39"/>
          </p:nvPr>
        </p:nvSpPr>
        <p:spPr>
          <a:xfrm>
            <a:off x="2541408" y="6093428"/>
            <a:ext cx="2016000" cy="225343"/>
          </a:xfrm>
          <a:solidFill>
            <a:schemeClr val="accent1"/>
          </a:solidFill>
          <a:ln w="9525">
            <a:solidFill>
              <a:schemeClr val="accent1"/>
            </a:solidFill>
            <a:miter lim="800000"/>
            <a:headEnd/>
            <a:tailEnd/>
          </a:ln>
        </p:spPr>
        <p:txBody>
          <a:bodyPr vert="horz" wrap="square" lIns="72000" tIns="0" rIns="72000" bIns="0" numCol="1" anchor="ctr" anchorCtr="0" compatLnSpc="1">
            <a:prstTxWarp prst="textNoShape">
              <a:avLst/>
            </a:prstTxWarp>
            <a:noAutofit/>
          </a:bodyPr>
          <a:lstStyle>
            <a:lvl1pPr algn="l">
              <a:defRPr lang="en-US" sz="1000" b="1" kern="1200" smtClean="0">
                <a:solidFill>
                  <a:schemeClr val="bg1"/>
                </a:solidFill>
                <a:latin typeface="+mn-lt"/>
                <a:ea typeface="+mn-ea"/>
                <a:cs typeface="+mn-cs"/>
              </a:defRPr>
            </a:lvl1pPr>
            <a:lvl3pPr>
              <a:defRPr lang="fr-FR" sz="1000" b="1" kern="1200" dirty="0" smtClean="0">
                <a:solidFill>
                  <a:schemeClr val="bg1"/>
                </a:solidFill>
                <a:latin typeface="+mn-lt"/>
                <a:ea typeface="+mn-ea"/>
                <a:cs typeface="+mn-cs"/>
              </a:defRPr>
            </a:lvl3pPr>
          </a:lstStyle>
          <a:p>
            <a:pPr marL="0" lvl="0" indent="0" algn="l" rtl="0" eaLnBrk="0" fontAlgn="base" hangingPunct="0">
              <a:spcBef>
                <a:spcPts val="0"/>
              </a:spcBef>
              <a:spcAft>
                <a:spcPts val="0"/>
              </a:spcAft>
              <a:buClr>
                <a:schemeClr val="accent1"/>
              </a:buClr>
              <a:buFont typeface="Arial" pitchFamily="34" charset="0"/>
              <a:buNone/>
            </a:pPr>
            <a:r>
              <a:rPr lang="en-US" smtClean="0"/>
              <a:t>Click to edit Master text styles</a:t>
            </a:r>
          </a:p>
        </p:txBody>
      </p:sp>
      <p:sp>
        <p:nvSpPr>
          <p:cNvPr id="40" name="Text Placeholder 39"/>
          <p:cNvSpPr>
            <a:spLocks noGrp="1"/>
          </p:cNvSpPr>
          <p:nvPr>
            <p:ph type="body" sz="quarter" idx="40"/>
          </p:nvPr>
        </p:nvSpPr>
        <p:spPr>
          <a:xfrm>
            <a:off x="4654780" y="6093428"/>
            <a:ext cx="2124000" cy="216000"/>
          </a:xfrm>
          <a:solidFill>
            <a:schemeClr val="accent1"/>
          </a:solidFill>
          <a:ln w="9525">
            <a:solidFill>
              <a:schemeClr val="accent1"/>
            </a:solidFill>
            <a:miter lim="800000"/>
            <a:headEnd/>
            <a:tailEnd/>
          </a:ln>
        </p:spPr>
        <p:txBody>
          <a:bodyPr vert="horz" wrap="square" lIns="72000" tIns="0" rIns="72000" bIns="0" numCol="1" anchor="ctr" anchorCtr="0" compatLnSpc="1">
            <a:prstTxWarp prst="textNoShape">
              <a:avLst/>
            </a:prstTxWarp>
            <a:noAutofit/>
          </a:bodyPr>
          <a:lstStyle>
            <a:lvl1pPr algn="l">
              <a:defRPr lang="en-US" sz="1000" b="1" kern="1200" smtClean="0">
                <a:solidFill>
                  <a:schemeClr val="bg1"/>
                </a:solidFill>
                <a:latin typeface="+mn-lt"/>
                <a:ea typeface="+mn-ea"/>
                <a:cs typeface="+mn-cs"/>
              </a:defRPr>
            </a:lvl1pPr>
            <a:lvl3pPr>
              <a:defRPr lang="fr-FR" sz="1000" b="1" kern="1200" dirty="0" smtClean="0">
                <a:solidFill>
                  <a:schemeClr val="bg1"/>
                </a:solidFill>
                <a:latin typeface="+mn-lt"/>
                <a:ea typeface="+mn-ea"/>
                <a:cs typeface="+mn-cs"/>
              </a:defRPr>
            </a:lvl3pPr>
          </a:lstStyle>
          <a:p>
            <a:pPr marL="0" lvl="0" indent="0" algn="l" rtl="0" eaLnBrk="0" fontAlgn="base" hangingPunct="0">
              <a:spcBef>
                <a:spcPts val="0"/>
              </a:spcBef>
              <a:spcAft>
                <a:spcPts val="0"/>
              </a:spcAft>
              <a:buClr>
                <a:schemeClr val="accent1"/>
              </a:buClr>
              <a:buFont typeface="Arial" pitchFamily="34" charset="0"/>
              <a:buNone/>
            </a:pPr>
            <a:r>
              <a:rPr lang="en-US" smtClean="0"/>
              <a:t>Click to edit Master text styles</a:t>
            </a:r>
          </a:p>
        </p:txBody>
      </p:sp>
      <p:sp>
        <p:nvSpPr>
          <p:cNvPr id="42" name="Text Placeholder 41"/>
          <p:cNvSpPr>
            <a:spLocks noGrp="1"/>
          </p:cNvSpPr>
          <p:nvPr>
            <p:ph type="body" sz="quarter" idx="41"/>
          </p:nvPr>
        </p:nvSpPr>
        <p:spPr>
          <a:xfrm>
            <a:off x="6876151" y="6093428"/>
            <a:ext cx="1944000" cy="216000"/>
          </a:xfrm>
          <a:solidFill>
            <a:schemeClr val="accent1"/>
          </a:solidFill>
          <a:ln w="9525">
            <a:solidFill>
              <a:schemeClr val="accent1"/>
            </a:solidFill>
            <a:miter lim="800000"/>
            <a:headEnd/>
            <a:tailEnd/>
          </a:ln>
        </p:spPr>
        <p:txBody>
          <a:bodyPr vert="horz" wrap="square" lIns="72000" tIns="0" rIns="72000" bIns="0" numCol="1" anchor="ctr" anchorCtr="0" compatLnSpc="1">
            <a:prstTxWarp prst="textNoShape">
              <a:avLst/>
            </a:prstTxWarp>
            <a:noAutofit/>
          </a:bodyPr>
          <a:lstStyle>
            <a:lvl1pPr algn="l">
              <a:defRPr lang="en-US" sz="1000" b="1" kern="1200" smtClean="0">
                <a:solidFill>
                  <a:schemeClr val="bg1"/>
                </a:solidFill>
                <a:latin typeface="+mn-lt"/>
                <a:ea typeface="+mn-ea"/>
                <a:cs typeface="+mn-cs"/>
              </a:defRPr>
            </a:lvl1pPr>
            <a:lvl3pPr>
              <a:defRPr lang="fr-FR" sz="1000" b="1" kern="1200" dirty="0" smtClean="0">
                <a:solidFill>
                  <a:schemeClr val="bg1"/>
                </a:solidFill>
                <a:latin typeface="+mn-lt"/>
                <a:ea typeface="+mn-ea"/>
                <a:cs typeface="+mn-cs"/>
              </a:defRPr>
            </a:lvl3pPr>
          </a:lstStyle>
          <a:p>
            <a:pPr marL="0" lvl="0" indent="0" algn="l" rtl="0" eaLnBrk="0" fontAlgn="base" hangingPunct="0">
              <a:spcBef>
                <a:spcPts val="0"/>
              </a:spcBef>
              <a:spcAft>
                <a:spcPts val="0"/>
              </a:spcAft>
              <a:buClr>
                <a:schemeClr val="accent1"/>
              </a:buClr>
              <a:buFont typeface="Arial" pitchFamily="34" charset="0"/>
              <a:buNone/>
            </a:pPr>
            <a:r>
              <a:rPr lang="en-US" smtClean="0"/>
              <a:t>Click to edit Master text styles</a:t>
            </a:r>
          </a:p>
        </p:txBody>
      </p:sp>
      <p:sp>
        <p:nvSpPr>
          <p:cNvPr id="44" name="Text Placeholder 43"/>
          <p:cNvSpPr>
            <a:spLocks noGrp="1"/>
          </p:cNvSpPr>
          <p:nvPr>
            <p:ph type="body" sz="quarter" idx="42"/>
          </p:nvPr>
        </p:nvSpPr>
        <p:spPr>
          <a:xfrm>
            <a:off x="320036" y="6314712"/>
            <a:ext cx="2124000" cy="288000"/>
          </a:xfrm>
          <a:noFill/>
          <a:ln w="9525">
            <a:solidFill>
              <a:schemeClr val="accent1"/>
            </a:solidFill>
            <a:miter lim="800000"/>
            <a:headEnd/>
            <a:tailEnd/>
          </a:ln>
        </p:spPr>
        <p:txBody>
          <a:bodyPr lIns="72000" tIns="72000" rIns="72000" bIns="72000" anchor="ctr">
            <a:noAutofit/>
          </a:bodyPr>
          <a:lstStyle>
            <a:lvl1pPr marL="0" indent="12700" algn="l" rtl="0" eaLnBrk="0" fontAlgn="base" hangingPunct="0">
              <a:spcBef>
                <a:spcPct val="0"/>
              </a:spcBef>
              <a:spcAft>
                <a:spcPct val="0"/>
              </a:spcAft>
              <a:buClr>
                <a:schemeClr val="accent1"/>
              </a:buClr>
              <a:defRPr lang="en-US" sz="900" kern="1200" smtClean="0">
                <a:solidFill>
                  <a:schemeClr val="tx1"/>
                </a:solidFill>
                <a:latin typeface="+mn-lt"/>
                <a:ea typeface="+mn-ea"/>
                <a:cs typeface="+mn-cs"/>
              </a:defRPr>
            </a:lvl1pPr>
            <a:lvl2pPr marL="0" indent="12700" algn="l" rtl="0" eaLnBrk="0" fontAlgn="base" hangingPunct="0">
              <a:spcBef>
                <a:spcPct val="0"/>
              </a:spcBef>
              <a:spcAft>
                <a:spcPct val="0"/>
              </a:spcAft>
              <a:buClr>
                <a:schemeClr val="accent1"/>
              </a:buClr>
              <a:defRPr lang="en-US" sz="900" kern="1200" smtClean="0">
                <a:solidFill>
                  <a:schemeClr val="tx1"/>
                </a:solidFill>
                <a:latin typeface="+mn-lt"/>
                <a:ea typeface="+mn-ea"/>
                <a:cs typeface="+mn-cs"/>
              </a:defRPr>
            </a:lvl2pPr>
            <a:lvl3pPr marL="0" indent="12700" algn="l" rtl="0" eaLnBrk="0" fontAlgn="base" hangingPunct="0">
              <a:spcBef>
                <a:spcPct val="0"/>
              </a:spcBef>
              <a:spcAft>
                <a:spcPct val="0"/>
              </a:spcAft>
              <a:buClr>
                <a:schemeClr val="accent1"/>
              </a:buClr>
              <a:defRPr lang="en-US" sz="900" kern="1200" smtClean="0">
                <a:solidFill>
                  <a:schemeClr val="tx1"/>
                </a:solidFill>
                <a:latin typeface="+mn-lt"/>
                <a:ea typeface="+mn-ea"/>
                <a:cs typeface="+mn-cs"/>
              </a:defRPr>
            </a:lvl3pPr>
            <a:lvl4pPr marL="0" indent="12700" algn="l" rtl="0" eaLnBrk="0" fontAlgn="base" hangingPunct="0">
              <a:spcBef>
                <a:spcPct val="0"/>
              </a:spcBef>
              <a:spcAft>
                <a:spcPct val="0"/>
              </a:spcAft>
              <a:buClr>
                <a:schemeClr val="accent1"/>
              </a:buClr>
              <a:defRPr lang="en-US" sz="900" kern="1200" smtClean="0">
                <a:solidFill>
                  <a:schemeClr val="tx1"/>
                </a:solidFill>
                <a:latin typeface="+mn-lt"/>
                <a:ea typeface="+mn-ea"/>
                <a:cs typeface="+mn-cs"/>
              </a:defRPr>
            </a:lvl4pPr>
            <a:lvl5pPr marL="0" indent="12700" algn="l" rtl="0" eaLnBrk="0" fontAlgn="base" hangingPunct="0">
              <a:spcBef>
                <a:spcPct val="0"/>
              </a:spcBef>
              <a:spcAft>
                <a:spcPct val="0"/>
              </a:spcAft>
              <a:buClr>
                <a:schemeClr val="accent1"/>
              </a:buClr>
              <a:defRPr lang="fr-FR" sz="900" kern="1200" dirty="0" smtClean="0">
                <a:solidFill>
                  <a:schemeClr val="tx1"/>
                </a:solidFill>
                <a:latin typeface="+mn-lt"/>
                <a:ea typeface="+mn-ea"/>
                <a:cs typeface="+mn-cs"/>
              </a:defRPr>
            </a:lvl5pPr>
          </a:lstStyle>
          <a:p>
            <a:pPr lvl="0"/>
            <a:r>
              <a:rPr lang="en-US" smtClean="0"/>
              <a:t>Click to edit Master text styles</a:t>
            </a:r>
          </a:p>
        </p:txBody>
      </p:sp>
      <p:sp>
        <p:nvSpPr>
          <p:cNvPr id="46" name="Text Placeholder 45"/>
          <p:cNvSpPr>
            <a:spLocks noGrp="1"/>
          </p:cNvSpPr>
          <p:nvPr>
            <p:ph type="body" sz="quarter" idx="43"/>
          </p:nvPr>
        </p:nvSpPr>
        <p:spPr>
          <a:xfrm>
            <a:off x="2541408" y="6314712"/>
            <a:ext cx="2016000" cy="288000"/>
          </a:xfrm>
          <a:noFill/>
          <a:ln w="9525">
            <a:solidFill>
              <a:schemeClr val="accent1"/>
            </a:solidFill>
            <a:miter lim="800000"/>
            <a:headEnd/>
            <a:tailEnd/>
          </a:ln>
        </p:spPr>
        <p:txBody>
          <a:bodyPr lIns="72000" tIns="72000" rIns="72000" bIns="72000" anchor="ctr">
            <a:noAutofit/>
          </a:bodyPr>
          <a:lstStyle>
            <a:lvl1pPr marL="0" indent="12700" algn="l" rtl="0" eaLnBrk="0" fontAlgn="base" hangingPunct="0">
              <a:spcBef>
                <a:spcPct val="0"/>
              </a:spcBef>
              <a:spcAft>
                <a:spcPct val="0"/>
              </a:spcAft>
              <a:buClr>
                <a:schemeClr val="accent1"/>
              </a:buClr>
              <a:defRPr lang="en-US" sz="900" kern="1200" smtClean="0">
                <a:solidFill>
                  <a:schemeClr val="tx1"/>
                </a:solidFill>
                <a:latin typeface="+mn-lt"/>
                <a:ea typeface="+mn-ea"/>
                <a:cs typeface="+mn-cs"/>
              </a:defRPr>
            </a:lvl1pPr>
            <a:lvl2pPr marL="0" indent="12700" algn="l" rtl="0" eaLnBrk="0" fontAlgn="base" hangingPunct="0">
              <a:spcBef>
                <a:spcPct val="0"/>
              </a:spcBef>
              <a:spcAft>
                <a:spcPct val="0"/>
              </a:spcAft>
              <a:buClr>
                <a:schemeClr val="accent1"/>
              </a:buClr>
              <a:defRPr lang="en-US" sz="900" kern="1200" smtClean="0">
                <a:solidFill>
                  <a:schemeClr val="tx1"/>
                </a:solidFill>
                <a:latin typeface="+mn-lt"/>
                <a:ea typeface="+mn-ea"/>
                <a:cs typeface="+mn-cs"/>
              </a:defRPr>
            </a:lvl2pPr>
            <a:lvl3pPr marL="0" indent="12700" algn="l" rtl="0" eaLnBrk="0" fontAlgn="base" hangingPunct="0">
              <a:spcBef>
                <a:spcPct val="0"/>
              </a:spcBef>
              <a:spcAft>
                <a:spcPct val="0"/>
              </a:spcAft>
              <a:buClr>
                <a:schemeClr val="accent1"/>
              </a:buClr>
              <a:defRPr lang="en-US" sz="900" kern="1200" smtClean="0">
                <a:solidFill>
                  <a:schemeClr val="tx1"/>
                </a:solidFill>
                <a:latin typeface="+mn-lt"/>
                <a:ea typeface="+mn-ea"/>
                <a:cs typeface="+mn-cs"/>
              </a:defRPr>
            </a:lvl3pPr>
            <a:lvl4pPr marL="0" indent="12700" algn="l" rtl="0" eaLnBrk="0" fontAlgn="base" hangingPunct="0">
              <a:spcBef>
                <a:spcPct val="0"/>
              </a:spcBef>
              <a:spcAft>
                <a:spcPct val="0"/>
              </a:spcAft>
              <a:buClr>
                <a:schemeClr val="accent1"/>
              </a:buClr>
              <a:defRPr lang="en-US" sz="900" kern="1200" smtClean="0">
                <a:solidFill>
                  <a:schemeClr val="tx1"/>
                </a:solidFill>
                <a:latin typeface="+mn-lt"/>
                <a:ea typeface="+mn-ea"/>
                <a:cs typeface="+mn-cs"/>
              </a:defRPr>
            </a:lvl4pPr>
            <a:lvl5pPr marL="0" indent="12700" algn="l" rtl="0" eaLnBrk="0" fontAlgn="base" hangingPunct="0">
              <a:spcBef>
                <a:spcPct val="0"/>
              </a:spcBef>
              <a:spcAft>
                <a:spcPct val="0"/>
              </a:spcAft>
              <a:buClr>
                <a:schemeClr val="accent1"/>
              </a:buClr>
              <a:defRPr lang="fr-FR" sz="900" kern="1200" dirty="0" smtClean="0">
                <a:solidFill>
                  <a:schemeClr val="tx1"/>
                </a:solidFill>
                <a:latin typeface="+mn-lt"/>
                <a:ea typeface="+mn-ea"/>
                <a:cs typeface="+mn-cs"/>
              </a:defRPr>
            </a:lvl5pPr>
          </a:lstStyle>
          <a:p>
            <a:pPr lvl="0"/>
            <a:r>
              <a:rPr lang="en-US" smtClean="0"/>
              <a:t>Click to edit Master text styles</a:t>
            </a:r>
          </a:p>
        </p:txBody>
      </p:sp>
      <p:sp>
        <p:nvSpPr>
          <p:cNvPr id="48" name="Text Placeholder 47"/>
          <p:cNvSpPr>
            <a:spLocks noGrp="1"/>
          </p:cNvSpPr>
          <p:nvPr>
            <p:ph type="body" sz="quarter" idx="44"/>
          </p:nvPr>
        </p:nvSpPr>
        <p:spPr>
          <a:xfrm>
            <a:off x="4654780" y="6314712"/>
            <a:ext cx="2124000" cy="288000"/>
          </a:xfrm>
          <a:noFill/>
          <a:ln w="9525">
            <a:solidFill>
              <a:schemeClr val="accent1"/>
            </a:solidFill>
            <a:miter lim="800000"/>
            <a:headEnd/>
            <a:tailEnd/>
          </a:ln>
        </p:spPr>
        <p:txBody>
          <a:bodyPr lIns="72000" tIns="72000" rIns="72000" bIns="72000" anchor="ctr">
            <a:noAutofit/>
          </a:bodyPr>
          <a:lstStyle>
            <a:lvl1pPr marL="0" indent="12700" algn="l" rtl="0" eaLnBrk="0" fontAlgn="base" hangingPunct="0">
              <a:spcBef>
                <a:spcPct val="0"/>
              </a:spcBef>
              <a:spcAft>
                <a:spcPct val="0"/>
              </a:spcAft>
              <a:buClr>
                <a:schemeClr val="accent1"/>
              </a:buClr>
              <a:defRPr lang="en-US" sz="900" kern="1200" smtClean="0">
                <a:solidFill>
                  <a:schemeClr val="tx1"/>
                </a:solidFill>
                <a:latin typeface="+mn-lt"/>
                <a:ea typeface="+mn-ea"/>
                <a:cs typeface="+mn-cs"/>
              </a:defRPr>
            </a:lvl1pPr>
            <a:lvl2pPr marL="0" indent="12700" algn="l" rtl="0" eaLnBrk="0" fontAlgn="base" hangingPunct="0">
              <a:spcBef>
                <a:spcPct val="0"/>
              </a:spcBef>
              <a:spcAft>
                <a:spcPct val="0"/>
              </a:spcAft>
              <a:buClr>
                <a:schemeClr val="accent1"/>
              </a:buClr>
              <a:defRPr lang="en-US" sz="900" kern="1200" smtClean="0">
                <a:solidFill>
                  <a:schemeClr val="tx1"/>
                </a:solidFill>
                <a:latin typeface="+mn-lt"/>
                <a:ea typeface="+mn-ea"/>
                <a:cs typeface="+mn-cs"/>
              </a:defRPr>
            </a:lvl2pPr>
            <a:lvl3pPr marL="0" indent="12700" algn="l" rtl="0" eaLnBrk="0" fontAlgn="base" hangingPunct="0">
              <a:spcBef>
                <a:spcPct val="0"/>
              </a:spcBef>
              <a:spcAft>
                <a:spcPct val="0"/>
              </a:spcAft>
              <a:buClr>
                <a:schemeClr val="accent1"/>
              </a:buClr>
              <a:defRPr lang="en-US" sz="900" kern="1200" smtClean="0">
                <a:solidFill>
                  <a:schemeClr val="tx1"/>
                </a:solidFill>
                <a:latin typeface="+mn-lt"/>
                <a:ea typeface="+mn-ea"/>
                <a:cs typeface="+mn-cs"/>
              </a:defRPr>
            </a:lvl3pPr>
            <a:lvl4pPr marL="0" indent="12700" algn="l" rtl="0" eaLnBrk="0" fontAlgn="base" hangingPunct="0">
              <a:spcBef>
                <a:spcPct val="0"/>
              </a:spcBef>
              <a:spcAft>
                <a:spcPct val="0"/>
              </a:spcAft>
              <a:buClr>
                <a:schemeClr val="accent1"/>
              </a:buClr>
              <a:defRPr lang="en-US" sz="900" kern="1200" smtClean="0">
                <a:solidFill>
                  <a:schemeClr val="tx1"/>
                </a:solidFill>
                <a:latin typeface="+mn-lt"/>
                <a:ea typeface="+mn-ea"/>
                <a:cs typeface="+mn-cs"/>
              </a:defRPr>
            </a:lvl4pPr>
            <a:lvl5pPr marL="0" indent="12700" algn="l" rtl="0" eaLnBrk="0" fontAlgn="base" hangingPunct="0">
              <a:spcBef>
                <a:spcPct val="0"/>
              </a:spcBef>
              <a:spcAft>
                <a:spcPct val="0"/>
              </a:spcAft>
              <a:buClr>
                <a:schemeClr val="accent1"/>
              </a:buClr>
              <a:defRPr lang="fr-FR" sz="900" kern="1200" dirty="0" smtClean="0">
                <a:solidFill>
                  <a:schemeClr val="tx1"/>
                </a:solidFill>
                <a:latin typeface="+mn-lt"/>
                <a:ea typeface="+mn-ea"/>
                <a:cs typeface="+mn-cs"/>
              </a:defRPr>
            </a:lvl5pPr>
          </a:lstStyle>
          <a:p>
            <a:pPr lvl="0"/>
            <a:r>
              <a:rPr lang="en-US" smtClean="0"/>
              <a:t>Click to edit Master text styles</a:t>
            </a:r>
          </a:p>
        </p:txBody>
      </p:sp>
      <p:sp>
        <p:nvSpPr>
          <p:cNvPr id="50" name="Text Placeholder 49"/>
          <p:cNvSpPr>
            <a:spLocks noGrp="1"/>
          </p:cNvSpPr>
          <p:nvPr>
            <p:ph type="body" sz="quarter" idx="45"/>
          </p:nvPr>
        </p:nvSpPr>
        <p:spPr>
          <a:xfrm>
            <a:off x="6876151" y="6314712"/>
            <a:ext cx="1944000" cy="288000"/>
          </a:xfrm>
          <a:noFill/>
          <a:ln w="9525">
            <a:solidFill>
              <a:schemeClr val="accent1"/>
            </a:solidFill>
            <a:miter lim="800000"/>
            <a:headEnd/>
            <a:tailEnd/>
          </a:ln>
        </p:spPr>
        <p:txBody>
          <a:bodyPr lIns="72000" tIns="72000" rIns="72000" bIns="72000" anchor="ctr">
            <a:noAutofit/>
          </a:bodyPr>
          <a:lstStyle>
            <a:lvl1pPr marL="0" indent="12700" algn="l" rtl="0" eaLnBrk="0" fontAlgn="base" hangingPunct="0">
              <a:spcBef>
                <a:spcPct val="0"/>
              </a:spcBef>
              <a:spcAft>
                <a:spcPct val="0"/>
              </a:spcAft>
              <a:buClr>
                <a:schemeClr val="accent1"/>
              </a:buClr>
              <a:defRPr lang="en-US" sz="900" kern="1200" smtClean="0">
                <a:solidFill>
                  <a:schemeClr val="tx1"/>
                </a:solidFill>
                <a:latin typeface="+mn-lt"/>
                <a:ea typeface="+mn-ea"/>
                <a:cs typeface="+mn-cs"/>
              </a:defRPr>
            </a:lvl1pPr>
            <a:lvl2pPr marL="0" indent="12700" algn="l" rtl="0" eaLnBrk="0" fontAlgn="base" hangingPunct="0">
              <a:spcBef>
                <a:spcPct val="0"/>
              </a:spcBef>
              <a:spcAft>
                <a:spcPct val="0"/>
              </a:spcAft>
              <a:buClr>
                <a:schemeClr val="accent1"/>
              </a:buClr>
              <a:defRPr lang="en-US" sz="900" kern="1200" smtClean="0">
                <a:solidFill>
                  <a:schemeClr val="tx1"/>
                </a:solidFill>
                <a:latin typeface="+mn-lt"/>
                <a:ea typeface="+mn-ea"/>
                <a:cs typeface="+mn-cs"/>
              </a:defRPr>
            </a:lvl2pPr>
            <a:lvl3pPr marL="0" indent="12700" algn="l" rtl="0" eaLnBrk="0" fontAlgn="base" hangingPunct="0">
              <a:spcBef>
                <a:spcPct val="0"/>
              </a:spcBef>
              <a:spcAft>
                <a:spcPct val="0"/>
              </a:spcAft>
              <a:buClr>
                <a:schemeClr val="accent1"/>
              </a:buClr>
              <a:defRPr lang="en-US" sz="900" kern="1200" smtClean="0">
                <a:solidFill>
                  <a:schemeClr val="tx1"/>
                </a:solidFill>
                <a:latin typeface="+mn-lt"/>
                <a:ea typeface="+mn-ea"/>
                <a:cs typeface="+mn-cs"/>
              </a:defRPr>
            </a:lvl3pPr>
            <a:lvl4pPr marL="0" indent="12700" algn="l" rtl="0" eaLnBrk="0" fontAlgn="base" hangingPunct="0">
              <a:spcBef>
                <a:spcPct val="0"/>
              </a:spcBef>
              <a:spcAft>
                <a:spcPct val="0"/>
              </a:spcAft>
              <a:buClr>
                <a:schemeClr val="accent1"/>
              </a:buClr>
              <a:defRPr lang="en-US" sz="900" kern="1200" smtClean="0">
                <a:solidFill>
                  <a:schemeClr val="tx1"/>
                </a:solidFill>
                <a:latin typeface="+mn-lt"/>
                <a:ea typeface="+mn-ea"/>
                <a:cs typeface="+mn-cs"/>
              </a:defRPr>
            </a:lvl4pPr>
            <a:lvl5pPr marL="0" indent="12700" algn="l" rtl="0" eaLnBrk="0" fontAlgn="base" hangingPunct="0">
              <a:spcBef>
                <a:spcPct val="0"/>
              </a:spcBef>
              <a:spcAft>
                <a:spcPct val="0"/>
              </a:spcAft>
              <a:buClr>
                <a:schemeClr val="accent1"/>
              </a:buClr>
              <a:defRPr lang="fr-FR" sz="900" kern="1200" dirty="0" smtClean="0">
                <a:solidFill>
                  <a:schemeClr val="tx1"/>
                </a:solidFill>
                <a:latin typeface="+mn-lt"/>
                <a:ea typeface="+mn-ea"/>
                <a:cs typeface="+mn-cs"/>
              </a:defRPr>
            </a:lvl5pPr>
          </a:lstStyle>
          <a:p>
            <a:pPr lvl="0"/>
            <a:r>
              <a:rPr lang="en-US" smtClean="0"/>
              <a:t>Click to edit Master text styles</a:t>
            </a:r>
          </a:p>
        </p:txBody>
      </p:sp>
      <p:sp>
        <p:nvSpPr>
          <p:cNvPr id="23" name="Espace réservé du numéro de diapositive 5"/>
          <p:cNvSpPr>
            <a:spLocks noGrp="1"/>
          </p:cNvSpPr>
          <p:nvPr>
            <p:ph type="sldNum" sz="quarter" idx="46"/>
          </p:nvPr>
        </p:nvSpPr>
        <p:spPr>
          <a:xfrm>
            <a:off x="323850" y="6633646"/>
            <a:ext cx="503734" cy="107722"/>
          </a:xfrm>
          <a:prstGeom prst="rect">
            <a:avLst/>
          </a:prstGeom>
        </p:spPr>
        <p:txBody>
          <a:bodyPr/>
          <a:lstStyle>
            <a:lvl1pPr>
              <a:defRPr/>
            </a:lvl1pPr>
          </a:lstStyle>
          <a:p>
            <a:pPr fontAlgn="auto">
              <a:spcBef>
                <a:spcPts val="0"/>
              </a:spcBef>
              <a:spcAft>
                <a:spcPts val="0"/>
              </a:spcAft>
              <a:defRPr/>
            </a:pPr>
            <a:r>
              <a:rPr lang="en-US" sz="1800" b="0" dirty="0">
                <a:solidFill>
                  <a:srgbClr val="000000"/>
                </a:solidFill>
                <a:latin typeface="Arial"/>
              </a:rPr>
              <a:t>Page </a:t>
            </a:r>
            <a:fld id="{E5CE30CF-29D9-4A67-9637-BB29EFA0C1D9}" type="slidenum">
              <a:rPr lang="en-US" sz="1800" b="0">
                <a:solidFill>
                  <a:srgbClr val="000000"/>
                </a:solidFill>
                <a:latin typeface="Arial"/>
              </a:rPr>
              <a:pPr fontAlgn="auto">
                <a:spcBef>
                  <a:spcPts val="0"/>
                </a:spcBef>
                <a:spcAft>
                  <a:spcPts val="0"/>
                </a:spcAft>
                <a:defRPr/>
              </a:pPr>
              <a:t>‹#›</a:t>
            </a:fld>
            <a:endParaRPr lang="en-US" sz="1800" b="0" dirty="0">
              <a:solidFill>
                <a:srgbClr val="000000"/>
              </a:solidFill>
              <a:latin typeface="Arial"/>
            </a:endParaRPr>
          </a:p>
        </p:txBody>
      </p:sp>
    </p:spTree>
    <p:extLst>
      <p:ext uri="{BB962C8B-B14F-4D97-AF65-F5344CB8AC3E}">
        <p14:creationId xmlns:p14="http://schemas.microsoft.com/office/powerpoint/2010/main" val="6494315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al/Ref - internal slide">
    <p:spTree>
      <p:nvGrpSpPr>
        <p:cNvPr id="1" name=""/>
        <p:cNvGrpSpPr/>
        <p:nvPr/>
      </p:nvGrpSpPr>
      <p:grpSpPr>
        <a:xfrm>
          <a:off x="0" y="0"/>
          <a:ext cx="0" cy="0"/>
          <a:chOff x="0" y="0"/>
          <a:chExt cx="0" cy="0"/>
        </a:xfrm>
      </p:grpSpPr>
      <p:pic>
        <p:nvPicPr>
          <p:cNvPr id="19" name="Picture 85"/>
          <p:cNvPicPr>
            <a:picLocks noChangeAspect="1" noChangeArrowheads="1"/>
          </p:cNvPicPr>
          <p:nvPr userDrawn="1"/>
        </p:nvPicPr>
        <p:blipFill>
          <a:blip r:embed="rId86" cstate="print"/>
          <a:srcRect/>
          <a:stretch>
            <a:fillRect/>
          </a:stretch>
        </p:blipFill>
        <p:spPr bwMode="auto">
          <a:xfrm>
            <a:off x="71438" y="593725"/>
            <a:ext cx="9077325" cy="6172200"/>
          </a:xfrm>
          <a:prstGeom prst="rect">
            <a:avLst/>
          </a:prstGeom>
          <a:noFill/>
          <a:ln w="9525">
            <a:noFill/>
            <a:miter lim="800000"/>
            <a:headEnd/>
            <a:tailEnd/>
          </a:ln>
        </p:spPr>
      </p:pic>
      <p:sp>
        <p:nvSpPr>
          <p:cNvPr id="20" name="Rectangle 64"/>
          <p:cNvSpPr>
            <a:spLocks noChangeArrowheads="1"/>
          </p:cNvSpPr>
          <p:nvPr userDrawn="1"/>
        </p:nvSpPr>
        <p:spPr bwMode="auto">
          <a:xfrm>
            <a:off x="7905750" y="123825"/>
            <a:ext cx="1071563" cy="431800"/>
          </a:xfrm>
          <a:prstGeom prst="rect">
            <a:avLst/>
          </a:prstGeom>
          <a:noFill/>
          <a:ln w="9525" algn="ctr">
            <a:noFill/>
            <a:miter lim="800000"/>
            <a:headEnd/>
            <a:tailEnd/>
          </a:ln>
          <a:effectLst/>
        </p:spPr>
        <p:txBody>
          <a:bodyPr lIns="0" rIns="18000" bIns="0" anchor="b">
            <a:spAutoFit/>
          </a:bodyPr>
          <a:lstStyle/>
          <a:p>
            <a:pPr algn="r" fontAlgn="auto">
              <a:lnSpc>
                <a:spcPts val="1000"/>
              </a:lnSpc>
              <a:spcBef>
                <a:spcPts val="0"/>
              </a:spcBef>
              <a:spcAft>
                <a:spcPts val="0"/>
              </a:spcAft>
              <a:defRPr/>
            </a:pPr>
            <a:r>
              <a:rPr lang="en-GB" sz="800" b="0" i="1" dirty="0">
                <a:solidFill>
                  <a:srgbClr val="004D6A"/>
                </a:solidFill>
                <a:latin typeface="Georgia"/>
              </a:rPr>
              <a:t>Help others find </a:t>
            </a:r>
            <a:br>
              <a:rPr lang="en-GB" sz="800" b="0" i="1" dirty="0">
                <a:solidFill>
                  <a:srgbClr val="004D6A"/>
                </a:solidFill>
                <a:latin typeface="Georgia"/>
              </a:rPr>
            </a:br>
            <a:r>
              <a:rPr lang="en-GB" sz="800" b="0" i="1" dirty="0">
                <a:solidFill>
                  <a:srgbClr val="004D6A"/>
                </a:solidFill>
                <a:latin typeface="Georgia"/>
              </a:rPr>
              <a:t>easily your </a:t>
            </a:r>
            <a:br>
              <a:rPr lang="en-GB" sz="800" b="0" i="1" dirty="0">
                <a:solidFill>
                  <a:srgbClr val="004D6A"/>
                </a:solidFill>
                <a:latin typeface="Georgia"/>
              </a:rPr>
            </a:br>
            <a:r>
              <a:rPr lang="en-GB" sz="800" b="0" i="1" dirty="0">
                <a:solidFill>
                  <a:srgbClr val="004D6A"/>
                </a:solidFill>
                <a:latin typeface="Georgia"/>
              </a:rPr>
              <a:t>qualification</a:t>
            </a:r>
          </a:p>
        </p:txBody>
      </p:sp>
      <p:sp>
        <p:nvSpPr>
          <p:cNvPr id="21" name="Text Box 59"/>
          <p:cNvSpPr txBox="1">
            <a:spLocks noChangeArrowheads="1"/>
          </p:cNvSpPr>
          <p:nvPr/>
        </p:nvSpPr>
        <p:spPr bwMode="auto">
          <a:xfrm>
            <a:off x="6345238" y="69850"/>
            <a:ext cx="1339850" cy="458788"/>
          </a:xfrm>
          <a:prstGeom prst="rect">
            <a:avLst/>
          </a:prstGeom>
          <a:solidFill>
            <a:schemeClr val="bg1">
              <a:lumMod val="85000"/>
            </a:schemeClr>
          </a:solidFill>
          <a:ln w="9525" algn="ctr">
            <a:noFill/>
            <a:miter lim="800000"/>
            <a:headEnd/>
            <a:tailEnd/>
          </a:ln>
          <a:effectLst/>
        </p:spPr>
        <p:txBody>
          <a:bodyPr lIns="18000" tIns="18000" rIns="18000" bIns="18000" anchor="b">
            <a:spAutoFit/>
          </a:bodyPr>
          <a:lstStyle/>
          <a:p>
            <a:pPr marL="174625" indent="-174625" defTabSz="542925" fontAlgn="auto">
              <a:lnSpc>
                <a:spcPts val="900"/>
              </a:lnSpc>
              <a:spcBef>
                <a:spcPts val="600"/>
              </a:spcBef>
              <a:spcAft>
                <a:spcPts val="0"/>
              </a:spcAft>
              <a:buSzPct val="115000"/>
              <a:buFont typeface="Wingdings" pitchFamily="2" charset="2"/>
              <a:buChar char=""/>
              <a:defRPr/>
            </a:pPr>
            <a:r>
              <a:rPr lang="en-GB" sz="900" b="0" dirty="0">
                <a:solidFill>
                  <a:srgbClr val="AF2009"/>
                </a:solidFill>
                <a:latin typeface="Arial"/>
              </a:rPr>
              <a:t>Turn to </a:t>
            </a:r>
            <a:r>
              <a:rPr lang="en-GB" sz="900" dirty="0">
                <a:solidFill>
                  <a:srgbClr val="AF2009"/>
                </a:solidFill>
                <a:latin typeface="Arial"/>
              </a:rPr>
              <a:t>slideshow</a:t>
            </a:r>
            <a:r>
              <a:rPr lang="en-GB" sz="900" b="0" dirty="0">
                <a:solidFill>
                  <a:srgbClr val="AF2009"/>
                </a:solidFill>
                <a:latin typeface="Arial"/>
              </a:rPr>
              <a:t> </a:t>
            </a:r>
            <a:br>
              <a:rPr lang="en-GB" sz="900" b="0" dirty="0">
                <a:solidFill>
                  <a:srgbClr val="AF2009"/>
                </a:solidFill>
                <a:latin typeface="Arial"/>
              </a:rPr>
            </a:br>
            <a:r>
              <a:rPr lang="en-GB" sz="900" b="0" dirty="0">
                <a:solidFill>
                  <a:srgbClr val="AF2009"/>
                </a:solidFill>
                <a:latin typeface="Arial"/>
              </a:rPr>
              <a:t>to </a:t>
            </a:r>
            <a:r>
              <a:rPr lang="en-GB" sz="900" dirty="0">
                <a:solidFill>
                  <a:srgbClr val="AF2009"/>
                </a:solidFill>
                <a:latin typeface="Arial"/>
              </a:rPr>
              <a:t>mark Checkboxes</a:t>
            </a:r>
          </a:p>
          <a:p>
            <a:pPr marL="174625" indent="-174625" defTabSz="542925" fontAlgn="auto">
              <a:lnSpc>
                <a:spcPts val="900"/>
              </a:lnSpc>
              <a:spcBef>
                <a:spcPts val="600"/>
              </a:spcBef>
              <a:spcAft>
                <a:spcPts val="0"/>
              </a:spcAft>
              <a:buSzPct val="115000"/>
              <a:buFont typeface="Wingdings" pitchFamily="2" charset="2"/>
              <a:buChar char=""/>
              <a:defRPr/>
            </a:pPr>
            <a:r>
              <a:rPr lang="en-GB" sz="900" b="0" dirty="0">
                <a:solidFill>
                  <a:srgbClr val="AF2009"/>
                </a:solidFill>
                <a:latin typeface="Arial"/>
              </a:rPr>
              <a:t>Fill form in English</a:t>
            </a:r>
            <a:r>
              <a:rPr lang="en-GB" sz="900" dirty="0">
                <a:solidFill>
                  <a:srgbClr val="AF2009"/>
                </a:solidFill>
                <a:latin typeface="Arial"/>
              </a:rPr>
              <a:t> </a:t>
            </a:r>
          </a:p>
        </p:txBody>
      </p:sp>
      <p:sp>
        <p:nvSpPr>
          <p:cNvPr id="22" name="Rectangle 169"/>
          <p:cNvSpPr>
            <a:spLocks noChangeArrowheads="1"/>
          </p:cNvSpPr>
          <p:nvPr/>
        </p:nvSpPr>
        <p:spPr bwMode="auto">
          <a:xfrm>
            <a:off x="7597775" y="6700838"/>
            <a:ext cx="941388" cy="169862"/>
          </a:xfrm>
          <a:prstGeom prst="rect">
            <a:avLst/>
          </a:prstGeom>
          <a:noFill/>
          <a:ln w="9525" algn="ctr">
            <a:noFill/>
            <a:miter lim="800000"/>
            <a:headEnd/>
            <a:tailEnd/>
          </a:ln>
          <a:effectLst/>
        </p:spPr>
        <p:txBody>
          <a:bodyPr wrap="none" lIns="0" rIns="18000" bIns="0" anchor="b">
            <a:spAutoFit/>
          </a:bodyPr>
          <a:lstStyle/>
          <a:p>
            <a:pPr fontAlgn="auto">
              <a:spcBef>
                <a:spcPts val="0"/>
              </a:spcBef>
              <a:spcAft>
                <a:spcPts val="0"/>
              </a:spcAft>
              <a:defRPr/>
            </a:pPr>
            <a:r>
              <a:rPr lang="en-GB" sz="800" b="0" dirty="0">
                <a:solidFill>
                  <a:srgbClr val="000000"/>
                </a:solidFill>
                <a:latin typeface="Arial Narrow" pitchFamily="34" charset="0"/>
              </a:rPr>
              <a:t> *multiple choice allowed</a:t>
            </a:r>
          </a:p>
        </p:txBody>
      </p:sp>
      <p:sp>
        <p:nvSpPr>
          <p:cNvPr id="23" name="Rectangle 62"/>
          <p:cNvSpPr>
            <a:spLocks noChangeArrowheads="1"/>
          </p:cNvSpPr>
          <p:nvPr/>
        </p:nvSpPr>
        <p:spPr bwMode="auto">
          <a:xfrm>
            <a:off x="323850" y="71438"/>
            <a:ext cx="5575300" cy="431800"/>
          </a:xfrm>
          <a:prstGeom prst="rect">
            <a:avLst/>
          </a:prstGeom>
          <a:noFill/>
          <a:ln w="9525">
            <a:noFill/>
            <a:miter lim="800000"/>
            <a:headEnd/>
            <a:tailEnd/>
          </a:ln>
        </p:spPr>
        <p:txBody>
          <a:bodyPr lIns="0" tIns="0" rIns="0" bIns="0"/>
          <a:lstStyle/>
          <a:p>
            <a:pPr fontAlgn="auto">
              <a:spcBef>
                <a:spcPts val="0"/>
              </a:spcBef>
              <a:spcAft>
                <a:spcPts val="0"/>
              </a:spcAft>
              <a:defRPr/>
            </a:pPr>
            <a:r>
              <a:rPr lang="en-GB" sz="2800" b="0" dirty="0">
                <a:solidFill>
                  <a:srgbClr val="000000"/>
                </a:solidFill>
                <a:latin typeface="Georgia"/>
                <a:ea typeface="+mj-ea"/>
                <a:cs typeface="+mj-cs"/>
              </a:rPr>
              <a:t>Engagement Identity Card </a:t>
            </a:r>
            <a:r>
              <a:rPr lang="en-GB" sz="1600" b="0" dirty="0">
                <a:solidFill>
                  <a:srgbClr val="000000"/>
                </a:solidFill>
                <a:latin typeface="Georgia"/>
                <a:ea typeface="+mj-ea"/>
                <a:cs typeface="+mj-cs"/>
              </a:rPr>
              <a:t>(Compulsory)</a:t>
            </a:r>
            <a:endParaRPr lang="en-GB" sz="1800" b="0" dirty="0">
              <a:solidFill>
                <a:srgbClr val="000000"/>
              </a:solidFill>
              <a:latin typeface="Georgia"/>
              <a:ea typeface="+mj-ea"/>
              <a:cs typeface="+mj-cs"/>
            </a:endParaRPr>
          </a:p>
        </p:txBody>
      </p:sp>
      <p:pic>
        <p:nvPicPr>
          <p:cNvPr id="24" name="Picture 63" descr="MCj00787940000[1]"/>
          <p:cNvPicPr>
            <a:picLocks noChangeAspect="1" noChangeArrowheads="1"/>
          </p:cNvPicPr>
          <p:nvPr/>
        </p:nvPicPr>
        <p:blipFill>
          <a:blip r:embed="rId87" cstate="print"/>
          <a:srcRect/>
          <a:stretch>
            <a:fillRect/>
          </a:stretch>
        </p:blipFill>
        <p:spPr bwMode="auto">
          <a:xfrm>
            <a:off x="8718550" y="14288"/>
            <a:ext cx="425450" cy="630237"/>
          </a:xfrm>
          <a:prstGeom prst="rect">
            <a:avLst/>
          </a:prstGeom>
          <a:noFill/>
          <a:ln w="9525">
            <a:noFill/>
            <a:miter lim="800000"/>
            <a:headEnd/>
            <a:tailEnd/>
          </a:ln>
        </p:spPr>
      </p:pic>
      <p:pic>
        <p:nvPicPr>
          <p:cNvPr id="25" name="Picture 89"/>
          <p:cNvPicPr>
            <a:picLocks noChangeAspect="1" noChangeArrowheads="1"/>
          </p:cNvPicPr>
          <p:nvPr userDrawn="1"/>
        </p:nvPicPr>
        <p:blipFill>
          <a:blip r:embed="rId88" cstate="print"/>
          <a:srcRect/>
          <a:stretch>
            <a:fillRect/>
          </a:stretch>
        </p:blipFill>
        <p:spPr bwMode="auto">
          <a:xfrm>
            <a:off x="236538" y="3213100"/>
            <a:ext cx="8848725" cy="3505200"/>
          </a:xfrm>
          <a:prstGeom prst="rect">
            <a:avLst/>
          </a:prstGeom>
          <a:noFill/>
          <a:ln w="9525">
            <a:noFill/>
            <a:miter lim="800000"/>
            <a:headEnd/>
            <a:tailEnd/>
          </a:ln>
        </p:spPr>
      </p:pic>
      <p:sp>
        <p:nvSpPr>
          <p:cNvPr id="26" name="Text Box 59"/>
          <p:cNvSpPr txBox="1">
            <a:spLocks noChangeArrowheads="1"/>
          </p:cNvSpPr>
          <p:nvPr userDrawn="1"/>
        </p:nvSpPr>
        <p:spPr bwMode="auto">
          <a:xfrm>
            <a:off x="4797425" y="6704711"/>
            <a:ext cx="2830513" cy="161925"/>
          </a:xfrm>
          <a:prstGeom prst="rect">
            <a:avLst/>
          </a:prstGeom>
          <a:noFill/>
          <a:ln w="9525" algn="ctr">
            <a:noFill/>
            <a:miter lim="800000"/>
            <a:headEnd/>
            <a:tailEnd/>
          </a:ln>
          <a:effectLst/>
        </p:spPr>
        <p:txBody>
          <a:bodyPr lIns="0" rIns="18000" bIns="0" anchor="b">
            <a:spAutoFit/>
          </a:bodyPr>
          <a:lstStyle/>
          <a:p>
            <a:pPr marL="174625" indent="-174625" defTabSz="542925" fontAlgn="auto">
              <a:lnSpc>
                <a:spcPts val="900"/>
              </a:lnSpc>
              <a:spcBef>
                <a:spcPts val="600"/>
              </a:spcBef>
              <a:spcAft>
                <a:spcPts val="0"/>
              </a:spcAft>
              <a:buSzPct val="115000"/>
              <a:buFont typeface="Wingdings" pitchFamily="2" charset="2"/>
              <a:buChar char=""/>
              <a:defRPr/>
            </a:pPr>
            <a:r>
              <a:rPr lang="en-GB" sz="1000" b="0" dirty="0">
                <a:solidFill>
                  <a:srgbClr val="AF2009"/>
                </a:solidFill>
                <a:latin typeface="Arial"/>
              </a:rPr>
              <a:t>Fill form in English</a:t>
            </a:r>
          </a:p>
        </p:txBody>
      </p:sp>
      <p:sp>
        <p:nvSpPr>
          <p:cNvPr id="93" name="Text Placeholder 92"/>
          <p:cNvSpPr>
            <a:spLocks noGrp="1"/>
          </p:cNvSpPr>
          <p:nvPr>
            <p:ph type="body" sz="quarter" idx="10"/>
          </p:nvPr>
        </p:nvSpPr>
        <p:spPr>
          <a:xfrm>
            <a:off x="1198811" y="642918"/>
            <a:ext cx="2635200" cy="540000"/>
          </a:xfrm>
          <a:noFill/>
          <a:ln w="9525" algn="ctr">
            <a:solidFill>
              <a:schemeClr val="bg1">
                <a:lumMod val="85000"/>
              </a:schemeClr>
            </a:solidFill>
            <a:miter lim="800000"/>
            <a:headEnd/>
            <a:tailEnd/>
          </a:ln>
          <a:effectLst/>
        </p:spPr>
        <p:txBody>
          <a:bodyPr lIns="36000" tIns="36000" rIns="36000" bIns="36000" anchor="ctr"/>
          <a:lstStyle>
            <a:lvl1pPr marL="93663" indent="-4763" algn="l" defTabSz="914400" rtl="0" eaLnBrk="1" latinLnBrk="0" hangingPunct="1">
              <a:lnSpc>
                <a:spcPct val="95000"/>
              </a:lnSpc>
              <a:buClr>
                <a:srgbClr val="FF9900"/>
              </a:buClr>
              <a:buFont typeface="Wingdings" pitchFamily="2" charset="2"/>
              <a:buNone/>
              <a:defRPr lang="en-US" sz="1050" b="1" kern="1200" baseline="0" dirty="0" smtClean="0">
                <a:solidFill>
                  <a:schemeClr val="tx1"/>
                </a:solidFill>
                <a:latin typeface="Arial" charset="0"/>
                <a:ea typeface="+mn-ea"/>
                <a:cs typeface="Times New Roman" pitchFamily="18" charset="0"/>
              </a:defRPr>
            </a:lvl1pPr>
            <a:lvl2pPr marL="93663" indent="-4763" algn="l" defTabSz="914400" rtl="0" eaLnBrk="1" latinLnBrk="0" hangingPunct="1">
              <a:lnSpc>
                <a:spcPct val="95000"/>
              </a:lnSpc>
              <a:buClr>
                <a:srgbClr val="FF9900"/>
              </a:buClr>
              <a:buFont typeface="Wingdings" pitchFamily="2" charset="2"/>
              <a:buNone/>
              <a:defRPr lang="en-US" sz="1100" kern="1200" dirty="0" smtClean="0">
                <a:solidFill>
                  <a:schemeClr val="tx1"/>
                </a:solidFill>
                <a:latin typeface="Arial" charset="0"/>
                <a:ea typeface="+mn-ea"/>
                <a:cs typeface="Times New Roman" pitchFamily="18" charset="0"/>
              </a:defRPr>
            </a:lvl2pPr>
            <a:lvl3pPr marL="93663" indent="-4763" algn="l" defTabSz="914400" rtl="0" eaLnBrk="1" latinLnBrk="0" hangingPunct="1">
              <a:lnSpc>
                <a:spcPct val="95000"/>
              </a:lnSpc>
              <a:buClr>
                <a:srgbClr val="FF9900"/>
              </a:buClr>
              <a:buFont typeface="Wingdings" pitchFamily="2" charset="2"/>
              <a:buNone/>
              <a:defRPr lang="en-US" sz="1100" kern="1200" dirty="0" smtClean="0">
                <a:solidFill>
                  <a:schemeClr val="tx1"/>
                </a:solidFill>
                <a:latin typeface="Arial" charset="0"/>
                <a:ea typeface="+mn-ea"/>
                <a:cs typeface="Times New Roman" pitchFamily="18" charset="0"/>
              </a:defRPr>
            </a:lvl3pPr>
            <a:lvl4pPr marL="93663" indent="-4763" algn="l" defTabSz="914400" rtl="0" eaLnBrk="1" latinLnBrk="0" hangingPunct="1">
              <a:lnSpc>
                <a:spcPct val="95000"/>
              </a:lnSpc>
              <a:buClr>
                <a:srgbClr val="FF9900"/>
              </a:buClr>
              <a:buFont typeface="Wingdings" pitchFamily="2" charset="2"/>
              <a:buNone/>
              <a:defRPr lang="en-US" sz="1100" kern="1200" dirty="0" smtClean="0">
                <a:solidFill>
                  <a:schemeClr val="tx1"/>
                </a:solidFill>
                <a:latin typeface="Arial" charset="0"/>
                <a:ea typeface="+mn-ea"/>
                <a:cs typeface="Times New Roman" pitchFamily="18" charset="0"/>
              </a:defRPr>
            </a:lvl4pPr>
            <a:lvl5pPr marL="93663" indent="-4763" algn="l" defTabSz="914400" rtl="0" eaLnBrk="1" latinLnBrk="0" hangingPunct="1">
              <a:lnSpc>
                <a:spcPct val="95000"/>
              </a:lnSpc>
              <a:buClr>
                <a:srgbClr val="FF9900"/>
              </a:buClr>
              <a:buFont typeface="Wingdings" pitchFamily="2" charset="2"/>
              <a:buNone/>
              <a:defRPr lang="en-US" sz="1100" kern="1200" dirty="0" smtClean="0">
                <a:solidFill>
                  <a:schemeClr val="tx1"/>
                </a:solidFill>
                <a:latin typeface="Arial" charset="0"/>
                <a:ea typeface="+mn-ea"/>
                <a:cs typeface="Times New Roman" pitchFamily="18" charset="0"/>
              </a:defRPr>
            </a:lvl5pPr>
          </a:lstStyle>
          <a:p>
            <a:pPr lvl="0"/>
            <a:r>
              <a:rPr lang="en-US" smtClean="0"/>
              <a:t>Click to edit Master text styles</a:t>
            </a:r>
          </a:p>
        </p:txBody>
      </p:sp>
      <p:sp>
        <p:nvSpPr>
          <p:cNvPr id="95" name="Text Placeholder 94"/>
          <p:cNvSpPr>
            <a:spLocks noGrp="1"/>
          </p:cNvSpPr>
          <p:nvPr>
            <p:ph type="body" sz="quarter" idx="11"/>
          </p:nvPr>
        </p:nvSpPr>
        <p:spPr>
          <a:xfrm>
            <a:off x="1198811" y="1403330"/>
            <a:ext cx="2599200" cy="324000"/>
          </a:xfrm>
          <a:noFill/>
          <a:ln w="9525" algn="ctr">
            <a:solidFill>
              <a:schemeClr val="bg1">
                <a:lumMod val="85000"/>
              </a:schemeClr>
            </a:solidFill>
            <a:miter lim="800000"/>
            <a:headEnd/>
            <a:tailEnd/>
          </a:ln>
          <a:effectLst/>
        </p:spPr>
        <p:txBody>
          <a:bodyPr lIns="36000" tIns="36000" rIns="36000" bIns="36000" rtlCol="0" anchor="ctr">
            <a:normAutofit/>
          </a:bodyPr>
          <a:lstStyle>
            <a:lvl1pPr marL="93663" indent="-4763" algn="l" defTabSz="914400" rtl="0" eaLnBrk="1" latinLnBrk="0" hangingPunct="1">
              <a:lnSpc>
                <a:spcPct val="95000"/>
              </a:lnSpc>
              <a:spcBef>
                <a:spcPct val="20000"/>
              </a:spcBef>
              <a:buClr>
                <a:srgbClr val="FF9900"/>
              </a:buClr>
              <a:buSzPct val="80000"/>
              <a:buFont typeface="Wingdings" pitchFamily="2" charset="2"/>
              <a:buNone/>
              <a:defRPr lang="en-US" sz="1100" b="1" kern="1200" baseline="0" smtClean="0">
                <a:solidFill>
                  <a:schemeClr val="tx1"/>
                </a:solidFill>
                <a:latin typeface="Arial" charset="0"/>
                <a:ea typeface="+mn-ea"/>
                <a:cs typeface="Times New Roman" pitchFamily="18" charset="0"/>
              </a:defRPr>
            </a:lvl1pPr>
            <a:lvl2pPr marL="93663" indent="-4763" algn="l" defTabSz="914400" rtl="0" eaLnBrk="1" latinLnBrk="0" hangingPunct="1">
              <a:lnSpc>
                <a:spcPct val="95000"/>
              </a:lnSpc>
              <a:spcBef>
                <a:spcPct val="20000"/>
              </a:spcBef>
              <a:buClr>
                <a:srgbClr val="FF9900"/>
              </a:buClr>
              <a:buSzPct val="80000"/>
              <a:buFont typeface="Wingdings" pitchFamily="2" charset="2"/>
              <a:buNone/>
              <a:defRPr lang="en-US" sz="1100" kern="1200" smtClean="0">
                <a:solidFill>
                  <a:schemeClr val="tx1"/>
                </a:solidFill>
                <a:latin typeface="Arial" charset="0"/>
                <a:ea typeface="+mn-ea"/>
                <a:cs typeface="Times New Roman" pitchFamily="18" charset="0"/>
              </a:defRPr>
            </a:lvl2pPr>
            <a:lvl3pPr marL="93663" indent="-4763" algn="l" defTabSz="914400" rtl="0" eaLnBrk="1" latinLnBrk="0" hangingPunct="1">
              <a:lnSpc>
                <a:spcPct val="95000"/>
              </a:lnSpc>
              <a:spcBef>
                <a:spcPct val="20000"/>
              </a:spcBef>
              <a:buClr>
                <a:srgbClr val="FF9900"/>
              </a:buClr>
              <a:buSzPct val="80000"/>
              <a:buFont typeface="Wingdings" pitchFamily="2" charset="2"/>
              <a:buNone/>
              <a:defRPr lang="en-US" sz="1100" kern="1200" smtClean="0">
                <a:solidFill>
                  <a:schemeClr val="tx1"/>
                </a:solidFill>
                <a:latin typeface="Arial" charset="0"/>
                <a:ea typeface="+mn-ea"/>
                <a:cs typeface="Times New Roman" pitchFamily="18" charset="0"/>
              </a:defRPr>
            </a:lvl3pPr>
            <a:lvl4pPr marL="93663" indent="-4763" algn="l" defTabSz="914400" rtl="0" eaLnBrk="1" latinLnBrk="0" hangingPunct="1">
              <a:lnSpc>
                <a:spcPct val="95000"/>
              </a:lnSpc>
              <a:spcBef>
                <a:spcPct val="20000"/>
              </a:spcBef>
              <a:buClr>
                <a:srgbClr val="FF9900"/>
              </a:buClr>
              <a:buSzPct val="80000"/>
              <a:buFont typeface="Wingdings" pitchFamily="2" charset="2"/>
              <a:buNone/>
              <a:defRPr lang="en-US" sz="1100" kern="1200" smtClean="0">
                <a:solidFill>
                  <a:schemeClr val="tx1"/>
                </a:solidFill>
                <a:latin typeface="Arial" charset="0"/>
                <a:ea typeface="+mn-ea"/>
                <a:cs typeface="Times New Roman" pitchFamily="18" charset="0"/>
              </a:defRPr>
            </a:lvl4pPr>
            <a:lvl5pPr marL="93663" indent="-4763" algn="l" defTabSz="914400" rtl="0" eaLnBrk="1" latinLnBrk="0" hangingPunct="1">
              <a:lnSpc>
                <a:spcPct val="95000"/>
              </a:lnSpc>
              <a:spcBef>
                <a:spcPct val="20000"/>
              </a:spcBef>
              <a:buClr>
                <a:srgbClr val="FF9900"/>
              </a:buClr>
              <a:buSzPct val="80000"/>
              <a:buFont typeface="Wingdings" pitchFamily="2" charset="2"/>
              <a:buNone/>
              <a:defRPr lang="en-US" sz="1100" kern="1200" dirty="0" smtClean="0">
                <a:solidFill>
                  <a:schemeClr val="tx1"/>
                </a:solidFill>
                <a:latin typeface="Arial" charset="0"/>
                <a:ea typeface="+mn-ea"/>
                <a:cs typeface="Times New Roman" pitchFamily="18" charset="0"/>
              </a:defRPr>
            </a:lvl5pPr>
          </a:lstStyle>
          <a:p>
            <a:pPr lvl="0"/>
            <a:r>
              <a:rPr lang="en-US" smtClean="0"/>
              <a:t>Click to edit Master text styles</a:t>
            </a:r>
          </a:p>
        </p:txBody>
      </p:sp>
      <p:sp>
        <p:nvSpPr>
          <p:cNvPr id="97" name="Text Placeholder 96"/>
          <p:cNvSpPr>
            <a:spLocks noGrp="1"/>
          </p:cNvSpPr>
          <p:nvPr>
            <p:ph type="body" sz="quarter" idx="12"/>
          </p:nvPr>
        </p:nvSpPr>
        <p:spPr>
          <a:xfrm>
            <a:off x="1198811" y="1725603"/>
            <a:ext cx="2599200" cy="288000"/>
          </a:xfrm>
          <a:noFill/>
          <a:ln w="9525" algn="ctr">
            <a:solidFill>
              <a:schemeClr val="bg1">
                <a:lumMod val="85000"/>
              </a:schemeClr>
            </a:solidFill>
            <a:miter lim="800000"/>
            <a:headEnd/>
            <a:tailEnd/>
          </a:ln>
          <a:effectLst/>
        </p:spPr>
        <p:txBody>
          <a:bodyPr lIns="36000" tIns="36000" rIns="36000" bIns="36000" rtlCol="0" anchor="ctr">
            <a:normAutofit/>
          </a:bodyPr>
          <a:lstStyle>
            <a:lvl1pPr marL="93663" indent="-4763" algn="l" defTabSz="914400" rtl="0" eaLnBrk="1" latinLnBrk="0" hangingPunct="1">
              <a:lnSpc>
                <a:spcPct val="95000"/>
              </a:lnSpc>
              <a:spcBef>
                <a:spcPct val="20000"/>
              </a:spcBef>
              <a:buClr>
                <a:srgbClr val="FF9900"/>
              </a:buClr>
              <a:buSzPct val="80000"/>
              <a:buFont typeface="Wingdings" pitchFamily="2" charset="2"/>
              <a:buNone/>
              <a:defRPr lang="en-US" sz="1000" kern="1200" dirty="0" smtClean="0">
                <a:solidFill>
                  <a:schemeClr val="tx1"/>
                </a:solidFill>
                <a:latin typeface="Arial" charset="0"/>
                <a:ea typeface="+mn-ea"/>
                <a:cs typeface="Times New Roman" pitchFamily="18" charset="0"/>
              </a:defRPr>
            </a:lvl1pPr>
          </a:lstStyle>
          <a:p>
            <a:pPr lvl="0"/>
            <a:r>
              <a:rPr lang="en-US" smtClean="0"/>
              <a:t>Click to edit Master text styles</a:t>
            </a:r>
          </a:p>
        </p:txBody>
      </p:sp>
      <p:sp>
        <p:nvSpPr>
          <p:cNvPr id="99" name="Text Placeholder 98"/>
          <p:cNvSpPr>
            <a:spLocks noGrp="1"/>
          </p:cNvSpPr>
          <p:nvPr>
            <p:ph type="body" sz="quarter" idx="13"/>
          </p:nvPr>
        </p:nvSpPr>
        <p:spPr>
          <a:xfrm>
            <a:off x="1814582" y="2012942"/>
            <a:ext cx="1983600" cy="288000"/>
          </a:xfrm>
          <a:noFill/>
          <a:ln w="9525" algn="ctr">
            <a:solidFill>
              <a:schemeClr val="bg1">
                <a:lumMod val="85000"/>
              </a:schemeClr>
            </a:solidFill>
            <a:miter lim="800000"/>
            <a:headEnd/>
            <a:tailEnd/>
          </a:ln>
          <a:effectLst/>
        </p:spPr>
        <p:txBody>
          <a:bodyPr lIns="36000" tIns="36000" rIns="36000" bIns="36000" rtlCol="0" anchor="ctr">
            <a:noAutofit/>
          </a:bodyPr>
          <a:lstStyle>
            <a:lvl1pPr marL="93663" indent="-4763" algn="l" defTabSz="914400" rtl="0" eaLnBrk="1" latinLnBrk="0" hangingPunct="1">
              <a:lnSpc>
                <a:spcPct val="95000"/>
              </a:lnSpc>
              <a:spcBef>
                <a:spcPct val="20000"/>
              </a:spcBef>
              <a:buClr>
                <a:srgbClr val="FF9900"/>
              </a:buClr>
              <a:buSzPct val="80000"/>
              <a:buFont typeface="Wingdings" pitchFamily="2" charset="2"/>
              <a:buNone/>
              <a:defRPr lang="en-US" sz="1000" kern="1200" dirty="0" smtClean="0">
                <a:solidFill>
                  <a:schemeClr val="tx1"/>
                </a:solidFill>
                <a:latin typeface="Arial" charset="0"/>
                <a:ea typeface="+mn-ea"/>
                <a:cs typeface="Times New Roman" pitchFamily="18" charset="0"/>
              </a:defRPr>
            </a:lvl1pPr>
          </a:lstStyle>
          <a:p>
            <a:pPr lvl="0"/>
            <a:r>
              <a:rPr lang="en-US" smtClean="0"/>
              <a:t>Click to edit Master text styles</a:t>
            </a:r>
          </a:p>
        </p:txBody>
      </p:sp>
      <p:sp>
        <p:nvSpPr>
          <p:cNvPr id="101" name="Text Placeholder 100"/>
          <p:cNvSpPr>
            <a:spLocks noGrp="1"/>
          </p:cNvSpPr>
          <p:nvPr>
            <p:ph type="body" sz="quarter" idx="14"/>
          </p:nvPr>
        </p:nvSpPr>
        <p:spPr>
          <a:xfrm>
            <a:off x="1198811" y="2655886"/>
            <a:ext cx="2599200" cy="252000"/>
          </a:xfrm>
          <a:noFill/>
          <a:ln w="9525" algn="ctr">
            <a:solidFill>
              <a:schemeClr val="bg1">
                <a:lumMod val="85000"/>
              </a:schemeClr>
            </a:solidFill>
            <a:miter lim="800000"/>
            <a:headEnd/>
            <a:tailEnd/>
          </a:ln>
          <a:effectLst/>
        </p:spPr>
        <p:txBody>
          <a:bodyPr lIns="36000" tIns="36000" rIns="36000" bIns="36000" rtlCol="0" anchor="ctr">
            <a:normAutofit/>
          </a:bodyPr>
          <a:lstStyle>
            <a:lvl1pPr>
              <a:defRPr lang="en-US" sz="1000" kern="1200" dirty="0" smtClean="0">
                <a:solidFill>
                  <a:schemeClr val="tx1"/>
                </a:solidFill>
                <a:latin typeface="Arial" charset="0"/>
                <a:ea typeface="+mn-ea"/>
                <a:cs typeface="Times New Roman" pitchFamily="18" charset="0"/>
              </a:defRPr>
            </a:lvl1pPr>
          </a:lstStyle>
          <a:p>
            <a:pPr lvl="0"/>
            <a:r>
              <a:rPr lang="en-US" smtClean="0"/>
              <a:t>Click to edit Master text styles</a:t>
            </a:r>
          </a:p>
        </p:txBody>
      </p:sp>
      <p:sp>
        <p:nvSpPr>
          <p:cNvPr id="103" name="Text Placeholder 102"/>
          <p:cNvSpPr>
            <a:spLocks noGrp="1"/>
          </p:cNvSpPr>
          <p:nvPr>
            <p:ph type="body" sz="quarter" idx="15"/>
          </p:nvPr>
        </p:nvSpPr>
        <p:spPr>
          <a:xfrm>
            <a:off x="1198811" y="2962274"/>
            <a:ext cx="2599200" cy="252000"/>
          </a:xfrm>
          <a:noFill/>
          <a:ln w="9525" algn="ctr">
            <a:solidFill>
              <a:schemeClr val="bg1">
                <a:lumMod val="85000"/>
              </a:schemeClr>
            </a:solidFill>
            <a:miter lim="800000"/>
            <a:headEnd/>
            <a:tailEnd/>
          </a:ln>
          <a:effectLst/>
        </p:spPr>
        <p:txBody>
          <a:bodyPr lIns="36000" tIns="36000" rIns="36000" bIns="36000" rtlCol="0" anchor="ctr">
            <a:normAutofit/>
          </a:bodyPr>
          <a:lstStyle>
            <a:lvl1pPr marL="93663" marR="0" indent="-4763" algn="l" defTabSz="914400" rtl="0" eaLnBrk="1" fontAlgn="auto" latinLnBrk="0" hangingPunct="1">
              <a:lnSpc>
                <a:spcPct val="95000"/>
              </a:lnSpc>
              <a:spcBef>
                <a:spcPct val="20000"/>
              </a:spcBef>
              <a:spcAft>
                <a:spcPts val="0"/>
              </a:spcAft>
              <a:buClr>
                <a:srgbClr val="FF9900"/>
              </a:buClr>
              <a:buSzPct val="80000"/>
              <a:buFont typeface="Wingdings" pitchFamily="2" charset="2"/>
              <a:buNone/>
              <a:tabLst/>
              <a:defRPr lang="en-US" sz="900" kern="1200" baseline="0" dirty="0" smtClean="0">
                <a:solidFill>
                  <a:schemeClr val="tx1"/>
                </a:solidFill>
                <a:latin typeface="Arial" charset="0"/>
                <a:ea typeface="+mn-ea"/>
                <a:cs typeface="Times New Roman" pitchFamily="18" charset="0"/>
              </a:defRPr>
            </a:lvl1pPr>
          </a:lstStyle>
          <a:p>
            <a:pPr lvl="0"/>
            <a:r>
              <a:rPr lang="en-US" smtClean="0"/>
              <a:t>Click to edit Master text styles</a:t>
            </a:r>
          </a:p>
        </p:txBody>
      </p:sp>
      <p:sp>
        <p:nvSpPr>
          <p:cNvPr id="107" name="Text Placeholder 106"/>
          <p:cNvSpPr>
            <a:spLocks noGrp="1"/>
          </p:cNvSpPr>
          <p:nvPr>
            <p:ph type="body" sz="quarter" idx="17"/>
          </p:nvPr>
        </p:nvSpPr>
        <p:spPr>
          <a:xfrm>
            <a:off x="3971287" y="1130452"/>
            <a:ext cx="1908000" cy="288000"/>
          </a:xfrm>
          <a:noFill/>
          <a:ln w="9525" algn="ctr">
            <a:solidFill>
              <a:schemeClr val="bg1">
                <a:lumMod val="85000"/>
              </a:schemeClr>
            </a:solidFill>
            <a:miter lim="800000"/>
            <a:headEnd/>
            <a:tailEnd/>
          </a:ln>
          <a:effectLst/>
        </p:spPr>
        <p:txBody>
          <a:bodyPr lIns="36000" tIns="36000" rIns="36000" bIns="36000" rtlCol="0" anchor="ctr">
            <a:normAutofit/>
          </a:bodyPr>
          <a:lstStyle>
            <a:lvl1pPr>
              <a:defRPr lang="en-US" sz="1000" b="1" kern="1200" dirty="0" smtClean="0">
                <a:solidFill>
                  <a:schemeClr val="tx1"/>
                </a:solidFill>
                <a:latin typeface="Arial" charset="0"/>
                <a:ea typeface="+mn-ea"/>
                <a:cs typeface="Times New Roman" pitchFamily="18" charset="0"/>
              </a:defRPr>
            </a:lvl1pPr>
          </a:lstStyle>
          <a:p>
            <a:pPr lvl="0"/>
            <a:r>
              <a:rPr lang="en-US" smtClean="0"/>
              <a:t>Click to edit Master text styles</a:t>
            </a:r>
          </a:p>
        </p:txBody>
      </p:sp>
      <p:sp>
        <p:nvSpPr>
          <p:cNvPr id="113" name="Text Placeholder 112"/>
          <p:cNvSpPr>
            <a:spLocks noGrp="1"/>
          </p:cNvSpPr>
          <p:nvPr>
            <p:ph type="body" sz="quarter" idx="20"/>
          </p:nvPr>
        </p:nvSpPr>
        <p:spPr>
          <a:xfrm>
            <a:off x="5120012" y="1915719"/>
            <a:ext cx="1836000" cy="216000"/>
          </a:xfrm>
          <a:noFill/>
          <a:ln w="9525" algn="ctr">
            <a:solidFill>
              <a:schemeClr val="bg1">
                <a:lumMod val="85000"/>
              </a:schemeClr>
            </a:solidFill>
            <a:miter lim="800000"/>
            <a:headEnd/>
            <a:tailEnd/>
          </a:ln>
          <a:effectLst/>
        </p:spPr>
        <p:txBody>
          <a:bodyPr lIns="36000" tIns="36000" rIns="36000" bIns="36000" rtlCol="0" anchor="ctr">
            <a:normAutofit/>
          </a:bodyPr>
          <a:lstStyle>
            <a:lvl1pPr marL="93663" indent="-4763" algn="l" defTabSz="914400" rtl="0" eaLnBrk="1" latinLnBrk="0" hangingPunct="1">
              <a:lnSpc>
                <a:spcPct val="95000"/>
              </a:lnSpc>
              <a:spcBef>
                <a:spcPct val="20000"/>
              </a:spcBef>
              <a:buClr>
                <a:srgbClr val="FF9900"/>
              </a:buClr>
              <a:buSzPct val="80000"/>
              <a:buFont typeface="Arial" pitchFamily="34" charset="0"/>
              <a:buNone/>
              <a:defRPr lang="en-US" sz="1000" kern="1200" baseline="0" dirty="0" smtClean="0">
                <a:solidFill>
                  <a:schemeClr val="tx1"/>
                </a:solidFill>
                <a:latin typeface="Arial" charset="0"/>
                <a:ea typeface="+mn-ea"/>
                <a:cs typeface="Times New Roman" pitchFamily="18" charset="0"/>
              </a:defRPr>
            </a:lvl1pPr>
          </a:lstStyle>
          <a:p>
            <a:pPr lvl="0"/>
            <a:r>
              <a:rPr lang="en-US" smtClean="0"/>
              <a:t>Click to edit Master text styles</a:t>
            </a:r>
          </a:p>
        </p:txBody>
      </p:sp>
      <p:sp>
        <p:nvSpPr>
          <p:cNvPr id="115" name="Text Placeholder 114"/>
          <p:cNvSpPr>
            <a:spLocks noGrp="1"/>
          </p:cNvSpPr>
          <p:nvPr>
            <p:ph type="body" sz="quarter" idx="21"/>
          </p:nvPr>
        </p:nvSpPr>
        <p:spPr>
          <a:xfrm>
            <a:off x="5120012" y="2134607"/>
            <a:ext cx="1836000" cy="360000"/>
          </a:xfrm>
          <a:noFill/>
          <a:ln w="9525" algn="ctr">
            <a:solidFill>
              <a:schemeClr val="bg1">
                <a:lumMod val="85000"/>
              </a:schemeClr>
            </a:solidFill>
            <a:miter lim="800000"/>
            <a:headEnd/>
            <a:tailEnd/>
          </a:ln>
          <a:effectLst/>
        </p:spPr>
        <p:txBody>
          <a:bodyPr lIns="36000" tIns="36000" rIns="36000" bIns="36000" rtlCol="0" anchor="ctr">
            <a:normAutofit/>
          </a:bodyPr>
          <a:lstStyle>
            <a:lvl1pPr>
              <a:buNone/>
              <a:defRPr lang="en-US" sz="1000" kern="1200" baseline="0" dirty="0" smtClean="0">
                <a:solidFill>
                  <a:schemeClr val="tx1"/>
                </a:solidFill>
                <a:latin typeface="Arial" charset="0"/>
                <a:ea typeface="+mn-ea"/>
                <a:cs typeface="Times New Roman" pitchFamily="18" charset="0"/>
              </a:defRPr>
            </a:lvl1pPr>
          </a:lstStyle>
          <a:p>
            <a:pPr lvl="0"/>
            <a:r>
              <a:rPr lang="en-US" smtClean="0"/>
              <a:t>Click to edit Master text styles</a:t>
            </a:r>
          </a:p>
        </p:txBody>
      </p:sp>
      <p:sp>
        <p:nvSpPr>
          <p:cNvPr id="117" name="Text Placeholder 116"/>
          <p:cNvSpPr>
            <a:spLocks noGrp="1"/>
          </p:cNvSpPr>
          <p:nvPr>
            <p:ph type="body" sz="quarter" idx="22"/>
          </p:nvPr>
        </p:nvSpPr>
        <p:spPr>
          <a:xfrm>
            <a:off x="5120012" y="2497496"/>
            <a:ext cx="1836000" cy="360000"/>
          </a:xfrm>
          <a:noFill/>
          <a:ln w="9525" algn="ctr">
            <a:solidFill>
              <a:schemeClr val="bg1">
                <a:lumMod val="85000"/>
              </a:schemeClr>
            </a:solidFill>
            <a:miter lim="800000"/>
            <a:headEnd/>
            <a:tailEnd/>
          </a:ln>
          <a:effectLst/>
        </p:spPr>
        <p:txBody>
          <a:bodyPr lIns="36000" tIns="36000" rIns="36000" bIns="36000" rtlCol="0" anchor="ctr">
            <a:normAutofit/>
          </a:bodyPr>
          <a:lstStyle>
            <a:lvl1pPr>
              <a:buNone/>
              <a:defRPr lang="en-US" sz="1000" kern="1200" baseline="0" dirty="0" smtClean="0">
                <a:solidFill>
                  <a:schemeClr val="tx1"/>
                </a:solidFill>
                <a:latin typeface="Arial" charset="0"/>
                <a:ea typeface="+mn-ea"/>
                <a:cs typeface="Times New Roman" pitchFamily="18" charset="0"/>
              </a:defRPr>
            </a:lvl1pPr>
          </a:lstStyle>
          <a:p>
            <a:pPr lvl="0"/>
            <a:r>
              <a:rPr lang="en-US" smtClean="0"/>
              <a:t>Click to edit Master text styles</a:t>
            </a:r>
          </a:p>
        </p:txBody>
      </p:sp>
      <p:sp>
        <p:nvSpPr>
          <p:cNvPr id="119" name="Text Placeholder 118"/>
          <p:cNvSpPr>
            <a:spLocks noGrp="1"/>
          </p:cNvSpPr>
          <p:nvPr>
            <p:ph type="body" sz="quarter" idx="23"/>
          </p:nvPr>
        </p:nvSpPr>
        <p:spPr>
          <a:xfrm>
            <a:off x="7978585" y="1193780"/>
            <a:ext cx="1044000" cy="244800"/>
          </a:xfrm>
          <a:noFill/>
          <a:ln w="9525" algn="ctr">
            <a:solidFill>
              <a:schemeClr val="bg1">
                <a:lumMod val="85000"/>
              </a:schemeClr>
            </a:solidFill>
            <a:miter lim="800000"/>
            <a:headEnd/>
            <a:tailEnd/>
          </a:ln>
          <a:effectLst/>
        </p:spPr>
        <p:txBody>
          <a:bodyPr lIns="36000" tIns="36000" rIns="36000" bIns="36000" rtlCol="0" anchor="ctr">
            <a:normAutofit/>
          </a:bodyPr>
          <a:lstStyle>
            <a:lvl1pPr marL="93663" indent="-4763" algn="l" defTabSz="914400" rtl="0" eaLnBrk="1" latinLnBrk="0" hangingPunct="1">
              <a:lnSpc>
                <a:spcPct val="95000"/>
              </a:lnSpc>
              <a:spcBef>
                <a:spcPct val="20000"/>
              </a:spcBef>
              <a:buClr>
                <a:srgbClr val="FF9900"/>
              </a:buClr>
              <a:buSzPct val="80000"/>
              <a:buFont typeface="Arial" pitchFamily="34" charset="0"/>
              <a:buNone/>
              <a:defRPr lang="en-US" sz="1000" kern="1200" baseline="0" dirty="0" smtClean="0">
                <a:solidFill>
                  <a:schemeClr val="tx1"/>
                </a:solidFill>
                <a:latin typeface="Arial" charset="0"/>
                <a:ea typeface="+mn-ea"/>
                <a:cs typeface="Times New Roman" pitchFamily="18" charset="0"/>
              </a:defRPr>
            </a:lvl1pPr>
          </a:lstStyle>
          <a:p>
            <a:pPr lvl="0"/>
            <a:r>
              <a:rPr lang="en-US" smtClean="0"/>
              <a:t>Click to edit Master text styles</a:t>
            </a:r>
          </a:p>
        </p:txBody>
      </p:sp>
      <p:sp>
        <p:nvSpPr>
          <p:cNvPr id="121" name="Text Placeholder 120"/>
          <p:cNvSpPr>
            <a:spLocks noGrp="1"/>
          </p:cNvSpPr>
          <p:nvPr>
            <p:ph type="body" sz="quarter" idx="24"/>
          </p:nvPr>
        </p:nvSpPr>
        <p:spPr>
          <a:xfrm>
            <a:off x="7980094" y="842943"/>
            <a:ext cx="1044000" cy="288000"/>
          </a:xfrm>
          <a:noFill/>
          <a:ln w="9525" algn="ctr">
            <a:solidFill>
              <a:schemeClr val="bg1">
                <a:lumMod val="85000"/>
              </a:schemeClr>
            </a:solidFill>
            <a:miter lim="800000"/>
            <a:headEnd/>
            <a:tailEnd/>
          </a:ln>
          <a:effectLst/>
        </p:spPr>
        <p:txBody>
          <a:bodyPr rtlCol="0" anchor="ctr">
            <a:normAutofit/>
          </a:bodyPr>
          <a:lstStyle>
            <a:lvl1pPr>
              <a:buNone/>
              <a:defRPr lang="en-GB" sz="1000" kern="1200" baseline="0" dirty="0" smtClean="0">
                <a:solidFill>
                  <a:schemeClr val="tx1"/>
                </a:solidFill>
                <a:latin typeface="Arial" charset="0"/>
                <a:ea typeface="+mn-ea"/>
                <a:cs typeface="Times New Roman" pitchFamily="18" charset="0"/>
              </a:defRPr>
            </a:lvl1pPr>
            <a:lvl4pPr>
              <a:buNone/>
              <a:defRPr/>
            </a:lvl4pPr>
          </a:lstStyle>
          <a:p>
            <a:pPr lvl="0"/>
            <a:r>
              <a:rPr lang="en-US" smtClean="0"/>
              <a:t>Click to edit Master text styles</a:t>
            </a:r>
          </a:p>
        </p:txBody>
      </p:sp>
      <p:sp>
        <p:nvSpPr>
          <p:cNvPr id="123" name="Text Placeholder 122"/>
          <p:cNvSpPr>
            <a:spLocks noGrp="1"/>
          </p:cNvSpPr>
          <p:nvPr>
            <p:ph type="body" sz="quarter" idx="25"/>
          </p:nvPr>
        </p:nvSpPr>
        <p:spPr>
          <a:xfrm>
            <a:off x="7978585" y="1736928"/>
            <a:ext cx="1044000" cy="187200"/>
          </a:xfrm>
          <a:noFill/>
          <a:ln w="9525" algn="ctr">
            <a:solidFill>
              <a:schemeClr val="bg1">
                <a:lumMod val="85000"/>
              </a:schemeClr>
            </a:solidFill>
            <a:miter lim="800000"/>
            <a:headEnd/>
            <a:tailEnd/>
          </a:ln>
          <a:effectLst/>
        </p:spPr>
        <p:txBody>
          <a:bodyPr lIns="36000" tIns="36000" rIns="36000" bIns="36000" rtlCol="0" anchor="ctr">
            <a:normAutofit/>
          </a:bodyPr>
          <a:lstStyle>
            <a:lvl1pPr>
              <a:buNone/>
              <a:defRPr lang="en-US" sz="1000" kern="1200" baseline="0" dirty="0" smtClean="0">
                <a:solidFill>
                  <a:schemeClr val="tx1"/>
                </a:solidFill>
                <a:latin typeface="Arial" charset="0"/>
                <a:ea typeface="+mn-ea"/>
                <a:cs typeface="Times New Roman" pitchFamily="18" charset="0"/>
              </a:defRPr>
            </a:lvl1pPr>
          </a:lstStyle>
          <a:p>
            <a:pPr lvl="0"/>
            <a:r>
              <a:rPr lang="en-US" smtClean="0"/>
              <a:t>Click to edit Master text styles</a:t>
            </a:r>
          </a:p>
        </p:txBody>
      </p:sp>
      <p:sp>
        <p:nvSpPr>
          <p:cNvPr id="125" name="Text Placeholder 124"/>
          <p:cNvSpPr>
            <a:spLocks noGrp="1"/>
          </p:cNvSpPr>
          <p:nvPr>
            <p:ph type="body" sz="quarter" idx="26"/>
          </p:nvPr>
        </p:nvSpPr>
        <p:spPr>
          <a:xfrm>
            <a:off x="7978585" y="1439956"/>
            <a:ext cx="1044000" cy="244800"/>
          </a:xfrm>
          <a:noFill/>
          <a:ln w="9525" algn="ctr">
            <a:solidFill>
              <a:schemeClr val="bg1">
                <a:lumMod val="85000"/>
              </a:schemeClr>
            </a:solidFill>
            <a:miter lim="800000"/>
            <a:headEnd/>
            <a:tailEnd/>
          </a:ln>
          <a:effectLst/>
        </p:spPr>
        <p:txBody>
          <a:bodyPr lIns="36000" tIns="36000" rIns="36000" bIns="36000" rtlCol="0" anchor="ctr">
            <a:normAutofit/>
          </a:bodyPr>
          <a:lstStyle>
            <a:lvl1pPr marL="93663" indent="-4763" algn="l" defTabSz="914400" rtl="0" eaLnBrk="1" latinLnBrk="0" hangingPunct="1">
              <a:lnSpc>
                <a:spcPct val="95000"/>
              </a:lnSpc>
              <a:spcBef>
                <a:spcPct val="20000"/>
              </a:spcBef>
              <a:buClr>
                <a:srgbClr val="FF9900"/>
              </a:buClr>
              <a:buSzPct val="80000"/>
              <a:buFont typeface="Arial" pitchFamily="34" charset="0"/>
              <a:buNone/>
              <a:defRPr lang="en-US" sz="1000" kern="1200" baseline="0" dirty="0" smtClean="0">
                <a:solidFill>
                  <a:schemeClr val="tx1"/>
                </a:solidFill>
                <a:latin typeface="Arial" charset="0"/>
                <a:ea typeface="+mn-ea"/>
                <a:cs typeface="Times New Roman" pitchFamily="18" charset="0"/>
              </a:defRPr>
            </a:lvl1pPr>
          </a:lstStyle>
          <a:p>
            <a:pPr lvl="0"/>
            <a:r>
              <a:rPr lang="en-US" smtClean="0"/>
              <a:t>Click to edit Master text styles</a:t>
            </a:r>
          </a:p>
        </p:txBody>
      </p:sp>
      <p:sp>
        <p:nvSpPr>
          <p:cNvPr id="105" name="Text Placeholder 104"/>
          <p:cNvSpPr>
            <a:spLocks noGrp="1"/>
          </p:cNvSpPr>
          <p:nvPr>
            <p:ph type="body" sz="quarter" idx="16"/>
          </p:nvPr>
        </p:nvSpPr>
        <p:spPr>
          <a:xfrm>
            <a:off x="5876903" y="1130452"/>
            <a:ext cx="1080000" cy="288000"/>
          </a:xfrm>
          <a:noFill/>
          <a:ln w="9525" algn="ctr">
            <a:solidFill>
              <a:schemeClr val="bg1">
                <a:lumMod val="85000"/>
              </a:schemeClr>
            </a:solidFill>
            <a:miter lim="800000"/>
            <a:headEnd/>
            <a:tailEnd/>
          </a:ln>
          <a:effectLst/>
        </p:spPr>
        <p:txBody>
          <a:bodyPr lIns="36000" tIns="36000" rIns="36000" bIns="36000" rtlCol="0" anchor="ctr">
            <a:normAutofit/>
          </a:bodyPr>
          <a:lstStyle>
            <a:lvl1pPr algn="ctr">
              <a:defRPr lang="en-US" sz="1050" b="1" kern="1200" baseline="0" dirty="0" smtClean="0">
                <a:solidFill>
                  <a:schemeClr val="tx1"/>
                </a:solidFill>
                <a:latin typeface="Arial" charset="0"/>
                <a:ea typeface="+mn-ea"/>
                <a:cs typeface="Times New Roman" pitchFamily="18" charset="0"/>
              </a:defRPr>
            </a:lvl1pPr>
          </a:lstStyle>
          <a:p>
            <a:pPr lvl="0"/>
            <a:r>
              <a:rPr lang="en-US" smtClean="0"/>
              <a:t>Click to edit Master text styles</a:t>
            </a:r>
          </a:p>
        </p:txBody>
      </p:sp>
      <p:sp>
        <p:nvSpPr>
          <p:cNvPr id="111" name="Text Placeholder 110"/>
          <p:cNvSpPr>
            <a:spLocks noGrp="1"/>
          </p:cNvSpPr>
          <p:nvPr>
            <p:ph type="body" sz="quarter" idx="19"/>
          </p:nvPr>
        </p:nvSpPr>
        <p:spPr>
          <a:xfrm>
            <a:off x="5120012" y="1709531"/>
            <a:ext cx="1836000" cy="216000"/>
          </a:xfrm>
          <a:noFill/>
          <a:ln w="9525" algn="ctr">
            <a:solidFill>
              <a:schemeClr val="bg1">
                <a:lumMod val="85000"/>
              </a:schemeClr>
            </a:solidFill>
            <a:miter lim="800000"/>
            <a:headEnd/>
            <a:tailEnd/>
          </a:ln>
          <a:effectLst/>
        </p:spPr>
        <p:txBody>
          <a:bodyPr lIns="36000" tIns="36000" rIns="36000" bIns="36000" rtlCol="0" anchor="ctr">
            <a:normAutofit/>
          </a:bodyPr>
          <a:lstStyle>
            <a:lvl1pPr>
              <a:buNone/>
              <a:defRPr lang="en-US" sz="1000" kern="1200" baseline="0" dirty="0" smtClean="0">
                <a:solidFill>
                  <a:schemeClr val="tx1"/>
                </a:solidFill>
                <a:latin typeface="Arial" charset="0"/>
                <a:ea typeface="+mn-ea"/>
                <a:cs typeface="Times New Roman" pitchFamily="18" charset="0"/>
              </a:defRPr>
            </a:lvl1pPr>
          </a:lstStyle>
          <a:p>
            <a:pPr lvl="0"/>
            <a:r>
              <a:rPr lang="en-US" smtClean="0"/>
              <a:t>Click to edit Master text styles</a:t>
            </a:r>
          </a:p>
        </p:txBody>
      </p:sp>
      <p:sp>
        <p:nvSpPr>
          <p:cNvPr id="109" name="Text Placeholder 108"/>
          <p:cNvSpPr>
            <a:spLocks noGrp="1"/>
          </p:cNvSpPr>
          <p:nvPr>
            <p:ph type="body" sz="quarter" idx="18"/>
          </p:nvPr>
        </p:nvSpPr>
        <p:spPr>
          <a:xfrm>
            <a:off x="5120012" y="1490643"/>
            <a:ext cx="1836000" cy="216000"/>
          </a:xfrm>
          <a:noFill/>
          <a:ln w="9525" algn="ctr">
            <a:solidFill>
              <a:schemeClr val="bg1">
                <a:lumMod val="85000"/>
              </a:schemeClr>
            </a:solidFill>
            <a:miter lim="800000"/>
            <a:headEnd/>
            <a:tailEnd/>
          </a:ln>
          <a:effectLst/>
        </p:spPr>
        <p:txBody>
          <a:bodyPr lIns="36000" tIns="36000" rIns="36000" bIns="36000" rtlCol="0" anchor="ctr">
            <a:normAutofit/>
          </a:bodyPr>
          <a:lstStyle>
            <a:lvl1pPr>
              <a:buNone/>
              <a:defRPr lang="en-US" sz="1000" kern="1200" baseline="0" dirty="0" smtClean="0">
                <a:solidFill>
                  <a:schemeClr val="tx1"/>
                </a:solidFill>
                <a:latin typeface="Arial" charset="0"/>
                <a:ea typeface="+mn-ea"/>
                <a:cs typeface="Times New Roman" pitchFamily="18" charset="0"/>
              </a:defRPr>
            </a:lvl1pPr>
          </a:lstStyle>
          <a:p>
            <a:pPr lvl="0"/>
            <a:r>
              <a:rPr lang="en-US" smtClean="0"/>
              <a:t>Click to edit Master text styles</a:t>
            </a:r>
          </a:p>
        </p:txBody>
      </p:sp>
      <p:sp>
        <p:nvSpPr>
          <p:cNvPr id="28" name="Text Placeholder 27"/>
          <p:cNvSpPr>
            <a:spLocks noGrp="1"/>
          </p:cNvSpPr>
          <p:nvPr>
            <p:ph type="body" sz="quarter" idx="27" hasCustomPrompt="1"/>
          </p:nvPr>
        </p:nvSpPr>
        <p:spPr>
          <a:xfrm>
            <a:off x="4654296" y="5796534"/>
            <a:ext cx="786384" cy="366522"/>
          </a:xfrm>
          <a:noFill/>
          <a:ln w="9525" algn="ctr">
            <a:solidFill>
              <a:schemeClr val="bg1">
                <a:lumMod val="85000"/>
              </a:schemeClr>
            </a:solidFill>
            <a:miter lim="800000"/>
            <a:headEnd/>
            <a:tailEnd/>
          </a:ln>
          <a:effectLst/>
        </p:spPr>
        <p:txBody>
          <a:bodyPr vert="horz" wrap="square" lIns="36000" tIns="36000" rIns="36000" bIns="36000" numCol="1" rtlCol="0" anchor="ctr" anchorCtr="0" compatLnSpc="1">
            <a:prstTxWarp prst="textNoShape">
              <a:avLst/>
            </a:prstTxWarp>
            <a:normAutofit/>
          </a:bodyPr>
          <a:lstStyle>
            <a:lvl1pPr algn="ctr">
              <a:defRPr lang="fr-FR" sz="900" i="1" kern="1200" baseline="0" dirty="0" smtClean="0">
                <a:solidFill>
                  <a:schemeClr val="tx1"/>
                </a:solidFill>
                <a:latin typeface="Arial" charset="0"/>
                <a:ea typeface="+mn-ea"/>
                <a:cs typeface="Times New Roman" pitchFamily="18" charset="0"/>
              </a:defRPr>
            </a:lvl1pPr>
          </a:lstStyle>
          <a:p>
            <a:pPr lvl="0" algn="l" rtl="0" fontAlgn="base">
              <a:spcBef>
                <a:spcPts val="300"/>
              </a:spcBef>
              <a:spcAft>
                <a:spcPts val="1200"/>
              </a:spcAft>
              <a:buClr>
                <a:schemeClr val="accent1"/>
              </a:buClr>
              <a:buNone/>
            </a:pPr>
            <a:r>
              <a:rPr lang="fr-FR" dirty="0" err="1" smtClean="0"/>
              <a:t>Please</a:t>
            </a:r>
            <a:r>
              <a:rPr lang="fr-FR" dirty="0" smtClean="0"/>
              <a:t> </a:t>
            </a:r>
            <a:r>
              <a:rPr lang="fr-FR" dirty="0" err="1" smtClean="0"/>
              <a:t>detail</a:t>
            </a:r>
            <a:r>
              <a:rPr lang="fr-FR" dirty="0" smtClean="0"/>
              <a:t> </a:t>
            </a:r>
            <a:r>
              <a:rPr lang="fr-FR" dirty="0" err="1" smtClean="0"/>
              <a:t>here</a:t>
            </a:r>
            <a:endParaRPr lang="fr-FR" dirty="0"/>
          </a:p>
        </p:txBody>
      </p:sp>
      <p:pic>
        <p:nvPicPr>
          <p:cNvPr id="41045" name="Picture 85"/>
          <p:cNvPicPr>
            <a:picLocks noChangeAspect="1" noChangeArrowheads="1"/>
          </p:cNvPicPr>
          <p:nvPr userDrawn="1"/>
        </p:nvPicPr>
        <p:blipFill>
          <a:blip r:embed="rId89" cstate="print"/>
          <a:srcRect/>
          <a:stretch>
            <a:fillRect/>
          </a:stretch>
        </p:blipFill>
        <p:spPr bwMode="auto">
          <a:xfrm>
            <a:off x="4612196" y="5600319"/>
            <a:ext cx="504825" cy="247650"/>
          </a:xfrm>
          <a:prstGeom prst="rect">
            <a:avLst/>
          </a:prstGeom>
          <a:noFill/>
          <a:ln w="9525">
            <a:noFill/>
            <a:miter lim="800000"/>
            <a:headEnd/>
            <a:tailEnd/>
          </a:ln>
          <a:effectLst/>
        </p:spPr>
      </p:pic>
    </p:spTree>
    <p:controls>
      <mc:AlternateContent xmlns:mc="http://schemas.openxmlformats.org/markup-compatibility/2006">
        <mc:Choice xmlns:v="urn:schemas-microsoft-com:vml" Requires="v">
          <p:control spid="479149" name="CheckBox30" r:id="rId2" imgW="152280" imgH="219240"/>
        </mc:Choice>
        <mc:Fallback>
          <p:control name="CheckBox30" r:id="rId2" imgW="152280" imgH="219240">
            <p:pic>
              <p:nvPicPr>
                <p:cNvPr id="2" name="CheckBox30"/>
                <p:cNvPicPr preferRelativeResize="0">
                  <a:picLocks noChangeAspect="1" noChangeArrowheads="1" noChangeShapeType="1"/>
                </p:cNvPicPr>
                <p:nvPr/>
              </p:nvPicPr>
              <p:blipFill>
                <a:blip r:embed="rId90"/>
                <a:srcRect/>
                <a:stretch>
                  <a:fillRect/>
                </a:stretch>
              </p:blipFill>
              <p:spPr bwMode="auto">
                <a:xfrm>
                  <a:off x="7288213" y="3394075"/>
                  <a:ext cx="152400"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50" name="CheckBox32" r:id="rId3" imgW="152280" imgH="162000"/>
        </mc:Choice>
        <mc:Fallback>
          <p:control name="CheckBox32" r:id="rId3" imgW="152280" imgH="162000">
            <p:pic>
              <p:nvPicPr>
                <p:cNvPr id="3" name="CheckBox32"/>
                <p:cNvPicPr preferRelativeResize="0">
                  <a:picLocks noChangeAspect="1" noChangeArrowheads="1" noChangeShapeType="1"/>
                </p:cNvPicPr>
                <p:nvPr/>
              </p:nvPicPr>
              <p:blipFill>
                <a:blip r:embed="rId91"/>
                <a:srcRect/>
                <a:stretch>
                  <a:fillRect/>
                </a:stretch>
              </p:blipFill>
              <p:spPr bwMode="auto">
                <a:xfrm>
                  <a:off x="7288213" y="3932238"/>
                  <a:ext cx="152400"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51" name="CheckBox33" r:id="rId4" imgW="152280" imgH="219240"/>
        </mc:Choice>
        <mc:Fallback>
          <p:control name="CheckBox33" r:id="rId4" imgW="152280" imgH="219240">
            <p:pic>
              <p:nvPicPr>
                <p:cNvPr id="4" name="CheckBox33"/>
                <p:cNvPicPr preferRelativeResize="0">
                  <a:picLocks noChangeAspect="1" noChangeArrowheads="1" noChangeShapeType="1"/>
                </p:cNvPicPr>
                <p:nvPr/>
              </p:nvPicPr>
              <p:blipFill>
                <a:blip r:embed="rId92"/>
                <a:srcRect/>
                <a:stretch>
                  <a:fillRect/>
                </a:stretch>
              </p:blipFill>
              <p:spPr bwMode="auto">
                <a:xfrm>
                  <a:off x="7288213" y="4081463"/>
                  <a:ext cx="152400"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52" name="CheckBox34" r:id="rId5" imgW="152280" imgH="219240"/>
        </mc:Choice>
        <mc:Fallback>
          <p:control name="CheckBox34" r:id="rId5" imgW="152280" imgH="219240">
            <p:pic>
              <p:nvPicPr>
                <p:cNvPr id="5" name="CheckBox34"/>
                <p:cNvPicPr preferRelativeResize="0">
                  <a:picLocks noChangeAspect="1" noChangeArrowheads="1" noChangeShapeType="1"/>
                </p:cNvPicPr>
                <p:nvPr/>
              </p:nvPicPr>
              <p:blipFill>
                <a:blip r:embed="rId92"/>
                <a:srcRect/>
                <a:stretch>
                  <a:fillRect/>
                </a:stretch>
              </p:blipFill>
              <p:spPr bwMode="auto">
                <a:xfrm>
                  <a:off x="7288213" y="4256088"/>
                  <a:ext cx="152400"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53" name="CheckBox36" r:id="rId6" imgW="152280" imgH="219240"/>
        </mc:Choice>
        <mc:Fallback>
          <p:control name="CheckBox36" r:id="rId6" imgW="152280" imgH="219240">
            <p:pic>
              <p:nvPicPr>
                <p:cNvPr id="6" name="CheckBox36"/>
                <p:cNvPicPr preferRelativeResize="0">
                  <a:picLocks noChangeAspect="1" noChangeArrowheads="1" noChangeShapeType="1"/>
                </p:cNvPicPr>
                <p:nvPr/>
              </p:nvPicPr>
              <p:blipFill>
                <a:blip r:embed="rId92"/>
                <a:srcRect/>
                <a:stretch>
                  <a:fillRect/>
                </a:stretch>
              </p:blipFill>
              <p:spPr bwMode="auto">
                <a:xfrm>
                  <a:off x="7288213" y="4919663"/>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54" name="CheckBox39" r:id="rId7" imgW="152280" imgH="219240"/>
        </mc:Choice>
        <mc:Fallback>
          <p:control name="CheckBox39" r:id="rId7" imgW="152280" imgH="219240">
            <p:pic>
              <p:nvPicPr>
                <p:cNvPr id="7" name="CheckBox39"/>
                <p:cNvPicPr preferRelativeResize="0">
                  <a:picLocks noChangeAspect="1" noChangeArrowheads="1" noChangeShapeType="1"/>
                </p:cNvPicPr>
                <p:nvPr/>
              </p:nvPicPr>
              <p:blipFill>
                <a:blip r:embed="rId92"/>
                <a:srcRect/>
                <a:stretch>
                  <a:fillRect/>
                </a:stretch>
              </p:blipFill>
              <p:spPr bwMode="auto">
                <a:xfrm>
                  <a:off x="7288213" y="5589588"/>
                  <a:ext cx="152400"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55" name="CheckBox66" r:id="rId8" imgW="152280" imgH="171360"/>
        </mc:Choice>
        <mc:Fallback>
          <p:control name="CheckBox66" r:id="rId8" imgW="152280" imgH="171360">
            <p:pic>
              <p:nvPicPr>
                <p:cNvPr id="8" name="CheckBox66"/>
                <p:cNvPicPr preferRelativeResize="0">
                  <a:picLocks noChangeAspect="1" noChangeArrowheads="1" noChangeShapeType="1"/>
                </p:cNvPicPr>
                <p:nvPr/>
              </p:nvPicPr>
              <p:blipFill>
                <a:blip r:embed="rId93"/>
                <a:srcRect/>
                <a:stretch>
                  <a:fillRect/>
                </a:stretch>
              </p:blipFill>
              <p:spPr bwMode="auto">
                <a:xfrm>
                  <a:off x="7288213" y="3579813"/>
                  <a:ext cx="152400" cy="1746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56" name="CheckBox26" r:id="rId9" imgW="152280" imgH="171360"/>
        </mc:Choice>
        <mc:Fallback>
          <p:control name="CheckBox26" r:id="rId9" imgW="152280" imgH="171360">
            <p:pic>
              <p:nvPicPr>
                <p:cNvPr id="9" name="CheckBox26"/>
                <p:cNvPicPr preferRelativeResize="0">
                  <a:picLocks noChangeAspect="1" noChangeArrowheads="1" noChangeShapeType="1"/>
                </p:cNvPicPr>
                <p:nvPr/>
              </p:nvPicPr>
              <p:blipFill>
                <a:blip r:embed="rId94"/>
                <a:srcRect/>
                <a:stretch>
                  <a:fillRect/>
                </a:stretch>
              </p:blipFill>
              <p:spPr bwMode="auto">
                <a:xfrm>
                  <a:off x="7288213" y="4441825"/>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57" name="CheckBox35" r:id="rId10" imgW="152280" imgH="171360"/>
        </mc:Choice>
        <mc:Fallback>
          <p:control name="CheckBox35" r:id="rId10" imgW="152280" imgH="171360">
            <p:pic>
              <p:nvPicPr>
                <p:cNvPr id="10" name="CheckBox35"/>
                <p:cNvPicPr preferRelativeResize="0">
                  <a:picLocks noChangeAspect="1" noChangeArrowheads="1" noChangeShapeType="1"/>
                </p:cNvPicPr>
                <p:nvPr/>
              </p:nvPicPr>
              <p:blipFill>
                <a:blip r:embed="rId94"/>
                <a:srcRect/>
                <a:stretch>
                  <a:fillRect/>
                </a:stretch>
              </p:blipFill>
              <p:spPr bwMode="auto">
                <a:xfrm>
                  <a:off x="7288213" y="4784725"/>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58" name="CheckBox1" r:id="rId11" imgW="152280" imgH="219240"/>
        </mc:Choice>
        <mc:Fallback>
          <p:control name="CheckBox1" r:id="rId11" imgW="152280" imgH="219240">
            <p:pic>
              <p:nvPicPr>
                <p:cNvPr id="11" name="CheckBox1"/>
                <p:cNvPicPr preferRelativeResize="0">
                  <a:picLocks noChangeAspect="1" noChangeArrowheads="1" noChangeShapeType="1"/>
                </p:cNvPicPr>
                <p:nvPr/>
              </p:nvPicPr>
              <p:blipFill>
                <a:blip r:embed="rId92"/>
                <a:srcRect/>
                <a:stretch>
                  <a:fillRect/>
                </a:stretch>
              </p:blipFill>
              <p:spPr bwMode="auto">
                <a:xfrm>
                  <a:off x="7288213" y="5241925"/>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59" name="CheckBox2" r:id="rId12" imgW="152280" imgH="171360"/>
        </mc:Choice>
        <mc:Fallback>
          <p:control name="CheckBox2" r:id="rId12" imgW="152280" imgH="171360">
            <p:pic>
              <p:nvPicPr>
                <p:cNvPr id="12" name="CheckBox2"/>
                <p:cNvPicPr preferRelativeResize="0">
                  <a:picLocks noChangeAspect="1" noChangeArrowheads="1" noChangeShapeType="1"/>
                </p:cNvPicPr>
                <p:nvPr/>
              </p:nvPicPr>
              <p:blipFill>
                <a:blip r:embed="rId94"/>
                <a:srcRect/>
                <a:stretch>
                  <a:fillRect/>
                </a:stretch>
              </p:blipFill>
              <p:spPr bwMode="auto">
                <a:xfrm>
                  <a:off x="7288213" y="5106988"/>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60" name="CheckBox3" r:id="rId13" imgW="152280" imgH="219240"/>
        </mc:Choice>
        <mc:Fallback>
          <p:control name="CheckBox3" r:id="rId13" imgW="152280" imgH="219240">
            <p:pic>
              <p:nvPicPr>
                <p:cNvPr id="13" name="CheckBox3"/>
                <p:cNvPicPr preferRelativeResize="0">
                  <a:picLocks noChangeAspect="1" noChangeArrowheads="1" noChangeShapeType="1"/>
                </p:cNvPicPr>
                <p:nvPr/>
              </p:nvPicPr>
              <p:blipFill>
                <a:blip r:embed="rId92"/>
                <a:srcRect/>
                <a:stretch>
                  <a:fillRect/>
                </a:stretch>
              </p:blipFill>
              <p:spPr bwMode="auto">
                <a:xfrm>
                  <a:off x="7288213" y="5410200"/>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61" name="CheckBox8" r:id="rId14" imgW="152280" imgH="219240"/>
        </mc:Choice>
        <mc:Fallback>
          <p:control name="CheckBox8" r:id="rId14" imgW="152280" imgH="219240">
            <p:pic>
              <p:nvPicPr>
                <p:cNvPr id="14" name="CheckBox8"/>
                <p:cNvPicPr preferRelativeResize="0">
                  <a:picLocks noChangeAspect="1" noChangeArrowheads="1" noChangeShapeType="1"/>
                </p:cNvPicPr>
                <p:nvPr/>
              </p:nvPicPr>
              <p:blipFill>
                <a:blip r:embed="rId92"/>
                <a:srcRect/>
                <a:stretch>
                  <a:fillRect/>
                </a:stretch>
              </p:blipFill>
              <p:spPr bwMode="auto">
                <a:xfrm>
                  <a:off x="5634038" y="3740150"/>
                  <a:ext cx="152400"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62" name="CheckBox9" r:id="rId15" imgW="152280" imgH="219240"/>
        </mc:Choice>
        <mc:Fallback>
          <p:control name="CheckBox9" r:id="rId15" imgW="152280" imgH="219240">
            <p:pic>
              <p:nvPicPr>
                <p:cNvPr id="15" name="CheckBox9"/>
                <p:cNvPicPr preferRelativeResize="0">
                  <a:picLocks noChangeAspect="1" noChangeArrowheads="1" noChangeShapeType="1"/>
                </p:cNvPicPr>
                <p:nvPr/>
              </p:nvPicPr>
              <p:blipFill>
                <a:blip r:embed="rId92"/>
                <a:srcRect/>
                <a:stretch>
                  <a:fillRect/>
                </a:stretch>
              </p:blipFill>
              <p:spPr bwMode="auto">
                <a:xfrm>
                  <a:off x="5634038" y="3914775"/>
                  <a:ext cx="152400"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63" name="CheckBox10" r:id="rId16" imgW="152280" imgH="171360"/>
        </mc:Choice>
        <mc:Fallback>
          <p:control name="CheckBox10" r:id="rId16" imgW="152280" imgH="171360">
            <p:pic>
              <p:nvPicPr>
                <p:cNvPr id="16" name="CheckBox10"/>
                <p:cNvPicPr preferRelativeResize="0">
                  <a:picLocks noChangeAspect="1" noChangeArrowheads="1" noChangeShapeType="1"/>
                </p:cNvPicPr>
                <p:nvPr/>
              </p:nvPicPr>
              <p:blipFill>
                <a:blip r:embed="rId94"/>
                <a:srcRect/>
                <a:stretch>
                  <a:fillRect/>
                </a:stretch>
              </p:blipFill>
              <p:spPr bwMode="auto">
                <a:xfrm>
                  <a:off x="5634038" y="4100513"/>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64" name="CheckBox11" r:id="rId17" imgW="152280" imgH="171360"/>
        </mc:Choice>
        <mc:Fallback>
          <p:control name="CheckBox11" r:id="rId17" imgW="152280" imgH="171360">
            <p:pic>
              <p:nvPicPr>
                <p:cNvPr id="17" name="CheckBox11"/>
                <p:cNvPicPr preferRelativeResize="0">
                  <a:picLocks noChangeAspect="1" noChangeArrowheads="1" noChangeShapeType="1"/>
                </p:cNvPicPr>
                <p:nvPr/>
              </p:nvPicPr>
              <p:blipFill>
                <a:blip r:embed="rId94"/>
                <a:srcRect/>
                <a:stretch>
                  <a:fillRect/>
                </a:stretch>
              </p:blipFill>
              <p:spPr bwMode="auto">
                <a:xfrm>
                  <a:off x="5634038" y="4252913"/>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65" name="CheckBox12" r:id="rId18" imgW="152280" imgH="171360"/>
        </mc:Choice>
        <mc:Fallback>
          <p:control name="CheckBox12" r:id="rId18" imgW="152280" imgH="171360">
            <p:pic>
              <p:nvPicPr>
                <p:cNvPr id="18" name="CheckBox12"/>
                <p:cNvPicPr preferRelativeResize="0">
                  <a:picLocks noChangeAspect="1" noChangeArrowheads="1" noChangeShapeType="1"/>
                </p:cNvPicPr>
                <p:nvPr/>
              </p:nvPicPr>
              <p:blipFill>
                <a:blip r:embed="rId94"/>
                <a:srcRect/>
                <a:stretch>
                  <a:fillRect/>
                </a:stretch>
              </p:blipFill>
              <p:spPr bwMode="auto">
                <a:xfrm>
                  <a:off x="5634038" y="4564063"/>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66" name="CheckBox13" r:id="rId19" imgW="152280" imgH="171360"/>
        </mc:Choice>
        <mc:Fallback>
          <p:control name="CheckBox13" r:id="rId19" imgW="152280" imgH="171360">
            <p:pic>
              <p:nvPicPr>
                <p:cNvPr id="27" name="CheckBox13"/>
                <p:cNvPicPr preferRelativeResize="0">
                  <a:picLocks noChangeAspect="1" noChangeArrowheads="1" noChangeShapeType="1"/>
                </p:cNvPicPr>
                <p:nvPr/>
              </p:nvPicPr>
              <p:blipFill>
                <a:blip r:embed="rId94"/>
                <a:srcRect/>
                <a:stretch>
                  <a:fillRect/>
                </a:stretch>
              </p:blipFill>
              <p:spPr bwMode="auto">
                <a:xfrm>
                  <a:off x="5634038" y="4740275"/>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67" name="CheckBox15" r:id="rId20" imgW="152280" imgH="171360"/>
        </mc:Choice>
        <mc:Fallback>
          <p:control name="CheckBox15" r:id="rId20" imgW="152280" imgH="171360">
            <p:pic>
              <p:nvPicPr>
                <p:cNvPr id="29" name="CheckBox15"/>
                <p:cNvPicPr preferRelativeResize="0">
                  <a:picLocks noChangeAspect="1" noChangeArrowheads="1" noChangeShapeType="1"/>
                </p:cNvPicPr>
                <p:nvPr/>
              </p:nvPicPr>
              <p:blipFill>
                <a:blip r:embed="rId94"/>
                <a:srcRect/>
                <a:stretch>
                  <a:fillRect/>
                </a:stretch>
              </p:blipFill>
              <p:spPr bwMode="auto">
                <a:xfrm>
                  <a:off x="5634038" y="5260975"/>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68" name="CheckBox16" r:id="rId21" imgW="152280" imgH="171360"/>
        </mc:Choice>
        <mc:Fallback>
          <p:control name="CheckBox16" r:id="rId21" imgW="152280" imgH="171360">
            <p:pic>
              <p:nvPicPr>
                <p:cNvPr id="30" name="CheckBox16"/>
                <p:cNvPicPr preferRelativeResize="0">
                  <a:picLocks noChangeAspect="1" noChangeArrowheads="1" noChangeShapeType="1"/>
                </p:cNvPicPr>
                <p:nvPr/>
              </p:nvPicPr>
              <p:blipFill>
                <a:blip r:embed="rId94"/>
                <a:srcRect/>
                <a:stretch>
                  <a:fillRect/>
                </a:stretch>
              </p:blipFill>
              <p:spPr bwMode="auto">
                <a:xfrm>
                  <a:off x="5634038" y="5413375"/>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69" name="CheckBox17" r:id="rId22" imgW="152280" imgH="219240"/>
        </mc:Choice>
        <mc:Fallback>
          <p:control name="CheckBox17" r:id="rId22" imgW="152280" imgH="219240">
            <p:pic>
              <p:nvPicPr>
                <p:cNvPr id="31" name="CheckBox17"/>
                <p:cNvPicPr preferRelativeResize="0">
                  <a:picLocks noChangeAspect="1" noChangeArrowheads="1" noChangeShapeType="1"/>
                </p:cNvPicPr>
                <p:nvPr/>
              </p:nvPicPr>
              <p:blipFill>
                <a:blip r:embed="rId92"/>
                <a:srcRect/>
                <a:stretch>
                  <a:fillRect/>
                </a:stretch>
              </p:blipFill>
              <p:spPr bwMode="auto">
                <a:xfrm>
                  <a:off x="5634038" y="5810250"/>
                  <a:ext cx="152400"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70" name="CheckBox18" r:id="rId23" imgW="152280" imgH="171360"/>
        </mc:Choice>
        <mc:Fallback>
          <p:control name="CheckBox18" r:id="rId23" imgW="152280" imgH="171360">
            <p:pic>
              <p:nvPicPr>
                <p:cNvPr id="41024" name="CheckBox18"/>
                <p:cNvPicPr preferRelativeResize="0">
                  <a:picLocks noChangeAspect="1" noChangeArrowheads="1" noChangeShapeType="1"/>
                </p:cNvPicPr>
                <p:nvPr/>
              </p:nvPicPr>
              <p:blipFill>
                <a:blip r:embed="rId94"/>
                <a:srcRect/>
                <a:stretch>
                  <a:fillRect/>
                </a:stretch>
              </p:blipFill>
              <p:spPr bwMode="auto">
                <a:xfrm>
                  <a:off x="5634038" y="6003925"/>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71" name="CheckBox19" r:id="rId24" imgW="152280" imgH="171360"/>
        </mc:Choice>
        <mc:Fallback>
          <p:control name="CheckBox19" r:id="rId24" imgW="152280" imgH="171360">
            <p:pic>
              <p:nvPicPr>
                <p:cNvPr id="41025" name="CheckBox19"/>
                <p:cNvPicPr preferRelativeResize="0">
                  <a:picLocks noChangeAspect="1" noChangeArrowheads="1" noChangeShapeType="1"/>
                </p:cNvPicPr>
                <p:nvPr/>
              </p:nvPicPr>
              <p:blipFill>
                <a:blip r:embed="rId94"/>
                <a:srcRect/>
                <a:stretch>
                  <a:fillRect/>
                </a:stretch>
              </p:blipFill>
              <p:spPr bwMode="auto">
                <a:xfrm>
                  <a:off x="5634038" y="6164263"/>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72" name="CheckBox20" r:id="rId25" imgW="152280" imgH="171360"/>
        </mc:Choice>
        <mc:Fallback>
          <p:control name="CheckBox20" r:id="rId25" imgW="152280" imgH="171360">
            <p:pic>
              <p:nvPicPr>
                <p:cNvPr id="41026" name="CheckBox20"/>
                <p:cNvPicPr preferRelativeResize="0">
                  <a:picLocks noChangeAspect="1" noChangeArrowheads="1" noChangeShapeType="1"/>
                </p:cNvPicPr>
                <p:nvPr/>
              </p:nvPicPr>
              <p:blipFill>
                <a:blip r:embed="rId94"/>
                <a:srcRect/>
                <a:stretch>
                  <a:fillRect/>
                </a:stretch>
              </p:blipFill>
              <p:spPr bwMode="auto">
                <a:xfrm>
                  <a:off x="5634038" y="6324600"/>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73" name="CheckBox22" r:id="rId26" imgW="152280" imgH="190440"/>
        </mc:Choice>
        <mc:Fallback>
          <p:control name="CheckBox22" r:id="rId26" imgW="152280" imgH="190440">
            <p:pic>
              <p:nvPicPr>
                <p:cNvPr id="41027" name="CheckBox22"/>
                <p:cNvPicPr preferRelativeResize="0">
                  <a:picLocks noChangeAspect="1" noChangeArrowheads="1" noChangeShapeType="1"/>
                </p:cNvPicPr>
                <p:nvPr/>
              </p:nvPicPr>
              <p:blipFill>
                <a:blip r:embed="rId95"/>
                <a:srcRect/>
                <a:stretch>
                  <a:fillRect/>
                </a:stretch>
              </p:blipFill>
              <p:spPr bwMode="auto">
                <a:xfrm>
                  <a:off x="5634038" y="3259138"/>
                  <a:ext cx="152400" cy="1905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74" name="CheckBox23" r:id="rId27" imgW="152280" imgH="219240"/>
        </mc:Choice>
        <mc:Fallback>
          <p:control name="CheckBox23" r:id="rId27" imgW="152280" imgH="219240">
            <p:pic>
              <p:nvPicPr>
                <p:cNvPr id="41028" name="CheckBox23"/>
                <p:cNvPicPr preferRelativeResize="0">
                  <a:picLocks noChangeAspect="1" noChangeArrowheads="1" noChangeShapeType="1"/>
                </p:cNvPicPr>
                <p:nvPr/>
              </p:nvPicPr>
              <p:blipFill>
                <a:blip r:embed="rId92"/>
                <a:srcRect/>
                <a:stretch>
                  <a:fillRect/>
                </a:stretch>
              </p:blipFill>
              <p:spPr bwMode="auto">
                <a:xfrm>
                  <a:off x="4271963" y="3694113"/>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75" name="CheckBox24" r:id="rId28" imgW="152280" imgH="219240"/>
        </mc:Choice>
        <mc:Fallback>
          <p:control name="CheckBox24" r:id="rId28" imgW="152280" imgH="219240">
            <p:pic>
              <p:nvPicPr>
                <p:cNvPr id="41029" name="CheckBox24"/>
                <p:cNvPicPr preferRelativeResize="0">
                  <a:picLocks noChangeAspect="1" noChangeArrowheads="1" noChangeShapeType="1"/>
                </p:cNvPicPr>
                <p:nvPr/>
              </p:nvPicPr>
              <p:blipFill>
                <a:blip r:embed="rId92"/>
                <a:srcRect/>
                <a:stretch>
                  <a:fillRect/>
                </a:stretch>
              </p:blipFill>
              <p:spPr bwMode="auto">
                <a:xfrm>
                  <a:off x="4271963" y="4411663"/>
                  <a:ext cx="152400"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76" name="CheckBox25" r:id="rId29" imgW="152280" imgH="171360"/>
        </mc:Choice>
        <mc:Fallback>
          <p:control name="CheckBox25" r:id="rId29" imgW="152280" imgH="171360">
            <p:pic>
              <p:nvPicPr>
                <p:cNvPr id="41030" name="CheckBox25"/>
                <p:cNvPicPr preferRelativeResize="0">
                  <a:picLocks noChangeAspect="1" noChangeArrowheads="1" noChangeShapeType="1"/>
                </p:cNvPicPr>
                <p:nvPr/>
              </p:nvPicPr>
              <p:blipFill>
                <a:blip r:embed="rId94"/>
                <a:srcRect/>
                <a:stretch>
                  <a:fillRect/>
                </a:stretch>
              </p:blipFill>
              <p:spPr bwMode="auto">
                <a:xfrm>
                  <a:off x="4271963" y="3544888"/>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77" name="CheckBox27" r:id="rId30" imgW="152280" imgH="219240"/>
        </mc:Choice>
        <mc:Fallback>
          <p:control name="CheckBox27" r:id="rId30" imgW="152280" imgH="219240">
            <p:pic>
              <p:nvPicPr>
                <p:cNvPr id="41031" name="CheckBox27"/>
                <p:cNvPicPr preferRelativeResize="0">
                  <a:picLocks noChangeAspect="1" noChangeArrowheads="1" noChangeShapeType="1"/>
                </p:cNvPicPr>
                <p:nvPr/>
              </p:nvPicPr>
              <p:blipFill>
                <a:blip r:embed="rId92"/>
                <a:srcRect/>
                <a:stretch>
                  <a:fillRect/>
                </a:stretch>
              </p:blipFill>
              <p:spPr bwMode="auto">
                <a:xfrm>
                  <a:off x="4271963" y="4051300"/>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78" name="CheckBox28" r:id="rId31" imgW="152280" imgH="171360"/>
        </mc:Choice>
        <mc:Fallback>
          <p:control name="CheckBox28" r:id="rId31" imgW="152280" imgH="171360">
            <p:pic>
              <p:nvPicPr>
                <p:cNvPr id="41032" name="CheckBox28"/>
                <p:cNvPicPr preferRelativeResize="0">
                  <a:picLocks noChangeAspect="1" noChangeArrowheads="1" noChangeShapeType="1"/>
                </p:cNvPicPr>
                <p:nvPr/>
              </p:nvPicPr>
              <p:blipFill>
                <a:blip r:embed="rId94"/>
                <a:srcRect/>
                <a:stretch>
                  <a:fillRect/>
                </a:stretch>
              </p:blipFill>
              <p:spPr bwMode="auto">
                <a:xfrm>
                  <a:off x="4271963" y="3895725"/>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79" name="CheckBox29" r:id="rId32" imgW="152280" imgH="219240"/>
        </mc:Choice>
        <mc:Fallback>
          <p:control name="CheckBox29" r:id="rId32" imgW="152280" imgH="219240">
            <p:pic>
              <p:nvPicPr>
                <p:cNvPr id="41033" name="CheckBox29"/>
                <p:cNvPicPr preferRelativeResize="0">
                  <a:picLocks noChangeAspect="1" noChangeArrowheads="1" noChangeShapeType="1"/>
                </p:cNvPicPr>
                <p:nvPr/>
              </p:nvPicPr>
              <p:blipFill>
                <a:blip r:embed="rId92"/>
                <a:srcRect/>
                <a:stretch>
                  <a:fillRect/>
                </a:stretch>
              </p:blipFill>
              <p:spPr bwMode="auto">
                <a:xfrm>
                  <a:off x="4271963" y="4241800"/>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80" name="CheckBox31" r:id="rId33" imgW="152280" imgH="219240"/>
        </mc:Choice>
        <mc:Fallback>
          <p:control name="CheckBox31" r:id="rId33" imgW="152280" imgH="219240">
            <p:pic>
              <p:nvPicPr>
                <p:cNvPr id="41034" name="CheckBox31"/>
                <p:cNvPicPr preferRelativeResize="0">
                  <a:picLocks noChangeAspect="1" noChangeArrowheads="1" noChangeShapeType="1"/>
                </p:cNvPicPr>
                <p:nvPr/>
              </p:nvPicPr>
              <p:blipFill>
                <a:blip r:embed="rId92"/>
                <a:srcRect/>
                <a:stretch>
                  <a:fillRect/>
                </a:stretch>
              </p:blipFill>
              <p:spPr bwMode="auto">
                <a:xfrm>
                  <a:off x="4271963" y="4587875"/>
                  <a:ext cx="152400"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81" name="CheckBox37" r:id="rId34" imgW="152280" imgH="219240"/>
        </mc:Choice>
        <mc:Fallback>
          <p:control name="CheckBox37" r:id="rId34" imgW="152280" imgH="219240">
            <p:pic>
              <p:nvPicPr>
                <p:cNvPr id="41035" name="CheckBox37"/>
                <p:cNvPicPr preferRelativeResize="0">
                  <a:picLocks noChangeAspect="1" noChangeArrowheads="1" noChangeShapeType="1"/>
                </p:cNvPicPr>
                <p:nvPr/>
              </p:nvPicPr>
              <p:blipFill>
                <a:blip r:embed="rId92"/>
                <a:srcRect/>
                <a:stretch>
                  <a:fillRect/>
                </a:stretch>
              </p:blipFill>
              <p:spPr bwMode="auto">
                <a:xfrm>
                  <a:off x="4271963" y="5119688"/>
                  <a:ext cx="152400"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82" name="CheckBox38" r:id="rId35" imgW="152280" imgH="219240"/>
        </mc:Choice>
        <mc:Fallback>
          <p:control name="CheckBox38" r:id="rId35" imgW="152280" imgH="219240">
            <p:pic>
              <p:nvPicPr>
                <p:cNvPr id="41036" name="CheckBox38"/>
                <p:cNvPicPr preferRelativeResize="0">
                  <a:picLocks noChangeAspect="1" noChangeArrowheads="1" noChangeShapeType="1"/>
                </p:cNvPicPr>
                <p:nvPr/>
              </p:nvPicPr>
              <p:blipFill>
                <a:blip r:embed="rId92"/>
                <a:srcRect/>
                <a:stretch>
                  <a:fillRect/>
                </a:stretch>
              </p:blipFill>
              <p:spPr bwMode="auto">
                <a:xfrm>
                  <a:off x="4271963" y="5302250"/>
                  <a:ext cx="152400"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83" name="CheckBox40" r:id="rId36" imgW="152280" imgH="219240"/>
        </mc:Choice>
        <mc:Fallback>
          <p:control name="CheckBox40" r:id="rId36" imgW="152280" imgH="219240">
            <p:pic>
              <p:nvPicPr>
                <p:cNvPr id="41037" name="CheckBox40"/>
                <p:cNvPicPr preferRelativeResize="0">
                  <a:picLocks noChangeAspect="1" noChangeArrowheads="1" noChangeShapeType="1"/>
                </p:cNvPicPr>
                <p:nvPr/>
              </p:nvPicPr>
              <p:blipFill>
                <a:blip r:embed="rId92"/>
                <a:srcRect/>
                <a:stretch>
                  <a:fillRect/>
                </a:stretch>
              </p:blipFill>
              <p:spPr bwMode="auto">
                <a:xfrm>
                  <a:off x="169863" y="3825875"/>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84" name="CheckBox42" r:id="rId37" imgW="152280" imgH="171360"/>
        </mc:Choice>
        <mc:Fallback>
          <p:control name="CheckBox42" r:id="rId37" imgW="152280" imgH="171360">
            <p:pic>
              <p:nvPicPr>
                <p:cNvPr id="41038" name="CheckBox42"/>
                <p:cNvPicPr preferRelativeResize="0">
                  <a:picLocks noChangeAspect="1" noChangeArrowheads="1" noChangeShapeType="1"/>
                </p:cNvPicPr>
                <p:nvPr/>
              </p:nvPicPr>
              <p:blipFill>
                <a:blip r:embed="rId94"/>
                <a:srcRect/>
                <a:stretch>
                  <a:fillRect/>
                </a:stretch>
              </p:blipFill>
              <p:spPr bwMode="auto">
                <a:xfrm>
                  <a:off x="169863" y="3690938"/>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85" name="CheckBox43" r:id="rId38" imgW="152280" imgH="219240"/>
        </mc:Choice>
        <mc:Fallback>
          <p:control name="CheckBox43" r:id="rId38" imgW="152280" imgH="219240">
            <p:pic>
              <p:nvPicPr>
                <p:cNvPr id="41039" name="CheckBox43"/>
                <p:cNvPicPr preferRelativeResize="0">
                  <a:picLocks noChangeAspect="1" noChangeArrowheads="1" noChangeShapeType="1"/>
                </p:cNvPicPr>
                <p:nvPr/>
              </p:nvPicPr>
              <p:blipFill>
                <a:blip r:embed="rId92"/>
                <a:srcRect/>
                <a:stretch>
                  <a:fillRect/>
                </a:stretch>
              </p:blipFill>
              <p:spPr bwMode="auto">
                <a:xfrm>
                  <a:off x="169863" y="4162425"/>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86" name="CheckBox44" r:id="rId39" imgW="152280" imgH="171360"/>
        </mc:Choice>
        <mc:Fallback>
          <p:control name="CheckBox44" r:id="rId39" imgW="152280" imgH="171360">
            <p:pic>
              <p:nvPicPr>
                <p:cNvPr id="41040" name="CheckBox44"/>
                <p:cNvPicPr preferRelativeResize="0">
                  <a:picLocks noChangeAspect="1" noChangeArrowheads="1" noChangeShapeType="1"/>
                </p:cNvPicPr>
                <p:nvPr/>
              </p:nvPicPr>
              <p:blipFill>
                <a:blip r:embed="rId94"/>
                <a:srcRect/>
                <a:stretch>
                  <a:fillRect/>
                </a:stretch>
              </p:blipFill>
              <p:spPr bwMode="auto">
                <a:xfrm>
                  <a:off x="169863" y="4032250"/>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87" name="CheckBox41" r:id="rId40" imgW="152280" imgH="219240"/>
        </mc:Choice>
        <mc:Fallback>
          <p:control name="CheckBox41" r:id="rId40" imgW="152280" imgH="219240">
            <p:pic>
              <p:nvPicPr>
                <p:cNvPr id="41041" name="CheckBox41"/>
                <p:cNvPicPr preferRelativeResize="0">
                  <a:picLocks noChangeAspect="1" noChangeArrowheads="1" noChangeShapeType="1"/>
                </p:cNvPicPr>
                <p:nvPr/>
              </p:nvPicPr>
              <p:blipFill>
                <a:blip r:embed="rId92"/>
                <a:srcRect/>
                <a:stretch>
                  <a:fillRect/>
                </a:stretch>
              </p:blipFill>
              <p:spPr bwMode="auto">
                <a:xfrm>
                  <a:off x="169863" y="4660900"/>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88" name="CheckBox45" r:id="rId41" imgW="152280" imgH="171360"/>
        </mc:Choice>
        <mc:Fallback>
          <p:control name="CheckBox45" r:id="rId41" imgW="152280" imgH="171360">
            <p:pic>
              <p:nvPicPr>
                <p:cNvPr id="41042" name="CheckBox45"/>
                <p:cNvPicPr preferRelativeResize="0">
                  <a:picLocks noChangeAspect="1" noChangeArrowheads="1" noChangeShapeType="1"/>
                </p:cNvPicPr>
                <p:nvPr/>
              </p:nvPicPr>
              <p:blipFill>
                <a:blip r:embed="rId94"/>
                <a:srcRect/>
                <a:stretch>
                  <a:fillRect/>
                </a:stretch>
              </p:blipFill>
              <p:spPr bwMode="auto">
                <a:xfrm>
                  <a:off x="169863" y="4525963"/>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89" name="CheckBox46" r:id="rId42" imgW="152280" imgH="219240"/>
        </mc:Choice>
        <mc:Fallback>
          <p:control name="CheckBox46" r:id="rId42" imgW="152280" imgH="219240">
            <p:pic>
              <p:nvPicPr>
                <p:cNvPr id="41043" name="CheckBox46"/>
                <p:cNvPicPr preferRelativeResize="0">
                  <a:picLocks noChangeAspect="1" noChangeArrowheads="1" noChangeShapeType="1"/>
                </p:cNvPicPr>
                <p:nvPr/>
              </p:nvPicPr>
              <p:blipFill>
                <a:blip r:embed="rId92"/>
                <a:srcRect/>
                <a:stretch>
                  <a:fillRect/>
                </a:stretch>
              </p:blipFill>
              <p:spPr bwMode="auto">
                <a:xfrm>
                  <a:off x="169863" y="4997450"/>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90" name="CheckBox47" r:id="rId43" imgW="152280" imgH="171360"/>
        </mc:Choice>
        <mc:Fallback>
          <p:control name="CheckBox47" r:id="rId43" imgW="152280" imgH="171360">
            <p:pic>
              <p:nvPicPr>
                <p:cNvPr id="41044" name="CheckBox47"/>
                <p:cNvPicPr preferRelativeResize="0">
                  <a:picLocks noChangeAspect="1" noChangeArrowheads="1" noChangeShapeType="1"/>
                </p:cNvPicPr>
                <p:nvPr/>
              </p:nvPicPr>
              <p:blipFill>
                <a:blip r:embed="rId94"/>
                <a:srcRect/>
                <a:stretch>
                  <a:fillRect/>
                </a:stretch>
              </p:blipFill>
              <p:spPr bwMode="auto">
                <a:xfrm>
                  <a:off x="169863" y="4867275"/>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91" name="CheckBox48" r:id="rId44" imgW="152280" imgH="219240"/>
        </mc:Choice>
        <mc:Fallback>
          <p:control name="CheckBox48" r:id="rId44" imgW="152280" imgH="219240">
            <p:pic>
              <p:nvPicPr>
                <p:cNvPr id="41046" name="CheckBox48"/>
                <p:cNvPicPr preferRelativeResize="0">
                  <a:picLocks noChangeAspect="1" noChangeArrowheads="1" noChangeShapeType="1"/>
                </p:cNvPicPr>
                <p:nvPr/>
              </p:nvPicPr>
              <p:blipFill>
                <a:blip r:embed="rId92"/>
                <a:srcRect/>
                <a:stretch>
                  <a:fillRect/>
                </a:stretch>
              </p:blipFill>
              <p:spPr bwMode="auto">
                <a:xfrm>
                  <a:off x="169863" y="5476875"/>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92" name="CheckBox49" r:id="rId45" imgW="152280" imgH="171360"/>
        </mc:Choice>
        <mc:Fallback>
          <p:control name="CheckBox49" r:id="rId45" imgW="152280" imgH="171360">
            <p:pic>
              <p:nvPicPr>
                <p:cNvPr id="41047" name="CheckBox49"/>
                <p:cNvPicPr preferRelativeResize="0">
                  <a:picLocks noChangeAspect="1" noChangeArrowheads="1" noChangeShapeType="1"/>
                </p:cNvPicPr>
                <p:nvPr/>
              </p:nvPicPr>
              <p:blipFill>
                <a:blip r:embed="rId94"/>
                <a:srcRect/>
                <a:stretch>
                  <a:fillRect/>
                </a:stretch>
              </p:blipFill>
              <p:spPr bwMode="auto">
                <a:xfrm>
                  <a:off x="169863" y="5341938"/>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93" name="CheckBox50" r:id="rId46" imgW="152280" imgH="219240"/>
        </mc:Choice>
        <mc:Fallback>
          <p:control name="CheckBox50" r:id="rId46" imgW="152280" imgH="219240">
            <p:pic>
              <p:nvPicPr>
                <p:cNvPr id="41048" name="CheckBox50"/>
                <p:cNvPicPr preferRelativeResize="0">
                  <a:picLocks noChangeAspect="1" noChangeArrowheads="1" noChangeShapeType="1"/>
                </p:cNvPicPr>
                <p:nvPr/>
              </p:nvPicPr>
              <p:blipFill>
                <a:blip r:embed="rId92"/>
                <a:srcRect/>
                <a:stretch>
                  <a:fillRect/>
                </a:stretch>
              </p:blipFill>
              <p:spPr bwMode="auto">
                <a:xfrm>
                  <a:off x="169863" y="5800725"/>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94" name="CheckBox51" r:id="rId47" imgW="152280" imgH="171360"/>
        </mc:Choice>
        <mc:Fallback>
          <p:control name="CheckBox51" r:id="rId47" imgW="152280" imgH="171360">
            <p:pic>
              <p:nvPicPr>
                <p:cNvPr id="41049" name="CheckBox51"/>
                <p:cNvPicPr preferRelativeResize="0">
                  <a:picLocks noChangeAspect="1" noChangeArrowheads="1" noChangeShapeType="1"/>
                </p:cNvPicPr>
                <p:nvPr/>
              </p:nvPicPr>
              <p:blipFill>
                <a:blip r:embed="rId94"/>
                <a:srcRect/>
                <a:stretch>
                  <a:fillRect/>
                </a:stretch>
              </p:blipFill>
              <p:spPr bwMode="auto">
                <a:xfrm>
                  <a:off x="169863" y="5676900"/>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95" name="CheckBox53" r:id="rId48" imgW="152280" imgH="219240"/>
        </mc:Choice>
        <mc:Fallback>
          <p:control name="CheckBox53" r:id="rId48" imgW="152280" imgH="219240">
            <p:pic>
              <p:nvPicPr>
                <p:cNvPr id="41050" name="CheckBox53"/>
                <p:cNvPicPr preferRelativeResize="0">
                  <a:picLocks noChangeAspect="1" noChangeArrowheads="1" noChangeShapeType="1"/>
                </p:cNvPicPr>
                <p:nvPr/>
              </p:nvPicPr>
              <p:blipFill>
                <a:blip r:embed="rId92"/>
                <a:srcRect/>
                <a:stretch>
                  <a:fillRect/>
                </a:stretch>
              </p:blipFill>
              <p:spPr bwMode="auto">
                <a:xfrm>
                  <a:off x="169863" y="6302375"/>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96" name="CheckBox54" r:id="rId49" imgW="152280" imgH="171360"/>
        </mc:Choice>
        <mc:Fallback>
          <p:control name="CheckBox54" r:id="rId49" imgW="152280" imgH="171360">
            <p:pic>
              <p:nvPicPr>
                <p:cNvPr id="41051" name="CheckBox54"/>
                <p:cNvPicPr preferRelativeResize="0">
                  <a:picLocks noChangeAspect="1" noChangeArrowheads="1" noChangeShapeType="1"/>
                </p:cNvPicPr>
                <p:nvPr/>
              </p:nvPicPr>
              <p:blipFill>
                <a:blip r:embed="rId94"/>
                <a:srcRect/>
                <a:stretch>
                  <a:fillRect/>
                </a:stretch>
              </p:blipFill>
              <p:spPr bwMode="auto">
                <a:xfrm>
                  <a:off x="169863" y="6178550"/>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97" name="CheckBox56" r:id="rId50" imgW="152280" imgH="171360"/>
        </mc:Choice>
        <mc:Fallback>
          <p:control name="CheckBox56" r:id="rId50" imgW="152280" imgH="171360">
            <p:pic>
              <p:nvPicPr>
                <p:cNvPr id="41052" name="CheckBox56"/>
                <p:cNvPicPr preferRelativeResize="0">
                  <a:picLocks noChangeAspect="1" noChangeArrowheads="1" noChangeShapeType="1"/>
                </p:cNvPicPr>
                <p:nvPr/>
              </p:nvPicPr>
              <p:blipFill>
                <a:blip r:embed="rId94"/>
                <a:srcRect/>
                <a:stretch>
                  <a:fillRect/>
                </a:stretch>
              </p:blipFill>
              <p:spPr bwMode="auto">
                <a:xfrm>
                  <a:off x="1947863" y="3487738"/>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98" name="CheckBox57" r:id="rId51" imgW="152280" imgH="219240"/>
        </mc:Choice>
        <mc:Fallback>
          <p:control name="CheckBox57" r:id="rId51" imgW="152280" imgH="219240">
            <p:pic>
              <p:nvPicPr>
                <p:cNvPr id="41053" name="CheckBox57"/>
                <p:cNvPicPr preferRelativeResize="0">
                  <a:picLocks noChangeAspect="1" noChangeArrowheads="1" noChangeShapeType="1"/>
                </p:cNvPicPr>
                <p:nvPr/>
              </p:nvPicPr>
              <p:blipFill>
                <a:blip r:embed="rId92"/>
                <a:srcRect/>
                <a:stretch>
                  <a:fillRect/>
                </a:stretch>
              </p:blipFill>
              <p:spPr bwMode="auto">
                <a:xfrm>
                  <a:off x="1947863" y="3897313"/>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199" name="CheckBox58" r:id="rId52" imgW="152280" imgH="171360"/>
        </mc:Choice>
        <mc:Fallback>
          <p:control name="CheckBox58" r:id="rId52" imgW="152280" imgH="171360">
            <p:pic>
              <p:nvPicPr>
                <p:cNvPr id="41054" name="CheckBox58"/>
                <p:cNvPicPr preferRelativeResize="0">
                  <a:picLocks noChangeAspect="1" noChangeArrowheads="1" noChangeShapeType="1"/>
                </p:cNvPicPr>
                <p:nvPr/>
              </p:nvPicPr>
              <p:blipFill>
                <a:blip r:embed="rId94"/>
                <a:srcRect/>
                <a:stretch>
                  <a:fillRect/>
                </a:stretch>
              </p:blipFill>
              <p:spPr bwMode="auto">
                <a:xfrm>
                  <a:off x="1947863" y="3657600"/>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00" name="CheckBox59" r:id="rId53" imgW="152280" imgH="219240"/>
        </mc:Choice>
        <mc:Fallback>
          <p:control name="CheckBox59" r:id="rId53" imgW="152280" imgH="219240">
            <p:pic>
              <p:nvPicPr>
                <p:cNvPr id="41055" name="CheckBox59"/>
                <p:cNvPicPr preferRelativeResize="0">
                  <a:picLocks noChangeAspect="1" noChangeArrowheads="1" noChangeShapeType="1"/>
                </p:cNvPicPr>
                <p:nvPr/>
              </p:nvPicPr>
              <p:blipFill>
                <a:blip r:embed="rId92"/>
                <a:srcRect/>
                <a:stretch>
                  <a:fillRect/>
                </a:stretch>
              </p:blipFill>
              <p:spPr bwMode="auto">
                <a:xfrm>
                  <a:off x="1947863" y="4248150"/>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01" name="CheckBox61" r:id="rId54" imgW="152280" imgH="219240"/>
        </mc:Choice>
        <mc:Fallback>
          <p:control name="CheckBox61" r:id="rId54" imgW="152280" imgH="219240">
            <p:pic>
              <p:nvPicPr>
                <p:cNvPr id="64" name="CheckBox61"/>
                <p:cNvPicPr preferRelativeResize="0">
                  <a:picLocks noChangeAspect="1" noChangeArrowheads="1" noChangeShapeType="1"/>
                </p:cNvPicPr>
                <p:nvPr/>
              </p:nvPicPr>
              <p:blipFill>
                <a:blip r:embed="rId92"/>
                <a:srcRect/>
                <a:stretch>
                  <a:fillRect/>
                </a:stretch>
              </p:blipFill>
              <p:spPr bwMode="auto">
                <a:xfrm>
                  <a:off x="1947863" y="4686300"/>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02" name="CheckBox62" r:id="rId55" imgW="152280" imgH="171360"/>
        </mc:Choice>
        <mc:Fallback>
          <p:control name="CheckBox62" r:id="rId55" imgW="152280" imgH="171360">
            <p:pic>
              <p:nvPicPr>
                <p:cNvPr id="65" name="CheckBox62"/>
                <p:cNvPicPr preferRelativeResize="0">
                  <a:picLocks noChangeAspect="1" noChangeArrowheads="1" noChangeShapeType="1"/>
                </p:cNvPicPr>
                <p:nvPr/>
              </p:nvPicPr>
              <p:blipFill>
                <a:blip r:embed="rId94"/>
                <a:srcRect/>
                <a:stretch>
                  <a:fillRect/>
                </a:stretch>
              </p:blipFill>
              <p:spPr bwMode="auto">
                <a:xfrm>
                  <a:off x="1947863" y="4440238"/>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03" name="CheckBox63" r:id="rId56" imgW="152280" imgH="219240"/>
        </mc:Choice>
        <mc:Fallback>
          <p:control name="CheckBox63" r:id="rId56" imgW="152280" imgH="219240">
            <p:pic>
              <p:nvPicPr>
                <p:cNvPr id="66" name="CheckBox63"/>
                <p:cNvPicPr preferRelativeResize="0">
                  <a:picLocks noChangeAspect="1" noChangeArrowheads="1" noChangeShapeType="1"/>
                </p:cNvPicPr>
                <p:nvPr/>
              </p:nvPicPr>
              <p:blipFill>
                <a:blip r:embed="rId92"/>
                <a:srcRect/>
                <a:stretch>
                  <a:fillRect/>
                </a:stretch>
              </p:blipFill>
              <p:spPr bwMode="auto">
                <a:xfrm>
                  <a:off x="1947863" y="5184775"/>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04" name="CheckBox64" r:id="rId57" imgW="152280" imgH="171360"/>
        </mc:Choice>
        <mc:Fallback>
          <p:control name="CheckBox64" r:id="rId57" imgW="152280" imgH="171360">
            <p:pic>
              <p:nvPicPr>
                <p:cNvPr id="67" name="CheckBox64"/>
                <p:cNvPicPr preferRelativeResize="0">
                  <a:picLocks noChangeAspect="1" noChangeArrowheads="1" noChangeShapeType="1"/>
                </p:cNvPicPr>
                <p:nvPr/>
              </p:nvPicPr>
              <p:blipFill>
                <a:blip r:embed="rId94"/>
                <a:srcRect/>
                <a:stretch>
                  <a:fillRect/>
                </a:stretch>
              </p:blipFill>
              <p:spPr bwMode="auto">
                <a:xfrm>
                  <a:off x="1947863" y="5049838"/>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05" name="CheckBox65" r:id="rId58" imgW="152280" imgH="219240"/>
        </mc:Choice>
        <mc:Fallback>
          <p:control name="CheckBox65" r:id="rId58" imgW="152280" imgH="219240">
            <p:pic>
              <p:nvPicPr>
                <p:cNvPr id="68" name="CheckBox65"/>
                <p:cNvPicPr preferRelativeResize="0">
                  <a:picLocks noChangeAspect="1" noChangeArrowheads="1" noChangeShapeType="1"/>
                </p:cNvPicPr>
                <p:nvPr/>
              </p:nvPicPr>
              <p:blipFill>
                <a:blip r:embed="rId92"/>
                <a:srcRect/>
                <a:stretch>
                  <a:fillRect/>
                </a:stretch>
              </p:blipFill>
              <p:spPr bwMode="auto">
                <a:xfrm>
                  <a:off x="1947863" y="5508625"/>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06" name="CheckBox67" r:id="rId59" imgW="152280" imgH="171360"/>
        </mc:Choice>
        <mc:Fallback>
          <p:control name="CheckBox67" r:id="rId59" imgW="152280" imgH="171360">
            <p:pic>
              <p:nvPicPr>
                <p:cNvPr id="69" name="CheckBox67"/>
                <p:cNvPicPr preferRelativeResize="0">
                  <a:picLocks noChangeAspect="1" noChangeArrowheads="1" noChangeShapeType="1"/>
                </p:cNvPicPr>
                <p:nvPr/>
              </p:nvPicPr>
              <p:blipFill>
                <a:blip r:embed="rId94"/>
                <a:srcRect/>
                <a:stretch>
                  <a:fillRect/>
                </a:stretch>
              </p:blipFill>
              <p:spPr bwMode="auto">
                <a:xfrm>
                  <a:off x="1947863" y="5384800"/>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07" name="CheckBox55" r:id="rId60" imgW="152280" imgH="219240"/>
        </mc:Choice>
        <mc:Fallback>
          <p:control name="CheckBox55" r:id="rId60" imgW="152280" imgH="219240">
            <p:pic>
              <p:nvPicPr>
                <p:cNvPr id="70" name="CheckBox55"/>
                <p:cNvPicPr preferRelativeResize="0">
                  <a:picLocks noChangeAspect="1" noChangeArrowheads="1" noChangeShapeType="1"/>
                </p:cNvPicPr>
                <p:nvPr/>
              </p:nvPicPr>
              <p:blipFill>
                <a:blip r:embed="rId92"/>
                <a:srcRect/>
                <a:stretch>
                  <a:fillRect/>
                </a:stretch>
              </p:blipFill>
              <p:spPr bwMode="auto">
                <a:xfrm>
                  <a:off x="1947863" y="5683250"/>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08" name="CheckBox68" r:id="rId61" imgW="152280" imgH="219240"/>
        </mc:Choice>
        <mc:Fallback>
          <p:control name="CheckBox68" r:id="rId61" imgW="152280" imgH="219240">
            <p:pic>
              <p:nvPicPr>
                <p:cNvPr id="71" name="CheckBox68"/>
                <p:cNvPicPr preferRelativeResize="0">
                  <a:picLocks noChangeAspect="1" noChangeArrowheads="1" noChangeShapeType="1"/>
                </p:cNvPicPr>
                <p:nvPr/>
              </p:nvPicPr>
              <p:blipFill>
                <a:blip r:embed="rId92"/>
                <a:srcRect/>
                <a:stretch>
                  <a:fillRect/>
                </a:stretch>
              </p:blipFill>
              <p:spPr bwMode="auto">
                <a:xfrm>
                  <a:off x="1947863" y="5984875"/>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09" name="CheckBox69" r:id="rId62" imgW="152280" imgH="171360"/>
        </mc:Choice>
        <mc:Fallback>
          <p:control name="CheckBox69" r:id="rId62" imgW="152280" imgH="171360">
            <p:pic>
              <p:nvPicPr>
                <p:cNvPr id="72" name="CheckBox69"/>
                <p:cNvPicPr preferRelativeResize="0">
                  <a:picLocks noChangeAspect="1" noChangeArrowheads="1" noChangeShapeType="1"/>
                </p:cNvPicPr>
                <p:nvPr/>
              </p:nvPicPr>
              <p:blipFill>
                <a:blip r:embed="rId94"/>
                <a:srcRect/>
                <a:stretch>
                  <a:fillRect/>
                </a:stretch>
              </p:blipFill>
              <p:spPr bwMode="auto">
                <a:xfrm>
                  <a:off x="1947863" y="5861050"/>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10" name="CheckBox73" r:id="rId63" imgW="152280" imgH="219240"/>
        </mc:Choice>
        <mc:Fallback>
          <p:control name="CheckBox73" r:id="rId63" imgW="152280" imgH="219240">
            <p:pic>
              <p:nvPicPr>
                <p:cNvPr id="73" name="CheckBox73"/>
                <p:cNvPicPr preferRelativeResize="0">
                  <a:picLocks noChangeAspect="1" noChangeArrowheads="1" noChangeShapeType="1"/>
                </p:cNvPicPr>
                <p:nvPr/>
              </p:nvPicPr>
              <p:blipFill>
                <a:blip r:embed="rId92"/>
                <a:srcRect/>
                <a:stretch>
                  <a:fillRect/>
                </a:stretch>
              </p:blipFill>
              <p:spPr bwMode="auto">
                <a:xfrm>
                  <a:off x="8164513" y="2543175"/>
                  <a:ext cx="152400"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11" name="CheckBox75" r:id="rId64" imgW="152280" imgH="219240"/>
        </mc:Choice>
        <mc:Fallback>
          <p:control name="CheckBox75" r:id="rId64" imgW="152280" imgH="219240">
            <p:pic>
              <p:nvPicPr>
                <p:cNvPr id="74" name="CheckBox75"/>
                <p:cNvPicPr preferRelativeResize="0">
                  <a:picLocks noChangeAspect="1" noChangeArrowheads="1" noChangeShapeType="1"/>
                </p:cNvPicPr>
                <p:nvPr/>
              </p:nvPicPr>
              <p:blipFill>
                <a:blip r:embed="rId92"/>
                <a:srcRect/>
                <a:stretch>
                  <a:fillRect/>
                </a:stretch>
              </p:blipFill>
              <p:spPr bwMode="auto">
                <a:xfrm>
                  <a:off x="3786188" y="5948363"/>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12" name="CheckBox76" r:id="rId65" imgW="152280" imgH="171360"/>
        </mc:Choice>
        <mc:Fallback>
          <p:control name="CheckBox76" r:id="rId65" imgW="152280" imgH="171360">
            <p:pic>
              <p:nvPicPr>
                <p:cNvPr id="75" name="CheckBox76"/>
                <p:cNvPicPr preferRelativeResize="0">
                  <a:picLocks noChangeAspect="1" noChangeArrowheads="1" noChangeShapeType="1"/>
                </p:cNvPicPr>
                <p:nvPr/>
              </p:nvPicPr>
              <p:blipFill>
                <a:blip r:embed="rId94"/>
                <a:srcRect/>
                <a:stretch>
                  <a:fillRect/>
                </a:stretch>
              </p:blipFill>
              <p:spPr bwMode="auto">
                <a:xfrm>
                  <a:off x="3789363" y="5824538"/>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13" name="CheckBox77" r:id="rId66" imgW="152280" imgH="219240"/>
        </mc:Choice>
        <mc:Fallback>
          <p:control name="CheckBox77" r:id="rId66" imgW="152280" imgH="219240">
            <p:pic>
              <p:nvPicPr>
                <p:cNvPr id="76" name="CheckBox77"/>
                <p:cNvPicPr preferRelativeResize="0">
                  <a:picLocks noChangeAspect="1" noChangeArrowheads="1" noChangeShapeType="1"/>
                </p:cNvPicPr>
                <p:nvPr/>
              </p:nvPicPr>
              <p:blipFill>
                <a:blip r:embed="rId92"/>
                <a:srcRect/>
                <a:stretch>
                  <a:fillRect/>
                </a:stretch>
              </p:blipFill>
              <p:spPr bwMode="auto">
                <a:xfrm>
                  <a:off x="3786188" y="6122988"/>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14" name="CheckBox78" r:id="rId67" imgW="152280" imgH="219240"/>
        </mc:Choice>
        <mc:Fallback>
          <p:control name="CheckBox78" r:id="rId67" imgW="152280" imgH="219240">
            <p:pic>
              <p:nvPicPr>
                <p:cNvPr id="77" name="CheckBox78"/>
                <p:cNvPicPr preferRelativeResize="0">
                  <a:picLocks noChangeAspect="1" noChangeArrowheads="1" noChangeShapeType="1"/>
                </p:cNvPicPr>
                <p:nvPr/>
              </p:nvPicPr>
              <p:blipFill>
                <a:blip r:embed="rId92"/>
                <a:srcRect/>
                <a:stretch>
                  <a:fillRect/>
                </a:stretch>
              </p:blipFill>
              <p:spPr bwMode="auto">
                <a:xfrm>
                  <a:off x="3792538" y="6424613"/>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15" name="CheckBox79" r:id="rId68" imgW="152280" imgH="171360"/>
        </mc:Choice>
        <mc:Fallback>
          <p:control name="CheckBox79" r:id="rId68" imgW="152280" imgH="171360">
            <p:pic>
              <p:nvPicPr>
                <p:cNvPr id="78" name="CheckBox79"/>
                <p:cNvPicPr preferRelativeResize="0">
                  <a:picLocks noChangeAspect="1" noChangeArrowheads="1" noChangeShapeType="1"/>
                </p:cNvPicPr>
                <p:nvPr/>
              </p:nvPicPr>
              <p:blipFill>
                <a:blip r:embed="rId94"/>
                <a:srcRect/>
                <a:stretch>
                  <a:fillRect/>
                </a:stretch>
              </p:blipFill>
              <p:spPr bwMode="auto">
                <a:xfrm>
                  <a:off x="3786188" y="6300788"/>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16" name="CheckBox81" r:id="rId69" imgW="152280" imgH="152280"/>
        </mc:Choice>
        <mc:Fallback>
          <p:control name="CheckBox81" r:id="rId69" imgW="152280" imgH="152280">
            <p:pic>
              <p:nvPicPr>
                <p:cNvPr id="79" name="CheckBox81"/>
                <p:cNvPicPr preferRelativeResize="0">
                  <a:picLocks noChangeAspect="1" noChangeArrowheads="1" noChangeShapeType="1"/>
                </p:cNvPicPr>
                <p:nvPr/>
              </p:nvPicPr>
              <p:blipFill>
                <a:blip r:embed="rId96"/>
                <a:srcRect/>
                <a:stretch>
                  <a:fillRect/>
                </a:stretch>
              </p:blipFill>
              <p:spPr bwMode="auto">
                <a:xfrm>
                  <a:off x="1947863" y="6362700"/>
                  <a:ext cx="153987" cy="152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17" name="CheckBox6" r:id="rId70" imgW="152280" imgH="171360"/>
        </mc:Choice>
        <mc:Fallback>
          <p:control name="CheckBox6" r:id="rId70" imgW="152280" imgH="171360">
            <p:pic>
              <p:nvPicPr>
                <p:cNvPr id="80" name="CheckBox6"/>
                <p:cNvPicPr preferRelativeResize="0">
                  <a:picLocks noChangeAspect="1" noChangeArrowheads="1" noChangeShapeType="1"/>
                </p:cNvPicPr>
                <p:nvPr/>
              </p:nvPicPr>
              <p:blipFill>
                <a:blip r:embed="rId94"/>
                <a:srcRect/>
                <a:stretch>
                  <a:fillRect/>
                </a:stretch>
              </p:blipFill>
              <p:spPr bwMode="auto">
                <a:xfrm>
                  <a:off x="7288213" y="6308725"/>
                  <a:ext cx="152400"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18" name="CheckBox52" r:id="rId71" imgW="152280" imgH="152280"/>
        </mc:Choice>
        <mc:Fallback>
          <p:control name="CheckBox52" r:id="rId71" imgW="152280" imgH="152280">
            <p:pic>
              <p:nvPicPr>
                <p:cNvPr id="81" name="CheckBox52"/>
                <p:cNvPicPr preferRelativeResize="0">
                  <a:picLocks noChangeAspect="1" noChangeArrowheads="1" noChangeShapeType="1"/>
                </p:cNvPicPr>
                <p:nvPr/>
              </p:nvPicPr>
              <p:blipFill>
                <a:blip r:embed="rId96"/>
                <a:srcRect/>
                <a:stretch>
                  <a:fillRect/>
                </a:stretch>
              </p:blipFill>
              <p:spPr bwMode="auto">
                <a:xfrm>
                  <a:off x="7288213" y="5989638"/>
                  <a:ext cx="155575" cy="152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19" name="CheckBox4" r:id="rId72" imgW="152280" imgH="152280"/>
        </mc:Choice>
        <mc:Fallback>
          <p:control name="CheckBox4" r:id="rId72" imgW="152280" imgH="152280">
            <p:pic>
              <p:nvPicPr>
                <p:cNvPr id="82" name="CheckBox4"/>
                <p:cNvPicPr preferRelativeResize="0">
                  <a:picLocks noChangeAspect="1" noChangeArrowheads="1" noChangeShapeType="1"/>
                </p:cNvPicPr>
                <p:nvPr/>
              </p:nvPicPr>
              <p:blipFill>
                <a:blip r:embed="rId96"/>
                <a:srcRect/>
                <a:stretch>
                  <a:fillRect/>
                </a:stretch>
              </p:blipFill>
              <p:spPr bwMode="auto">
                <a:xfrm>
                  <a:off x="7288213" y="6486525"/>
                  <a:ext cx="152400" cy="1508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20" name="CheckBox7" r:id="rId73" imgW="152280" imgH="162000"/>
        </mc:Choice>
        <mc:Fallback>
          <p:control name="CheckBox7" r:id="rId73" imgW="152280" imgH="162000">
            <p:pic>
              <p:nvPicPr>
                <p:cNvPr id="83" name="CheckBox7"/>
                <p:cNvPicPr preferRelativeResize="0">
                  <a:picLocks noChangeAspect="1" noChangeArrowheads="1" noChangeShapeType="1"/>
                </p:cNvPicPr>
                <p:nvPr/>
              </p:nvPicPr>
              <p:blipFill>
                <a:blip r:embed="rId97"/>
                <a:srcRect/>
                <a:stretch>
                  <a:fillRect/>
                </a:stretch>
              </p:blipFill>
              <p:spPr bwMode="auto">
                <a:xfrm>
                  <a:off x="5634038" y="3603625"/>
                  <a:ext cx="152400" cy="1635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21" name="CheckBox14" r:id="rId74" imgW="152280" imgH="219240"/>
        </mc:Choice>
        <mc:Fallback>
          <p:control name="CheckBox14" r:id="rId74" imgW="152280" imgH="219240">
            <p:pic>
              <p:nvPicPr>
                <p:cNvPr id="84" name="CheckBox14"/>
                <p:cNvPicPr preferRelativeResize="0">
                  <a:picLocks noChangeAspect="1" noChangeArrowheads="1" noChangeShapeType="1"/>
                </p:cNvPicPr>
                <p:nvPr/>
              </p:nvPicPr>
              <p:blipFill>
                <a:blip r:embed="rId92"/>
                <a:srcRect/>
                <a:stretch>
                  <a:fillRect/>
                </a:stretch>
              </p:blipFill>
              <p:spPr bwMode="auto">
                <a:xfrm>
                  <a:off x="5634038" y="5065713"/>
                  <a:ext cx="152400"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22" name="CheckBox60" r:id="rId75" imgW="152280" imgH="162000"/>
        </mc:Choice>
        <mc:Fallback>
          <p:control name="CheckBox60" r:id="rId75" imgW="152280" imgH="162000">
            <p:pic>
              <p:nvPicPr>
                <p:cNvPr id="85" name="CheckBox60"/>
                <p:cNvPicPr preferRelativeResize="0">
                  <a:picLocks noChangeAspect="1" noChangeArrowheads="1" noChangeShapeType="1"/>
                </p:cNvPicPr>
                <p:nvPr/>
              </p:nvPicPr>
              <p:blipFill>
                <a:blip r:embed="rId98"/>
                <a:srcRect/>
                <a:stretch>
                  <a:fillRect/>
                </a:stretch>
              </p:blipFill>
              <p:spPr bwMode="auto">
                <a:xfrm>
                  <a:off x="7259638" y="1979613"/>
                  <a:ext cx="152400" cy="1619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23" name="HiddenControl110" r:id="rId76" imgW="152280" imgH="162000"/>
        </mc:Choice>
        <mc:Fallback>
          <p:control name="HiddenControl110" r:id="rId76" imgW="152280" imgH="162000">
            <p:pic>
              <p:nvPicPr>
                <p:cNvPr id="86" name="HiddenControl110"/>
                <p:cNvPicPr preferRelativeResize="0">
                  <a:picLocks noChangeAspect="1" noChangeArrowheads="1" noChangeShapeType="1"/>
                </p:cNvPicPr>
                <p:nvPr/>
              </p:nvPicPr>
              <p:blipFill>
                <a:blip r:embed="rId99"/>
                <a:srcRect/>
                <a:stretch>
                  <a:fillRect/>
                </a:stretch>
              </p:blipFill>
              <p:spPr bwMode="auto">
                <a:xfrm>
                  <a:off x="7259638" y="2133600"/>
                  <a:ext cx="152400" cy="1666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24" name="CheckBox71" r:id="rId77" imgW="152280" imgH="171360"/>
        </mc:Choice>
        <mc:Fallback>
          <p:control name="CheckBox71" r:id="rId77" imgW="152280" imgH="171360">
            <p:pic>
              <p:nvPicPr>
                <p:cNvPr id="87" name="CheckBox71"/>
                <p:cNvPicPr preferRelativeResize="0">
                  <a:picLocks noChangeAspect="1" noChangeArrowheads="1" noChangeShapeType="1"/>
                </p:cNvPicPr>
                <p:nvPr/>
              </p:nvPicPr>
              <p:blipFill>
                <a:blip r:embed="rId94"/>
                <a:srcRect/>
                <a:stretch>
                  <a:fillRect/>
                </a:stretch>
              </p:blipFill>
              <p:spPr bwMode="auto">
                <a:xfrm>
                  <a:off x="7178675" y="2522538"/>
                  <a:ext cx="152400" cy="1714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25" name="CheckBox72" r:id="rId78" imgW="152280" imgH="162000"/>
        </mc:Choice>
        <mc:Fallback>
          <p:control name="CheckBox72" r:id="rId78" imgW="152280" imgH="162000">
            <p:pic>
              <p:nvPicPr>
                <p:cNvPr id="88" name="CheckBox72"/>
                <p:cNvPicPr preferRelativeResize="0">
                  <a:picLocks noChangeAspect="1" noChangeArrowheads="1" noChangeShapeType="1"/>
                </p:cNvPicPr>
                <p:nvPr/>
              </p:nvPicPr>
              <p:blipFill>
                <a:blip r:embed="rId98"/>
                <a:srcRect/>
                <a:stretch>
                  <a:fillRect/>
                </a:stretch>
              </p:blipFill>
              <p:spPr bwMode="auto">
                <a:xfrm>
                  <a:off x="7178675" y="2689225"/>
                  <a:ext cx="152400" cy="1571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26" name="CheckBox82" r:id="rId79" imgW="152280" imgH="162000"/>
        </mc:Choice>
        <mc:Fallback>
          <p:control name="CheckBox82" r:id="rId79" imgW="152280" imgH="162000">
            <p:pic>
              <p:nvPicPr>
                <p:cNvPr id="89" name="CheckBox82"/>
                <p:cNvPicPr preferRelativeResize="0">
                  <a:picLocks noChangeAspect="1" noChangeArrowheads="1" noChangeShapeType="1"/>
                </p:cNvPicPr>
                <p:nvPr/>
              </p:nvPicPr>
              <p:blipFill>
                <a:blip r:embed="rId99"/>
                <a:srcRect/>
                <a:stretch>
                  <a:fillRect/>
                </a:stretch>
              </p:blipFill>
              <p:spPr bwMode="auto">
                <a:xfrm>
                  <a:off x="169863" y="6480175"/>
                  <a:ext cx="153987" cy="1666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27" name="CheckBox83" r:id="rId80" imgW="152280" imgH="219240"/>
        </mc:Choice>
        <mc:Fallback>
          <p:control name="CheckBox83" r:id="rId80" imgW="152280" imgH="219240">
            <p:pic>
              <p:nvPicPr>
                <p:cNvPr id="90" name="CheckBox83"/>
                <p:cNvPicPr preferRelativeResize="0">
                  <a:picLocks noChangeAspect="1" noChangeArrowheads="1" noChangeShapeType="1"/>
                </p:cNvPicPr>
                <p:nvPr/>
              </p:nvPicPr>
              <p:blipFill>
                <a:blip r:embed="rId92"/>
                <a:srcRect/>
                <a:stretch>
                  <a:fillRect/>
                </a:stretch>
              </p:blipFill>
              <p:spPr bwMode="auto">
                <a:xfrm>
                  <a:off x="3792538" y="6424613"/>
                  <a:ext cx="153987" cy="219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28" name="CheckBox84" r:id="rId81" imgW="152280" imgH="152280"/>
        </mc:Choice>
        <mc:Fallback>
          <p:control name="CheckBox84" r:id="rId81" imgW="152280" imgH="152280">
            <p:pic>
              <p:nvPicPr>
                <p:cNvPr id="91" name="CheckBox84"/>
                <p:cNvPicPr preferRelativeResize="0">
                  <a:picLocks noChangeAspect="1" noChangeArrowheads="1" noChangeShapeType="1"/>
                </p:cNvPicPr>
                <p:nvPr/>
              </p:nvPicPr>
              <p:blipFill>
                <a:blip r:embed="rId96"/>
                <a:srcRect/>
                <a:stretch>
                  <a:fillRect/>
                </a:stretch>
              </p:blipFill>
              <p:spPr bwMode="auto">
                <a:xfrm>
                  <a:off x="1947863" y="6503988"/>
                  <a:ext cx="153987" cy="152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29" name="CheckBox85" r:id="rId82" imgW="152280" imgH="152280"/>
        </mc:Choice>
        <mc:Fallback>
          <p:control name="CheckBox85" r:id="rId82" imgW="152280" imgH="152280">
            <p:pic>
              <p:nvPicPr>
                <p:cNvPr id="92" name="CheckBox85"/>
                <p:cNvPicPr preferRelativeResize="0">
                  <a:picLocks noChangeAspect="1" noChangeArrowheads="1" noChangeShapeType="1"/>
                </p:cNvPicPr>
                <p:nvPr/>
              </p:nvPicPr>
              <p:blipFill>
                <a:blip r:embed="rId96"/>
                <a:srcRect/>
                <a:stretch>
                  <a:fillRect/>
                </a:stretch>
              </p:blipFill>
              <p:spPr bwMode="auto">
                <a:xfrm>
                  <a:off x="7288213" y="6138863"/>
                  <a:ext cx="155575" cy="152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30" name="CheckBox86" r:id="rId83" imgW="152280" imgH="171360"/>
        </mc:Choice>
        <mc:Fallback>
          <p:control name="CheckBox86" r:id="rId83" imgW="152280" imgH="171360">
            <p:pic>
              <p:nvPicPr>
                <p:cNvPr id="94" name="CheckBox86"/>
                <p:cNvPicPr preferRelativeResize="0">
                  <a:picLocks noChangeAspect="1" noChangeArrowheads="1" noChangeShapeType="1"/>
                </p:cNvPicPr>
                <p:nvPr/>
              </p:nvPicPr>
              <p:blipFill>
                <a:blip r:embed="rId94"/>
                <a:srcRect/>
                <a:stretch>
                  <a:fillRect/>
                </a:stretch>
              </p:blipFill>
              <p:spPr bwMode="auto">
                <a:xfrm>
                  <a:off x="5634038" y="6477000"/>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79231" name="CheckBox5" r:id="rId84" imgW="152280" imgH="171360"/>
        </mc:Choice>
        <mc:Fallback>
          <p:control name="CheckBox5" r:id="rId84" imgW="152280" imgH="171360">
            <p:pic>
              <p:nvPicPr>
                <p:cNvPr id="96" name="CheckBox5"/>
                <p:cNvPicPr preferRelativeResize="0">
                  <a:picLocks noChangeAspect="1" noChangeArrowheads="1" noChangeShapeType="1"/>
                </p:cNvPicPr>
                <p:nvPr/>
              </p:nvPicPr>
              <p:blipFill>
                <a:blip r:embed="rId94"/>
                <a:srcRect/>
                <a:stretch>
                  <a:fillRect/>
                </a:stretch>
              </p:blipFill>
              <p:spPr bwMode="auto">
                <a:xfrm>
                  <a:off x="4521200" y="5653088"/>
                  <a:ext cx="155575" cy="1682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5630425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V - ENG - 1st page">
    <p:spTree>
      <p:nvGrpSpPr>
        <p:cNvPr id="1" name=""/>
        <p:cNvGrpSpPr/>
        <p:nvPr/>
      </p:nvGrpSpPr>
      <p:grpSpPr>
        <a:xfrm>
          <a:off x="0" y="0"/>
          <a:ext cx="0" cy="0"/>
          <a:chOff x="0" y="0"/>
          <a:chExt cx="0" cy="0"/>
        </a:xfrm>
      </p:grpSpPr>
      <p:sp>
        <p:nvSpPr>
          <p:cNvPr id="29" name="Espace réservé du texte 15"/>
          <p:cNvSpPr>
            <a:spLocks noGrp="1"/>
          </p:cNvSpPr>
          <p:nvPr>
            <p:ph type="body" sz="quarter" idx="23" hasCustomPrompt="1"/>
          </p:nvPr>
        </p:nvSpPr>
        <p:spPr bwMode="gray">
          <a:xfrm>
            <a:off x="323850" y="1557338"/>
            <a:ext cx="5040238" cy="863971"/>
          </a:xfrm>
          <a:noFill/>
          <a:ln>
            <a:solidFill>
              <a:schemeClr val="accent1"/>
            </a:solidFill>
          </a:ln>
        </p:spPr>
        <p:txBody>
          <a:bodyPr lIns="72000" tIns="36000" rIns="72000" bIns="36000" anchor="t" anchorCtr="0">
            <a:noAutofit/>
          </a:bodyPr>
          <a:lstStyle>
            <a:lvl1pPr marL="0" indent="0" algn="l">
              <a:spcBef>
                <a:spcPts val="0"/>
              </a:spcBef>
              <a:spcAft>
                <a:spcPts val="0"/>
              </a:spcAft>
              <a:buFont typeface="Arial" pitchFamily="34" charset="0"/>
              <a:buNone/>
              <a:defRPr sz="1000" b="0">
                <a:solidFill>
                  <a:schemeClr val="tx1"/>
                </a:solidFill>
              </a:defRPr>
            </a:lvl1pPr>
            <a:lvl2pPr marL="0" indent="0" algn="l">
              <a:spcBef>
                <a:spcPts val="0"/>
              </a:spcBef>
              <a:spcAft>
                <a:spcPts val="0"/>
              </a:spcAft>
              <a:buFont typeface="Arial" pitchFamily="34" charset="0"/>
              <a:buNone/>
              <a:defRPr sz="1000" b="0">
                <a:solidFill>
                  <a:schemeClr val="tx1"/>
                </a:solidFill>
              </a:defRPr>
            </a:lvl2pPr>
            <a:lvl3pPr marL="0" indent="0" algn="l">
              <a:spcBef>
                <a:spcPts val="0"/>
              </a:spcBef>
              <a:spcAft>
                <a:spcPts val="0"/>
              </a:spcAft>
              <a:buNone/>
              <a:defRPr sz="1000" b="0">
                <a:solidFill>
                  <a:schemeClr val="tx1"/>
                </a:solidFill>
              </a:defRPr>
            </a:lvl3pPr>
            <a:lvl4pPr marL="0" indent="0" algn="l">
              <a:spcBef>
                <a:spcPts val="0"/>
              </a:spcBef>
              <a:spcAft>
                <a:spcPts val="0"/>
              </a:spcAft>
              <a:buNone/>
              <a:defRPr sz="1000" b="0">
                <a:solidFill>
                  <a:schemeClr val="tx1"/>
                </a:solidFill>
              </a:defRPr>
            </a:lvl4pPr>
            <a:lvl5pPr marL="0" indent="0" algn="l">
              <a:spcBef>
                <a:spcPts val="0"/>
              </a:spcBef>
              <a:spcAft>
                <a:spcPts val="0"/>
              </a:spcAft>
              <a:buNone/>
              <a:defRPr sz="1000"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r>
              <a:rPr lang="en-US" noProof="0" dirty="0" smtClean="0"/>
              <a:t>to edit Master text </a:t>
            </a:r>
            <a:endParaRPr lang="en-US" dirty="0" smtClean="0"/>
          </a:p>
        </p:txBody>
      </p:sp>
      <p:sp>
        <p:nvSpPr>
          <p:cNvPr id="2" name="Titre 1"/>
          <p:cNvSpPr>
            <a:spLocks noGrp="1"/>
          </p:cNvSpPr>
          <p:nvPr>
            <p:ph type="title" hasCustomPrompt="1"/>
          </p:nvPr>
        </p:nvSpPr>
        <p:spPr bwMode="gray">
          <a:xfrm>
            <a:off x="1547812" y="188913"/>
            <a:ext cx="7272338" cy="1152526"/>
          </a:xfrm>
        </p:spPr>
        <p:txBody>
          <a:bodyPr/>
          <a:lstStyle/>
          <a:p>
            <a:r>
              <a:rPr lang="en-US" noProof="0" dirty="0" smtClean="0"/>
              <a:t>Click to edit Master title style</a:t>
            </a:r>
            <a:endParaRPr lang="en-US" noProof="0" dirty="0"/>
          </a:p>
        </p:txBody>
      </p:sp>
      <p:sp>
        <p:nvSpPr>
          <p:cNvPr id="7" name="Espace réservé du numéro de diapositive 6"/>
          <p:cNvSpPr>
            <a:spLocks noGrp="1"/>
          </p:cNvSpPr>
          <p:nvPr>
            <p:ph type="sldNum" sz="quarter" idx="10"/>
          </p:nvPr>
        </p:nvSpPr>
        <p:spPr bwMode="gray">
          <a:xfrm>
            <a:off x="323850" y="6633646"/>
            <a:ext cx="503734" cy="107722"/>
          </a:xfrm>
          <a:prstGeom prst="rect">
            <a:avLst/>
          </a:prstGeom>
        </p:spPr>
        <p:txBody>
          <a:bodyPr/>
          <a:lstStyle/>
          <a:p>
            <a:pPr fontAlgn="auto">
              <a:spcBef>
                <a:spcPts val="0"/>
              </a:spcBef>
              <a:spcAft>
                <a:spcPts val="0"/>
              </a:spcAft>
            </a:pPr>
            <a:r>
              <a:rPr lang="en-US" sz="1800" b="0" dirty="0" smtClean="0">
                <a:solidFill>
                  <a:srgbClr val="000000"/>
                </a:solidFill>
                <a:latin typeface="Arial"/>
              </a:rPr>
              <a:t>Page </a:t>
            </a:r>
            <a:fld id="{CC1C0A4C-0D5D-4B2A-89EF-0B57566BE54A}" type="slidenum">
              <a:rPr lang="en-US" sz="1800" b="0" smtClean="0">
                <a:solidFill>
                  <a:srgbClr val="000000"/>
                </a:solidFill>
                <a:latin typeface="Arial"/>
              </a:rPr>
              <a:pPr fontAlgn="auto">
                <a:spcBef>
                  <a:spcPts val="0"/>
                </a:spcBef>
                <a:spcAft>
                  <a:spcPts val="0"/>
                </a:spcAft>
              </a:pPr>
              <a:t>‹#›</a:t>
            </a:fld>
            <a:endParaRPr lang="en-US" sz="1800" b="0" dirty="0">
              <a:solidFill>
                <a:srgbClr val="000000"/>
              </a:solidFill>
              <a:latin typeface="Arial"/>
            </a:endParaRPr>
          </a:p>
        </p:txBody>
      </p:sp>
      <p:sp>
        <p:nvSpPr>
          <p:cNvPr id="9" name="Espace réservé pour une image  8"/>
          <p:cNvSpPr>
            <a:spLocks noGrp="1"/>
          </p:cNvSpPr>
          <p:nvPr>
            <p:ph type="pic" sz="quarter" idx="11" hasCustomPrompt="1"/>
          </p:nvPr>
        </p:nvSpPr>
        <p:spPr bwMode="gray">
          <a:xfrm>
            <a:off x="323850" y="333673"/>
            <a:ext cx="935782" cy="1007765"/>
          </a:xfrm>
        </p:spPr>
        <p:txBody>
          <a:bodyPr anchor="ctr" anchorCtr="0">
            <a:noAutofit/>
          </a:bodyPr>
          <a:lstStyle>
            <a:lvl1pPr algn="ctr">
              <a:defRPr sz="1000" baseline="0"/>
            </a:lvl1pPr>
          </a:lstStyle>
          <a:p>
            <a:r>
              <a:rPr lang="en-US" dirty="0" smtClean="0"/>
              <a:t>Insert Picture</a:t>
            </a:r>
          </a:p>
        </p:txBody>
      </p:sp>
      <p:sp>
        <p:nvSpPr>
          <p:cNvPr id="20" name="Espace réservé du texte 15"/>
          <p:cNvSpPr>
            <a:spLocks noGrp="1"/>
          </p:cNvSpPr>
          <p:nvPr>
            <p:ph type="body" sz="quarter" idx="16" hasCustomPrompt="1"/>
          </p:nvPr>
        </p:nvSpPr>
        <p:spPr bwMode="gray">
          <a:xfrm>
            <a:off x="323850" y="2565325"/>
            <a:ext cx="5040238" cy="215925"/>
          </a:xfrm>
          <a:solidFill>
            <a:schemeClr val="accent1"/>
          </a:solidFill>
          <a:ln>
            <a:solidFill>
              <a:schemeClr val="accent1"/>
            </a:solidFill>
          </a:ln>
        </p:spPr>
        <p:txBody>
          <a:bodyPr lIns="72000" rIns="72000" anchor="ctr" anchorCtr="0">
            <a:noAutofit/>
          </a:bodyPr>
          <a:lstStyle>
            <a:lvl1pPr marL="0" indent="0">
              <a:spcBef>
                <a:spcPts val="0"/>
              </a:spcBef>
              <a:spcAft>
                <a:spcPts val="0"/>
              </a:spcAft>
              <a:buFont typeface="Arial" pitchFamily="34" charset="0"/>
              <a:buNone/>
              <a:defRPr sz="1000" b="1">
                <a:solidFill>
                  <a:schemeClr val="tx1"/>
                </a:solidFill>
              </a:defRPr>
            </a:lvl1pPr>
            <a:lvl2pPr marL="0" indent="0">
              <a:spcBef>
                <a:spcPts val="0"/>
              </a:spcBef>
              <a:spcAft>
                <a:spcPts val="0"/>
              </a:spcAft>
              <a:buFont typeface="Arial" pitchFamily="34" charset="0"/>
              <a:buNone/>
              <a:defRPr sz="1000" b="1">
                <a:solidFill>
                  <a:schemeClr val="tx1"/>
                </a:solidFill>
              </a:defRPr>
            </a:lvl2pPr>
            <a:lvl3pPr marL="0" indent="0">
              <a:spcBef>
                <a:spcPts val="0"/>
              </a:spcBef>
              <a:spcAft>
                <a:spcPts val="0"/>
              </a:spcAft>
              <a:buNone/>
              <a:defRPr sz="1000" b="1">
                <a:solidFill>
                  <a:schemeClr val="bg1"/>
                </a:solidFill>
              </a:defRPr>
            </a:lvl3pPr>
            <a:lvl4pPr marL="0" indent="0">
              <a:spcBef>
                <a:spcPts val="0"/>
              </a:spcBef>
              <a:spcAft>
                <a:spcPts val="0"/>
              </a:spcAft>
              <a:buNone/>
              <a:defRPr sz="1000" b="1">
                <a:solidFill>
                  <a:schemeClr val="tx1"/>
                </a:solidFill>
              </a:defRPr>
            </a:lvl4pPr>
            <a:lvl5pPr marL="0" indent="0">
              <a:spcBef>
                <a:spcPts val="0"/>
              </a:spcBef>
              <a:spcAft>
                <a:spcPts val="0"/>
              </a:spcAft>
              <a:buNone/>
              <a:defRPr sz="1000" b="1">
                <a:solidFill>
                  <a:schemeClr val="tx1"/>
                </a:solidFill>
              </a:defRPr>
            </a:lvl5pPr>
          </a:lstStyle>
          <a:p>
            <a:pPr lvl="2"/>
            <a:r>
              <a:rPr lang="en-US" dirty="0" smtClean="0"/>
              <a:t>Third level</a:t>
            </a:r>
          </a:p>
        </p:txBody>
      </p:sp>
      <p:sp>
        <p:nvSpPr>
          <p:cNvPr id="24" name="Espace réservé du texte 15"/>
          <p:cNvSpPr>
            <a:spLocks noGrp="1"/>
          </p:cNvSpPr>
          <p:nvPr>
            <p:ph type="body" sz="quarter" idx="20" hasCustomPrompt="1"/>
          </p:nvPr>
        </p:nvSpPr>
        <p:spPr bwMode="gray">
          <a:xfrm>
            <a:off x="5580112" y="1557338"/>
            <a:ext cx="3240039" cy="215925"/>
          </a:xfrm>
          <a:solidFill>
            <a:schemeClr val="accent1"/>
          </a:solidFill>
          <a:ln>
            <a:solidFill>
              <a:schemeClr val="accent1"/>
            </a:solidFill>
          </a:ln>
        </p:spPr>
        <p:txBody>
          <a:bodyPr lIns="72000" rIns="72000" anchor="ctr" anchorCtr="0">
            <a:noAutofit/>
          </a:bodyPr>
          <a:lstStyle>
            <a:lvl1pPr marL="0" indent="0">
              <a:spcBef>
                <a:spcPts val="0"/>
              </a:spcBef>
              <a:spcAft>
                <a:spcPts val="0"/>
              </a:spcAft>
              <a:buFont typeface="Arial" pitchFamily="34" charset="0"/>
              <a:buNone/>
              <a:defRPr sz="1000" b="1">
                <a:solidFill>
                  <a:schemeClr val="tx1"/>
                </a:solidFill>
              </a:defRPr>
            </a:lvl1pPr>
            <a:lvl2pPr marL="0" indent="0">
              <a:spcBef>
                <a:spcPts val="0"/>
              </a:spcBef>
              <a:spcAft>
                <a:spcPts val="0"/>
              </a:spcAft>
              <a:buFont typeface="Arial" pitchFamily="34" charset="0"/>
              <a:buNone/>
              <a:defRPr sz="1000" b="1">
                <a:solidFill>
                  <a:schemeClr val="tx1"/>
                </a:solidFill>
              </a:defRPr>
            </a:lvl2pPr>
            <a:lvl3pPr marL="0" indent="0">
              <a:spcBef>
                <a:spcPts val="0"/>
              </a:spcBef>
              <a:spcAft>
                <a:spcPts val="0"/>
              </a:spcAft>
              <a:buNone/>
              <a:defRPr sz="1000" b="1">
                <a:solidFill>
                  <a:schemeClr val="bg1"/>
                </a:solidFill>
              </a:defRPr>
            </a:lvl3pPr>
            <a:lvl4pPr marL="0" indent="0">
              <a:spcBef>
                <a:spcPts val="0"/>
              </a:spcBef>
              <a:spcAft>
                <a:spcPts val="0"/>
              </a:spcAft>
              <a:buNone/>
              <a:defRPr sz="1000" b="1">
                <a:solidFill>
                  <a:schemeClr val="tx1"/>
                </a:solidFill>
              </a:defRPr>
            </a:lvl4pPr>
            <a:lvl5pPr marL="0" indent="0">
              <a:spcBef>
                <a:spcPts val="0"/>
              </a:spcBef>
              <a:spcAft>
                <a:spcPts val="0"/>
              </a:spcAft>
              <a:buNone/>
              <a:defRPr sz="1000" b="1">
                <a:solidFill>
                  <a:schemeClr val="tx1"/>
                </a:solidFill>
              </a:defRPr>
            </a:lvl5pPr>
          </a:lstStyle>
          <a:p>
            <a:pPr lvl="2"/>
            <a:r>
              <a:rPr lang="en-US" dirty="0" smtClean="0"/>
              <a:t>Third level</a:t>
            </a:r>
          </a:p>
        </p:txBody>
      </p:sp>
      <p:sp>
        <p:nvSpPr>
          <p:cNvPr id="31" name="Espace réservé du texte 15"/>
          <p:cNvSpPr>
            <a:spLocks noGrp="1"/>
          </p:cNvSpPr>
          <p:nvPr>
            <p:ph type="body" sz="quarter" idx="25" hasCustomPrompt="1"/>
          </p:nvPr>
        </p:nvSpPr>
        <p:spPr bwMode="gray">
          <a:xfrm>
            <a:off x="5580112" y="1773262"/>
            <a:ext cx="3240038" cy="1800201"/>
          </a:xfrm>
          <a:ln>
            <a:solidFill>
              <a:schemeClr val="accent1"/>
            </a:solidFill>
          </a:ln>
        </p:spPr>
        <p:txBody>
          <a:bodyPr lIns="72000" tIns="72000" rIns="72000" bIns="72000">
            <a:noAutofit/>
          </a:bodyPr>
          <a:lstStyle>
            <a:lvl1pPr marL="185738" indent="-185738">
              <a:spcBef>
                <a:spcPts val="0"/>
              </a:spcBef>
              <a:spcAft>
                <a:spcPts val="0"/>
              </a:spcAft>
              <a:buSzPct val="70000"/>
              <a:buFontTx/>
              <a:buBlip>
                <a:blip r:embed="rId2"/>
              </a:buBlip>
              <a:defRPr sz="1000"/>
            </a:lvl1pPr>
            <a:lvl2pPr marL="363538" indent="-177800">
              <a:spcBef>
                <a:spcPts val="0"/>
              </a:spcBef>
              <a:spcAft>
                <a:spcPts val="0"/>
              </a:spcAft>
              <a:buSzPct val="100000"/>
              <a:buFont typeface="Arial" pitchFamily="34" charset="0"/>
              <a:buChar char="-"/>
              <a:defRPr sz="900"/>
            </a:lvl2pPr>
            <a:lvl3pPr marL="539750" indent="-179388">
              <a:spcBef>
                <a:spcPts val="0"/>
              </a:spcBef>
              <a:spcAft>
                <a:spcPts val="0"/>
              </a:spcAft>
              <a:defRPr sz="900"/>
            </a:lvl3pPr>
            <a:lvl4pPr marL="717550" indent="-142875">
              <a:spcBef>
                <a:spcPts val="0"/>
              </a:spcBef>
              <a:spcAft>
                <a:spcPts val="0"/>
              </a:spcAft>
              <a:defRPr sz="900"/>
            </a:lvl4pPr>
            <a:lvl5pPr marL="901700" indent="-107950">
              <a:spcBef>
                <a:spcPts val="0"/>
              </a:spcBef>
              <a:spcAft>
                <a:spcPts val="0"/>
              </a:spcAft>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2" name="Espace réservé du texte 15"/>
          <p:cNvSpPr>
            <a:spLocks noGrp="1"/>
          </p:cNvSpPr>
          <p:nvPr>
            <p:ph type="body" sz="quarter" idx="26" hasCustomPrompt="1"/>
          </p:nvPr>
        </p:nvSpPr>
        <p:spPr bwMode="gray">
          <a:xfrm>
            <a:off x="323850" y="2781350"/>
            <a:ext cx="5040238" cy="3743275"/>
          </a:xfrm>
          <a:ln>
            <a:solidFill>
              <a:schemeClr val="accent1"/>
            </a:solidFill>
          </a:ln>
        </p:spPr>
        <p:txBody>
          <a:bodyPr lIns="72000" tIns="72000" rIns="72000" bIns="72000">
            <a:noAutofit/>
          </a:bodyPr>
          <a:lstStyle>
            <a:lvl1pPr marL="185738" indent="-185738">
              <a:spcBef>
                <a:spcPts val="0"/>
              </a:spcBef>
              <a:spcAft>
                <a:spcPts val="0"/>
              </a:spcAft>
              <a:buSzPct val="70000"/>
              <a:buFontTx/>
              <a:buBlip>
                <a:blip r:embed="rId2"/>
              </a:buBlip>
              <a:defRPr sz="1000"/>
            </a:lvl1pPr>
            <a:lvl2pPr marL="363538" indent="-177800">
              <a:spcBef>
                <a:spcPts val="0"/>
              </a:spcBef>
              <a:spcAft>
                <a:spcPts val="0"/>
              </a:spcAft>
              <a:buSzPct val="100000"/>
              <a:buFont typeface="Arial" pitchFamily="34" charset="0"/>
              <a:buChar char="-"/>
              <a:defRPr sz="900"/>
            </a:lvl2pPr>
            <a:lvl3pPr marL="539750" indent="-179388">
              <a:spcBef>
                <a:spcPts val="0"/>
              </a:spcBef>
              <a:spcAft>
                <a:spcPts val="0"/>
              </a:spcAft>
              <a:defRPr sz="900"/>
            </a:lvl3pPr>
            <a:lvl4pPr marL="717550" indent="-142875">
              <a:spcBef>
                <a:spcPts val="0"/>
              </a:spcBef>
              <a:spcAft>
                <a:spcPts val="0"/>
              </a:spcAft>
              <a:defRPr sz="900"/>
            </a:lvl4pPr>
            <a:lvl5pPr marL="901700" indent="-107950">
              <a:spcBef>
                <a:spcPts val="0"/>
              </a:spcBef>
              <a:spcAft>
                <a:spcPts val="0"/>
              </a:spcAft>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 name="Espace réservé du texte 15"/>
          <p:cNvSpPr>
            <a:spLocks noGrp="1"/>
          </p:cNvSpPr>
          <p:nvPr>
            <p:ph type="body" sz="quarter" idx="29" hasCustomPrompt="1"/>
          </p:nvPr>
        </p:nvSpPr>
        <p:spPr bwMode="gray">
          <a:xfrm>
            <a:off x="5580112" y="3717479"/>
            <a:ext cx="3240039" cy="215925"/>
          </a:xfrm>
          <a:solidFill>
            <a:schemeClr val="accent1"/>
          </a:solidFill>
          <a:ln>
            <a:solidFill>
              <a:schemeClr val="accent1"/>
            </a:solidFill>
          </a:ln>
        </p:spPr>
        <p:txBody>
          <a:bodyPr lIns="72000" rIns="72000" anchor="ctr" anchorCtr="0">
            <a:noAutofit/>
          </a:bodyPr>
          <a:lstStyle>
            <a:lvl1pPr marL="0" indent="0">
              <a:spcBef>
                <a:spcPts val="0"/>
              </a:spcBef>
              <a:spcAft>
                <a:spcPts val="0"/>
              </a:spcAft>
              <a:buFont typeface="Arial" pitchFamily="34" charset="0"/>
              <a:buNone/>
              <a:defRPr sz="1000" b="1">
                <a:solidFill>
                  <a:schemeClr val="tx1"/>
                </a:solidFill>
              </a:defRPr>
            </a:lvl1pPr>
            <a:lvl2pPr marL="0" indent="0">
              <a:spcBef>
                <a:spcPts val="0"/>
              </a:spcBef>
              <a:spcAft>
                <a:spcPts val="0"/>
              </a:spcAft>
              <a:buFont typeface="Arial" pitchFamily="34" charset="0"/>
              <a:buNone/>
              <a:defRPr sz="1000" b="1">
                <a:solidFill>
                  <a:schemeClr val="tx1"/>
                </a:solidFill>
              </a:defRPr>
            </a:lvl2pPr>
            <a:lvl3pPr marL="0" indent="0">
              <a:spcBef>
                <a:spcPts val="0"/>
              </a:spcBef>
              <a:spcAft>
                <a:spcPts val="0"/>
              </a:spcAft>
              <a:buNone/>
              <a:defRPr sz="1000" b="1">
                <a:solidFill>
                  <a:schemeClr val="bg1"/>
                </a:solidFill>
              </a:defRPr>
            </a:lvl3pPr>
            <a:lvl4pPr marL="0" indent="0">
              <a:spcBef>
                <a:spcPts val="0"/>
              </a:spcBef>
              <a:spcAft>
                <a:spcPts val="0"/>
              </a:spcAft>
              <a:buNone/>
              <a:defRPr sz="1000" b="1">
                <a:solidFill>
                  <a:schemeClr val="tx1"/>
                </a:solidFill>
              </a:defRPr>
            </a:lvl4pPr>
            <a:lvl5pPr marL="0" indent="0">
              <a:spcBef>
                <a:spcPts val="0"/>
              </a:spcBef>
              <a:spcAft>
                <a:spcPts val="0"/>
              </a:spcAft>
              <a:buNone/>
              <a:defRPr sz="1000" b="1">
                <a:solidFill>
                  <a:schemeClr val="tx1"/>
                </a:solidFill>
              </a:defRPr>
            </a:lvl5pPr>
          </a:lstStyle>
          <a:p>
            <a:pPr lvl="2"/>
            <a:r>
              <a:rPr lang="en-US" dirty="0" smtClean="0"/>
              <a:t>Third level</a:t>
            </a:r>
          </a:p>
        </p:txBody>
      </p:sp>
      <p:sp>
        <p:nvSpPr>
          <p:cNvPr id="18" name="Espace réservé du texte 15"/>
          <p:cNvSpPr>
            <a:spLocks noGrp="1"/>
          </p:cNvSpPr>
          <p:nvPr>
            <p:ph type="body" sz="quarter" idx="30" hasCustomPrompt="1"/>
          </p:nvPr>
        </p:nvSpPr>
        <p:spPr bwMode="gray">
          <a:xfrm>
            <a:off x="5580112" y="3933504"/>
            <a:ext cx="3240038" cy="2591122"/>
          </a:xfrm>
          <a:ln>
            <a:solidFill>
              <a:schemeClr val="accent1"/>
            </a:solidFill>
          </a:ln>
        </p:spPr>
        <p:txBody>
          <a:bodyPr lIns="72000" tIns="72000" rIns="72000" bIns="72000">
            <a:noAutofit/>
          </a:bodyPr>
          <a:lstStyle>
            <a:lvl1pPr marL="185738" indent="-185738">
              <a:spcBef>
                <a:spcPts val="0"/>
              </a:spcBef>
              <a:spcAft>
                <a:spcPts val="0"/>
              </a:spcAft>
              <a:buSzPct val="70000"/>
              <a:buFontTx/>
              <a:buBlip>
                <a:blip r:embed="rId2"/>
              </a:buBlip>
              <a:defRPr sz="1000"/>
            </a:lvl1pPr>
            <a:lvl2pPr marL="363538" indent="-177800">
              <a:spcBef>
                <a:spcPts val="0"/>
              </a:spcBef>
              <a:spcAft>
                <a:spcPts val="0"/>
              </a:spcAft>
              <a:buSzPct val="100000"/>
              <a:buFont typeface="Arial" pitchFamily="34" charset="0"/>
              <a:buChar char="-"/>
              <a:defRPr sz="900"/>
            </a:lvl2pPr>
            <a:lvl3pPr marL="539750" indent="-179388">
              <a:spcBef>
                <a:spcPts val="0"/>
              </a:spcBef>
              <a:spcAft>
                <a:spcPts val="0"/>
              </a:spcAft>
              <a:defRPr sz="900"/>
            </a:lvl3pPr>
            <a:lvl4pPr marL="717550" indent="-142875">
              <a:spcBef>
                <a:spcPts val="0"/>
              </a:spcBef>
              <a:spcAft>
                <a:spcPts val="0"/>
              </a:spcAft>
              <a:defRPr sz="900"/>
            </a:lvl4pPr>
            <a:lvl5pPr marL="901700" indent="-107950">
              <a:spcBef>
                <a:spcPts val="0"/>
              </a:spcBef>
              <a:spcAft>
                <a:spcPts val="0"/>
              </a:spcAft>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90731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V - ENG - next p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1547812" y="188913"/>
            <a:ext cx="7272338" cy="1152526"/>
          </a:xfrm>
        </p:spPr>
        <p:txBody>
          <a:bodyPr/>
          <a:lstStyle/>
          <a:p>
            <a:r>
              <a:rPr lang="en-US" noProof="0" dirty="0" smtClean="0"/>
              <a:t>Click to edit Master title style</a:t>
            </a:r>
            <a:endParaRPr lang="en-US" noProof="0" dirty="0"/>
          </a:p>
        </p:txBody>
      </p:sp>
      <p:sp>
        <p:nvSpPr>
          <p:cNvPr id="7" name="Espace réservé du numéro de diapositive 6"/>
          <p:cNvSpPr>
            <a:spLocks noGrp="1"/>
          </p:cNvSpPr>
          <p:nvPr>
            <p:ph type="sldNum" sz="quarter" idx="10"/>
          </p:nvPr>
        </p:nvSpPr>
        <p:spPr bwMode="gray">
          <a:xfrm>
            <a:off x="323850" y="6633646"/>
            <a:ext cx="503734" cy="107722"/>
          </a:xfrm>
          <a:prstGeom prst="rect">
            <a:avLst/>
          </a:prstGeom>
        </p:spPr>
        <p:txBody>
          <a:bodyPr/>
          <a:lstStyle/>
          <a:p>
            <a:pPr fontAlgn="auto">
              <a:spcBef>
                <a:spcPts val="0"/>
              </a:spcBef>
              <a:spcAft>
                <a:spcPts val="0"/>
              </a:spcAft>
            </a:pPr>
            <a:r>
              <a:rPr lang="en-US" sz="1800" b="0" dirty="0" smtClean="0">
                <a:solidFill>
                  <a:srgbClr val="000000"/>
                </a:solidFill>
                <a:latin typeface="Arial"/>
              </a:rPr>
              <a:t>Page </a:t>
            </a:r>
            <a:fld id="{CC1C0A4C-0D5D-4B2A-89EF-0B57566BE54A}" type="slidenum">
              <a:rPr lang="en-US" sz="1800" b="0" smtClean="0">
                <a:solidFill>
                  <a:srgbClr val="000000"/>
                </a:solidFill>
                <a:latin typeface="Arial"/>
              </a:rPr>
              <a:pPr fontAlgn="auto">
                <a:spcBef>
                  <a:spcPts val="0"/>
                </a:spcBef>
                <a:spcAft>
                  <a:spcPts val="0"/>
                </a:spcAft>
              </a:pPr>
              <a:t>‹#›</a:t>
            </a:fld>
            <a:endParaRPr lang="en-US" sz="1800" b="0" dirty="0">
              <a:solidFill>
                <a:srgbClr val="000000"/>
              </a:solidFill>
              <a:latin typeface="Arial"/>
            </a:endParaRPr>
          </a:p>
        </p:txBody>
      </p:sp>
      <p:sp>
        <p:nvSpPr>
          <p:cNvPr id="9" name="Espace réservé pour une image  8"/>
          <p:cNvSpPr>
            <a:spLocks noGrp="1"/>
          </p:cNvSpPr>
          <p:nvPr>
            <p:ph type="pic" sz="quarter" idx="11" hasCustomPrompt="1"/>
          </p:nvPr>
        </p:nvSpPr>
        <p:spPr bwMode="gray">
          <a:xfrm>
            <a:off x="323850" y="333673"/>
            <a:ext cx="935782" cy="1007765"/>
          </a:xfrm>
        </p:spPr>
        <p:txBody>
          <a:bodyPr anchor="ctr" anchorCtr="0">
            <a:noAutofit/>
          </a:bodyPr>
          <a:lstStyle>
            <a:lvl1pPr algn="ctr">
              <a:defRPr sz="1000" baseline="0"/>
            </a:lvl1pPr>
          </a:lstStyle>
          <a:p>
            <a:r>
              <a:rPr lang="en-US" dirty="0" smtClean="0"/>
              <a:t>Insert Picture</a:t>
            </a:r>
          </a:p>
        </p:txBody>
      </p:sp>
      <p:sp>
        <p:nvSpPr>
          <p:cNvPr id="24" name="Espace réservé du texte 15"/>
          <p:cNvSpPr>
            <a:spLocks noGrp="1"/>
          </p:cNvSpPr>
          <p:nvPr>
            <p:ph type="body" sz="quarter" idx="20" hasCustomPrompt="1"/>
          </p:nvPr>
        </p:nvSpPr>
        <p:spPr bwMode="gray">
          <a:xfrm>
            <a:off x="323850" y="1557338"/>
            <a:ext cx="8496303" cy="215925"/>
          </a:xfrm>
          <a:solidFill>
            <a:schemeClr val="accent1"/>
          </a:solidFill>
          <a:ln>
            <a:solidFill>
              <a:schemeClr val="accent1"/>
            </a:solidFill>
          </a:ln>
        </p:spPr>
        <p:txBody>
          <a:bodyPr lIns="72000" rIns="72000" anchor="ctr" anchorCtr="0">
            <a:noAutofit/>
          </a:bodyPr>
          <a:lstStyle>
            <a:lvl1pPr marL="0" indent="0">
              <a:spcBef>
                <a:spcPts val="0"/>
              </a:spcBef>
              <a:spcAft>
                <a:spcPts val="0"/>
              </a:spcAft>
              <a:buFont typeface="Arial" pitchFamily="34" charset="0"/>
              <a:buNone/>
              <a:defRPr sz="1000" b="1">
                <a:solidFill>
                  <a:schemeClr val="tx1"/>
                </a:solidFill>
              </a:defRPr>
            </a:lvl1pPr>
            <a:lvl2pPr marL="0" indent="0">
              <a:spcBef>
                <a:spcPts val="0"/>
              </a:spcBef>
              <a:spcAft>
                <a:spcPts val="0"/>
              </a:spcAft>
              <a:buFont typeface="Arial" pitchFamily="34" charset="0"/>
              <a:buNone/>
              <a:defRPr sz="1000" b="1">
                <a:solidFill>
                  <a:schemeClr val="tx1"/>
                </a:solidFill>
              </a:defRPr>
            </a:lvl2pPr>
            <a:lvl3pPr marL="0" indent="0">
              <a:spcBef>
                <a:spcPts val="0"/>
              </a:spcBef>
              <a:spcAft>
                <a:spcPts val="0"/>
              </a:spcAft>
              <a:buNone/>
              <a:defRPr sz="1000" b="1">
                <a:solidFill>
                  <a:schemeClr val="bg1"/>
                </a:solidFill>
              </a:defRPr>
            </a:lvl3pPr>
            <a:lvl4pPr marL="0" indent="0">
              <a:spcBef>
                <a:spcPts val="0"/>
              </a:spcBef>
              <a:spcAft>
                <a:spcPts val="0"/>
              </a:spcAft>
              <a:buNone/>
              <a:defRPr sz="1000" b="1">
                <a:solidFill>
                  <a:schemeClr val="tx1"/>
                </a:solidFill>
              </a:defRPr>
            </a:lvl4pPr>
            <a:lvl5pPr marL="0" indent="0">
              <a:spcBef>
                <a:spcPts val="0"/>
              </a:spcBef>
              <a:spcAft>
                <a:spcPts val="0"/>
              </a:spcAft>
              <a:buNone/>
              <a:defRPr sz="1000" b="1">
                <a:solidFill>
                  <a:schemeClr val="tx1"/>
                </a:solidFill>
              </a:defRPr>
            </a:lvl5pPr>
          </a:lstStyle>
          <a:p>
            <a:pPr lvl="2"/>
            <a:r>
              <a:rPr lang="en-US" dirty="0" smtClean="0"/>
              <a:t>Third level</a:t>
            </a:r>
          </a:p>
        </p:txBody>
      </p:sp>
      <p:sp>
        <p:nvSpPr>
          <p:cNvPr id="31" name="Espace réservé du texte 15"/>
          <p:cNvSpPr>
            <a:spLocks noGrp="1"/>
          </p:cNvSpPr>
          <p:nvPr>
            <p:ph type="body" sz="quarter" idx="25" hasCustomPrompt="1"/>
          </p:nvPr>
        </p:nvSpPr>
        <p:spPr bwMode="gray">
          <a:xfrm>
            <a:off x="323852" y="1773262"/>
            <a:ext cx="8496300" cy="4751363"/>
          </a:xfrm>
          <a:ln>
            <a:solidFill>
              <a:schemeClr val="accent1"/>
            </a:solidFill>
          </a:ln>
        </p:spPr>
        <p:txBody>
          <a:bodyPr lIns="72000" tIns="72000" rIns="72000" bIns="72000">
            <a:noAutofit/>
          </a:bodyPr>
          <a:lstStyle>
            <a:lvl1pPr marL="185738" indent="-185738">
              <a:spcBef>
                <a:spcPts val="0"/>
              </a:spcBef>
              <a:spcAft>
                <a:spcPts val="0"/>
              </a:spcAft>
              <a:buSzPct val="70000"/>
              <a:buFontTx/>
              <a:buBlip>
                <a:blip r:embed="rId2"/>
              </a:buBlip>
              <a:defRPr sz="1000" b="1"/>
            </a:lvl1pPr>
            <a:lvl2pPr marL="363538" indent="-177800">
              <a:spcBef>
                <a:spcPts val="0"/>
              </a:spcBef>
              <a:spcAft>
                <a:spcPts val="0"/>
              </a:spcAft>
              <a:buSzPct val="100000"/>
              <a:buFont typeface="Arial" pitchFamily="34" charset="0"/>
              <a:buChar char="-"/>
              <a:defRPr sz="900"/>
            </a:lvl2pPr>
            <a:lvl3pPr marL="539750" indent="-179388">
              <a:spcBef>
                <a:spcPts val="0"/>
              </a:spcBef>
              <a:spcAft>
                <a:spcPts val="0"/>
              </a:spcAft>
              <a:defRPr sz="900"/>
            </a:lvl3pPr>
            <a:lvl4pPr marL="717550" indent="-142875">
              <a:spcBef>
                <a:spcPts val="0"/>
              </a:spcBef>
              <a:spcAft>
                <a:spcPts val="0"/>
              </a:spcAft>
              <a:defRPr sz="900"/>
            </a:lvl4pPr>
            <a:lvl5pPr marL="901700" indent="-107950">
              <a:spcBef>
                <a:spcPts val="0"/>
              </a:spcBef>
              <a:spcAft>
                <a:spcPts val="0"/>
              </a:spcAft>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4023188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dirty="0" smtClean="0"/>
              <a:t>Click to edit Master title style</a:t>
            </a:r>
            <a:endParaRPr lang="en-US" noProof="0" dirty="0"/>
          </a:p>
        </p:txBody>
      </p:sp>
      <p:sp>
        <p:nvSpPr>
          <p:cNvPr id="5" name="Espace réservé du numéro de diapositive 4"/>
          <p:cNvSpPr>
            <a:spLocks noGrp="1"/>
          </p:cNvSpPr>
          <p:nvPr>
            <p:ph type="sldNum" sz="quarter" idx="10"/>
          </p:nvPr>
        </p:nvSpPr>
        <p:spPr>
          <a:xfrm>
            <a:off x="323850" y="6633646"/>
            <a:ext cx="503734" cy="107722"/>
          </a:xfrm>
          <a:prstGeom prst="rect">
            <a:avLst/>
          </a:prstGeom>
        </p:spPr>
        <p:txBody>
          <a:bodyPr/>
          <a:lstStyle/>
          <a:p>
            <a:pPr fontAlgn="auto">
              <a:spcBef>
                <a:spcPts val="0"/>
              </a:spcBef>
              <a:spcAft>
                <a:spcPts val="0"/>
              </a:spcAft>
            </a:pPr>
            <a:r>
              <a:rPr lang="en-US" sz="1800" b="0" dirty="0" smtClean="0">
                <a:solidFill>
                  <a:srgbClr val="000000"/>
                </a:solidFill>
                <a:latin typeface="Arial"/>
              </a:rPr>
              <a:t>Page </a:t>
            </a:r>
            <a:fld id="{CC1C0A4C-0D5D-4B2A-89EF-0B57566BE54A}" type="slidenum">
              <a:rPr lang="en-US" sz="1800" b="0" smtClean="0">
                <a:solidFill>
                  <a:srgbClr val="000000"/>
                </a:solidFill>
                <a:latin typeface="Arial"/>
              </a:rPr>
              <a:pPr fontAlgn="auto">
                <a:spcBef>
                  <a:spcPts val="0"/>
                </a:spcBef>
                <a:spcAft>
                  <a:spcPts val="0"/>
                </a:spcAft>
              </a:pPr>
              <a:t>‹#›</a:t>
            </a:fld>
            <a:endParaRPr lang="en-US" sz="1800" b="0" dirty="0">
              <a:solidFill>
                <a:srgbClr val="000000"/>
              </a:solidFill>
              <a:latin typeface="Arial"/>
            </a:endParaRPr>
          </a:p>
        </p:txBody>
      </p:sp>
    </p:spTree>
    <p:extLst>
      <p:ext uri="{BB962C8B-B14F-4D97-AF65-F5344CB8AC3E}">
        <p14:creationId xmlns:p14="http://schemas.microsoft.com/office/powerpoint/2010/main" val="3649288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a:xfrm>
            <a:off x="323850" y="6633646"/>
            <a:ext cx="503734" cy="107722"/>
          </a:xfrm>
          <a:prstGeom prst="rect">
            <a:avLst/>
          </a:prstGeom>
        </p:spPr>
        <p:txBody>
          <a:bodyPr/>
          <a:lstStyle/>
          <a:p>
            <a:pPr fontAlgn="auto">
              <a:spcBef>
                <a:spcPts val="0"/>
              </a:spcBef>
              <a:spcAft>
                <a:spcPts val="0"/>
              </a:spcAft>
            </a:pPr>
            <a:r>
              <a:rPr lang="en-US" sz="1800" b="0" dirty="0" smtClean="0">
                <a:solidFill>
                  <a:srgbClr val="000000"/>
                </a:solidFill>
                <a:latin typeface="Arial"/>
              </a:rPr>
              <a:t>Page </a:t>
            </a:r>
            <a:fld id="{CC1C0A4C-0D5D-4B2A-89EF-0B57566BE54A}" type="slidenum">
              <a:rPr lang="en-US" sz="1800" b="0" smtClean="0">
                <a:solidFill>
                  <a:srgbClr val="000000"/>
                </a:solidFill>
                <a:latin typeface="Arial"/>
              </a:rPr>
              <a:pPr fontAlgn="auto">
                <a:spcBef>
                  <a:spcPts val="0"/>
                </a:spcBef>
                <a:spcAft>
                  <a:spcPts val="0"/>
                </a:spcAft>
              </a:pPr>
              <a:t>‹#›</a:t>
            </a:fld>
            <a:endParaRPr lang="en-US" sz="1800" b="0" dirty="0">
              <a:solidFill>
                <a:srgbClr val="000000"/>
              </a:solidFill>
              <a:latin typeface="Arial"/>
            </a:endParaRPr>
          </a:p>
        </p:txBody>
      </p:sp>
    </p:spTree>
    <p:extLst>
      <p:ext uri="{BB962C8B-B14F-4D97-AF65-F5344CB8AC3E}">
        <p14:creationId xmlns:p14="http://schemas.microsoft.com/office/powerpoint/2010/main" val="189604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smtClean="0"/>
              <a:t>Click to edit Master title style</a:t>
            </a:r>
            <a:endParaRPr lang="en-US" noProof="0"/>
          </a:p>
        </p:txBody>
      </p:sp>
      <p:sp>
        <p:nvSpPr>
          <p:cNvPr id="3" name="Espace réservé du contenu 2"/>
          <p:cNvSpPr>
            <a:spLocks noGrp="1"/>
          </p:cNvSpPr>
          <p:nvPr>
            <p:ph idx="1" hasCustomPrompt="1"/>
          </p:nvPr>
        </p:nvSpPr>
        <p:spPr bwMode="gray">
          <a:xfrm>
            <a:off x="323850" y="1412875"/>
            <a:ext cx="8496300" cy="489585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Espace réservé du numéro de diapositive 7"/>
          <p:cNvSpPr>
            <a:spLocks noGrp="1"/>
          </p:cNvSpPr>
          <p:nvPr>
            <p:ph type="sldNum" sz="quarter" idx="10"/>
          </p:nvPr>
        </p:nvSpPr>
        <p:spPr/>
        <p:txBody>
          <a:bodyPr/>
          <a:lstStyle/>
          <a:p>
            <a:pPr algn="l"/>
            <a:r>
              <a:rPr lang="en-US" dirty="0" smtClean="0">
                <a:solidFill>
                  <a:srgbClr val="000000"/>
                </a:solidFill>
              </a:rPr>
              <a:t>Page </a:t>
            </a:r>
            <a:fld id="{CC1C0A4C-0D5D-4B2A-89EF-0B57566BE54A}"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63461910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476250"/>
            <a:ext cx="8496300" cy="6048375"/>
          </a:xfrm>
        </p:spPr>
        <p:txBody>
          <a:bodyPr anchor="b" anchorCtr="0">
            <a:noAutofit/>
          </a:bodyPr>
          <a:lstStyle>
            <a:lvl1pPr marL="0" indent="0" algn="l">
              <a:lnSpc>
                <a:spcPct val="150000"/>
              </a:lnSpc>
              <a:spcBef>
                <a:spcPts val="0"/>
              </a:spcBef>
              <a:spcAft>
                <a:spcPts val="0"/>
              </a:spcAft>
              <a:buFont typeface="Arial" pitchFamily="34" charset="0"/>
              <a:buNone/>
              <a:defRPr sz="1200"/>
            </a:lvl1pPr>
            <a:lvl2pPr marL="0" indent="0" algn="l">
              <a:lnSpc>
                <a:spcPct val="150000"/>
              </a:lnSpc>
              <a:spcBef>
                <a:spcPts val="0"/>
              </a:spcBef>
              <a:spcAft>
                <a:spcPts val="0"/>
              </a:spcAft>
              <a:buFont typeface="Arial" pitchFamily="34" charset="0"/>
              <a:buNone/>
              <a:defRPr sz="1200">
                <a:solidFill>
                  <a:schemeClr val="accent1"/>
                </a:solidFill>
              </a:defRPr>
            </a:lvl2pPr>
            <a:lvl3pPr marL="0" indent="0" algn="l">
              <a:lnSpc>
                <a:spcPct val="150000"/>
              </a:lnSpc>
              <a:spcBef>
                <a:spcPts val="0"/>
              </a:spcBef>
              <a:spcAft>
                <a:spcPts val="0"/>
              </a:spcAft>
              <a:buNone/>
              <a:defRPr sz="1200"/>
            </a:lvl3pPr>
            <a:lvl4pPr marL="0" indent="0" algn="l">
              <a:lnSpc>
                <a:spcPct val="150000"/>
              </a:lnSpc>
              <a:spcBef>
                <a:spcPts val="0"/>
              </a:spcBef>
              <a:spcAft>
                <a:spcPts val="0"/>
              </a:spcAft>
              <a:buNone/>
              <a:defRPr sz="1200"/>
            </a:lvl4pPr>
            <a:lvl5pPr marL="0" indent="0" algn="l">
              <a:lnSpc>
                <a:spcPct val="150000"/>
              </a:lnSpc>
              <a:spcBef>
                <a:spcPts val="0"/>
              </a:spcBef>
              <a:spcAft>
                <a:spcPts val="0"/>
              </a:spcAft>
              <a:buNone/>
              <a:defRPr sz="12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 name="Espace réservé du numéro de diapositive 2"/>
          <p:cNvSpPr>
            <a:spLocks noGrp="1"/>
          </p:cNvSpPr>
          <p:nvPr>
            <p:ph type="sldNum" sz="quarter" idx="14"/>
          </p:nvPr>
        </p:nvSpPr>
        <p:spPr>
          <a:xfrm>
            <a:off x="323850" y="6633646"/>
            <a:ext cx="503734" cy="107722"/>
          </a:xfrm>
          <a:prstGeom prst="rect">
            <a:avLst/>
          </a:prstGeom>
        </p:spPr>
        <p:txBody>
          <a:bodyPr/>
          <a:lstStyle>
            <a:lvl1pPr>
              <a:defRPr>
                <a:solidFill>
                  <a:schemeClr val="bg1"/>
                </a:solidFill>
              </a:defRPr>
            </a:lvl1pPr>
          </a:lstStyle>
          <a:p>
            <a:pPr fontAlgn="auto">
              <a:spcBef>
                <a:spcPts val="0"/>
              </a:spcBef>
              <a:spcAft>
                <a:spcPts val="0"/>
              </a:spcAft>
            </a:pPr>
            <a:r>
              <a:rPr lang="en-US" sz="1800" b="0" dirty="0" smtClean="0">
                <a:solidFill>
                  <a:srgbClr val="FFFFFF"/>
                </a:solidFill>
                <a:latin typeface="Arial"/>
              </a:rPr>
              <a:t>Page </a:t>
            </a:r>
            <a:fld id="{CC1C0A4C-0D5D-4B2A-89EF-0B57566BE54A}" type="slidenum">
              <a:rPr lang="en-US" sz="1800" b="0" smtClean="0">
                <a:solidFill>
                  <a:srgbClr val="FFFFFF"/>
                </a:solidFill>
                <a:latin typeface="Arial"/>
              </a:rPr>
              <a:pPr fontAlgn="auto">
                <a:spcBef>
                  <a:spcPts val="0"/>
                </a:spcBef>
                <a:spcAft>
                  <a:spcPts val="0"/>
                </a:spcAft>
              </a:pPr>
              <a:t>‹#›</a:t>
            </a:fld>
            <a:endParaRPr lang="en-US" sz="1800" b="0" dirty="0">
              <a:solidFill>
                <a:srgbClr val="FFFFFF"/>
              </a:solidFill>
              <a:latin typeface="Arial"/>
            </a:endParaRPr>
          </a:p>
        </p:txBody>
      </p:sp>
    </p:spTree>
    <p:extLst>
      <p:ext uri="{BB962C8B-B14F-4D97-AF65-F5344CB8AC3E}">
        <p14:creationId xmlns:p14="http://schemas.microsoft.com/office/powerpoint/2010/main" val="12310435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pic>
        <p:nvPicPr>
          <p:cNvPr id="2" name="Image 5" descr="attachment-1.png"/>
          <p:cNvPicPr>
            <a:picLocks noChangeAspect="1"/>
          </p:cNvPicPr>
          <p:nvPr userDrawn="1"/>
        </p:nvPicPr>
        <p:blipFill>
          <a:blip r:embed="rId2">
            <a:extLst>
              <a:ext uri="{28A0092B-C50C-407E-A947-70E740481C1C}">
                <a14:useLocalDpi xmlns:a14="http://schemas.microsoft.com/office/drawing/2010/main" val="0"/>
              </a:ext>
            </a:extLst>
          </a:blip>
          <a:srcRect l="21063" r="2"/>
          <a:stretch>
            <a:fillRect/>
          </a:stretch>
        </p:blipFill>
        <p:spPr bwMode="auto">
          <a:xfrm>
            <a:off x="0" y="109220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2700" y="1095375"/>
            <a:ext cx="4913313" cy="5762625"/>
          </a:xfrm>
          <a:prstGeom prst="rect">
            <a:avLst/>
          </a:prstGeom>
          <a:solidFill>
            <a:srgbClr val="72B545"/>
          </a:solidFill>
          <a:ln w="9525">
            <a:solidFill>
              <a:srgbClr val="72B545"/>
            </a:solidFill>
            <a:miter lim="800000"/>
            <a:headEnd/>
            <a:tailEnd/>
          </a:ln>
          <a:effectLst>
            <a:outerShdw blurRad="40000" dist="23000" dir="5400000" rotWithShape="0">
              <a:srgbClr val="808080">
                <a:alpha val="34999"/>
              </a:srgbClr>
            </a:outerShdw>
          </a:effectLst>
        </p:spPr>
        <p:txBody>
          <a:bodyPr anchor="ctr"/>
          <a:lstStyle/>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p:txBody>
      </p:sp>
      <p:pic>
        <p:nvPicPr>
          <p:cNvPr id="4"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953596"/>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2215" y="137279"/>
            <a:ext cx="6634163" cy="623887"/>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582616" y="1527175"/>
            <a:ext cx="7915275" cy="4683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51190061"/>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4364038" y="6488113"/>
            <a:ext cx="487362" cy="369887"/>
          </a:xfrm>
          <a:prstGeom prst="rect">
            <a:avLst/>
          </a:prstGeom>
        </p:spPr>
        <p:txBody>
          <a:bodyPr vert="horz" wrap="square" lIns="91440" tIns="45720" rIns="91440" bIns="45720" numCol="1" anchor="t" anchorCtr="0" compatLnSpc="1">
            <a:prstTxWarp prst="textNoShape">
              <a:avLst/>
            </a:prstTxWarp>
          </a:bodyPr>
          <a:lstStyle>
            <a:lvl1pPr>
              <a:defRPr sz="1400">
                <a:solidFill>
                  <a:srgbClr val="FFFFFF"/>
                </a:solidFill>
                <a:cs typeface="+mn-cs"/>
              </a:defRPr>
            </a:lvl1pPr>
          </a:lstStyle>
          <a:p>
            <a:pPr>
              <a:defRPr/>
            </a:pPr>
            <a:fld id="{2713B47D-04AE-4B02-A930-4DDC7C89669B}" type="slidenum">
              <a:rPr lang="fr-FR" b="0">
                <a:latin typeface="Trebuchet MS" pitchFamily="34" charset="0"/>
                <a:ea typeface="ＭＳ Ｐゴシック" pitchFamily="34" charset="-128"/>
              </a:rPr>
              <a:pPr>
                <a:defRPr/>
              </a:pPr>
              <a:t>‹#›</a:t>
            </a:fld>
            <a:endParaRPr lang="fr-FR" b="0" dirty="0">
              <a:latin typeface="Trebuchet MS" pitchFamily="34" charset="0"/>
              <a:ea typeface="ＭＳ Ｐゴシック" pitchFamily="34" charset="-128"/>
            </a:endParaRPr>
          </a:p>
        </p:txBody>
      </p:sp>
    </p:spTree>
    <p:extLst>
      <p:ext uri="{BB962C8B-B14F-4D97-AF65-F5344CB8AC3E}">
        <p14:creationId xmlns:p14="http://schemas.microsoft.com/office/powerpoint/2010/main" val="4025110489"/>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2215" y="137279"/>
            <a:ext cx="6634163" cy="623887"/>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582616" y="1527175"/>
            <a:ext cx="3881437"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6450" y="1527175"/>
            <a:ext cx="3881438"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xfrm>
            <a:off x="8497888" y="6245225"/>
            <a:ext cx="646112" cy="369888"/>
          </a:xfrm>
          <a:prstGeom prst="rect">
            <a:avLst/>
          </a:prstGeom>
        </p:spPr>
        <p:txBody>
          <a:bodyPr vert="horz" wrap="square" lIns="91440" tIns="45720" rIns="91440" bIns="45720" numCol="1" anchor="t" anchorCtr="0" compatLnSpc="1">
            <a:prstTxWarp prst="textNoShape">
              <a:avLst/>
            </a:prstTxWarp>
          </a:bodyPr>
          <a:lstStyle>
            <a:lvl1pPr>
              <a:defRPr>
                <a:cs typeface="+mn-cs"/>
              </a:defRPr>
            </a:lvl1pPr>
          </a:lstStyle>
          <a:p>
            <a:pPr>
              <a:defRPr/>
            </a:pPr>
            <a:fld id="{62138EB2-2BD7-417F-A9EA-9B697C0F30B7}" type="slidenum">
              <a:rPr lang="fr-FR" sz="1800" b="0">
                <a:solidFill>
                  <a:srgbClr val="30529D"/>
                </a:solidFill>
                <a:latin typeface="Trebuchet MS" pitchFamily="34" charset="0"/>
                <a:ea typeface="ＭＳ Ｐゴシック" pitchFamily="34" charset="-128"/>
              </a:rPr>
              <a:pPr>
                <a:defRPr/>
              </a:pPr>
              <a:t>‹#›</a:t>
            </a:fld>
            <a:endParaRPr lang="fr-FR" sz="1800" b="0" dirty="0">
              <a:solidFill>
                <a:srgbClr val="30529D"/>
              </a:solidFill>
              <a:latin typeface="Trebuchet MS" pitchFamily="34" charset="0"/>
              <a:ea typeface="ＭＳ Ｐゴシック" pitchFamily="34" charset="-128"/>
            </a:endParaRPr>
          </a:p>
        </p:txBody>
      </p:sp>
    </p:spTree>
    <p:extLst>
      <p:ext uri="{BB962C8B-B14F-4D97-AF65-F5344CB8AC3E}">
        <p14:creationId xmlns:p14="http://schemas.microsoft.com/office/powerpoint/2010/main" val="2309852412"/>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noChangeArrowheads="1"/>
          </p:cNvSpPr>
          <p:nvPr>
            <p:ph type="sldNum" sz="quarter" idx="10"/>
          </p:nvPr>
        </p:nvSpPr>
        <p:spPr>
          <a:xfrm>
            <a:off x="8497888" y="6245225"/>
            <a:ext cx="646112" cy="369888"/>
          </a:xfrm>
          <a:prstGeom prst="rect">
            <a:avLst/>
          </a:prstGeom>
        </p:spPr>
        <p:txBody>
          <a:bodyPr vert="horz" wrap="square" lIns="91440" tIns="45720" rIns="91440" bIns="45720" numCol="1" anchor="t" anchorCtr="0" compatLnSpc="1">
            <a:prstTxWarp prst="textNoShape">
              <a:avLst/>
            </a:prstTxWarp>
          </a:bodyPr>
          <a:lstStyle>
            <a:lvl1pPr>
              <a:defRPr>
                <a:cs typeface="+mn-cs"/>
              </a:defRPr>
            </a:lvl1pPr>
          </a:lstStyle>
          <a:p>
            <a:pPr>
              <a:defRPr/>
            </a:pPr>
            <a:fld id="{1F6098CA-BBD4-4FDB-B020-5778A422E41A}" type="slidenum">
              <a:rPr lang="fr-FR" sz="1800" b="0">
                <a:solidFill>
                  <a:srgbClr val="30529D"/>
                </a:solidFill>
                <a:latin typeface="Trebuchet MS" pitchFamily="34" charset="0"/>
                <a:ea typeface="ＭＳ Ｐゴシック" pitchFamily="34" charset="-128"/>
              </a:rPr>
              <a:pPr>
                <a:defRPr/>
              </a:pPr>
              <a:t>‹#›</a:t>
            </a:fld>
            <a:endParaRPr lang="fr-FR" sz="1800" b="0" dirty="0">
              <a:solidFill>
                <a:srgbClr val="30529D"/>
              </a:solidFill>
              <a:latin typeface="Trebuchet MS" pitchFamily="34" charset="0"/>
              <a:ea typeface="ＭＳ Ｐゴシック" pitchFamily="34" charset="-128"/>
            </a:endParaRPr>
          </a:p>
        </p:txBody>
      </p:sp>
    </p:spTree>
    <p:extLst>
      <p:ext uri="{BB962C8B-B14F-4D97-AF65-F5344CB8AC3E}">
        <p14:creationId xmlns:p14="http://schemas.microsoft.com/office/powerpoint/2010/main" val="2384461274"/>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22215" y="137279"/>
            <a:ext cx="6634163" cy="623887"/>
          </a:xfrm>
          <a:prstGeom prst="rect">
            <a:avLst/>
          </a:prstGeom>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xfrm>
            <a:off x="8497888" y="6245225"/>
            <a:ext cx="646112" cy="369888"/>
          </a:xfrm>
          <a:prstGeom prst="rect">
            <a:avLst/>
          </a:prstGeom>
        </p:spPr>
        <p:txBody>
          <a:bodyPr vert="horz" wrap="square" lIns="91440" tIns="45720" rIns="91440" bIns="45720" numCol="1" anchor="t" anchorCtr="0" compatLnSpc="1">
            <a:prstTxWarp prst="textNoShape">
              <a:avLst/>
            </a:prstTxWarp>
          </a:bodyPr>
          <a:lstStyle>
            <a:lvl1pPr>
              <a:defRPr>
                <a:cs typeface="+mn-cs"/>
              </a:defRPr>
            </a:lvl1pPr>
          </a:lstStyle>
          <a:p>
            <a:pPr>
              <a:defRPr/>
            </a:pPr>
            <a:fld id="{77532708-DD5C-48D3-904B-ABB03B5BAAC7}" type="slidenum">
              <a:rPr lang="fr-FR" sz="1800" b="0">
                <a:solidFill>
                  <a:srgbClr val="30529D"/>
                </a:solidFill>
                <a:latin typeface="Trebuchet MS" pitchFamily="34" charset="0"/>
                <a:ea typeface="ＭＳ Ｐゴシック" pitchFamily="34" charset="-128"/>
              </a:rPr>
              <a:pPr>
                <a:defRPr/>
              </a:pPr>
              <a:t>‹#›</a:t>
            </a:fld>
            <a:endParaRPr lang="fr-FR" sz="1800" b="0" dirty="0">
              <a:solidFill>
                <a:srgbClr val="30529D"/>
              </a:solidFill>
              <a:latin typeface="Trebuchet MS" pitchFamily="34" charset="0"/>
              <a:ea typeface="ＭＳ Ｐゴシック" pitchFamily="34" charset="-128"/>
            </a:endParaRPr>
          </a:p>
        </p:txBody>
      </p:sp>
    </p:spTree>
    <p:extLst>
      <p:ext uri="{BB962C8B-B14F-4D97-AF65-F5344CB8AC3E}">
        <p14:creationId xmlns:p14="http://schemas.microsoft.com/office/powerpoint/2010/main" val="260034362"/>
      </p:ext>
    </p:extLst>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4337050" y="6469063"/>
            <a:ext cx="646113" cy="369887"/>
          </a:xfrm>
          <a:prstGeom prst="rect">
            <a:avLst/>
          </a:prstGeom>
        </p:spPr>
        <p:txBody>
          <a:bodyPr vert="horz" wrap="square" lIns="91440" tIns="45720" rIns="91440" bIns="45720" numCol="1" anchor="t" anchorCtr="0" compatLnSpc="1">
            <a:prstTxWarp prst="textNoShape">
              <a:avLst/>
            </a:prstTxWarp>
          </a:bodyPr>
          <a:lstStyle>
            <a:lvl1pPr>
              <a:defRPr>
                <a:cs typeface="+mn-cs"/>
              </a:defRPr>
            </a:lvl1pPr>
          </a:lstStyle>
          <a:p>
            <a:pPr>
              <a:defRPr/>
            </a:pPr>
            <a:fld id="{281BF598-21DC-4C4D-AB4C-F1BA0419EB8E}" type="slidenum">
              <a:rPr lang="fr-FR" sz="1800" b="0">
                <a:solidFill>
                  <a:srgbClr val="30529D"/>
                </a:solidFill>
                <a:latin typeface="Trebuchet MS" pitchFamily="34" charset="0"/>
                <a:ea typeface="ＭＳ Ｐゴシック" pitchFamily="34" charset="-128"/>
              </a:rPr>
              <a:pPr>
                <a:defRPr/>
              </a:pPr>
              <a:t>‹#›</a:t>
            </a:fld>
            <a:endParaRPr lang="fr-FR" sz="1800" b="0" dirty="0">
              <a:solidFill>
                <a:srgbClr val="30529D"/>
              </a:solidFill>
              <a:latin typeface="Trebuchet MS" pitchFamily="34" charset="0"/>
              <a:ea typeface="ＭＳ Ｐゴシック" pitchFamily="34" charset="-128"/>
            </a:endParaRPr>
          </a:p>
        </p:txBody>
      </p:sp>
    </p:spTree>
    <p:extLst>
      <p:ext uri="{BB962C8B-B14F-4D97-AF65-F5344CB8AC3E}">
        <p14:creationId xmlns:p14="http://schemas.microsoft.com/office/powerpoint/2010/main" val="3451694341"/>
      </p:ext>
    </p:extLst>
  </p:cSld>
  <p:clrMapOvr>
    <a:masterClrMapping/>
  </p:clrMapOvr>
  <p:transition spd="slow">
    <p:wipe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8497888" y="6245225"/>
            <a:ext cx="646112" cy="369888"/>
          </a:xfrm>
          <a:prstGeom prst="rect">
            <a:avLst/>
          </a:prstGeom>
        </p:spPr>
        <p:txBody>
          <a:bodyPr vert="horz" wrap="square" lIns="91440" tIns="45720" rIns="91440" bIns="45720" numCol="1" anchor="t" anchorCtr="0" compatLnSpc="1">
            <a:prstTxWarp prst="textNoShape">
              <a:avLst/>
            </a:prstTxWarp>
          </a:bodyPr>
          <a:lstStyle>
            <a:lvl1pPr>
              <a:defRPr>
                <a:cs typeface="+mn-cs"/>
              </a:defRPr>
            </a:lvl1pPr>
          </a:lstStyle>
          <a:p>
            <a:pPr>
              <a:defRPr/>
            </a:pPr>
            <a:fld id="{F0783858-28B5-4578-AAE8-2FA5BB6E2138}" type="slidenum">
              <a:rPr lang="fr-FR" sz="1800" b="0">
                <a:solidFill>
                  <a:srgbClr val="30529D"/>
                </a:solidFill>
                <a:latin typeface="Trebuchet MS" pitchFamily="34" charset="0"/>
                <a:ea typeface="ＭＳ Ｐゴシック" pitchFamily="34" charset="-128"/>
              </a:rPr>
              <a:pPr>
                <a:defRPr/>
              </a:pPr>
              <a:t>‹#›</a:t>
            </a:fld>
            <a:endParaRPr lang="fr-FR" sz="1800" b="0" dirty="0">
              <a:solidFill>
                <a:srgbClr val="30529D"/>
              </a:solidFill>
              <a:latin typeface="Trebuchet MS" pitchFamily="34" charset="0"/>
              <a:ea typeface="ＭＳ Ｐゴシック" pitchFamily="34" charset="-128"/>
            </a:endParaRPr>
          </a:p>
        </p:txBody>
      </p:sp>
    </p:spTree>
    <p:extLst>
      <p:ext uri="{BB962C8B-B14F-4D97-AF65-F5344CB8AC3E}">
        <p14:creationId xmlns:p14="http://schemas.microsoft.com/office/powerpoint/2010/main" val="245895012"/>
      </p:ext>
    </p:extLst>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8497888" y="6245225"/>
            <a:ext cx="646112" cy="369888"/>
          </a:xfrm>
          <a:prstGeom prst="rect">
            <a:avLst/>
          </a:prstGeom>
        </p:spPr>
        <p:txBody>
          <a:bodyPr vert="horz" wrap="square" lIns="91440" tIns="45720" rIns="91440" bIns="45720" numCol="1" anchor="t" anchorCtr="0" compatLnSpc="1">
            <a:prstTxWarp prst="textNoShape">
              <a:avLst/>
            </a:prstTxWarp>
          </a:bodyPr>
          <a:lstStyle>
            <a:lvl1pPr>
              <a:defRPr>
                <a:cs typeface="+mn-cs"/>
              </a:defRPr>
            </a:lvl1pPr>
          </a:lstStyle>
          <a:p>
            <a:pPr>
              <a:defRPr/>
            </a:pPr>
            <a:fld id="{BB41D923-4AE4-43CA-B907-AD92886D8669}" type="slidenum">
              <a:rPr lang="fr-FR" sz="1800" b="0">
                <a:solidFill>
                  <a:srgbClr val="30529D"/>
                </a:solidFill>
                <a:latin typeface="Trebuchet MS" pitchFamily="34" charset="0"/>
                <a:ea typeface="ＭＳ Ｐゴシック" pitchFamily="34" charset="-128"/>
              </a:rPr>
              <a:pPr>
                <a:defRPr/>
              </a:pPr>
              <a:t>‹#›</a:t>
            </a:fld>
            <a:endParaRPr lang="fr-FR" sz="1800" b="0" dirty="0">
              <a:solidFill>
                <a:srgbClr val="30529D"/>
              </a:solidFill>
              <a:latin typeface="Trebuchet MS" pitchFamily="34" charset="0"/>
              <a:ea typeface="ＭＳ Ｐゴシック" pitchFamily="34" charset="-128"/>
            </a:endParaRPr>
          </a:p>
        </p:txBody>
      </p:sp>
    </p:spTree>
    <p:extLst>
      <p:ext uri="{BB962C8B-B14F-4D97-AF65-F5344CB8AC3E}">
        <p14:creationId xmlns:p14="http://schemas.microsoft.com/office/powerpoint/2010/main" val="884234914"/>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A">
    <p:spTree>
      <p:nvGrpSpPr>
        <p:cNvPr id="1" name=""/>
        <p:cNvGrpSpPr/>
        <p:nvPr/>
      </p:nvGrpSpPr>
      <p:grpSpPr>
        <a:xfrm>
          <a:off x="0" y="0"/>
          <a:ext cx="0" cy="0"/>
          <a:chOff x="0" y="0"/>
          <a:chExt cx="0" cy="0"/>
        </a:xfrm>
      </p:grpSpPr>
      <p:pic>
        <p:nvPicPr>
          <p:cNvPr id="5" name="Image 4" descr="Chap_A.jpg"/>
          <p:cNvPicPr>
            <a:picLocks noChangeAspect="1"/>
          </p:cNvPicPr>
          <p:nvPr userDrawn="1"/>
        </p:nvPicPr>
        <p:blipFill>
          <a:blip r:embed="rId2" cstate="print"/>
          <a:srcRect t="1575" b="7476"/>
          <a:stretch>
            <a:fillRect/>
          </a:stretch>
        </p:blipFill>
        <p:spPr bwMode="gray">
          <a:xfrm>
            <a:off x="0" y="0"/>
            <a:ext cx="3536899" cy="6237288"/>
          </a:xfrm>
          <a:prstGeom prst="rect">
            <a:avLst/>
          </a:prstGeom>
        </p:spPr>
      </p:pic>
      <p:sp>
        <p:nvSpPr>
          <p:cNvPr id="2" name="Titre 1"/>
          <p:cNvSpPr>
            <a:spLocks noGrp="1"/>
          </p:cNvSpPr>
          <p:nvPr>
            <p:ph type="title" hasCustomPrompt="1"/>
          </p:nvPr>
        </p:nvSpPr>
        <p:spPr bwMode="gray">
          <a:xfrm>
            <a:off x="3491880" y="2658684"/>
            <a:ext cx="5328270" cy="986340"/>
          </a:xfrm>
        </p:spPr>
        <p:txBody>
          <a:bodyPr anchor="t">
            <a:normAutofit/>
          </a:bodyPr>
          <a:lstStyle>
            <a:lvl1pPr algn="r">
              <a:lnSpc>
                <a:spcPct val="100000"/>
              </a:lnSpc>
              <a:defRPr sz="3000" b="0" cap="none" baseline="0">
                <a:solidFill>
                  <a:schemeClr val="accent1"/>
                </a:solidFill>
              </a:defRPr>
            </a:lvl1pPr>
          </a:lstStyle>
          <a:p>
            <a:r>
              <a:rPr lang="en-US" noProof="0" smtClean="0"/>
              <a:t>Click to edit Master title style</a:t>
            </a:r>
            <a:endParaRPr lang="en-US" noProof="0"/>
          </a:p>
        </p:txBody>
      </p:sp>
      <p:sp>
        <p:nvSpPr>
          <p:cNvPr id="3" name="Espace réservé du texte 2"/>
          <p:cNvSpPr>
            <a:spLocks noGrp="1"/>
          </p:cNvSpPr>
          <p:nvPr>
            <p:ph type="body" idx="1" hasCustomPrompt="1"/>
          </p:nvPr>
        </p:nvSpPr>
        <p:spPr bwMode="gray">
          <a:xfrm>
            <a:off x="3491880" y="3645024"/>
            <a:ext cx="5328270" cy="720080"/>
          </a:xfrm>
        </p:spPr>
        <p:txBody>
          <a:bodyPr anchor="t" anchorCtr="0">
            <a:normAutofit/>
          </a:bodyPr>
          <a:lstStyle>
            <a:lvl1pPr marL="0" indent="0" algn="r">
              <a:lnSpc>
                <a:spcPct val="100000"/>
              </a:lnSpc>
              <a:spcAft>
                <a:spcPts val="0"/>
              </a:spcAft>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subtitle style</a:t>
            </a:r>
          </a:p>
        </p:txBody>
      </p:sp>
      <p:sp>
        <p:nvSpPr>
          <p:cNvPr id="7" name="Espace réservé du numéro de diapositive 6"/>
          <p:cNvSpPr>
            <a:spLocks noGrp="1"/>
          </p:cNvSpPr>
          <p:nvPr>
            <p:ph type="sldNum" sz="quarter" idx="10"/>
          </p:nvPr>
        </p:nvSpPr>
        <p:spPr/>
        <p:txBody>
          <a:bodyPr/>
          <a:lstStyle/>
          <a:p>
            <a:pPr algn="l"/>
            <a:r>
              <a:rPr lang="en-US" dirty="0" smtClean="0">
                <a:solidFill>
                  <a:srgbClr val="000000"/>
                </a:solidFill>
              </a:rPr>
              <a:t>Page </a:t>
            </a:r>
            <a:fld id="{CC1C0A4C-0D5D-4B2A-89EF-0B57566BE54A}"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94511852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22215" y="137279"/>
            <a:ext cx="6634163" cy="623887"/>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82616" y="1527175"/>
            <a:ext cx="7915275" cy="46831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xfrm>
            <a:off x="8497888" y="6245225"/>
            <a:ext cx="646112" cy="369888"/>
          </a:xfrm>
          <a:prstGeom prst="rect">
            <a:avLst/>
          </a:prstGeom>
        </p:spPr>
        <p:txBody>
          <a:bodyPr vert="horz" wrap="square" lIns="91440" tIns="45720" rIns="91440" bIns="45720" numCol="1" anchor="t" anchorCtr="0" compatLnSpc="1">
            <a:prstTxWarp prst="textNoShape">
              <a:avLst/>
            </a:prstTxWarp>
          </a:bodyPr>
          <a:lstStyle>
            <a:lvl1pPr>
              <a:defRPr>
                <a:cs typeface="+mn-cs"/>
              </a:defRPr>
            </a:lvl1pPr>
          </a:lstStyle>
          <a:p>
            <a:pPr>
              <a:defRPr/>
            </a:pPr>
            <a:fld id="{D4CBACF2-A277-45F3-B40C-BFEA4F83B3F9}" type="slidenum">
              <a:rPr lang="fr-FR" sz="1800" b="0">
                <a:solidFill>
                  <a:srgbClr val="30529D"/>
                </a:solidFill>
                <a:latin typeface="Trebuchet MS" pitchFamily="34" charset="0"/>
                <a:ea typeface="ＭＳ Ｐゴシック" pitchFamily="34" charset="-128"/>
              </a:rPr>
              <a:pPr>
                <a:defRPr/>
              </a:pPr>
              <a:t>‹#›</a:t>
            </a:fld>
            <a:endParaRPr lang="fr-FR" sz="1800" b="0" dirty="0">
              <a:solidFill>
                <a:srgbClr val="30529D"/>
              </a:solidFill>
              <a:latin typeface="Trebuchet MS" pitchFamily="34" charset="0"/>
              <a:ea typeface="ＭＳ Ｐゴシック" pitchFamily="34" charset="-128"/>
            </a:endParaRPr>
          </a:p>
        </p:txBody>
      </p:sp>
    </p:spTree>
    <p:extLst>
      <p:ext uri="{BB962C8B-B14F-4D97-AF65-F5344CB8AC3E}">
        <p14:creationId xmlns:p14="http://schemas.microsoft.com/office/powerpoint/2010/main" val="2410794603"/>
      </p:ext>
    </p:extLst>
  </p:cSld>
  <p:clrMapOvr>
    <a:masterClrMapping/>
  </p:clrMapOvr>
  <p:transition spd="slow">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6" y="153988"/>
            <a:ext cx="1978025" cy="605631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2613" y="153988"/>
            <a:ext cx="5784850" cy="60563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xfrm>
            <a:off x="8497888" y="6245225"/>
            <a:ext cx="646112" cy="369888"/>
          </a:xfrm>
          <a:prstGeom prst="rect">
            <a:avLst/>
          </a:prstGeom>
        </p:spPr>
        <p:txBody>
          <a:bodyPr vert="horz" wrap="square" lIns="91440" tIns="45720" rIns="91440" bIns="45720" numCol="1" anchor="t" anchorCtr="0" compatLnSpc="1">
            <a:prstTxWarp prst="textNoShape">
              <a:avLst/>
            </a:prstTxWarp>
          </a:bodyPr>
          <a:lstStyle>
            <a:lvl1pPr>
              <a:defRPr>
                <a:cs typeface="+mn-cs"/>
              </a:defRPr>
            </a:lvl1pPr>
          </a:lstStyle>
          <a:p>
            <a:pPr>
              <a:defRPr/>
            </a:pPr>
            <a:fld id="{8B0D9F4E-A2F5-4711-BA61-23C89F181BF0}" type="slidenum">
              <a:rPr lang="fr-FR" sz="1800" b="0">
                <a:solidFill>
                  <a:srgbClr val="30529D"/>
                </a:solidFill>
                <a:latin typeface="Trebuchet MS" pitchFamily="34" charset="0"/>
                <a:ea typeface="ＭＳ Ｐゴシック" pitchFamily="34" charset="-128"/>
              </a:rPr>
              <a:pPr>
                <a:defRPr/>
              </a:pPr>
              <a:t>‹#›</a:t>
            </a:fld>
            <a:endParaRPr lang="fr-FR" sz="1800" b="0" dirty="0">
              <a:solidFill>
                <a:srgbClr val="30529D"/>
              </a:solidFill>
              <a:latin typeface="Trebuchet MS" pitchFamily="34" charset="0"/>
              <a:ea typeface="ＭＳ Ｐゴシック" pitchFamily="34" charset="-128"/>
            </a:endParaRPr>
          </a:p>
        </p:txBody>
      </p:sp>
    </p:spTree>
    <p:extLst>
      <p:ext uri="{BB962C8B-B14F-4D97-AF65-F5344CB8AC3E}">
        <p14:creationId xmlns:p14="http://schemas.microsoft.com/office/powerpoint/2010/main" val="1526190089"/>
      </p:ext>
    </p:extLst>
  </p:cSld>
  <p:clrMapOvr>
    <a:masterClrMapping/>
  </p:clrMapOvr>
  <p:transition spd="slow">
    <p:wipe dir="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262438" y="6669088"/>
            <a:ext cx="596900" cy="198437"/>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sz="1800" b="0" dirty="0">
              <a:solidFill>
                <a:srgbClr val="FFFFFF"/>
              </a:solidFill>
              <a:latin typeface="Calibri"/>
              <a:ea typeface="ＭＳ Ｐゴシック" pitchFamily="34" charset="-128"/>
            </a:endParaRPr>
          </a:p>
        </p:txBody>
      </p:sp>
      <p:sp>
        <p:nvSpPr>
          <p:cNvPr id="2" name="Title 1"/>
          <p:cNvSpPr>
            <a:spLocks noGrp="1"/>
          </p:cNvSpPr>
          <p:nvPr>
            <p:ph type="title"/>
          </p:nvPr>
        </p:nvSpPr>
        <p:spPr>
          <a:xfrm>
            <a:off x="468313" y="1556277"/>
            <a:ext cx="8229600" cy="936625"/>
          </a:xfrm>
          <a:prstGeom prst="rect">
            <a:avLst/>
          </a:prstGeo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a:prstGeom prst="rect">
            <a:avLst/>
          </a:prstGeo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atin typeface="Trebuchet MS" pitchFamily="34" charset="0"/>
                <a:ea typeface="+mn-ea"/>
                <a:cs typeface="Arial" charset="0"/>
              </a:defRPr>
            </a:lvl1pPr>
          </a:lstStyle>
          <a:p>
            <a:pPr>
              <a:defRPr/>
            </a:pPr>
            <a:endParaRPr lang="en-GB" sz="1800" b="0" dirty="0">
              <a:solidFill>
                <a:srgbClr val="30529D"/>
              </a:solidFill>
            </a:endParaRPr>
          </a:p>
        </p:txBody>
      </p:sp>
      <p:sp>
        <p:nvSpPr>
          <p:cNvPr id="8" name="Rectangle 5"/>
          <p:cNvSpPr>
            <a:spLocks noGrp="1" noChangeArrowheads="1"/>
          </p:cNvSpPr>
          <p:nvPr>
            <p:ph type="ftr" sz="quarter" idx="11"/>
          </p:nvPr>
        </p:nvSpPr>
        <p:spPr>
          <a:xfrm>
            <a:off x="3124200" y="6237288"/>
            <a:ext cx="2895600" cy="484187"/>
          </a:xfrm>
          <a:prstGeom prst="rect">
            <a:avLst/>
          </a:prstGeom>
        </p:spPr>
        <p:txBody>
          <a:bodyPr/>
          <a:lstStyle>
            <a:lvl1pPr>
              <a:defRPr>
                <a:latin typeface="Trebuchet MS" pitchFamily="34" charset="0"/>
                <a:ea typeface="+mn-ea"/>
                <a:cs typeface="Arial" charset="0"/>
              </a:defRPr>
            </a:lvl1pPr>
          </a:lstStyle>
          <a:p>
            <a:pPr>
              <a:defRPr/>
            </a:pPr>
            <a:endParaRPr sz="1800" b="0" dirty="0">
              <a:solidFill>
                <a:srgbClr val="30529D"/>
              </a:solidFill>
            </a:endParaRPr>
          </a:p>
        </p:txBody>
      </p:sp>
      <p:sp>
        <p:nvSpPr>
          <p:cNvPr id="9" name="Rectangle 6"/>
          <p:cNvSpPr>
            <a:spLocks noGrp="1" noChangeArrowheads="1"/>
          </p:cNvSpPr>
          <p:nvPr>
            <p:ph type="sldNum" sz="quarter" idx="12"/>
          </p:nvPr>
        </p:nvSpPr>
        <p:spPr>
          <a:xfrm>
            <a:off x="8497888" y="6245225"/>
            <a:ext cx="646112" cy="369888"/>
          </a:xfrm>
          <a:prstGeom prst="rect">
            <a:avLst/>
          </a:prstGeom>
        </p:spPr>
        <p:txBody>
          <a:bodyPr vert="horz" wrap="square" lIns="91440" tIns="45720" rIns="91440" bIns="45720" numCol="1" anchor="t" anchorCtr="0" compatLnSpc="1">
            <a:prstTxWarp prst="textNoShape">
              <a:avLst/>
            </a:prstTxWarp>
          </a:bodyPr>
          <a:lstStyle>
            <a:lvl1pPr>
              <a:defRPr>
                <a:cs typeface="+mn-cs"/>
              </a:defRPr>
            </a:lvl1pPr>
          </a:lstStyle>
          <a:p>
            <a:pPr>
              <a:defRPr/>
            </a:pPr>
            <a:fld id="{A9BA4215-037C-415B-9BFE-9EED1948B078}" type="slidenum">
              <a:rPr lang="en-GB" sz="1800" b="0">
                <a:solidFill>
                  <a:srgbClr val="30529D"/>
                </a:solidFill>
                <a:latin typeface="Trebuchet MS" pitchFamily="34" charset="0"/>
                <a:ea typeface="ＭＳ Ｐゴシック" pitchFamily="34" charset="-128"/>
              </a:rPr>
              <a:pPr>
                <a:defRPr/>
              </a:pPr>
              <a:t>‹#›</a:t>
            </a:fld>
            <a:endParaRPr lang="en-GB" sz="1800" b="0" dirty="0">
              <a:solidFill>
                <a:srgbClr val="30529D"/>
              </a:solidFill>
              <a:latin typeface="Trebuchet MS" pitchFamily="34" charset="0"/>
              <a:ea typeface="ＭＳ Ｐゴシック" pitchFamily="34" charset="-128"/>
            </a:endParaRPr>
          </a:p>
        </p:txBody>
      </p:sp>
    </p:spTree>
    <p:extLst>
      <p:ext uri="{BB962C8B-B14F-4D97-AF65-F5344CB8AC3E}">
        <p14:creationId xmlns:p14="http://schemas.microsoft.com/office/powerpoint/2010/main" val="296393396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1_Title and Content 1">
    <p:spTree>
      <p:nvGrpSpPr>
        <p:cNvPr id="1" name=""/>
        <p:cNvGrpSpPr/>
        <p:nvPr/>
      </p:nvGrpSpPr>
      <p:grpSpPr>
        <a:xfrm>
          <a:off x="0" y="0"/>
          <a:ext cx="0" cy="0"/>
          <a:chOff x="0" y="0"/>
          <a:chExt cx="0" cy="0"/>
        </a:xfrm>
      </p:grpSpPr>
      <p:sp>
        <p:nvSpPr>
          <p:cNvPr id="4" name="Title 3"/>
          <p:cNvSpPr>
            <a:spLocks noGrp="1"/>
          </p:cNvSpPr>
          <p:nvPr>
            <p:ph type="title"/>
          </p:nvPr>
        </p:nvSpPr>
        <p:spPr>
          <a:xfrm>
            <a:off x="962025" y="1556792"/>
            <a:ext cx="7930455" cy="720080"/>
          </a:xfrm>
          <a:prstGeom prst="rect">
            <a:avLst/>
          </a:prstGeom>
        </p:spPr>
        <p:txBody>
          <a:bodyPr/>
          <a:lstStyle/>
          <a:p>
            <a:r>
              <a:rPr lang="en-US" noProof="0" smtClean="0"/>
              <a:t>Click to edit Master title style</a:t>
            </a:r>
            <a:endParaRPr lang="en-GB" noProof="0" dirty="0"/>
          </a:p>
        </p:txBody>
      </p:sp>
      <p:sp>
        <p:nvSpPr>
          <p:cNvPr id="6" name="Content Placeholder 8"/>
          <p:cNvSpPr>
            <a:spLocks noGrp="1"/>
          </p:cNvSpPr>
          <p:nvPr>
            <p:ph sz="quarter" idx="11"/>
          </p:nvPr>
        </p:nvSpPr>
        <p:spPr>
          <a:xfrm>
            <a:off x="962028" y="2420889"/>
            <a:ext cx="7921625" cy="3528391"/>
          </a:xfrm>
          <a:prstGeom prst="rect">
            <a:avLst/>
          </a:prstGeom>
        </p:spPr>
        <p:txBody>
          <a:bodyPr/>
          <a:lstStyle>
            <a:lvl1pPr>
              <a:defRPr>
                <a:solidFill>
                  <a:srgbClr val="0F5494"/>
                </a:solidFill>
              </a:defRPr>
            </a:lvl1pPr>
            <a:lvl2pPr>
              <a:defRPr baseline="0">
                <a:solidFill>
                  <a:srgbClr val="0F5494"/>
                </a:solidFill>
              </a:defRPr>
            </a:lvl2pPr>
            <a:lvl3pPr eaLnBrk="1" latinLnBrk="0" hangingPunct="1">
              <a:defRPr sz="1400">
                <a:solidFill>
                  <a:srgbClr val="0F5494"/>
                </a:solidFill>
              </a:defRPr>
            </a:lvl3pPr>
            <a:lvl4pPr marL="1371600" indent="0" eaLnBrk="1" latinLnBrk="0" hangingPunct="1">
              <a:buNone/>
              <a:defRPr sz="1200">
                <a:solidFill>
                  <a:srgbClr val="0F5494"/>
                </a:solidFill>
                <a:latin typeface="+mj-lt"/>
              </a:defRPr>
            </a:lvl4pPr>
            <a:lvl5pPr marL="1828800" indent="0" eaLnBrk="1" latinLnBrk="0" hangingPunct="1">
              <a:buNone/>
              <a:defRPr sz="1000">
                <a:solidFill>
                  <a:srgbClr val="0F5494"/>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Tree>
    <p:extLst>
      <p:ext uri="{BB962C8B-B14F-4D97-AF65-F5344CB8AC3E}">
        <p14:creationId xmlns:p14="http://schemas.microsoft.com/office/powerpoint/2010/main" val="41916362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2" name="Image 5" descr="attachment-1.png"/>
          <p:cNvPicPr>
            <a:picLocks noChangeAspect="1"/>
          </p:cNvPicPr>
          <p:nvPr userDrawn="1"/>
        </p:nvPicPr>
        <p:blipFill>
          <a:blip r:embed="rId2">
            <a:extLst>
              <a:ext uri="{28A0092B-C50C-407E-A947-70E740481C1C}">
                <a14:useLocalDpi xmlns:a14="http://schemas.microsoft.com/office/drawing/2010/main" val="0"/>
              </a:ext>
            </a:extLst>
          </a:blip>
          <a:srcRect l="21063" r="2"/>
          <a:stretch>
            <a:fillRect/>
          </a:stretch>
        </p:blipFill>
        <p:spPr bwMode="auto">
          <a:xfrm>
            <a:off x="0" y="109220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2700" y="1095375"/>
            <a:ext cx="4913313" cy="5762625"/>
          </a:xfrm>
          <a:prstGeom prst="rect">
            <a:avLst/>
          </a:prstGeom>
          <a:solidFill>
            <a:srgbClr val="72B545"/>
          </a:solidFill>
          <a:ln w="9525">
            <a:solidFill>
              <a:srgbClr val="72B545"/>
            </a:solidFill>
            <a:miter lim="800000"/>
            <a:headEnd/>
            <a:tailEnd/>
          </a:ln>
          <a:effectLst>
            <a:outerShdw blurRad="40000" dist="23000" dir="5400000" rotWithShape="0">
              <a:srgbClr val="808080">
                <a:alpha val="34999"/>
              </a:srgbClr>
            </a:outerShdw>
          </a:effectLst>
        </p:spPr>
        <p:txBody>
          <a:bodyPr anchor="ctr"/>
          <a:lstStyle/>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p:txBody>
      </p:sp>
      <p:pic>
        <p:nvPicPr>
          <p:cNvPr id="4"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43653"/>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3" name="Content Placeholder 2"/>
          <p:cNvSpPr>
            <a:spLocks noGrp="1"/>
          </p:cNvSpPr>
          <p:nvPr>
            <p:ph idx="1"/>
          </p:nvPr>
        </p:nvSpPr>
        <p:spPr>
          <a:xfrm>
            <a:off x="582616" y="1527175"/>
            <a:ext cx="7915275" cy="4683125"/>
          </a:xfrm>
          <a:prstGeom prst="rect">
            <a:avLst/>
          </a:prstGeom>
        </p:spPr>
        <p:txBody>
          <a:bodyPr/>
          <a:lstStyle>
            <a:lvl1pPr marL="342900" indent="-342900">
              <a:buClr>
                <a:schemeClr val="tx1">
                  <a:lumMod val="50000"/>
                </a:schemeClr>
              </a:buClr>
              <a:buFont typeface="Arial" panose="020B0604020202020204" pitchFamily="34" charset="0"/>
              <a:buChar char="•"/>
              <a:defRPr>
                <a:solidFill>
                  <a:schemeClr val="tx1">
                    <a:lumMod val="50000"/>
                  </a:schemeClr>
                </a:solidFill>
              </a:defRPr>
            </a:lvl1pPr>
            <a:lvl2pPr marL="742950" indent="-285750">
              <a:buClr>
                <a:schemeClr val="tx1">
                  <a:lumMod val="50000"/>
                </a:schemeClr>
              </a:buClr>
              <a:buFont typeface="Arial" panose="020B0604020202020204" pitchFamily="34" charset="0"/>
              <a:buChar char="•"/>
              <a:defRPr>
                <a:solidFill>
                  <a:schemeClr val="tx1">
                    <a:lumMod val="50000"/>
                  </a:schemeClr>
                </a:solidFill>
              </a:defRPr>
            </a:lvl2pPr>
            <a:lvl3pPr marL="1143000" indent="-228600">
              <a:buClr>
                <a:schemeClr val="tx1">
                  <a:lumMod val="50000"/>
                </a:schemeClr>
              </a:buClr>
              <a:buFont typeface="Arial" panose="020B0604020202020204" pitchFamily="34" charset="0"/>
              <a:buChar char="•"/>
              <a:defRPr>
                <a:solidFill>
                  <a:schemeClr val="tx1">
                    <a:lumMod val="50000"/>
                  </a:schemeClr>
                </a:solidFill>
              </a:defRPr>
            </a:lvl3pPr>
            <a:lvl4pPr marL="1600200" indent="-228600">
              <a:buClr>
                <a:schemeClr val="tx1">
                  <a:lumMod val="50000"/>
                </a:schemeClr>
              </a:buClr>
              <a:buFont typeface="Arial" panose="020B0604020202020204" pitchFamily="34" charset="0"/>
              <a:buChar char="•"/>
              <a:defRPr>
                <a:solidFill>
                  <a:schemeClr val="tx1">
                    <a:lumMod val="50000"/>
                  </a:schemeClr>
                </a:solidFill>
              </a:defRPr>
            </a:lvl4pPr>
            <a:lvl5pPr marL="2057400" indent="-228600">
              <a:buClr>
                <a:schemeClr val="tx1">
                  <a:lumMod val="50000"/>
                </a:schemeClr>
              </a:buClr>
              <a:buFont typeface="Arial" panose="020B0604020202020204" pitchFamily="34" charset="0"/>
              <a:buChar char="•"/>
              <a:defRPr>
                <a:solidFill>
                  <a:schemeClr val="tx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3318765595"/>
      </p:ext>
    </p:extLst>
  </p:cSld>
  <p:clrMapOvr>
    <a:masterClrMapping/>
  </p:clrMapOvr>
  <p:transition spd="slow">
    <p:wipe dir="r"/>
  </p:transition>
  <p:timing>
    <p:tnLst>
      <p:par>
        <p:cTn id="1" dur="indefinite" restart="never" nodeType="tmRoot"/>
      </p:par>
    </p:tnLst>
  </p:timing>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4364038" y="6488113"/>
            <a:ext cx="487362" cy="369887"/>
          </a:xfrm>
          <a:prstGeom prst="rect">
            <a:avLst/>
          </a:prstGeom>
        </p:spPr>
        <p:txBody>
          <a:bodyPr vert="horz" wrap="square" lIns="91440" tIns="45720" rIns="91440" bIns="45720" numCol="1" anchor="t" anchorCtr="0" compatLnSpc="1">
            <a:prstTxWarp prst="textNoShape">
              <a:avLst/>
            </a:prstTxWarp>
          </a:bodyPr>
          <a:lstStyle>
            <a:lvl1pPr>
              <a:defRPr sz="1400">
                <a:solidFill>
                  <a:srgbClr val="FFFFFF"/>
                </a:solidFill>
                <a:cs typeface="+mn-cs"/>
              </a:defRPr>
            </a:lvl1pPr>
          </a:lstStyle>
          <a:p>
            <a:pPr>
              <a:defRPr/>
            </a:pPr>
            <a:fld id="{2713B47D-04AE-4B02-A930-4DDC7C89669B}" type="slidenum">
              <a:rPr lang="fr-FR"/>
              <a:pPr>
                <a:defRPr/>
              </a:pPr>
              <a:t>‹#›</a:t>
            </a:fld>
            <a:endParaRPr lang="fr-FR" dirty="0"/>
          </a:p>
        </p:txBody>
      </p:sp>
      <p:sp>
        <p:nvSpPr>
          <p:cNvPr id="6" name="Rectangle 6"/>
          <p:cNvSpPr txBox="1">
            <a:spLocks noChangeArrowheads="1"/>
          </p:cNvSpPr>
          <p:nvPr userDrawn="1"/>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100" kern="1200">
                <a:solidFill>
                  <a:schemeClr val="tx1"/>
                </a:solidFill>
                <a:latin typeface="+mn-lt"/>
                <a:ea typeface="ＭＳ Ｐゴシック" pitchFamily="34" charset="-128"/>
                <a:cs typeface="+mn-cs"/>
              </a:defRPr>
            </a:lvl1pPr>
            <a:lvl2pPr marL="4572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5pPr>
            <a:lvl6pPr marL="2286000" algn="l" defTabSz="914400" rtl="0" eaLnBrk="1" latinLnBrk="0" hangingPunct="1">
              <a:defRPr kern="1200">
                <a:solidFill>
                  <a:schemeClr val="tx1"/>
                </a:solidFill>
                <a:latin typeface="Trebuchet MS" pitchFamily="34" charset="0"/>
                <a:ea typeface="ＭＳ Ｐゴシック" pitchFamily="34" charset="-128"/>
                <a:cs typeface="+mn-cs"/>
              </a:defRPr>
            </a:lvl6pPr>
            <a:lvl7pPr marL="2743200" algn="l" defTabSz="914400" rtl="0" eaLnBrk="1" latinLnBrk="0" hangingPunct="1">
              <a:defRPr kern="1200">
                <a:solidFill>
                  <a:schemeClr val="tx1"/>
                </a:solidFill>
                <a:latin typeface="Trebuchet MS" pitchFamily="34" charset="0"/>
                <a:ea typeface="ＭＳ Ｐゴシック" pitchFamily="34" charset="-128"/>
                <a:cs typeface="+mn-cs"/>
              </a:defRPr>
            </a:lvl7pPr>
            <a:lvl8pPr marL="3200400" algn="l" defTabSz="914400" rtl="0" eaLnBrk="1" latinLnBrk="0" hangingPunct="1">
              <a:defRPr kern="1200">
                <a:solidFill>
                  <a:schemeClr val="tx1"/>
                </a:solidFill>
                <a:latin typeface="Trebuchet MS" pitchFamily="34" charset="0"/>
                <a:ea typeface="ＭＳ Ｐゴシック" pitchFamily="34" charset="-128"/>
                <a:cs typeface="+mn-cs"/>
              </a:defRPr>
            </a:lvl8pPr>
            <a:lvl9pPr marL="3657600" algn="l" defTabSz="914400" rtl="0" eaLnBrk="1" latinLnBrk="0" hangingPunct="1">
              <a:defRPr kern="1200">
                <a:solidFill>
                  <a:schemeClr val="tx1"/>
                </a:solidFill>
                <a:latin typeface="Trebuchet MS" pitchFamily="34" charset="0"/>
                <a:ea typeface="ＭＳ Ｐゴシック" pitchFamily="34" charset="-128"/>
                <a:cs typeface="+mn-cs"/>
              </a:defRPr>
            </a:lvl9pPr>
          </a:lstStyle>
          <a:p>
            <a:pPr>
              <a:defRPr/>
            </a:pPr>
            <a:fld id="{A9BA4215-037C-415B-9BFE-9EED1948B078}" type="slidenum">
              <a:rPr lang="en-GB" sz="900" b="0" smtClean="0">
                <a:solidFill>
                  <a:srgbClr val="30529D"/>
                </a:solidFill>
              </a:rPr>
              <a:pPr>
                <a:defRPr/>
              </a:pPr>
              <a:t>‹#›</a:t>
            </a:fld>
            <a:endParaRPr lang="en-GB" sz="900" b="0" dirty="0">
              <a:solidFill>
                <a:srgbClr val="30529D"/>
              </a:solidFill>
            </a:endParaRPr>
          </a:p>
        </p:txBody>
      </p:sp>
    </p:spTree>
    <p:extLst>
      <p:ext uri="{BB962C8B-B14F-4D97-AF65-F5344CB8AC3E}">
        <p14:creationId xmlns:p14="http://schemas.microsoft.com/office/powerpoint/2010/main" val="2994768407"/>
      </p:ext>
    </p:extLst>
  </p:cSld>
  <p:clrMapOvr>
    <a:masterClrMapping/>
  </p:clrMapOvr>
  <p:transition spd="slow">
    <p:wipe dir="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2616" y="1527175"/>
            <a:ext cx="3881437"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16450" y="1527175"/>
            <a:ext cx="3881438"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8"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4206569191"/>
      </p:ext>
    </p:extLst>
  </p:cSld>
  <p:clrMapOvr>
    <a:masterClrMapping/>
  </p:clrMapOvr>
  <p:transition spd="slow">
    <p:wipe dir="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10" name="Rectangle 6"/>
          <p:cNvSpPr>
            <a:spLocks noGrp="1" noChangeArrowheads="1"/>
          </p:cNvSpPr>
          <p:nvPr>
            <p:ph type="sldNum" sz="quarter" idx="10"/>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3413468305"/>
      </p:ext>
    </p:extLst>
  </p:cSld>
  <p:clrMapOvr>
    <a:masterClrMapping/>
  </p:clrMapOvr>
  <p:transition spd="slow">
    <p:wipe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59640570"/>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B">
    <p:spTree>
      <p:nvGrpSpPr>
        <p:cNvPr id="1" name=""/>
        <p:cNvGrpSpPr/>
        <p:nvPr/>
      </p:nvGrpSpPr>
      <p:grpSpPr>
        <a:xfrm>
          <a:off x="0" y="0"/>
          <a:ext cx="0" cy="0"/>
          <a:chOff x="0" y="0"/>
          <a:chExt cx="0" cy="0"/>
        </a:xfrm>
      </p:grpSpPr>
      <p:pic>
        <p:nvPicPr>
          <p:cNvPr id="6" name="Image 5" descr="Chap_B.jpg"/>
          <p:cNvPicPr>
            <a:picLocks noChangeAspect="1"/>
          </p:cNvPicPr>
          <p:nvPr userDrawn="1"/>
        </p:nvPicPr>
        <p:blipFill>
          <a:blip r:embed="rId2" cstate="print"/>
          <a:srcRect t="1575" b="7476"/>
          <a:stretch>
            <a:fillRect/>
          </a:stretch>
        </p:blipFill>
        <p:spPr bwMode="gray">
          <a:xfrm>
            <a:off x="0" y="0"/>
            <a:ext cx="3639312" cy="6237288"/>
          </a:xfrm>
          <a:prstGeom prst="rect">
            <a:avLst/>
          </a:prstGeom>
        </p:spPr>
      </p:pic>
      <p:sp>
        <p:nvSpPr>
          <p:cNvPr id="2" name="Titre 1"/>
          <p:cNvSpPr>
            <a:spLocks noGrp="1"/>
          </p:cNvSpPr>
          <p:nvPr>
            <p:ph type="title" hasCustomPrompt="1"/>
          </p:nvPr>
        </p:nvSpPr>
        <p:spPr bwMode="gray">
          <a:xfrm>
            <a:off x="3491880" y="2658684"/>
            <a:ext cx="5328270" cy="986340"/>
          </a:xfrm>
        </p:spPr>
        <p:txBody>
          <a:bodyPr anchor="t">
            <a:normAutofit/>
          </a:bodyPr>
          <a:lstStyle>
            <a:lvl1pPr algn="r">
              <a:lnSpc>
                <a:spcPct val="100000"/>
              </a:lnSpc>
              <a:defRPr sz="3000" b="0" cap="none" baseline="0">
                <a:solidFill>
                  <a:schemeClr val="accent1"/>
                </a:solidFill>
              </a:defRPr>
            </a:lvl1pPr>
          </a:lstStyle>
          <a:p>
            <a:r>
              <a:rPr lang="en-US" noProof="0" smtClean="0"/>
              <a:t>Click to edit Master title style</a:t>
            </a:r>
            <a:endParaRPr lang="en-US" noProof="0"/>
          </a:p>
        </p:txBody>
      </p:sp>
      <p:sp>
        <p:nvSpPr>
          <p:cNvPr id="3" name="Espace réservé du texte 2"/>
          <p:cNvSpPr>
            <a:spLocks noGrp="1"/>
          </p:cNvSpPr>
          <p:nvPr>
            <p:ph type="body" idx="1" hasCustomPrompt="1"/>
          </p:nvPr>
        </p:nvSpPr>
        <p:spPr bwMode="gray">
          <a:xfrm>
            <a:off x="3491880" y="3645024"/>
            <a:ext cx="5328270" cy="720080"/>
          </a:xfrm>
        </p:spPr>
        <p:txBody>
          <a:bodyPr anchor="t" anchorCtr="0">
            <a:normAutofit/>
          </a:bodyPr>
          <a:lstStyle>
            <a:lvl1pPr marL="0" indent="0" algn="r">
              <a:lnSpc>
                <a:spcPct val="100000"/>
              </a:lnSpc>
              <a:spcAft>
                <a:spcPts val="0"/>
              </a:spcAft>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subtitle style</a:t>
            </a:r>
          </a:p>
        </p:txBody>
      </p:sp>
      <p:sp>
        <p:nvSpPr>
          <p:cNvPr id="9" name="Espace réservé du numéro de diapositive 8"/>
          <p:cNvSpPr>
            <a:spLocks noGrp="1"/>
          </p:cNvSpPr>
          <p:nvPr>
            <p:ph type="sldNum" sz="quarter" idx="10"/>
          </p:nvPr>
        </p:nvSpPr>
        <p:spPr/>
        <p:txBody>
          <a:bodyPr/>
          <a:lstStyle/>
          <a:p>
            <a:pPr algn="l"/>
            <a:r>
              <a:rPr lang="en-US" dirty="0" smtClean="0">
                <a:solidFill>
                  <a:srgbClr val="000000"/>
                </a:solidFill>
              </a:rPr>
              <a:t>Page </a:t>
            </a:r>
            <a:fld id="{CC1C0A4C-0D5D-4B2A-89EF-0B57566BE54A}"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92934440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4084230951"/>
      </p:ext>
    </p:extLst>
  </p:cSld>
  <p:clrMapOvr>
    <a:masterClrMapping/>
  </p:clrMapOvr>
  <p:transition spd="slow">
    <p:wipe dir="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3432199318"/>
      </p:ext>
    </p:extLst>
  </p:cSld>
  <p:clrMapOvr>
    <a:masterClrMapping/>
  </p:clrMapOvr>
  <p:transition spd="slow">
    <p:wipe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3487838347"/>
      </p:ext>
    </p:extLst>
  </p:cSld>
  <p:clrMapOvr>
    <a:masterClrMapping/>
  </p:clrMapOvr>
  <p:transition spd="slow">
    <p:wipe dir="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22215" y="137279"/>
            <a:ext cx="6634163" cy="623887"/>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82616" y="1527175"/>
            <a:ext cx="7915275" cy="46831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691096858"/>
      </p:ext>
    </p:extLst>
  </p:cSld>
  <p:clrMapOvr>
    <a:masterClrMapping/>
  </p:clrMapOvr>
  <p:transition spd="slow">
    <p:wipe dir="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6" y="153988"/>
            <a:ext cx="1978025" cy="605631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2613" y="153988"/>
            <a:ext cx="5784850" cy="60563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4034838250"/>
      </p:ext>
    </p:extLst>
  </p:cSld>
  <p:clrMapOvr>
    <a:masterClrMapping/>
  </p:clrMapOvr>
  <p:transition spd="slow">
    <p:wipe dir="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2" name="Image 5" descr="attachment-1.png"/>
          <p:cNvPicPr>
            <a:picLocks noChangeAspect="1"/>
          </p:cNvPicPr>
          <p:nvPr userDrawn="1"/>
        </p:nvPicPr>
        <p:blipFill>
          <a:blip r:embed="rId2">
            <a:extLst>
              <a:ext uri="{28A0092B-C50C-407E-A947-70E740481C1C}">
                <a14:useLocalDpi xmlns:a14="http://schemas.microsoft.com/office/drawing/2010/main" val="0"/>
              </a:ext>
            </a:extLst>
          </a:blip>
          <a:srcRect l="21063" r="2"/>
          <a:stretch>
            <a:fillRect/>
          </a:stretch>
        </p:blipFill>
        <p:spPr bwMode="auto">
          <a:xfrm>
            <a:off x="0" y="109220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2700" y="1095375"/>
            <a:ext cx="4913313" cy="5762625"/>
          </a:xfrm>
          <a:prstGeom prst="rect">
            <a:avLst/>
          </a:prstGeom>
          <a:solidFill>
            <a:srgbClr val="72B545"/>
          </a:solidFill>
          <a:ln w="9525">
            <a:solidFill>
              <a:srgbClr val="72B545"/>
            </a:solidFill>
            <a:miter lim="800000"/>
            <a:headEnd/>
            <a:tailEnd/>
          </a:ln>
          <a:effectLst>
            <a:outerShdw blurRad="40000" dist="23000" dir="5400000" rotWithShape="0">
              <a:srgbClr val="808080">
                <a:alpha val="34999"/>
              </a:srgbClr>
            </a:outerShdw>
          </a:effectLst>
        </p:spPr>
        <p:txBody>
          <a:bodyPr anchor="ctr"/>
          <a:lstStyle/>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p:txBody>
      </p:sp>
      <p:pic>
        <p:nvPicPr>
          <p:cNvPr id="4"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417767"/>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3" name="Content Placeholder 2"/>
          <p:cNvSpPr>
            <a:spLocks noGrp="1"/>
          </p:cNvSpPr>
          <p:nvPr>
            <p:ph idx="1"/>
          </p:nvPr>
        </p:nvSpPr>
        <p:spPr>
          <a:xfrm>
            <a:off x="582616" y="1527175"/>
            <a:ext cx="7915275" cy="4683125"/>
          </a:xfrm>
          <a:prstGeom prst="rect">
            <a:avLst/>
          </a:prstGeom>
        </p:spPr>
        <p:txBody>
          <a:bodyPr/>
          <a:lstStyle>
            <a:lvl1pPr marL="342900" indent="-342900">
              <a:buClr>
                <a:schemeClr val="tx1">
                  <a:lumMod val="50000"/>
                </a:schemeClr>
              </a:buClr>
              <a:buFont typeface="Arial" panose="020B0604020202020204" pitchFamily="34" charset="0"/>
              <a:buChar char="•"/>
              <a:defRPr>
                <a:solidFill>
                  <a:schemeClr val="tx1">
                    <a:lumMod val="50000"/>
                  </a:schemeClr>
                </a:solidFill>
              </a:defRPr>
            </a:lvl1pPr>
            <a:lvl2pPr marL="742950" indent="-285750">
              <a:buClr>
                <a:schemeClr val="tx1">
                  <a:lumMod val="50000"/>
                </a:schemeClr>
              </a:buClr>
              <a:buFont typeface="Arial" panose="020B0604020202020204" pitchFamily="34" charset="0"/>
              <a:buChar char="•"/>
              <a:defRPr>
                <a:solidFill>
                  <a:schemeClr val="tx1">
                    <a:lumMod val="50000"/>
                  </a:schemeClr>
                </a:solidFill>
              </a:defRPr>
            </a:lvl2pPr>
            <a:lvl3pPr marL="1143000" indent="-228600">
              <a:buClr>
                <a:schemeClr val="tx1">
                  <a:lumMod val="50000"/>
                </a:schemeClr>
              </a:buClr>
              <a:buFont typeface="Arial" panose="020B0604020202020204" pitchFamily="34" charset="0"/>
              <a:buChar char="•"/>
              <a:defRPr>
                <a:solidFill>
                  <a:schemeClr val="tx1">
                    <a:lumMod val="50000"/>
                  </a:schemeClr>
                </a:solidFill>
              </a:defRPr>
            </a:lvl3pPr>
            <a:lvl4pPr marL="1600200" indent="-228600">
              <a:buClr>
                <a:schemeClr val="tx1">
                  <a:lumMod val="50000"/>
                </a:schemeClr>
              </a:buClr>
              <a:buFont typeface="Arial" panose="020B0604020202020204" pitchFamily="34" charset="0"/>
              <a:buChar char="•"/>
              <a:defRPr>
                <a:solidFill>
                  <a:schemeClr val="tx1">
                    <a:lumMod val="50000"/>
                  </a:schemeClr>
                </a:solidFill>
              </a:defRPr>
            </a:lvl4pPr>
            <a:lvl5pPr marL="2057400" indent="-228600">
              <a:buClr>
                <a:schemeClr val="tx1">
                  <a:lumMod val="50000"/>
                </a:schemeClr>
              </a:buClr>
              <a:buFont typeface="Arial" panose="020B0604020202020204" pitchFamily="34" charset="0"/>
              <a:buChar char="•"/>
              <a:defRPr>
                <a:solidFill>
                  <a:schemeClr val="tx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529839"/>
      </p:ext>
    </p:extLst>
  </p:cSld>
  <p:clrMapOvr>
    <a:masterClrMapping/>
  </p:clrMapOvr>
  <p:transition spd="slow">
    <p:wipe dir="r"/>
  </p:transition>
  <p:timing>
    <p:tnLst>
      <p:par>
        <p:cTn id="1" dur="indefinite" restart="never" nodeType="tmRoot"/>
      </p:par>
    </p:tnLst>
  </p:timing>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4364038" y="6488113"/>
            <a:ext cx="487362" cy="369887"/>
          </a:xfrm>
          <a:prstGeom prst="rect">
            <a:avLst/>
          </a:prstGeom>
        </p:spPr>
        <p:txBody>
          <a:bodyPr vert="horz" wrap="square" lIns="91440" tIns="45720" rIns="91440" bIns="45720" numCol="1" anchor="t" anchorCtr="0" compatLnSpc="1">
            <a:prstTxWarp prst="textNoShape">
              <a:avLst/>
            </a:prstTxWarp>
          </a:bodyPr>
          <a:lstStyle>
            <a:lvl1pPr>
              <a:defRPr sz="1400">
                <a:solidFill>
                  <a:srgbClr val="FFFFFF"/>
                </a:solidFill>
                <a:cs typeface="+mn-cs"/>
              </a:defRPr>
            </a:lvl1pPr>
          </a:lstStyle>
          <a:p>
            <a:pPr>
              <a:defRPr/>
            </a:pPr>
            <a:fld id="{2713B47D-04AE-4B02-A930-4DDC7C89669B}" type="slidenum">
              <a:rPr lang="fr-FR"/>
              <a:pPr>
                <a:defRPr/>
              </a:pPr>
              <a:t>‹#›</a:t>
            </a:fld>
            <a:endParaRPr lang="fr-FR" dirty="0"/>
          </a:p>
        </p:txBody>
      </p:sp>
      <p:sp>
        <p:nvSpPr>
          <p:cNvPr id="6" name="Rectangle 6"/>
          <p:cNvSpPr txBox="1">
            <a:spLocks noChangeArrowheads="1"/>
          </p:cNvSpPr>
          <p:nvPr userDrawn="1"/>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100" kern="1200">
                <a:solidFill>
                  <a:schemeClr val="tx1"/>
                </a:solidFill>
                <a:latin typeface="+mn-lt"/>
                <a:ea typeface="ＭＳ Ｐゴシック" pitchFamily="34" charset="-128"/>
                <a:cs typeface="+mn-cs"/>
              </a:defRPr>
            </a:lvl1pPr>
            <a:lvl2pPr marL="4572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5pPr>
            <a:lvl6pPr marL="2286000" algn="l" defTabSz="914400" rtl="0" eaLnBrk="1" latinLnBrk="0" hangingPunct="1">
              <a:defRPr kern="1200">
                <a:solidFill>
                  <a:schemeClr val="tx1"/>
                </a:solidFill>
                <a:latin typeface="Trebuchet MS" pitchFamily="34" charset="0"/>
                <a:ea typeface="ＭＳ Ｐゴシック" pitchFamily="34" charset="-128"/>
                <a:cs typeface="+mn-cs"/>
              </a:defRPr>
            </a:lvl6pPr>
            <a:lvl7pPr marL="2743200" algn="l" defTabSz="914400" rtl="0" eaLnBrk="1" latinLnBrk="0" hangingPunct="1">
              <a:defRPr kern="1200">
                <a:solidFill>
                  <a:schemeClr val="tx1"/>
                </a:solidFill>
                <a:latin typeface="Trebuchet MS" pitchFamily="34" charset="0"/>
                <a:ea typeface="ＭＳ Ｐゴシック" pitchFamily="34" charset="-128"/>
                <a:cs typeface="+mn-cs"/>
              </a:defRPr>
            </a:lvl7pPr>
            <a:lvl8pPr marL="3200400" algn="l" defTabSz="914400" rtl="0" eaLnBrk="1" latinLnBrk="0" hangingPunct="1">
              <a:defRPr kern="1200">
                <a:solidFill>
                  <a:schemeClr val="tx1"/>
                </a:solidFill>
                <a:latin typeface="Trebuchet MS" pitchFamily="34" charset="0"/>
                <a:ea typeface="ＭＳ Ｐゴシック" pitchFamily="34" charset="-128"/>
                <a:cs typeface="+mn-cs"/>
              </a:defRPr>
            </a:lvl8pPr>
            <a:lvl9pPr marL="3657600" algn="l" defTabSz="914400" rtl="0" eaLnBrk="1" latinLnBrk="0" hangingPunct="1">
              <a:defRPr kern="1200">
                <a:solidFill>
                  <a:schemeClr val="tx1"/>
                </a:solidFill>
                <a:latin typeface="Trebuchet MS" pitchFamily="34" charset="0"/>
                <a:ea typeface="ＭＳ Ｐゴシック" pitchFamily="34" charset="-128"/>
                <a:cs typeface="+mn-cs"/>
              </a:defRPr>
            </a:lvl9pPr>
          </a:lstStyle>
          <a:p>
            <a:pPr>
              <a:defRPr/>
            </a:pPr>
            <a:fld id="{A9BA4215-037C-415B-9BFE-9EED1948B078}" type="slidenum">
              <a:rPr lang="en-GB" sz="900" b="0" smtClean="0">
                <a:solidFill>
                  <a:srgbClr val="30529D"/>
                </a:solidFill>
              </a:rPr>
              <a:pPr>
                <a:defRPr/>
              </a:pPr>
              <a:t>‹#›</a:t>
            </a:fld>
            <a:endParaRPr lang="en-GB" sz="900" b="0" dirty="0">
              <a:solidFill>
                <a:srgbClr val="30529D"/>
              </a:solidFill>
            </a:endParaRPr>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698023"/>
      </p:ext>
    </p:extLst>
  </p:cSld>
  <p:clrMapOvr>
    <a:masterClrMapping/>
  </p:clrMapOvr>
  <p:transition spd="slow">
    <p:wipe dir="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2616" y="1527175"/>
            <a:ext cx="3881437"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16450" y="1527175"/>
            <a:ext cx="3881438"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8"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94053"/>
      </p:ext>
    </p:extLst>
  </p:cSld>
  <p:clrMapOvr>
    <a:masterClrMapping/>
  </p:clrMapOvr>
  <p:transition spd="slow">
    <p:wipe dir="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10" name="Rectangle 6"/>
          <p:cNvSpPr>
            <a:spLocks noGrp="1" noChangeArrowheads="1"/>
          </p:cNvSpPr>
          <p:nvPr>
            <p:ph type="sldNum" sz="quarter" idx="10"/>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549206"/>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smtClean="0"/>
              <a:t>Click to edit Master title style</a:t>
            </a:r>
            <a:endParaRPr lang="en-US" noProof="0"/>
          </a:p>
        </p:txBody>
      </p:sp>
      <p:sp>
        <p:nvSpPr>
          <p:cNvPr id="3" name="Espace réservé du contenu 2"/>
          <p:cNvSpPr>
            <a:spLocks noGrp="1"/>
          </p:cNvSpPr>
          <p:nvPr>
            <p:ph sz="half" idx="1" hasCustomPrompt="1"/>
          </p:nvPr>
        </p:nvSpPr>
        <p:spPr bwMode="gray">
          <a:xfrm>
            <a:off x="323850" y="1412876"/>
            <a:ext cx="4140000" cy="4895850"/>
          </a:xfrm>
        </p:spPr>
        <p:txBody>
          <a:bodyPr>
            <a:normAutofit/>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Espace réservé du contenu 3"/>
          <p:cNvSpPr>
            <a:spLocks noGrp="1"/>
          </p:cNvSpPr>
          <p:nvPr>
            <p:ph sz="half" idx="2" hasCustomPrompt="1"/>
          </p:nvPr>
        </p:nvSpPr>
        <p:spPr bwMode="gray">
          <a:xfrm>
            <a:off x="4680150" y="1412876"/>
            <a:ext cx="4140000" cy="4895850"/>
          </a:xfrm>
        </p:spPr>
        <p:txBody>
          <a:bodyPr>
            <a:normAutofit/>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Espace réservé du numéro de diapositive 6"/>
          <p:cNvSpPr>
            <a:spLocks noGrp="1"/>
          </p:cNvSpPr>
          <p:nvPr>
            <p:ph type="sldNum" sz="quarter" idx="10"/>
          </p:nvPr>
        </p:nvSpPr>
        <p:spPr/>
        <p:txBody>
          <a:bodyPr/>
          <a:lstStyle/>
          <a:p>
            <a:pPr algn="l"/>
            <a:r>
              <a:rPr lang="en-US" dirty="0" smtClean="0">
                <a:solidFill>
                  <a:srgbClr val="000000"/>
                </a:solidFill>
              </a:rPr>
              <a:t>Page </a:t>
            </a:r>
            <a:fld id="{CC1C0A4C-0D5D-4B2A-89EF-0B57566BE54A}"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4811739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433362"/>
      </p:ext>
    </p:extLst>
  </p:cSld>
  <p:clrMapOvr>
    <a:masterClrMapping/>
  </p:clrMapOvr>
  <p:transition spd="slow">
    <p:wipe dir="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pic>
        <p:nvPicPr>
          <p:cNvPr id="3"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498158"/>
      </p:ext>
    </p:extLst>
  </p:cSld>
  <p:clrMapOvr>
    <a:masterClrMapping/>
  </p:clrMapOvr>
  <p:transition spd="slow">
    <p:wipe dir="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549170"/>
      </p:ext>
    </p:extLst>
  </p:cSld>
  <p:clrMapOvr>
    <a:masterClrMapping/>
  </p:clrMapOvr>
  <p:transition spd="slow">
    <p:wipe dir="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781118"/>
      </p:ext>
    </p:extLst>
  </p:cSld>
  <p:clrMapOvr>
    <a:masterClrMapping/>
  </p:clrMapOvr>
  <p:transition spd="slow">
    <p:wipe dir="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22215" y="137279"/>
            <a:ext cx="6634163" cy="623887"/>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82616" y="1527175"/>
            <a:ext cx="7915275" cy="46831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896097"/>
      </p:ext>
    </p:extLst>
  </p:cSld>
  <p:clrMapOvr>
    <a:masterClrMapping/>
  </p:clrMapOvr>
  <p:transition spd="slow">
    <p:wipe dir="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6" y="153988"/>
            <a:ext cx="1978025" cy="605631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2613" y="153988"/>
            <a:ext cx="5784850" cy="60563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457487"/>
      </p:ext>
    </p:extLst>
  </p:cSld>
  <p:clrMapOvr>
    <a:masterClrMapping/>
  </p:clrMapOvr>
  <p:transition spd="slow">
    <p:wipe dir="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2" name="Image 5" descr="attachment-1.png"/>
          <p:cNvPicPr>
            <a:picLocks noChangeAspect="1"/>
          </p:cNvPicPr>
          <p:nvPr userDrawn="1"/>
        </p:nvPicPr>
        <p:blipFill>
          <a:blip r:embed="rId2">
            <a:extLst>
              <a:ext uri="{28A0092B-C50C-407E-A947-70E740481C1C}">
                <a14:useLocalDpi xmlns:a14="http://schemas.microsoft.com/office/drawing/2010/main" val="0"/>
              </a:ext>
            </a:extLst>
          </a:blip>
          <a:srcRect l="21063" r="2"/>
          <a:stretch>
            <a:fillRect/>
          </a:stretch>
        </p:blipFill>
        <p:spPr bwMode="auto">
          <a:xfrm>
            <a:off x="0" y="109220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2700" y="1095375"/>
            <a:ext cx="4913313" cy="5762625"/>
          </a:xfrm>
          <a:prstGeom prst="rect">
            <a:avLst/>
          </a:prstGeom>
          <a:solidFill>
            <a:srgbClr val="72B545"/>
          </a:solidFill>
          <a:ln w="9525">
            <a:solidFill>
              <a:srgbClr val="72B545"/>
            </a:solidFill>
            <a:miter lim="800000"/>
            <a:headEnd/>
            <a:tailEnd/>
          </a:ln>
          <a:effectLst>
            <a:outerShdw blurRad="40000" dist="23000" dir="5400000" rotWithShape="0">
              <a:srgbClr val="808080">
                <a:alpha val="34999"/>
              </a:srgbClr>
            </a:outerShdw>
          </a:effectLst>
        </p:spPr>
        <p:txBody>
          <a:bodyPr anchor="ctr"/>
          <a:lstStyle/>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p:txBody>
      </p:sp>
      <p:pic>
        <p:nvPicPr>
          <p:cNvPr id="4"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792293"/>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3" name="Content Placeholder 2"/>
          <p:cNvSpPr>
            <a:spLocks noGrp="1"/>
          </p:cNvSpPr>
          <p:nvPr>
            <p:ph idx="1"/>
          </p:nvPr>
        </p:nvSpPr>
        <p:spPr>
          <a:xfrm>
            <a:off x="582616" y="1527175"/>
            <a:ext cx="7915275" cy="4683125"/>
          </a:xfrm>
          <a:prstGeom prst="rect">
            <a:avLst/>
          </a:prstGeom>
        </p:spPr>
        <p:txBody>
          <a:bodyPr/>
          <a:lstStyle>
            <a:lvl1pPr marL="342900" indent="-342900">
              <a:buClr>
                <a:schemeClr val="tx1">
                  <a:lumMod val="50000"/>
                </a:schemeClr>
              </a:buClr>
              <a:buFont typeface="Arial" panose="020B0604020202020204" pitchFamily="34" charset="0"/>
              <a:buChar char="•"/>
              <a:defRPr>
                <a:solidFill>
                  <a:schemeClr val="tx1">
                    <a:lumMod val="50000"/>
                  </a:schemeClr>
                </a:solidFill>
              </a:defRPr>
            </a:lvl1pPr>
            <a:lvl2pPr marL="742950" indent="-285750">
              <a:buClr>
                <a:schemeClr val="tx1">
                  <a:lumMod val="50000"/>
                </a:schemeClr>
              </a:buClr>
              <a:buFont typeface="Arial" panose="020B0604020202020204" pitchFamily="34" charset="0"/>
              <a:buChar char="•"/>
              <a:defRPr>
                <a:solidFill>
                  <a:schemeClr val="tx1">
                    <a:lumMod val="50000"/>
                  </a:schemeClr>
                </a:solidFill>
              </a:defRPr>
            </a:lvl2pPr>
            <a:lvl3pPr marL="1143000" indent="-228600">
              <a:buClr>
                <a:schemeClr val="tx1">
                  <a:lumMod val="50000"/>
                </a:schemeClr>
              </a:buClr>
              <a:buFont typeface="Arial" panose="020B0604020202020204" pitchFamily="34" charset="0"/>
              <a:buChar char="•"/>
              <a:defRPr>
                <a:solidFill>
                  <a:schemeClr val="tx1">
                    <a:lumMod val="50000"/>
                  </a:schemeClr>
                </a:solidFill>
              </a:defRPr>
            </a:lvl3pPr>
            <a:lvl4pPr marL="1600200" indent="-228600">
              <a:buClr>
                <a:schemeClr val="tx1">
                  <a:lumMod val="50000"/>
                </a:schemeClr>
              </a:buClr>
              <a:buFont typeface="Arial" panose="020B0604020202020204" pitchFamily="34" charset="0"/>
              <a:buChar char="•"/>
              <a:defRPr>
                <a:solidFill>
                  <a:schemeClr val="tx1">
                    <a:lumMod val="50000"/>
                  </a:schemeClr>
                </a:solidFill>
              </a:defRPr>
            </a:lvl4pPr>
            <a:lvl5pPr marL="2057400" indent="-228600">
              <a:buClr>
                <a:schemeClr val="tx1">
                  <a:lumMod val="50000"/>
                </a:schemeClr>
              </a:buClr>
              <a:buFont typeface="Arial" panose="020B0604020202020204" pitchFamily="34" charset="0"/>
              <a:buChar char="•"/>
              <a:defRPr>
                <a:solidFill>
                  <a:schemeClr val="tx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2720646669"/>
      </p:ext>
    </p:extLst>
  </p:cSld>
  <p:clrMapOvr>
    <a:masterClrMapping/>
  </p:clrMapOvr>
  <p:transition spd="slow">
    <p:wipe dir="r"/>
  </p:transition>
  <p:timing>
    <p:tnLst>
      <p:par>
        <p:cTn id="1" dur="indefinite" restart="never" nodeType="tmRoot"/>
      </p:par>
    </p:tnLst>
  </p:timing>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4364038" y="6488113"/>
            <a:ext cx="487362" cy="369887"/>
          </a:xfrm>
          <a:prstGeom prst="rect">
            <a:avLst/>
          </a:prstGeom>
        </p:spPr>
        <p:txBody>
          <a:bodyPr vert="horz" wrap="square" lIns="91440" tIns="45720" rIns="91440" bIns="45720" numCol="1" anchor="t" anchorCtr="0" compatLnSpc="1">
            <a:prstTxWarp prst="textNoShape">
              <a:avLst/>
            </a:prstTxWarp>
          </a:bodyPr>
          <a:lstStyle>
            <a:lvl1pPr>
              <a:defRPr sz="1400">
                <a:solidFill>
                  <a:srgbClr val="FFFFFF"/>
                </a:solidFill>
                <a:cs typeface="+mn-cs"/>
              </a:defRPr>
            </a:lvl1pPr>
          </a:lstStyle>
          <a:p>
            <a:pPr>
              <a:defRPr/>
            </a:pPr>
            <a:fld id="{2713B47D-04AE-4B02-A930-4DDC7C89669B}" type="slidenum">
              <a:rPr lang="fr-FR"/>
              <a:pPr>
                <a:defRPr/>
              </a:pPr>
              <a:t>‹#›</a:t>
            </a:fld>
            <a:endParaRPr lang="fr-FR" dirty="0"/>
          </a:p>
        </p:txBody>
      </p:sp>
      <p:sp>
        <p:nvSpPr>
          <p:cNvPr id="6" name="Rectangle 6"/>
          <p:cNvSpPr txBox="1">
            <a:spLocks noChangeArrowheads="1"/>
          </p:cNvSpPr>
          <p:nvPr userDrawn="1"/>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100" kern="1200">
                <a:solidFill>
                  <a:schemeClr val="tx1"/>
                </a:solidFill>
                <a:latin typeface="+mn-lt"/>
                <a:ea typeface="ＭＳ Ｐゴシック" pitchFamily="34" charset="-128"/>
                <a:cs typeface="+mn-cs"/>
              </a:defRPr>
            </a:lvl1pPr>
            <a:lvl2pPr marL="4572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5pPr>
            <a:lvl6pPr marL="2286000" algn="l" defTabSz="914400" rtl="0" eaLnBrk="1" latinLnBrk="0" hangingPunct="1">
              <a:defRPr kern="1200">
                <a:solidFill>
                  <a:schemeClr val="tx1"/>
                </a:solidFill>
                <a:latin typeface="Trebuchet MS" pitchFamily="34" charset="0"/>
                <a:ea typeface="ＭＳ Ｐゴシック" pitchFamily="34" charset="-128"/>
                <a:cs typeface="+mn-cs"/>
              </a:defRPr>
            </a:lvl6pPr>
            <a:lvl7pPr marL="2743200" algn="l" defTabSz="914400" rtl="0" eaLnBrk="1" latinLnBrk="0" hangingPunct="1">
              <a:defRPr kern="1200">
                <a:solidFill>
                  <a:schemeClr val="tx1"/>
                </a:solidFill>
                <a:latin typeface="Trebuchet MS" pitchFamily="34" charset="0"/>
                <a:ea typeface="ＭＳ Ｐゴシック" pitchFamily="34" charset="-128"/>
                <a:cs typeface="+mn-cs"/>
              </a:defRPr>
            </a:lvl7pPr>
            <a:lvl8pPr marL="3200400" algn="l" defTabSz="914400" rtl="0" eaLnBrk="1" latinLnBrk="0" hangingPunct="1">
              <a:defRPr kern="1200">
                <a:solidFill>
                  <a:schemeClr val="tx1"/>
                </a:solidFill>
                <a:latin typeface="Trebuchet MS" pitchFamily="34" charset="0"/>
                <a:ea typeface="ＭＳ Ｐゴシック" pitchFamily="34" charset="-128"/>
                <a:cs typeface="+mn-cs"/>
              </a:defRPr>
            </a:lvl8pPr>
            <a:lvl9pPr marL="3657600" algn="l" defTabSz="914400" rtl="0" eaLnBrk="1" latinLnBrk="0" hangingPunct="1">
              <a:defRPr kern="1200">
                <a:solidFill>
                  <a:schemeClr val="tx1"/>
                </a:solidFill>
                <a:latin typeface="Trebuchet MS" pitchFamily="34" charset="0"/>
                <a:ea typeface="ＭＳ Ｐゴシック" pitchFamily="34" charset="-128"/>
                <a:cs typeface="+mn-cs"/>
              </a:defRPr>
            </a:lvl9pPr>
          </a:lstStyle>
          <a:p>
            <a:pPr>
              <a:defRPr/>
            </a:pPr>
            <a:fld id="{A9BA4215-037C-415B-9BFE-9EED1948B078}" type="slidenum">
              <a:rPr lang="en-GB" sz="900" b="0" smtClean="0">
                <a:solidFill>
                  <a:srgbClr val="30529D"/>
                </a:solidFill>
              </a:rPr>
              <a:pPr>
                <a:defRPr/>
              </a:pPr>
              <a:t>‹#›</a:t>
            </a:fld>
            <a:endParaRPr lang="en-GB" sz="900" b="0" dirty="0">
              <a:solidFill>
                <a:srgbClr val="30529D"/>
              </a:solidFill>
            </a:endParaRPr>
          </a:p>
        </p:txBody>
      </p:sp>
    </p:spTree>
    <p:extLst>
      <p:ext uri="{BB962C8B-B14F-4D97-AF65-F5344CB8AC3E}">
        <p14:creationId xmlns:p14="http://schemas.microsoft.com/office/powerpoint/2010/main" val="178090948"/>
      </p:ext>
    </p:extLst>
  </p:cSld>
  <p:clrMapOvr>
    <a:masterClrMapping/>
  </p:clrMapOvr>
  <p:transition spd="slow">
    <p:wipe dir="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2616" y="1527175"/>
            <a:ext cx="3881437"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16450" y="1527175"/>
            <a:ext cx="3881438"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8"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2613863906"/>
      </p:ext>
    </p:extLst>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smtClean="0"/>
              <a:t>Click to edit Master title style</a:t>
            </a:r>
            <a:endParaRPr lang="en-US" noProof="0"/>
          </a:p>
        </p:txBody>
      </p:sp>
      <p:sp>
        <p:nvSpPr>
          <p:cNvPr id="5" name="Espace réservé du numéro de diapositive 4"/>
          <p:cNvSpPr>
            <a:spLocks noGrp="1"/>
          </p:cNvSpPr>
          <p:nvPr>
            <p:ph type="sldNum" sz="quarter" idx="10"/>
          </p:nvPr>
        </p:nvSpPr>
        <p:spPr/>
        <p:txBody>
          <a:bodyPr/>
          <a:lstStyle/>
          <a:p>
            <a:pPr algn="l"/>
            <a:r>
              <a:rPr lang="en-US" dirty="0" smtClean="0">
                <a:solidFill>
                  <a:srgbClr val="000000"/>
                </a:solidFill>
              </a:rPr>
              <a:t>Page </a:t>
            </a:r>
            <a:fld id="{CC1C0A4C-0D5D-4B2A-89EF-0B57566BE54A}"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8466430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10" name="Rectangle 6"/>
          <p:cNvSpPr>
            <a:spLocks noGrp="1" noChangeArrowheads="1"/>
          </p:cNvSpPr>
          <p:nvPr>
            <p:ph type="sldNum" sz="quarter" idx="10"/>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2220169828"/>
      </p:ext>
    </p:extLst>
  </p:cSld>
  <p:clrMapOvr>
    <a:masterClrMapping/>
  </p:clrMapOvr>
  <p:transition spd="slow">
    <p:wipe dir="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117971"/>
      </p:ext>
    </p:extLst>
  </p:cSld>
  <p:clrMapOvr>
    <a:masterClrMapping/>
  </p:clrMapOvr>
  <p:transition spd="slow">
    <p:wipe dir="r"/>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2044964067"/>
      </p:ext>
    </p:extLst>
  </p:cSld>
  <p:clrMapOvr>
    <a:masterClrMapping/>
  </p:clrMapOvr>
  <p:transition spd="slow">
    <p:wipe dir="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2757065993"/>
      </p:ext>
    </p:extLst>
  </p:cSld>
  <p:clrMapOvr>
    <a:masterClrMapping/>
  </p:clrMapOvr>
  <p:transition spd="slow">
    <p:wipe dir="r"/>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3645537512"/>
      </p:ext>
    </p:extLst>
  </p:cSld>
  <p:clrMapOvr>
    <a:masterClrMapping/>
  </p:clrMapOvr>
  <p:transition spd="slow">
    <p:wipe dir="r"/>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22215" y="137279"/>
            <a:ext cx="6634163" cy="623887"/>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82616" y="1527175"/>
            <a:ext cx="7915275" cy="46831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3562007218"/>
      </p:ext>
    </p:extLst>
  </p:cSld>
  <p:clrMapOvr>
    <a:masterClrMapping/>
  </p:clrMapOvr>
  <p:transition spd="slow">
    <p:wipe dir="r"/>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6" y="153988"/>
            <a:ext cx="1978025" cy="605631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2613" y="153988"/>
            <a:ext cx="5784850" cy="60563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1287294132"/>
      </p:ext>
    </p:extLst>
  </p:cSld>
  <p:clrMapOvr>
    <a:masterClrMapping/>
  </p:clrMapOvr>
  <p:transition spd="slow">
    <p:wipe dir="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2" name="Image 5" descr="attachment-1.png"/>
          <p:cNvPicPr>
            <a:picLocks noChangeAspect="1"/>
          </p:cNvPicPr>
          <p:nvPr userDrawn="1"/>
        </p:nvPicPr>
        <p:blipFill>
          <a:blip r:embed="rId2">
            <a:extLst>
              <a:ext uri="{28A0092B-C50C-407E-A947-70E740481C1C}">
                <a14:useLocalDpi xmlns:a14="http://schemas.microsoft.com/office/drawing/2010/main" val="0"/>
              </a:ext>
            </a:extLst>
          </a:blip>
          <a:srcRect l="21063" r="2"/>
          <a:stretch>
            <a:fillRect/>
          </a:stretch>
        </p:blipFill>
        <p:spPr bwMode="auto">
          <a:xfrm>
            <a:off x="0" y="109220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2700" y="1095375"/>
            <a:ext cx="4913313" cy="5762625"/>
          </a:xfrm>
          <a:prstGeom prst="rect">
            <a:avLst/>
          </a:prstGeom>
          <a:solidFill>
            <a:srgbClr val="72B545"/>
          </a:solidFill>
          <a:ln w="9525">
            <a:solidFill>
              <a:srgbClr val="72B545"/>
            </a:solidFill>
            <a:miter lim="800000"/>
            <a:headEnd/>
            <a:tailEnd/>
          </a:ln>
          <a:effectLst>
            <a:outerShdw blurRad="40000" dist="23000" dir="5400000" rotWithShape="0">
              <a:srgbClr val="808080">
                <a:alpha val="34999"/>
              </a:srgbClr>
            </a:outerShdw>
          </a:effectLst>
        </p:spPr>
        <p:txBody>
          <a:bodyPr anchor="ctr"/>
          <a:lstStyle/>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p:txBody>
      </p:sp>
      <p:pic>
        <p:nvPicPr>
          <p:cNvPr id="4"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414491"/>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3" name="Content Placeholder 2"/>
          <p:cNvSpPr>
            <a:spLocks noGrp="1"/>
          </p:cNvSpPr>
          <p:nvPr>
            <p:ph idx="1"/>
          </p:nvPr>
        </p:nvSpPr>
        <p:spPr>
          <a:xfrm>
            <a:off x="582616" y="1527175"/>
            <a:ext cx="7915275" cy="4683125"/>
          </a:xfrm>
          <a:prstGeom prst="rect">
            <a:avLst/>
          </a:prstGeom>
        </p:spPr>
        <p:txBody>
          <a:bodyPr/>
          <a:lstStyle>
            <a:lvl1pPr marL="342900" indent="-342900">
              <a:buClr>
                <a:schemeClr val="tx1">
                  <a:lumMod val="50000"/>
                </a:schemeClr>
              </a:buClr>
              <a:buFont typeface="Arial" panose="020B0604020202020204" pitchFamily="34" charset="0"/>
              <a:buChar char="•"/>
              <a:defRPr>
                <a:solidFill>
                  <a:schemeClr val="tx1">
                    <a:lumMod val="50000"/>
                  </a:schemeClr>
                </a:solidFill>
              </a:defRPr>
            </a:lvl1pPr>
            <a:lvl2pPr marL="742950" indent="-285750">
              <a:buClr>
                <a:schemeClr val="tx1">
                  <a:lumMod val="50000"/>
                </a:schemeClr>
              </a:buClr>
              <a:buFont typeface="Arial" panose="020B0604020202020204" pitchFamily="34" charset="0"/>
              <a:buChar char="•"/>
              <a:defRPr>
                <a:solidFill>
                  <a:schemeClr val="tx1">
                    <a:lumMod val="50000"/>
                  </a:schemeClr>
                </a:solidFill>
              </a:defRPr>
            </a:lvl2pPr>
            <a:lvl3pPr marL="1143000" indent="-228600">
              <a:buClr>
                <a:schemeClr val="tx1">
                  <a:lumMod val="50000"/>
                </a:schemeClr>
              </a:buClr>
              <a:buFont typeface="Arial" panose="020B0604020202020204" pitchFamily="34" charset="0"/>
              <a:buChar char="•"/>
              <a:defRPr>
                <a:solidFill>
                  <a:schemeClr val="tx1">
                    <a:lumMod val="50000"/>
                  </a:schemeClr>
                </a:solidFill>
              </a:defRPr>
            </a:lvl3pPr>
            <a:lvl4pPr marL="1600200" indent="-228600">
              <a:buClr>
                <a:schemeClr val="tx1">
                  <a:lumMod val="50000"/>
                </a:schemeClr>
              </a:buClr>
              <a:buFont typeface="Arial" panose="020B0604020202020204" pitchFamily="34" charset="0"/>
              <a:buChar char="•"/>
              <a:defRPr>
                <a:solidFill>
                  <a:schemeClr val="tx1">
                    <a:lumMod val="50000"/>
                  </a:schemeClr>
                </a:solidFill>
              </a:defRPr>
            </a:lvl4pPr>
            <a:lvl5pPr marL="2057400" indent="-228600">
              <a:buClr>
                <a:schemeClr val="tx1">
                  <a:lumMod val="50000"/>
                </a:schemeClr>
              </a:buClr>
              <a:buFont typeface="Arial" panose="020B0604020202020204" pitchFamily="34" charset="0"/>
              <a:buChar char="•"/>
              <a:defRPr>
                <a:solidFill>
                  <a:schemeClr val="tx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3083870136"/>
      </p:ext>
    </p:extLst>
  </p:cSld>
  <p:clrMapOvr>
    <a:masterClrMapping/>
  </p:clrMapOvr>
  <p:transition spd="slow">
    <p:wipe dir="r"/>
  </p:transition>
  <p:timing>
    <p:tnLst>
      <p:par>
        <p:cTn id="1" dur="indefinite" restart="never" nodeType="tmRoot"/>
      </p:par>
    </p:tnLst>
  </p:timing>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4364038" y="6488113"/>
            <a:ext cx="487362" cy="369887"/>
          </a:xfrm>
          <a:prstGeom prst="rect">
            <a:avLst/>
          </a:prstGeom>
        </p:spPr>
        <p:txBody>
          <a:bodyPr vert="horz" wrap="square" lIns="91440" tIns="45720" rIns="91440" bIns="45720" numCol="1" anchor="t" anchorCtr="0" compatLnSpc="1">
            <a:prstTxWarp prst="textNoShape">
              <a:avLst/>
            </a:prstTxWarp>
          </a:bodyPr>
          <a:lstStyle>
            <a:lvl1pPr>
              <a:defRPr sz="1400">
                <a:solidFill>
                  <a:srgbClr val="FFFFFF"/>
                </a:solidFill>
                <a:cs typeface="+mn-cs"/>
              </a:defRPr>
            </a:lvl1pPr>
          </a:lstStyle>
          <a:p>
            <a:pPr>
              <a:defRPr/>
            </a:pPr>
            <a:fld id="{2713B47D-04AE-4B02-A930-4DDC7C89669B}" type="slidenum">
              <a:rPr lang="fr-FR"/>
              <a:pPr>
                <a:defRPr/>
              </a:pPr>
              <a:t>‹#›</a:t>
            </a:fld>
            <a:endParaRPr lang="fr-FR" dirty="0"/>
          </a:p>
        </p:txBody>
      </p:sp>
      <p:sp>
        <p:nvSpPr>
          <p:cNvPr id="6" name="Rectangle 6"/>
          <p:cNvSpPr txBox="1">
            <a:spLocks noChangeArrowheads="1"/>
          </p:cNvSpPr>
          <p:nvPr userDrawn="1"/>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100" kern="1200">
                <a:solidFill>
                  <a:schemeClr val="tx1"/>
                </a:solidFill>
                <a:latin typeface="+mn-lt"/>
                <a:ea typeface="ＭＳ Ｐゴシック" pitchFamily="34" charset="-128"/>
                <a:cs typeface="+mn-cs"/>
              </a:defRPr>
            </a:lvl1pPr>
            <a:lvl2pPr marL="4572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Trebuchet MS" pitchFamily="34" charset="0"/>
                <a:ea typeface="ＭＳ Ｐゴシック" pitchFamily="34" charset="-128"/>
                <a:cs typeface="+mn-cs"/>
              </a:defRPr>
            </a:lvl5pPr>
            <a:lvl6pPr marL="2286000" algn="l" defTabSz="914400" rtl="0" eaLnBrk="1" latinLnBrk="0" hangingPunct="1">
              <a:defRPr kern="1200">
                <a:solidFill>
                  <a:schemeClr val="tx1"/>
                </a:solidFill>
                <a:latin typeface="Trebuchet MS" pitchFamily="34" charset="0"/>
                <a:ea typeface="ＭＳ Ｐゴシック" pitchFamily="34" charset="-128"/>
                <a:cs typeface="+mn-cs"/>
              </a:defRPr>
            </a:lvl6pPr>
            <a:lvl7pPr marL="2743200" algn="l" defTabSz="914400" rtl="0" eaLnBrk="1" latinLnBrk="0" hangingPunct="1">
              <a:defRPr kern="1200">
                <a:solidFill>
                  <a:schemeClr val="tx1"/>
                </a:solidFill>
                <a:latin typeface="Trebuchet MS" pitchFamily="34" charset="0"/>
                <a:ea typeface="ＭＳ Ｐゴシック" pitchFamily="34" charset="-128"/>
                <a:cs typeface="+mn-cs"/>
              </a:defRPr>
            </a:lvl7pPr>
            <a:lvl8pPr marL="3200400" algn="l" defTabSz="914400" rtl="0" eaLnBrk="1" latinLnBrk="0" hangingPunct="1">
              <a:defRPr kern="1200">
                <a:solidFill>
                  <a:schemeClr val="tx1"/>
                </a:solidFill>
                <a:latin typeface="Trebuchet MS" pitchFamily="34" charset="0"/>
                <a:ea typeface="ＭＳ Ｐゴシック" pitchFamily="34" charset="-128"/>
                <a:cs typeface="+mn-cs"/>
              </a:defRPr>
            </a:lvl8pPr>
            <a:lvl9pPr marL="3657600" algn="l" defTabSz="914400" rtl="0" eaLnBrk="1" latinLnBrk="0" hangingPunct="1">
              <a:defRPr kern="1200">
                <a:solidFill>
                  <a:schemeClr val="tx1"/>
                </a:solidFill>
                <a:latin typeface="Trebuchet MS" pitchFamily="34" charset="0"/>
                <a:ea typeface="ＭＳ Ｐゴシック" pitchFamily="34" charset="-128"/>
                <a:cs typeface="+mn-cs"/>
              </a:defRPr>
            </a:lvl9pPr>
          </a:lstStyle>
          <a:p>
            <a:pPr>
              <a:defRPr/>
            </a:pPr>
            <a:fld id="{A9BA4215-037C-415B-9BFE-9EED1948B078}" type="slidenum">
              <a:rPr lang="en-GB" sz="900" b="0" smtClean="0">
                <a:solidFill>
                  <a:srgbClr val="30529D"/>
                </a:solidFill>
              </a:rPr>
              <a:pPr>
                <a:defRPr/>
              </a:pPr>
              <a:t>‹#›</a:t>
            </a:fld>
            <a:endParaRPr lang="en-GB" sz="900" b="0" dirty="0">
              <a:solidFill>
                <a:srgbClr val="30529D"/>
              </a:solidFill>
            </a:endParaRPr>
          </a:p>
        </p:txBody>
      </p:sp>
    </p:spTree>
    <p:extLst>
      <p:ext uri="{BB962C8B-B14F-4D97-AF65-F5344CB8AC3E}">
        <p14:creationId xmlns:p14="http://schemas.microsoft.com/office/powerpoint/2010/main" val="4213224166"/>
      </p:ext>
    </p:extLst>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lgn="l"/>
            <a:r>
              <a:rPr lang="en-US" dirty="0" smtClean="0">
                <a:solidFill>
                  <a:srgbClr val="000000"/>
                </a:solidFill>
              </a:rPr>
              <a:t>Page </a:t>
            </a:r>
            <a:fld id="{CC1C0A4C-0D5D-4B2A-89EF-0B57566BE54A}"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400662634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2616" y="1527175"/>
            <a:ext cx="3881437"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16450" y="1527175"/>
            <a:ext cx="3881438"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8"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3777894039"/>
      </p:ext>
    </p:extLst>
  </p:cSld>
  <p:clrMapOvr>
    <a:masterClrMapping/>
  </p:clrMapOvr>
  <p:transition spd="slow">
    <p:wipe dir="r"/>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10" name="Rectangle 6"/>
          <p:cNvSpPr>
            <a:spLocks noGrp="1" noChangeArrowheads="1"/>
          </p:cNvSpPr>
          <p:nvPr>
            <p:ph type="sldNum" sz="quarter" idx="10"/>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59038945"/>
      </p:ext>
    </p:extLst>
  </p:cSld>
  <p:clrMapOvr>
    <a:masterClrMapping/>
  </p:clrMapOvr>
  <p:transition spd="slow">
    <p:wipe dir="r"/>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887808896"/>
      </p:ext>
    </p:extLst>
  </p:cSld>
  <p:clrMapOvr>
    <a:masterClrMapping/>
  </p:clrMapOvr>
  <p:transition spd="slow">
    <p:wipe dir="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3513794639"/>
      </p:ext>
    </p:extLst>
  </p:cSld>
  <p:clrMapOvr>
    <a:masterClrMapping/>
  </p:clrMapOvr>
  <p:transition spd="slow">
    <p:wipe dir="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1073862221"/>
      </p:ext>
    </p:extLst>
  </p:cSld>
  <p:clrMapOvr>
    <a:masterClrMapping/>
  </p:clrMapOvr>
  <p:transition spd="slow">
    <p:wipe dir="r"/>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1924390337"/>
      </p:ext>
    </p:extLst>
  </p:cSld>
  <p:clrMapOvr>
    <a:masterClrMapping/>
  </p:clrMapOvr>
  <p:transition spd="slow">
    <p:wipe dir="r"/>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22215" y="137279"/>
            <a:ext cx="6634163" cy="623887"/>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82616" y="1527175"/>
            <a:ext cx="7915275" cy="46831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3018933350"/>
      </p:ext>
    </p:extLst>
  </p:cSld>
  <p:clrMapOvr>
    <a:masterClrMapping/>
  </p:clrMapOvr>
  <p:transition spd="slow">
    <p:wipe dir="r"/>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6" y="153988"/>
            <a:ext cx="1978025" cy="605631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2613" y="153988"/>
            <a:ext cx="5784850" cy="60563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4078983355"/>
      </p:ext>
    </p:extLst>
  </p:cSld>
  <p:clrMapOvr>
    <a:masterClrMapping/>
  </p:clrMapOvr>
  <p:transition spd="slow">
    <p:wipe dir="r"/>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2" name="Image 5" descr="attachment-1.png"/>
          <p:cNvPicPr>
            <a:picLocks noChangeAspect="1"/>
          </p:cNvPicPr>
          <p:nvPr userDrawn="1"/>
        </p:nvPicPr>
        <p:blipFill>
          <a:blip r:embed="rId2">
            <a:extLst>
              <a:ext uri="{28A0092B-C50C-407E-A947-70E740481C1C}">
                <a14:useLocalDpi xmlns:a14="http://schemas.microsoft.com/office/drawing/2010/main" val="0"/>
              </a:ext>
            </a:extLst>
          </a:blip>
          <a:srcRect l="21063" r="2"/>
          <a:stretch>
            <a:fillRect/>
          </a:stretch>
        </p:blipFill>
        <p:spPr bwMode="auto">
          <a:xfrm>
            <a:off x="0" y="109220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2700" y="1095375"/>
            <a:ext cx="4913313" cy="5762625"/>
          </a:xfrm>
          <a:prstGeom prst="rect">
            <a:avLst/>
          </a:prstGeom>
          <a:solidFill>
            <a:srgbClr val="72B545"/>
          </a:solidFill>
          <a:ln w="9525">
            <a:solidFill>
              <a:srgbClr val="72B545"/>
            </a:solidFill>
            <a:miter lim="800000"/>
            <a:headEnd/>
            <a:tailEnd/>
          </a:ln>
          <a:effectLst>
            <a:outerShdw blurRad="40000" dist="23000" dir="5400000" rotWithShape="0">
              <a:srgbClr val="808080">
                <a:alpha val="34999"/>
              </a:srgbClr>
            </a:outerShdw>
          </a:effectLst>
        </p:spPr>
        <p:txBody>
          <a:bodyPr anchor="ctr"/>
          <a:lstStyle/>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a:p>
            <a:pPr algn="ctr">
              <a:defRPr/>
            </a:pPr>
            <a:endParaRPr lang="fr-FR" sz="1800" b="0" dirty="0">
              <a:solidFill>
                <a:srgbClr val="FFFFFF"/>
              </a:solidFill>
              <a:latin typeface="Calibri"/>
              <a:ea typeface="ＭＳ Ｐゴシック" pitchFamily="34" charset="-128"/>
            </a:endParaRPr>
          </a:p>
        </p:txBody>
      </p:sp>
      <p:pic>
        <p:nvPicPr>
          <p:cNvPr id="4"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163455"/>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137279"/>
            <a:ext cx="8365879" cy="623887"/>
          </a:xfrm>
          <a:prstGeom prst="rect">
            <a:avLst/>
          </a:prstGeom>
        </p:spPr>
        <p:txBody>
          <a:bodyPr/>
          <a:lstStyle>
            <a:lvl1pPr algn="l">
              <a:defRPr/>
            </a:lvl1pPr>
          </a:lstStyle>
          <a:p>
            <a:r>
              <a:rPr lang="en-US" smtClean="0"/>
              <a:t>Click to edit Master title style</a:t>
            </a:r>
            <a:endParaRPr lang="en-GB"/>
          </a:p>
        </p:txBody>
      </p:sp>
      <p:sp>
        <p:nvSpPr>
          <p:cNvPr id="3" name="Content Placeholder 2"/>
          <p:cNvSpPr>
            <a:spLocks noGrp="1"/>
          </p:cNvSpPr>
          <p:nvPr>
            <p:ph idx="1"/>
          </p:nvPr>
        </p:nvSpPr>
        <p:spPr>
          <a:xfrm>
            <a:off x="582616" y="1527175"/>
            <a:ext cx="7915275" cy="4683125"/>
          </a:xfrm>
          <a:prstGeom prst="rect">
            <a:avLst/>
          </a:prstGeom>
        </p:spPr>
        <p:txBody>
          <a:bodyPr/>
          <a:lstStyle>
            <a:lvl1pPr marL="342900" indent="-342900">
              <a:buClr>
                <a:schemeClr val="tx1">
                  <a:lumMod val="50000"/>
                </a:schemeClr>
              </a:buClr>
              <a:buFont typeface="Arial" panose="020B0604020202020204" pitchFamily="34" charset="0"/>
              <a:buChar char="•"/>
              <a:defRPr>
                <a:solidFill>
                  <a:schemeClr val="tx1">
                    <a:lumMod val="50000"/>
                  </a:schemeClr>
                </a:solidFill>
              </a:defRPr>
            </a:lvl1pPr>
            <a:lvl2pPr marL="742950" indent="-285750">
              <a:buClr>
                <a:schemeClr val="tx1">
                  <a:lumMod val="50000"/>
                </a:schemeClr>
              </a:buClr>
              <a:buFont typeface="Arial" panose="020B0604020202020204" pitchFamily="34" charset="0"/>
              <a:buChar char="•"/>
              <a:defRPr>
                <a:solidFill>
                  <a:schemeClr val="tx1">
                    <a:lumMod val="50000"/>
                  </a:schemeClr>
                </a:solidFill>
              </a:defRPr>
            </a:lvl2pPr>
            <a:lvl3pPr marL="1143000" indent="-228600">
              <a:buClr>
                <a:schemeClr val="tx1">
                  <a:lumMod val="50000"/>
                </a:schemeClr>
              </a:buClr>
              <a:buFont typeface="Arial" panose="020B0604020202020204" pitchFamily="34" charset="0"/>
              <a:buChar char="•"/>
              <a:defRPr>
                <a:solidFill>
                  <a:schemeClr val="tx1">
                    <a:lumMod val="50000"/>
                  </a:schemeClr>
                </a:solidFill>
              </a:defRPr>
            </a:lvl3pPr>
            <a:lvl4pPr marL="1600200" indent="-228600">
              <a:buClr>
                <a:schemeClr val="tx1">
                  <a:lumMod val="50000"/>
                </a:schemeClr>
              </a:buClr>
              <a:buFont typeface="Arial" panose="020B0604020202020204" pitchFamily="34" charset="0"/>
              <a:buChar char="•"/>
              <a:defRPr>
                <a:solidFill>
                  <a:schemeClr val="tx1">
                    <a:lumMod val="50000"/>
                  </a:schemeClr>
                </a:solidFill>
              </a:defRPr>
            </a:lvl4pPr>
            <a:lvl5pPr marL="2057400" indent="-228600">
              <a:buClr>
                <a:schemeClr val="tx1">
                  <a:lumMod val="50000"/>
                </a:schemeClr>
              </a:buClr>
              <a:buFont typeface="Arial" panose="020B0604020202020204" pitchFamily="34" charset="0"/>
              <a:buChar char="•"/>
              <a:defRPr>
                <a:solidFill>
                  <a:schemeClr val="tx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smtClean="0">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3791700615"/>
      </p:ext>
    </p:extLst>
  </p:cSld>
  <p:clrMapOvr>
    <a:masterClrMapping/>
  </p:clrMapOvr>
  <p:transition spd="slow">
    <p:wipe dir="r"/>
  </p:transition>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image" Target="../media/image25.pn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29.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image" Target="../media/image25.png"/><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29.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image" Target="../media/image25.png"/><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image" Target="../media/image29.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25.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25.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5.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25.pn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29.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image" Target="../media/image25.pn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image" Target="../media/image29.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25.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2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23850" y="476250"/>
            <a:ext cx="8496300" cy="936625"/>
          </a:xfrm>
          <a:prstGeom prst="rect">
            <a:avLst/>
          </a:prstGeom>
        </p:spPr>
        <p:txBody>
          <a:bodyPr vert="horz" lIns="0" tIns="0" rIns="0" bIns="0" rtlCol="0" anchor="t" anchorCtr="0">
            <a:normAutofit/>
          </a:bodyPr>
          <a:lstStyle/>
          <a:p>
            <a:r>
              <a:rPr lang="en-US" noProof="0" smtClean="0"/>
              <a:t>Click to edit Master title style</a:t>
            </a:r>
            <a:endParaRPr lang="en-US" noProof="0"/>
          </a:p>
        </p:txBody>
      </p:sp>
      <p:sp>
        <p:nvSpPr>
          <p:cNvPr id="3" name="Espace réservé du texte 2"/>
          <p:cNvSpPr>
            <a:spLocks noGrp="1"/>
          </p:cNvSpPr>
          <p:nvPr>
            <p:ph type="body" idx="1"/>
          </p:nvPr>
        </p:nvSpPr>
        <p:spPr bwMode="gray">
          <a:xfrm>
            <a:off x="323850" y="1412875"/>
            <a:ext cx="8496300" cy="4895850"/>
          </a:xfrm>
          <a:prstGeom prst="rect">
            <a:avLst/>
          </a:prstGeom>
        </p:spPr>
        <p:txBody>
          <a:bodyPr vert="horz" lIns="0" tIns="0" rIns="0" bIns="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Espace réservé du numéro de diapositive 5"/>
          <p:cNvSpPr>
            <a:spLocks noGrp="1"/>
          </p:cNvSpPr>
          <p:nvPr>
            <p:ph type="sldNum" sz="quarter" idx="4"/>
          </p:nvPr>
        </p:nvSpPr>
        <p:spPr bwMode="gray">
          <a:xfrm>
            <a:off x="323850" y="6633646"/>
            <a:ext cx="503734" cy="107722"/>
          </a:xfrm>
          <a:prstGeom prst="rect">
            <a:avLst/>
          </a:prstGeom>
        </p:spPr>
        <p:txBody>
          <a:bodyPr vert="horz" lIns="0" tIns="0" rIns="0" bIns="0" rtlCol="0" anchor="b" anchorCtr="0">
            <a:normAutofit/>
          </a:bodyPr>
          <a:lstStyle>
            <a:lvl1pPr algn="r">
              <a:defRPr sz="700">
                <a:solidFill>
                  <a:schemeClr val="tx1"/>
                </a:solidFill>
              </a:defRPr>
            </a:lvl1pPr>
          </a:lstStyle>
          <a:p>
            <a:pPr algn="l" fontAlgn="auto">
              <a:spcBef>
                <a:spcPts val="0"/>
              </a:spcBef>
              <a:spcAft>
                <a:spcPts val="0"/>
              </a:spcAft>
            </a:pPr>
            <a:r>
              <a:rPr lang="en-US" b="0" dirty="0" smtClean="0">
                <a:solidFill>
                  <a:srgbClr val="000000"/>
                </a:solidFill>
                <a:latin typeface="Arial"/>
              </a:rPr>
              <a:t>Page </a:t>
            </a:r>
            <a:fld id="{CC1C0A4C-0D5D-4B2A-89EF-0B57566BE54A}" type="slidenum">
              <a:rPr lang="en-US" b="0" smtClean="0">
                <a:solidFill>
                  <a:srgbClr val="000000"/>
                </a:solidFill>
                <a:latin typeface="Arial"/>
              </a:rPr>
              <a:pPr algn="l" fontAlgn="auto">
                <a:spcBef>
                  <a:spcPts val="0"/>
                </a:spcBef>
                <a:spcAft>
                  <a:spcPts val="0"/>
                </a:spcAft>
              </a:pPr>
              <a:t>‹#›</a:t>
            </a:fld>
            <a:endParaRPr lang="en-US" b="0" dirty="0">
              <a:solidFill>
                <a:srgbClr val="000000"/>
              </a:solidFill>
              <a:latin typeface="Arial"/>
            </a:endParaRPr>
          </a:p>
        </p:txBody>
      </p:sp>
      <p:sp>
        <p:nvSpPr>
          <p:cNvPr id="9" name="ZoneTexte 8"/>
          <p:cNvSpPr txBox="1"/>
          <p:nvPr/>
        </p:nvSpPr>
        <p:spPr bwMode="gray">
          <a:xfrm>
            <a:off x="5688310" y="6524625"/>
            <a:ext cx="3131840" cy="216000"/>
          </a:xfrm>
          <a:prstGeom prst="rect">
            <a:avLst/>
          </a:prstGeom>
          <a:noFill/>
        </p:spPr>
        <p:txBody>
          <a:bodyPr wrap="square" lIns="0" tIns="0" rIns="0" bIns="0" rtlCol="0" anchor="b" anchorCtr="0">
            <a:normAutofit fontScale="32500" lnSpcReduction="20000"/>
          </a:bodyPr>
          <a:lstStyle/>
          <a:p>
            <a:pPr algn="r" fontAlgn="auto">
              <a:spcBef>
                <a:spcPts val="0"/>
              </a:spcBef>
              <a:spcAft>
                <a:spcPts val="0"/>
              </a:spcAft>
            </a:pPr>
            <a:r>
              <a:rPr lang="en-US" sz="1800" b="0" dirty="0" smtClean="0">
                <a:solidFill>
                  <a:srgbClr val="000000"/>
                </a:solidFill>
                <a:latin typeface="Arial"/>
              </a:rPr>
              <a:t/>
            </a:r>
            <a:br>
              <a:rPr lang="en-US" sz="1800" b="0" dirty="0" smtClean="0">
                <a:solidFill>
                  <a:srgbClr val="000000"/>
                </a:solidFill>
                <a:latin typeface="Arial"/>
              </a:rPr>
            </a:br>
            <a:r>
              <a:rPr lang="en-US" sz="1800" b="0" dirty="0" smtClean="0">
                <a:solidFill>
                  <a:srgbClr val="000000"/>
                </a:solidFill>
                <a:latin typeface="Arial"/>
              </a:rPr>
              <a:t> Work done for the European Commission under framework contract no </a:t>
            </a:r>
            <a:r>
              <a:rPr lang="af-ZA" sz="1800" b="0" dirty="0" smtClean="0">
                <a:solidFill>
                  <a:srgbClr val="000000"/>
                </a:solidFill>
                <a:latin typeface="Arial"/>
              </a:rPr>
              <a:t>DI-06693 – ABCII</a:t>
            </a:r>
            <a:endParaRPr lang="en-US" sz="700" b="0" dirty="0">
              <a:solidFill>
                <a:srgbClr val="000000"/>
              </a:solidFill>
              <a:latin typeface="Arial"/>
            </a:endParaRPr>
          </a:p>
        </p:txBody>
      </p:sp>
      <p:sp>
        <p:nvSpPr>
          <p:cNvPr id="7" name="ZoneTexte 6"/>
          <p:cNvSpPr txBox="1"/>
          <p:nvPr/>
        </p:nvSpPr>
        <p:spPr bwMode="gray">
          <a:xfrm>
            <a:off x="827584" y="6524625"/>
            <a:ext cx="5310336" cy="216000"/>
          </a:xfrm>
          <a:prstGeom prst="rect">
            <a:avLst/>
          </a:prstGeom>
          <a:noFill/>
        </p:spPr>
        <p:txBody>
          <a:bodyPr wrap="square" lIns="0" tIns="0" rIns="0" bIns="0" rtlCol="0" anchor="b" anchorCtr="0">
            <a:normAutofit/>
          </a:bodyPr>
          <a:lstStyle/>
          <a:p>
            <a:pPr fontAlgn="auto">
              <a:spcBef>
                <a:spcPts val="0"/>
              </a:spcBef>
              <a:spcAft>
                <a:spcPts val="0"/>
              </a:spcAft>
            </a:pPr>
            <a:r>
              <a:rPr lang="en-US" sz="800" b="0" dirty="0" smtClean="0">
                <a:solidFill>
                  <a:srgbClr val="000000"/>
                </a:solidFill>
                <a:latin typeface="Arial"/>
              </a:rPr>
              <a:t>|        Kurt Salmon</a:t>
            </a:r>
            <a:endParaRPr lang="en-US" sz="700" b="0" dirty="0">
              <a:solidFill>
                <a:srgbClr val="000000"/>
              </a:solidFill>
              <a:latin typeface="Arial"/>
            </a:endParaRPr>
          </a:p>
        </p:txBody>
      </p:sp>
    </p:spTree>
    <p:extLst>
      <p:ext uri="{BB962C8B-B14F-4D97-AF65-F5344CB8AC3E}">
        <p14:creationId xmlns:p14="http://schemas.microsoft.com/office/powerpoint/2010/main" val="32179867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Lst>
  <p:timing>
    <p:tnLst>
      <p:par>
        <p:cTn id="1" dur="indefinite" restart="never" nodeType="tmRoot"/>
      </p:par>
    </p:tnLst>
  </p:timing>
  <p:hf hdr="0" ftr="0" dt="0"/>
  <p:txStyles>
    <p:titleStyle>
      <a:lvl1pPr algn="l" defTabSz="914400" rtl="0" eaLnBrk="1" latinLnBrk="0" hangingPunct="1">
        <a:spcBef>
          <a:spcPct val="0"/>
        </a:spcBef>
        <a:buNone/>
        <a:defRPr sz="2600" kern="1200">
          <a:solidFill>
            <a:schemeClr val="tx1"/>
          </a:solidFill>
          <a:latin typeface="+mj-lt"/>
          <a:ea typeface="+mj-ea"/>
          <a:cs typeface="+mj-cs"/>
        </a:defRPr>
      </a:lvl1pPr>
    </p:titleStyle>
    <p:bodyStyle>
      <a:lvl1pPr marL="0" indent="0" algn="l" defTabSz="914400" rtl="0" eaLnBrk="1" latinLnBrk="0" hangingPunct="1">
        <a:spcBef>
          <a:spcPts val="0"/>
        </a:spcBef>
        <a:spcAft>
          <a:spcPts val="1200"/>
        </a:spcAft>
        <a:buClr>
          <a:schemeClr val="accent1"/>
        </a:buClr>
        <a:buFontTx/>
        <a:buNone/>
        <a:defRPr sz="1800" kern="1200">
          <a:solidFill>
            <a:schemeClr val="tx1"/>
          </a:solidFill>
          <a:latin typeface="+mn-lt"/>
          <a:ea typeface="+mn-ea"/>
          <a:cs typeface="+mn-cs"/>
        </a:defRPr>
      </a:lvl1pPr>
      <a:lvl2pPr marL="540000" indent="-358775" algn="l" defTabSz="914400" rtl="0" eaLnBrk="1" latinLnBrk="0" hangingPunct="1">
        <a:spcBef>
          <a:spcPts val="300"/>
        </a:spcBef>
        <a:spcAft>
          <a:spcPts val="600"/>
        </a:spcAft>
        <a:buClr>
          <a:schemeClr val="accent1"/>
        </a:buClr>
        <a:buSzPct val="70000"/>
        <a:buFontTx/>
        <a:buBlip>
          <a:blip r:embed="rId12"/>
        </a:buBlip>
        <a:defRPr sz="1600" kern="1200">
          <a:solidFill>
            <a:schemeClr val="tx1"/>
          </a:solidFill>
          <a:latin typeface="+mn-lt"/>
          <a:ea typeface="+mn-ea"/>
          <a:cs typeface="+mn-cs"/>
        </a:defRPr>
      </a:lvl2pPr>
      <a:lvl3pPr marL="1080000" indent="-180000" algn="l" defTabSz="914400" rtl="0" eaLnBrk="1" latinLnBrk="0" hangingPunct="1">
        <a:spcBef>
          <a:spcPts val="0"/>
        </a:spcBef>
        <a:spcAft>
          <a:spcPts val="600"/>
        </a:spcAft>
        <a:buClr>
          <a:schemeClr val="accent1"/>
        </a:buClr>
        <a:buSzPct val="80000"/>
        <a:buFont typeface="Wingdings" pitchFamily="2" charset="2"/>
        <a:buChar char=""/>
        <a:defRPr sz="1400" kern="1200">
          <a:solidFill>
            <a:schemeClr val="tx1"/>
          </a:solidFill>
          <a:latin typeface="+mn-lt"/>
          <a:ea typeface="+mn-ea"/>
          <a:cs typeface="+mn-cs"/>
        </a:defRPr>
      </a:lvl3pPr>
      <a:lvl4pPr marL="1512000" indent="-144000" algn="l" defTabSz="914400" rtl="0" eaLnBrk="1" latinLnBrk="0" hangingPunct="1">
        <a:spcBef>
          <a:spcPts val="0"/>
        </a:spcBef>
        <a:spcAft>
          <a:spcPts val="600"/>
        </a:spcAft>
        <a:buClr>
          <a:schemeClr val="accent1"/>
        </a:buClr>
        <a:buSzPct val="110000"/>
        <a:buFont typeface="Arial" pitchFamily="34" charset="0"/>
        <a:buChar char="•"/>
        <a:defRPr sz="1200" kern="1200">
          <a:solidFill>
            <a:schemeClr val="tx1"/>
          </a:solidFill>
          <a:latin typeface="+mn-lt"/>
          <a:ea typeface="+mn-ea"/>
          <a:cs typeface="+mn-cs"/>
        </a:defRPr>
      </a:lvl4pPr>
      <a:lvl5pPr marL="1872000" indent="-108000" algn="l" defTabSz="914400" rtl="0" eaLnBrk="1" latinLnBrk="0" hangingPunct="1">
        <a:spcBef>
          <a:spcPts val="0"/>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7" name="Title 1"/>
          <p:cNvSpPr txBox="1">
            <a:spLocks/>
          </p:cNvSpPr>
          <p:nvPr/>
        </p:nvSpPr>
        <p:spPr>
          <a:xfrm>
            <a:off x="468313" y="1555750"/>
            <a:ext cx="8229600" cy="936625"/>
          </a:xfrm>
          <a:prstGeom prst="rect">
            <a:avLst/>
          </a:prstGeom>
        </p:spPr>
        <p:txBody>
          <a:bodyPr/>
          <a:lstStyle>
            <a:lvl1pPr algn="r" rtl="0" eaLnBrk="0" fontAlgn="base" hangingPunct="0">
              <a:lnSpc>
                <a:spcPct val="90000"/>
              </a:lnSpc>
              <a:spcBef>
                <a:spcPct val="0"/>
              </a:spcBef>
              <a:spcAft>
                <a:spcPct val="0"/>
              </a:spcAft>
              <a:defRPr sz="2800" b="1">
                <a:solidFill>
                  <a:schemeClr val="bg1"/>
                </a:solidFill>
                <a:latin typeface="+mj-lt"/>
                <a:ea typeface="ＭＳ Ｐゴシック" charset="0"/>
                <a:cs typeface="+mj-cs"/>
              </a:defRPr>
            </a:lvl1pPr>
            <a:lvl2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2pPr>
            <a:lvl3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3pPr>
            <a:lvl4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4pPr>
            <a:lvl5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a:lstStyle>
          <a:p>
            <a:pPr>
              <a:defRPr/>
            </a:pPr>
            <a:r>
              <a:rPr lang="en-US" dirty="0" smtClean="0">
                <a:solidFill>
                  <a:srgbClr val="FFFFFF"/>
                </a:solidFill>
              </a:rPr>
              <a:t>Click to edit Master title style</a:t>
            </a:r>
            <a:endParaRPr lang="en-GB" dirty="0">
              <a:solidFill>
                <a:srgbClr val="FFFFFF"/>
              </a:solidFill>
            </a:endParaRPr>
          </a:p>
        </p:txBody>
      </p:sp>
      <p:pic>
        <p:nvPicPr>
          <p:cNvPr id="1028" name="Picture 3" descr="C:\DOCUME~1\lenain\LOCALS~1\Temp\7zECD.tmp\LOGO-CE for RTD EN Negative Cya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b="0" smtClean="0">
                <a:solidFill>
                  <a:srgbClr val="30529D"/>
                </a:solidFill>
                <a:ea typeface="ＭＳ Ｐゴシック" pitchFamily="34" charset="-128"/>
              </a:rPr>
              <a:pPr>
                <a:defRPr/>
              </a:pPr>
              <a:t>‹#›</a:t>
            </a:fld>
            <a:endParaRPr lang="en-GB" b="0" dirty="0">
              <a:solidFill>
                <a:srgbClr val="30529D"/>
              </a:solidFill>
              <a:ea typeface="ＭＳ Ｐゴシック" pitchFamily="34" charset="-128"/>
            </a:endParaRPr>
          </a:p>
        </p:txBody>
      </p:sp>
      <p:pic>
        <p:nvPicPr>
          <p:cNvPr id="7" name="Picture 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030044"/>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spd="slow">
    <p:wipe dir="r"/>
  </p:transition>
  <p:timing>
    <p:tnLst>
      <p:par>
        <p:cTn id="1" dur="indefinite" restart="never" nodeType="tmRoot"/>
      </p:par>
    </p:tnLst>
  </p:timing>
  <p:hf hdr="0" ftr="0" dt="0"/>
  <p:txStyles>
    <p:titleStyle>
      <a:lvl1pPr algn="r" rtl="0" eaLnBrk="0" fontAlgn="base" hangingPunct="0">
        <a:lnSpc>
          <a:spcPct val="90000"/>
        </a:lnSpc>
        <a:spcBef>
          <a:spcPct val="0"/>
        </a:spcBef>
        <a:spcAft>
          <a:spcPct val="0"/>
        </a:spcAft>
        <a:defRPr sz="2800" b="1">
          <a:solidFill>
            <a:schemeClr val="bg1"/>
          </a:solidFill>
          <a:latin typeface="+mj-lt"/>
          <a:ea typeface="ＭＳ Ｐゴシック" charset="0"/>
          <a:cs typeface="+mj-cs"/>
        </a:defRPr>
      </a:lvl1pPr>
      <a:lvl2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2pPr>
      <a:lvl3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3pPr>
      <a:lvl4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4pPr>
      <a:lvl5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chemeClr val="accent1"/>
        </a:buClr>
        <a:buChar char="•"/>
        <a:defRPr sz="2200">
          <a:solidFill>
            <a:srgbClr val="6B7C85"/>
          </a:solidFill>
          <a:latin typeface="+mn-lt"/>
          <a:ea typeface="ＭＳ Ｐゴシック" charset="0"/>
          <a:cs typeface="+mn-cs"/>
        </a:defRPr>
      </a:lvl1pPr>
      <a:lvl2pPr marL="742950" indent="-285750" algn="l" rtl="0" eaLnBrk="0" fontAlgn="base" hangingPunct="0">
        <a:spcBef>
          <a:spcPct val="20000"/>
        </a:spcBef>
        <a:spcAft>
          <a:spcPct val="0"/>
        </a:spcAft>
        <a:buClr>
          <a:schemeClr val="hlink"/>
        </a:buClr>
        <a:buFont typeface="Trebuchet MS" pitchFamily="34" charset="0"/>
        <a:buChar char="–"/>
        <a:defRPr sz="2000">
          <a:solidFill>
            <a:srgbClr val="6B7C85"/>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buClr>
        <a:buChar char="•"/>
        <a:defRPr>
          <a:solidFill>
            <a:srgbClr val="6B7C85"/>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folHlink"/>
        </a:buClr>
        <a:buFont typeface="Trebuchet MS" pitchFamily="34" charset="0"/>
        <a:buChar char="–"/>
        <a:defRPr sz="1600">
          <a:solidFill>
            <a:srgbClr val="6B7C85"/>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2"/>
        </a:buClr>
        <a:buChar char="•"/>
        <a:defRPr sz="1600">
          <a:solidFill>
            <a:srgbClr val="6B7C85"/>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7" name="Title 1"/>
          <p:cNvSpPr txBox="1">
            <a:spLocks/>
          </p:cNvSpPr>
          <p:nvPr/>
        </p:nvSpPr>
        <p:spPr>
          <a:xfrm>
            <a:off x="468313" y="1555750"/>
            <a:ext cx="8229600" cy="936625"/>
          </a:xfrm>
          <a:prstGeom prst="rect">
            <a:avLst/>
          </a:prstGeom>
        </p:spPr>
        <p:txBody>
          <a:bodyPr/>
          <a:lstStyle>
            <a:lvl1pPr algn="r" rtl="0" eaLnBrk="0" fontAlgn="base" hangingPunct="0">
              <a:lnSpc>
                <a:spcPct val="90000"/>
              </a:lnSpc>
              <a:spcBef>
                <a:spcPct val="0"/>
              </a:spcBef>
              <a:spcAft>
                <a:spcPct val="0"/>
              </a:spcAft>
              <a:defRPr sz="2800" b="1">
                <a:solidFill>
                  <a:schemeClr val="bg1"/>
                </a:solidFill>
                <a:latin typeface="+mj-lt"/>
                <a:ea typeface="ＭＳ Ｐゴシック" charset="0"/>
                <a:cs typeface="+mj-cs"/>
              </a:defRPr>
            </a:lvl1pPr>
            <a:lvl2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2pPr>
            <a:lvl3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3pPr>
            <a:lvl4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4pPr>
            <a:lvl5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a:lstStyle>
          <a:p>
            <a:pPr>
              <a:defRPr/>
            </a:pPr>
            <a:r>
              <a:rPr lang="en-US" dirty="0" smtClean="0">
                <a:solidFill>
                  <a:srgbClr val="FFFFFF"/>
                </a:solidFill>
              </a:rPr>
              <a:t>Click to edit Master title style</a:t>
            </a:r>
            <a:endParaRPr lang="en-GB" dirty="0">
              <a:solidFill>
                <a:srgbClr val="FFFFFF"/>
              </a:solidFill>
            </a:endParaRPr>
          </a:p>
        </p:txBody>
      </p:sp>
      <p:pic>
        <p:nvPicPr>
          <p:cNvPr id="1028" name="Picture 3" descr="C:\DOCUME~1\lenain\LOCALS~1\Temp\7zECD.tmp\LOGO-CE for RTD EN Negative Cya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b="0" smtClean="0">
                <a:solidFill>
                  <a:srgbClr val="30529D"/>
                </a:solidFill>
                <a:ea typeface="ＭＳ Ｐゴシック" pitchFamily="34" charset="-128"/>
              </a:rPr>
              <a:pPr>
                <a:defRPr/>
              </a:pPr>
              <a:t>‹#›</a:t>
            </a:fld>
            <a:endParaRPr lang="en-GB" b="0" dirty="0">
              <a:solidFill>
                <a:srgbClr val="30529D"/>
              </a:solidFill>
              <a:ea typeface="ＭＳ Ｐゴシック" pitchFamily="34" charset="-128"/>
            </a:endParaRPr>
          </a:p>
        </p:txBody>
      </p:sp>
      <p:pic>
        <p:nvPicPr>
          <p:cNvPr id="7" name="Picture 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015223"/>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ransition spd="slow">
    <p:wipe dir="r"/>
  </p:transition>
  <p:timing>
    <p:tnLst>
      <p:par>
        <p:cTn id="1" dur="indefinite" restart="never" nodeType="tmRoot"/>
      </p:par>
    </p:tnLst>
  </p:timing>
  <p:hf hdr="0" ftr="0" dt="0"/>
  <p:txStyles>
    <p:titleStyle>
      <a:lvl1pPr algn="r" rtl="0" eaLnBrk="0" fontAlgn="base" hangingPunct="0">
        <a:lnSpc>
          <a:spcPct val="90000"/>
        </a:lnSpc>
        <a:spcBef>
          <a:spcPct val="0"/>
        </a:spcBef>
        <a:spcAft>
          <a:spcPct val="0"/>
        </a:spcAft>
        <a:defRPr sz="2800" b="1">
          <a:solidFill>
            <a:schemeClr val="bg1"/>
          </a:solidFill>
          <a:latin typeface="+mj-lt"/>
          <a:ea typeface="ＭＳ Ｐゴシック" charset="0"/>
          <a:cs typeface="+mj-cs"/>
        </a:defRPr>
      </a:lvl1pPr>
      <a:lvl2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2pPr>
      <a:lvl3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3pPr>
      <a:lvl4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4pPr>
      <a:lvl5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chemeClr val="accent1"/>
        </a:buClr>
        <a:buChar char="•"/>
        <a:defRPr sz="2200">
          <a:solidFill>
            <a:srgbClr val="6B7C85"/>
          </a:solidFill>
          <a:latin typeface="+mn-lt"/>
          <a:ea typeface="ＭＳ Ｐゴシック" charset="0"/>
          <a:cs typeface="+mn-cs"/>
        </a:defRPr>
      </a:lvl1pPr>
      <a:lvl2pPr marL="742950" indent="-285750" algn="l" rtl="0" eaLnBrk="0" fontAlgn="base" hangingPunct="0">
        <a:spcBef>
          <a:spcPct val="20000"/>
        </a:spcBef>
        <a:spcAft>
          <a:spcPct val="0"/>
        </a:spcAft>
        <a:buClr>
          <a:schemeClr val="hlink"/>
        </a:buClr>
        <a:buFont typeface="Trebuchet MS" pitchFamily="34" charset="0"/>
        <a:buChar char="–"/>
        <a:defRPr sz="2000">
          <a:solidFill>
            <a:srgbClr val="6B7C85"/>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buClr>
        <a:buChar char="•"/>
        <a:defRPr>
          <a:solidFill>
            <a:srgbClr val="6B7C85"/>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folHlink"/>
        </a:buClr>
        <a:buFont typeface="Trebuchet MS" pitchFamily="34" charset="0"/>
        <a:buChar char="–"/>
        <a:defRPr sz="1600">
          <a:solidFill>
            <a:srgbClr val="6B7C85"/>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2"/>
        </a:buClr>
        <a:buChar char="•"/>
        <a:defRPr sz="1600">
          <a:solidFill>
            <a:srgbClr val="6B7C85"/>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7" name="Title 1"/>
          <p:cNvSpPr txBox="1">
            <a:spLocks/>
          </p:cNvSpPr>
          <p:nvPr/>
        </p:nvSpPr>
        <p:spPr>
          <a:xfrm>
            <a:off x="468313" y="1555750"/>
            <a:ext cx="8229600" cy="936625"/>
          </a:xfrm>
          <a:prstGeom prst="rect">
            <a:avLst/>
          </a:prstGeom>
        </p:spPr>
        <p:txBody>
          <a:bodyPr/>
          <a:lstStyle>
            <a:lvl1pPr algn="r" rtl="0" eaLnBrk="0" fontAlgn="base" hangingPunct="0">
              <a:lnSpc>
                <a:spcPct val="90000"/>
              </a:lnSpc>
              <a:spcBef>
                <a:spcPct val="0"/>
              </a:spcBef>
              <a:spcAft>
                <a:spcPct val="0"/>
              </a:spcAft>
              <a:defRPr sz="2800" b="1">
                <a:solidFill>
                  <a:schemeClr val="bg1"/>
                </a:solidFill>
                <a:latin typeface="+mj-lt"/>
                <a:ea typeface="ＭＳ Ｐゴシック" charset="0"/>
                <a:cs typeface="+mj-cs"/>
              </a:defRPr>
            </a:lvl1pPr>
            <a:lvl2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2pPr>
            <a:lvl3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3pPr>
            <a:lvl4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4pPr>
            <a:lvl5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a:lstStyle>
          <a:p>
            <a:pPr>
              <a:defRPr/>
            </a:pPr>
            <a:r>
              <a:rPr lang="en-US" dirty="0" smtClean="0">
                <a:solidFill>
                  <a:srgbClr val="FFFFFF"/>
                </a:solidFill>
              </a:rPr>
              <a:t>Click to edit Master title style</a:t>
            </a:r>
            <a:endParaRPr lang="en-GB" dirty="0">
              <a:solidFill>
                <a:srgbClr val="FFFFFF"/>
              </a:solidFill>
            </a:endParaRPr>
          </a:p>
        </p:txBody>
      </p:sp>
      <p:pic>
        <p:nvPicPr>
          <p:cNvPr id="1028" name="Picture 3" descr="C:\DOCUME~1\lenain\LOCALS~1\Temp\7zECD.tmp\LOGO-CE for RTD EN Negative Cya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b="0" smtClean="0">
                <a:solidFill>
                  <a:srgbClr val="30529D"/>
                </a:solidFill>
                <a:ea typeface="ＭＳ Ｐゴシック" pitchFamily="34" charset="-128"/>
              </a:rPr>
              <a:pPr>
                <a:defRPr/>
              </a:pPr>
              <a:t>‹#›</a:t>
            </a:fld>
            <a:endParaRPr lang="en-GB" b="0" dirty="0">
              <a:solidFill>
                <a:srgbClr val="30529D"/>
              </a:solidFill>
              <a:ea typeface="ＭＳ Ｐゴシック" pitchFamily="34" charset="-128"/>
            </a:endParaRPr>
          </a:p>
        </p:txBody>
      </p:sp>
      <p:pic>
        <p:nvPicPr>
          <p:cNvPr id="7" name="Picture 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40971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ransition spd="slow">
    <p:wipe dir="r"/>
  </p:transition>
  <p:timing>
    <p:tnLst>
      <p:par>
        <p:cTn id="1" dur="indefinite" restart="never" nodeType="tmRoot"/>
      </p:par>
    </p:tnLst>
  </p:timing>
  <p:hf hdr="0" ftr="0" dt="0"/>
  <p:txStyles>
    <p:titleStyle>
      <a:lvl1pPr algn="r" rtl="0" eaLnBrk="0" fontAlgn="base" hangingPunct="0">
        <a:lnSpc>
          <a:spcPct val="90000"/>
        </a:lnSpc>
        <a:spcBef>
          <a:spcPct val="0"/>
        </a:spcBef>
        <a:spcAft>
          <a:spcPct val="0"/>
        </a:spcAft>
        <a:defRPr sz="2800" b="1">
          <a:solidFill>
            <a:schemeClr val="bg1"/>
          </a:solidFill>
          <a:latin typeface="+mj-lt"/>
          <a:ea typeface="ＭＳ Ｐゴシック" charset="0"/>
          <a:cs typeface="+mj-cs"/>
        </a:defRPr>
      </a:lvl1pPr>
      <a:lvl2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2pPr>
      <a:lvl3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3pPr>
      <a:lvl4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4pPr>
      <a:lvl5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chemeClr val="accent1"/>
        </a:buClr>
        <a:buChar char="•"/>
        <a:defRPr sz="2200">
          <a:solidFill>
            <a:srgbClr val="6B7C85"/>
          </a:solidFill>
          <a:latin typeface="+mn-lt"/>
          <a:ea typeface="ＭＳ Ｐゴシック" charset="0"/>
          <a:cs typeface="+mn-cs"/>
        </a:defRPr>
      </a:lvl1pPr>
      <a:lvl2pPr marL="742950" indent="-285750" algn="l" rtl="0" eaLnBrk="0" fontAlgn="base" hangingPunct="0">
        <a:spcBef>
          <a:spcPct val="20000"/>
        </a:spcBef>
        <a:spcAft>
          <a:spcPct val="0"/>
        </a:spcAft>
        <a:buClr>
          <a:schemeClr val="hlink"/>
        </a:buClr>
        <a:buFont typeface="Trebuchet MS" pitchFamily="34" charset="0"/>
        <a:buChar char="–"/>
        <a:defRPr sz="2000">
          <a:solidFill>
            <a:srgbClr val="6B7C85"/>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buClr>
        <a:buChar char="•"/>
        <a:defRPr>
          <a:solidFill>
            <a:srgbClr val="6B7C85"/>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folHlink"/>
        </a:buClr>
        <a:buFont typeface="Trebuchet MS" pitchFamily="34" charset="0"/>
        <a:buChar char="–"/>
        <a:defRPr sz="1600">
          <a:solidFill>
            <a:srgbClr val="6B7C85"/>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2"/>
        </a:buClr>
        <a:buChar char="•"/>
        <a:defRPr sz="1600">
          <a:solidFill>
            <a:srgbClr val="6B7C85"/>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23853" y="476253"/>
            <a:ext cx="8496300" cy="936625"/>
          </a:xfrm>
          <a:prstGeom prst="rect">
            <a:avLst/>
          </a:prstGeom>
        </p:spPr>
        <p:txBody>
          <a:bodyPr vert="horz" lIns="0" tIns="0" rIns="0" bIns="0" rtlCol="0" anchor="t" anchorCtr="0">
            <a:normAutofit/>
          </a:bodyPr>
          <a:lstStyle/>
          <a:p>
            <a:r>
              <a:rPr lang="en-US" noProof="0" smtClean="0"/>
              <a:t>Click to edit Master title style</a:t>
            </a:r>
            <a:endParaRPr lang="en-US" noProof="0"/>
          </a:p>
        </p:txBody>
      </p:sp>
      <p:sp>
        <p:nvSpPr>
          <p:cNvPr id="3" name="Espace réservé du texte 2"/>
          <p:cNvSpPr>
            <a:spLocks noGrp="1"/>
          </p:cNvSpPr>
          <p:nvPr>
            <p:ph type="body" idx="1"/>
          </p:nvPr>
        </p:nvSpPr>
        <p:spPr bwMode="gray">
          <a:xfrm>
            <a:off x="323853" y="1412875"/>
            <a:ext cx="8496300" cy="4895850"/>
          </a:xfrm>
          <a:prstGeom prst="rect">
            <a:avLst/>
          </a:prstGeom>
        </p:spPr>
        <p:txBody>
          <a:bodyPr vert="horz" lIns="0" tIns="0" rIns="0" bIns="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Espace réservé du numéro de diapositive 5"/>
          <p:cNvSpPr>
            <a:spLocks noGrp="1"/>
          </p:cNvSpPr>
          <p:nvPr>
            <p:ph type="sldNum" sz="quarter" idx="4"/>
          </p:nvPr>
        </p:nvSpPr>
        <p:spPr bwMode="gray">
          <a:xfrm>
            <a:off x="323850" y="6633646"/>
            <a:ext cx="503734" cy="107722"/>
          </a:xfrm>
          <a:prstGeom prst="rect">
            <a:avLst/>
          </a:prstGeom>
        </p:spPr>
        <p:txBody>
          <a:bodyPr vert="horz" lIns="0" tIns="0" rIns="0" bIns="0" rtlCol="0" anchor="b" anchorCtr="0">
            <a:normAutofit/>
          </a:bodyPr>
          <a:lstStyle>
            <a:lvl1pPr algn="r">
              <a:defRPr sz="700">
                <a:solidFill>
                  <a:schemeClr val="tx1"/>
                </a:solidFill>
              </a:defRPr>
            </a:lvl1pPr>
          </a:lstStyle>
          <a:p>
            <a:pPr algn="l" fontAlgn="auto">
              <a:spcBef>
                <a:spcPts val="0"/>
              </a:spcBef>
              <a:spcAft>
                <a:spcPts val="0"/>
              </a:spcAft>
            </a:pPr>
            <a:r>
              <a:rPr lang="en-US" b="0" dirty="0" smtClean="0">
                <a:solidFill>
                  <a:srgbClr val="000000"/>
                </a:solidFill>
                <a:latin typeface="Arial"/>
              </a:rPr>
              <a:t>Page </a:t>
            </a:r>
            <a:fld id="{CC1C0A4C-0D5D-4B2A-89EF-0B57566BE54A}" type="slidenum">
              <a:rPr lang="en-US" b="0" smtClean="0">
                <a:solidFill>
                  <a:srgbClr val="000000"/>
                </a:solidFill>
                <a:latin typeface="Arial"/>
              </a:rPr>
              <a:pPr algn="l" fontAlgn="auto">
                <a:spcBef>
                  <a:spcPts val="0"/>
                </a:spcBef>
                <a:spcAft>
                  <a:spcPts val="0"/>
                </a:spcAft>
              </a:pPr>
              <a:t>‹#›</a:t>
            </a:fld>
            <a:endParaRPr lang="en-US" b="0" dirty="0">
              <a:solidFill>
                <a:srgbClr val="000000"/>
              </a:solidFill>
              <a:latin typeface="Arial"/>
            </a:endParaRPr>
          </a:p>
        </p:txBody>
      </p:sp>
      <p:sp>
        <p:nvSpPr>
          <p:cNvPr id="9" name="ZoneTexte 8"/>
          <p:cNvSpPr txBox="1"/>
          <p:nvPr/>
        </p:nvSpPr>
        <p:spPr bwMode="gray">
          <a:xfrm>
            <a:off x="5688313" y="6524625"/>
            <a:ext cx="3131840" cy="216000"/>
          </a:xfrm>
          <a:prstGeom prst="rect">
            <a:avLst/>
          </a:prstGeom>
          <a:noFill/>
        </p:spPr>
        <p:txBody>
          <a:bodyPr wrap="square" lIns="0" tIns="0" rIns="0" bIns="0" rtlCol="0" anchor="b" anchorCtr="0">
            <a:normAutofit fontScale="32500" lnSpcReduction="20000"/>
          </a:bodyPr>
          <a:lstStyle/>
          <a:p>
            <a:pPr algn="r" fontAlgn="auto">
              <a:spcBef>
                <a:spcPts val="0"/>
              </a:spcBef>
              <a:spcAft>
                <a:spcPts val="0"/>
              </a:spcAft>
            </a:pPr>
            <a:r>
              <a:rPr lang="en-US" sz="1800" b="0" dirty="0" smtClean="0">
                <a:solidFill>
                  <a:srgbClr val="000000"/>
                </a:solidFill>
                <a:latin typeface="Arial"/>
              </a:rPr>
              <a:t/>
            </a:r>
            <a:br>
              <a:rPr lang="en-US" sz="1800" b="0" dirty="0" smtClean="0">
                <a:solidFill>
                  <a:srgbClr val="000000"/>
                </a:solidFill>
                <a:latin typeface="Arial"/>
              </a:rPr>
            </a:br>
            <a:r>
              <a:rPr lang="en-US" sz="1800" b="0" dirty="0" smtClean="0">
                <a:solidFill>
                  <a:srgbClr val="000000"/>
                </a:solidFill>
                <a:latin typeface="Arial"/>
              </a:rPr>
              <a:t> Work done for the European Commission under framework contract no </a:t>
            </a:r>
            <a:r>
              <a:rPr lang="af-ZA" sz="1800" b="0" dirty="0" smtClean="0">
                <a:solidFill>
                  <a:srgbClr val="000000"/>
                </a:solidFill>
                <a:latin typeface="Arial"/>
              </a:rPr>
              <a:t>DI-06693 – ABCII</a:t>
            </a:r>
            <a:endParaRPr lang="en-US" sz="700" b="0" dirty="0">
              <a:solidFill>
                <a:srgbClr val="000000"/>
              </a:solidFill>
              <a:latin typeface="Arial"/>
            </a:endParaRPr>
          </a:p>
        </p:txBody>
      </p:sp>
      <p:sp>
        <p:nvSpPr>
          <p:cNvPr id="7" name="ZoneTexte 6"/>
          <p:cNvSpPr txBox="1"/>
          <p:nvPr/>
        </p:nvSpPr>
        <p:spPr bwMode="gray">
          <a:xfrm>
            <a:off x="827584" y="6524625"/>
            <a:ext cx="5310336" cy="216000"/>
          </a:xfrm>
          <a:prstGeom prst="rect">
            <a:avLst/>
          </a:prstGeom>
          <a:noFill/>
        </p:spPr>
        <p:txBody>
          <a:bodyPr wrap="square" lIns="0" tIns="0" rIns="0" bIns="0" rtlCol="0" anchor="b" anchorCtr="0">
            <a:normAutofit/>
          </a:bodyPr>
          <a:lstStyle/>
          <a:p>
            <a:pPr fontAlgn="auto">
              <a:spcBef>
                <a:spcPts val="0"/>
              </a:spcBef>
              <a:spcAft>
                <a:spcPts val="0"/>
              </a:spcAft>
            </a:pPr>
            <a:r>
              <a:rPr lang="en-US" sz="800" b="0" dirty="0" smtClean="0">
                <a:solidFill>
                  <a:srgbClr val="000000"/>
                </a:solidFill>
                <a:latin typeface="Arial"/>
              </a:rPr>
              <a:t>|        Kurt Salmon</a:t>
            </a:r>
            <a:endParaRPr lang="en-US" sz="700" b="0" dirty="0">
              <a:solidFill>
                <a:srgbClr val="000000"/>
              </a:solidFill>
              <a:latin typeface="Arial"/>
            </a:endParaRPr>
          </a:p>
        </p:txBody>
      </p:sp>
    </p:spTree>
    <p:extLst>
      <p:ext uri="{BB962C8B-B14F-4D97-AF65-F5344CB8AC3E}">
        <p14:creationId xmlns:p14="http://schemas.microsoft.com/office/powerpoint/2010/main" val="218779998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Lst>
  <p:timing>
    <p:tnLst>
      <p:par>
        <p:cTn id="1" dur="indefinite" restart="never" nodeType="tmRoot"/>
      </p:par>
    </p:tnLst>
  </p:timing>
  <p:hf hdr="0" ftr="0" dt="0"/>
  <p:txStyles>
    <p:titleStyle>
      <a:lvl1pPr algn="l" defTabSz="914400" rtl="0" eaLnBrk="1" latinLnBrk="0" hangingPunct="1">
        <a:spcBef>
          <a:spcPct val="0"/>
        </a:spcBef>
        <a:buNone/>
        <a:defRPr sz="2600" kern="1200">
          <a:solidFill>
            <a:schemeClr val="tx1"/>
          </a:solidFill>
          <a:latin typeface="+mj-lt"/>
          <a:ea typeface="+mj-ea"/>
          <a:cs typeface="+mj-cs"/>
        </a:defRPr>
      </a:lvl1pPr>
    </p:titleStyle>
    <p:bodyStyle>
      <a:lvl1pPr marL="0" indent="0" algn="l" defTabSz="914400" rtl="0" eaLnBrk="1" latinLnBrk="0" hangingPunct="1">
        <a:spcBef>
          <a:spcPts val="0"/>
        </a:spcBef>
        <a:spcAft>
          <a:spcPts val="1200"/>
        </a:spcAft>
        <a:buClr>
          <a:schemeClr val="accent1"/>
        </a:buClr>
        <a:buFontTx/>
        <a:buNone/>
        <a:defRPr sz="1800" kern="1200">
          <a:solidFill>
            <a:schemeClr val="tx1"/>
          </a:solidFill>
          <a:latin typeface="+mn-lt"/>
          <a:ea typeface="+mn-ea"/>
          <a:cs typeface="+mn-cs"/>
        </a:defRPr>
      </a:lvl1pPr>
      <a:lvl2pPr marL="540000" indent="-358775" algn="l" defTabSz="914400" rtl="0" eaLnBrk="1" latinLnBrk="0" hangingPunct="1">
        <a:spcBef>
          <a:spcPts val="300"/>
        </a:spcBef>
        <a:spcAft>
          <a:spcPts val="600"/>
        </a:spcAft>
        <a:buClr>
          <a:schemeClr val="accent1"/>
        </a:buClr>
        <a:buSzPct val="70000"/>
        <a:buFontTx/>
        <a:buBlip>
          <a:blip r:embed="rId12"/>
        </a:buBlip>
        <a:defRPr sz="1600" kern="1200">
          <a:solidFill>
            <a:schemeClr val="tx1"/>
          </a:solidFill>
          <a:latin typeface="+mn-lt"/>
          <a:ea typeface="+mn-ea"/>
          <a:cs typeface="+mn-cs"/>
        </a:defRPr>
      </a:lvl2pPr>
      <a:lvl3pPr marL="1080000" indent="-180000" algn="l" defTabSz="914400" rtl="0" eaLnBrk="1" latinLnBrk="0" hangingPunct="1">
        <a:spcBef>
          <a:spcPts val="0"/>
        </a:spcBef>
        <a:spcAft>
          <a:spcPts val="600"/>
        </a:spcAft>
        <a:buClr>
          <a:schemeClr val="accent1"/>
        </a:buClr>
        <a:buSzPct val="80000"/>
        <a:buFont typeface="Wingdings" pitchFamily="2" charset="2"/>
        <a:buChar char=""/>
        <a:defRPr sz="1400" kern="1200">
          <a:solidFill>
            <a:schemeClr val="tx1"/>
          </a:solidFill>
          <a:latin typeface="+mn-lt"/>
          <a:ea typeface="+mn-ea"/>
          <a:cs typeface="+mn-cs"/>
        </a:defRPr>
      </a:lvl3pPr>
      <a:lvl4pPr marL="1512000" indent="-144000" algn="l" defTabSz="914400" rtl="0" eaLnBrk="1" latinLnBrk="0" hangingPunct="1">
        <a:spcBef>
          <a:spcPts val="0"/>
        </a:spcBef>
        <a:spcAft>
          <a:spcPts val="600"/>
        </a:spcAft>
        <a:buClr>
          <a:schemeClr val="accent1"/>
        </a:buClr>
        <a:buSzPct val="110000"/>
        <a:buFont typeface="Arial" pitchFamily="34" charset="0"/>
        <a:buChar char="•"/>
        <a:defRPr sz="1200" kern="1200">
          <a:solidFill>
            <a:schemeClr val="tx1"/>
          </a:solidFill>
          <a:latin typeface="+mn-lt"/>
          <a:ea typeface="+mn-ea"/>
          <a:cs typeface="+mn-cs"/>
        </a:defRPr>
      </a:lvl4pPr>
      <a:lvl5pPr marL="1872000" indent="-108000" algn="l" defTabSz="914400" rtl="0" eaLnBrk="1" latinLnBrk="0" hangingPunct="1">
        <a:spcBef>
          <a:spcPts val="0"/>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23850" y="188915"/>
            <a:ext cx="8496300" cy="1152524"/>
          </a:xfrm>
          <a:prstGeom prst="rect">
            <a:avLst/>
          </a:prstGeom>
        </p:spPr>
        <p:txBody>
          <a:bodyPr vert="horz" lIns="0" tIns="0" rIns="0" bIns="0" rtlCol="0" anchor="b" anchorCtr="0">
            <a:noAutofit/>
          </a:bodyPr>
          <a:lstStyle/>
          <a:p>
            <a:r>
              <a:rPr lang="en-US" noProof="0" smtClean="0"/>
              <a:t>Click to edit Master title style</a:t>
            </a:r>
            <a:endParaRPr lang="en-US" noProof="0" dirty="0"/>
          </a:p>
        </p:txBody>
      </p:sp>
      <p:sp>
        <p:nvSpPr>
          <p:cNvPr id="3" name="Espace réservé du texte 2"/>
          <p:cNvSpPr>
            <a:spLocks noGrp="1"/>
          </p:cNvSpPr>
          <p:nvPr>
            <p:ph type="body" idx="1"/>
          </p:nvPr>
        </p:nvSpPr>
        <p:spPr bwMode="gray">
          <a:xfrm>
            <a:off x="323850" y="1557338"/>
            <a:ext cx="8496300" cy="4751386"/>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80129817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Lst>
  <p:hf hdr="0" ftr="0" dt="0"/>
  <p:txStyles>
    <p:titleStyle>
      <a:lvl1pPr algn="l" defTabSz="914400" rtl="0" eaLnBrk="1" latinLnBrk="0" hangingPunct="1">
        <a:spcBef>
          <a:spcPct val="0"/>
        </a:spcBef>
        <a:buNone/>
        <a:defRPr sz="2400" kern="1200">
          <a:solidFill>
            <a:schemeClr val="tx1"/>
          </a:solidFill>
          <a:latin typeface="+mj-lt"/>
          <a:ea typeface="+mj-ea"/>
          <a:cs typeface="+mj-cs"/>
        </a:defRPr>
      </a:lvl1pPr>
    </p:titleStyle>
    <p:bodyStyle>
      <a:lvl1pPr marL="0" indent="0" algn="l" defTabSz="914400" rtl="0" eaLnBrk="1" latinLnBrk="0" hangingPunct="1">
        <a:spcBef>
          <a:spcPts val="300"/>
        </a:spcBef>
        <a:spcAft>
          <a:spcPts val="1200"/>
        </a:spcAft>
        <a:buClr>
          <a:schemeClr val="accent1"/>
        </a:buClr>
        <a:buFontTx/>
        <a:buNone/>
        <a:defRPr sz="1800" kern="1200">
          <a:solidFill>
            <a:schemeClr val="tx1"/>
          </a:solidFill>
          <a:latin typeface="+mn-lt"/>
          <a:ea typeface="+mn-ea"/>
          <a:cs typeface="+mn-cs"/>
        </a:defRPr>
      </a:lvl1pPr>
      <a:lvl2pPr marL="358775" indent="-358775" algn="l" defTabSz="914400" rtl="0" eaLnBrk="1" latinLnBrk="0" hangingPunct="1">
        <a:spcBef>
          <a:spcPts val="300"/>
        </a:spcBef>
        <a:spcAft>
          <a:spcPts val="600"/>
        </a:spcAft>
        <a:buClr>
          <a:schemeClr val="accent1"/>
        </a:buClr>
        <a:buSzPct val="70000"/>
        <a:buFontTx/>
        <a:buBlip>
          <a:blip r:embed="rId22"/>
        </a:buBlip>
        <a:defRPr sz="1600" kern="1200">
          <a:solidFill>
            <a:schemeClr val="tx1"/>
          </a:solidFill>
          <a:latin typeface="+mn-lt"/>
          <a:ea typeface="+mn-ea"/>
          <a:cs typeface="+mn-cs"/>
        </a:defRPr>
      </a:lvl2pPr>
      <a:lvl3pPr marL="723900" indent="-179388" algn="l" defTabSz="914400" rtl="0" eaLnBrk="1" latinLnBrk="0" hangingPunct="1">
        <a:spcBef>
          <a:spcPts val="0"/>
        </a:spcBef>
        <a:spcAft>
          <a:spcPts val="600"/>
        </a:spcAft>
        <a:buClr>
          <a:schemeClr val="accent1"/>
        </a:buClr>
        <a:buSzPct val="80000"/>
        <a:buFont typeface="Wingdings" pitchFamily="2" charset="2"/>
        <a:buChar char=""/>
        <a:defRPr sz="1400" kern="1200">
          <a:solidFill>
            <a:schemeClr val="tx1"/>
          </a:solidFill>
          <a:latin typeface="+mn-lt"/>
          <a:ea typeface="+mn-ea"/>
          <a:cs typeface="+mn-cs"/>
        </a:defRPr>
      </a:lvl3pPr>
      <a:lvl4pPr marL="990600" indent="-142875" algn="l" defTabSz="914400" rtl="0" eaLnBrk="1" latinLnBrk="0" hangingPunct="1">
        <a:spcBef>
          <a:spcPts val="0"/>
        </a:spcBef>
        <a:spcAft>
          <a:spcPts val="600"/>
        </a:spcAft>
        <a:buClr>
          <a:schemeClr val="accent1"/>
        </a:buClr>
        <a:buSzPct val="110000"/>
        <a:buFont typeface="Arial" pitchFamily="34" charset="0"/>
        <a:buChar char="•"/>
        <a:defRPr sz="1200" kern="1200">
          <a:solidFill>
            <a:schemeClr val="tx1"/>
          </a:solidFill>
          <a:latin typeface="+mn-lt"/>
          <a:ea typeface="+mn-ea"/>
          <a:cs typeface="+mn-cs"/>
        </a:defRPr>
      </a:lvl4pPr>
      <a:lvl5pPr marL="1262063" indent="-107950" algn="l" defTabSz="914400" rtl="0" eaLnBrk="1" latinLnBrk="0" hangingPunct="1">
        <a:spcBef>
          <a:spcPts val="0"/>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7" name="Title 1"/>
          <p:cNvSpPr txBox="1">
            <a:spLocks/>
          </p:cNvSpPr>
          <p:nvPr userDrawn="1"/>
        </p:nvSpPr>
        <p:spPr>
          <a:xfrm>
            <a:off x="468313" y="1555750"/>
            <a:ext cx="8229600" cy="936625"/>
          </a:xfrm>
          <a:prstGeom prst="rect">
            <a:avLst/>
          </a:prstGeom>
        </p:spPr>
        <p:txBody>
          <a:bodyPr/>
          <a:lstStyle>
            <a:lvl1pPr algn="r" rtl="0" eaLnBrk="0" fontAlgn="base" hangingPunct="0">
              <a:lnSpc>
                <a:spcPct val="90000"/>
              </a:lnSpc>
              <a:spcBef>
                <a:spcPct val="0"/>
              </a:spcBef>
              <a:spcAft>
                <a:spcPct val="0"/>
              </a:spcAft>
              <a:defRPr sz="2800" b="1">
                <a:solidFill>
                  <a:schemeClr val="bg1"/>
                </a:solidFill>
                <a:latin typeface="+mj-lt"/>
                <a:ea typeface="ＭＳ Ｐゴシック" charset="0"/>
                <a:cs typeface="+mj-cs"/>
              </a:defRPr>
            </a:lvl1pPr>
            <a:lvl2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2pPr>
            <a:lvl3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3pPr>
            <a:lvl4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4pPr>
            <a:lvl5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a:lstStyle>
          <a:p>
            <a:pPr>
              <a:defRPr/>
            </a:pPr>
            <a:r>
              <a:rPr lang="en-US" dirty="0" smtClean="0">
                <a:solidFill>
                  <a:srgbClr val="FFFFFF"/>
                </a:solidFill>
              </a:rPr>
              <a:t>Click to edit Master title style</a:t>
            </a:r>
            <a:endParaRPr lang="en-GB" dirty="0">
              <a:solidFill>
                <a:srgbClr val="FFFFFF"/>
              </a:solidFill>
            </a:endParaRPr>
          </a:p>
        </p:txBody>
      </p:sp>
      <p:pic>
        <p:nvPicPr>
          <p:cNvPr id="1028" name="Picture 3" descr="C:\DOCUME~1\lenain\LOCALS~1\Temp\7zECD.tmp\LOGO-CE for RTD EN Negative Cyan.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69948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Lst>
  <p:transition spd="slow">
    <p:wipe dir="r"/>
  </p:transition>
  <p:timing>
    <p:tnLst>
      <p:par>
        <p:cTn id="1" dur="indefinite" restart="never" nodeType="tmRoot"/>
      </p:par>
    </p:tnLst>
  </p:timing>
  <p:hf hdr="0" ftr="0" dt="0"/>
  <p:txStyles>
    <p:titleStyle>
      <a:lvl1pPr algn="r" rtl="0" eaLnBrk="0" fontAlgn="base" hangingPunct="0">
        <a:lnSpc>
          <a:spcPct val="90000"/>
        </a:lnSpc>
        <a:spcBef>
          <a:spcPct val="0"/>
        </a:spcBef>
        <a:spcAft>
          <a:spcPct val="0"/>
        </a:spcAft>
        <a:defRPr sz="2800" b="1">
          <a:solidFill>
            <a:schemeClr val="bg1"/>
          </a:solidFill>
          <a:latin typeface="+mj-lt"/>
          <a:ea typeface="ＭＳ Ｐゴシック" charset="0"/>
          <a:cs typeface="+mj-cs"/>
        </a:defRPr>
      </a:lvl1pPr>
      <a:lvl2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2pPr>
      <a:lvl3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3pPr>
      <a:lvl4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4pPr>
      <a:lvl5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chemeClr val="accent1"/>
        </a:buClr>
        <a:buChar char="•"/>
        <a:defRPr sz="2200">
          <a:solidFill>
            <a:srgbClr val="6B7C85"/>
          </a:solidFill>
          <a:latin typeface="+mn-lt"/>
          <a:ea typeface="ＭＳ Ｐゴシック" charset="0"/>
          <a:cs typeface="+mn-cs"/>
        </a:defRPr>
      </a:lvl1pPr>
      <a:lvl2pPr marL="742950" indent="-285750" algn="l" rtl="0" eaLnBrk="0" fontAlgn="base" hangingPunct="0">
        <a:spcBef>
          <a:spcPct val="20000"/>
        </a:spcBef>
        <a:spcAft>
          <a:spcPct val="0"/>
        </a:spcAft>
        <a:buClr>
          <a:schemeClr val="hlink"/>
        </a:buClr>
        <a:buFont typeface="Trebuchet MS" pitchFamily="34" charset="0"/>
        <a:buChar char="–"/>
        <a:defRPr sz="2000">
          <a:solidFill>
            <a:srgbClr val="6B7C85"/>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buClr>
        <a:buChar char="•"/>
        <a:defRPr>
          <a:solidFill>
            <a:srgbClr val="6B7C85"/>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folHlink"/>
        </a:buClr>
        <a:buFont typeface="Trebuchet MS" pitchFamily="34" charset="0"/>
        <a:buChar char="–"/>
        <a:defRPr sz="1600">
          <a:solidFill>
            <a:srgbClr val="6B7C85"/>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2"/>
        </a:buClr>
        <a:buChar char="•"/>
        <a:defRPr sz="1600">
          <a:solidFill>
            <a:srgbClr val="6B7C85"/>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7" name="Title 1"/>
          <p:cNvSpPr txBox="1">
            <a:spLocks/>
          </p:cNvSpPr>
          <p:nvPr/>
        </p:nvSpPr>
        <p:spPr>
          <a:xfrm>
            <a:off x="468313" y="1555750"/>
            <a:ext cx="8229600" cy="936625"/>
          </a:xfrm>
          <a:prstGeom prst="rect">
            <a:avLst/>
          </a:prstGeom>
        </p:spPr>
        <p:txBody>
          <a:bodyPr/>
          <a:lstStyle>
            <a:lvl1pPr algn="r" rtl="0" eaLnBrk="0" fontAlgn="base" hangingPunct="0">
              <a:lnSpc>
                <a:spcPct val="90000"/>
              </a:lnSpc>
              <a:spcBef>
                <a:spcPct val="0"/>
              </a:spcBef>
              <a:spcAft>
                <a:spcPct val="0"/>
              </a:spcAft>
              <a:defRPr sz="2800" b="1">
                <a:solidFill>
                  <a:schemeClr val="bg1"/>
                </a:solidFill>
                <a:latin typeface="+mj-lt"/>
                <a:ea typeface="ＭＳ Ｐゴシック" charset="0"/>
                <a:cs typeface="+mj-cs"/>
              </a:defRPr>
            </a:lvl1pPr>
            <a:lvl2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2pPr>
            <a:lvl3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3pPr>
            <a:lvl4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4pPr>
            <a:lvl5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a:lstStyle>
          <a:p>
            <a:pPr>
              <a:defRPr/>
            </a:pPr>
            <a:r>
              <a:rPr lang="en-US" dirty="0" smtClean="0">
                <a:solidFill>
                  <a:srgbClr val="FFFFFF"/>
                </a:solidFill>
              </a:rPr>
              <a:t>Click to edit Master title style</a:t>
            </a:r>
            <a:endParaRPr lang="en-GB" dirty="0">
              <a:solidFill>
                <a:srgbClr val="FFFFFF"/>
              </a:solidFill>
            </a:endParaRPr>
          </a:p>
        </p:txBody>
      </p:sp>
      <p:pic>
        <p:nvPicPr>
          <p:cNvPr id="1028" name="Picture 3" descr="C:\DOCUME~1\lenain\LOCALS~1\Temp\7zECD.tmp\LOGO-CE for RTD EN Negative Cya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b="0" smtClean="0">
                <a:solidFill>
                  <a:srgbClr val="30529D"/>
                </a:solidFill>
                <a:ea typeface="ＭＳ Ｐゴシック" pitchFamily="34" charset="-128"/>
              </a:rPr>
              <a:pPr>
                <a:defRPr/>
              </a:pPr>
              <a:t>‹#›</a:t>
            </a:fld>
            <a:endParaRPr lang="en-GB" b="0" dirty="0">
              <a:solidFill>
                <a:srgbClr val="30529D"/>
              </a:solidFill>
              <a:ea typeface="ＭＳ Ｐゴシック" pitchFamily="34" charset="-128"/>
            </a:endParaRPr>
          </a:p>
        </p:txBody>
      </p:sp>
    </p:spTree>
    <p:extLst>
      <p:ext uri="{BB962C8B-B14F-4D97-AF65-F5344CB8AC3E}">
        <p14:creationId xmlns:p14="http://schemas.microsoft.com/office/powerpoint/2010/main" val="785640873"/>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ransition spd="slow">
    <p:wipe dir="r"/>
  </p:transition>
  <p:timing>
    <p:tnLst>
      <p:par>
        <p:cTn id="1" dur="indefinite" restart="never" nodeType="tmRoot"/>
      </p:par>
    </p:tnLst>
  </p:timing>
  <p:hf hdr="0" ftr="0" dt="0"/>
  <p:txStyles>
    <p:titleStyle>
      <a:lvl1pPr algn="r" rtl="0" eaLnBrk="0" fontAlgn="base" hangingPunct="0">
        <a:lnSpc>
          <a:spcPct val="90000"/>
        </a:lnSpc>
        <a:spcBef>
          <a:spcPct val="0"/>
        </a:spcBef>
        <a:spcAft>
          <a:spcPct val="0"/>
        </a:spcAft>
        <a:defRPr sz="2800" b="1">
          <a:solidFill>
            <a:schemeClr val="bg1"/>
          </a:solidFill>
          <a:latin typeface="+mj-lt"/>
          <a:ea typeface="ＭＳ Ｐゴシック" charset="0"/>
          <a:cs typeface="+mj-cs"/>
        </a:defRPr>
      </a:lvl1pPr>
      <a:lvl2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2pPr>
      <a:lvl3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3pPr>
      <a:lvl4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4pPr>
      <a:lvl5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chemeClr val="accent1"/>
        </a:buClr>
        <a:buChar char="•"/>
        <a:defRPr sz="2200">
          <a:solidFill>
            <a:srgbClr val="6B7C85"/>
          </a:solidFill>
          <a:latin typeface="+mn-lt"/>
          <a:ea typeface="ＭＳ Ｐゴシック" charset="0"/>
          <a:cs typeface="+mn-cs"/>
        </a:defRPr>
      </a:lvl1pPr>
      <a:lvl2pPr marL="742950" indent="-285750" algn="l" rtl="0" eaLnBrk="0" fontAlgn="base" hangingPunct="0">
        <a:spcBef>
          <a:spcPct val="20000"/>
        </a:spcBef>
        <a:spcAft>
          <a:spcPct val="0"/>
        </a:spcAft>
        <a:buClr>
          <a:schemeClr val="hlink"/>
        </a:buClr>
        <a:buFont typeface="Trebuchet MS" pitchFamily="34" charset="0"/>
        <a:buChar char="–"/>
        <a:defRPr sz="2000">
          <a:solidFill>
            <a:srgbClr val="6B7C85"/>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buClr>
        <a:buChar char="•"/>
        <a:defRPr>
          <a:solidFill>
            <a:srgbClr val="6B7C85"/>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folHlink"/>
        </a:buClr>
        <a:buFont typeface="Trebuchet MS" pitchFamily="34" charset="0"/>
        <a:buChar char="–"/>
        <a:defRPr sz="1600">
          <a:solidFill>
            <a:srgbClr val="6B7C85"/>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2"/>
        </a:buClr>
        <a:buChar char="•"/>
        <a:defRPr sz="1600">
          <a:solidFill>
            <a:srgbClr val="6B7C85"/>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7" name="Title 1"/>
          <p:cNvSpPr txBox="1">
            <a:spLocks/>
          </p:cNvSpPr>
          <p:nvPr/>
        </p:nvSpPr>
        <p:spPr>
          <a:xfrm>
            <a:off x="468313" y="1555750"/>
            <a:ext cx="8229600" cy="936625"/>
          </a:xfrm>
          <a:prstGeom prst="rect">
            <a:avLst/>
          </a:prstGeom>
        </p:spPr>
        <p:txBody>
          <a:bodyPr/>
          <a:lstStyle>
            <a:lvl1pPr algn="r" rtl="0" eaLnBrk="0" fontAlgn="base" hangingPunct="0">
              <a:lnSpc>
                <a:spcPct val="90000"/>
              </a:lnSpc>
              <a:spcBef>
                <a:spcPct val="0"/>
              </a:spcBef>
              <a:spcAft>
                <a:spcPct val="0"/>
              </a:spcAft>
              <a:defRPr sz="2800" b="1">
                <a:solidFill>
                  <a:schemeClr val="bg1"/>
                </a:solidFill>
                <a:latin typeface="+mj-lt"/>
                <a:ea typeface="ＭＳ Ｐゴシック" charset="0"/>
                <a:cs typeface="+mj-cs"/>
              </a:defRPr>
            </a:lvl1pPr>
            <a:lvl2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2pPr>
            <a:lvl3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3pPr>
            <a:lvl4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4pPr>
            <a:lvl5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a:lstStyle>
          <a:p>
            <a:pPr>
              <a:defRPr/>
            </a:pPr>
            <a:r>
              <a:rPr lang="en-US" dirty="0" smtClean="0">
                <a:solidFill>
                  <a:srgbClr val="FFFFFF"/>
                </a:solidFill>
              </a:rPr>
              <a:t>Click to edit Master title style</a:t>
            </a:r>
            <a:endParaRPr lang="en-GB" dirty="0">
              <a:solidFill>
                <a:srgbClr val="FFFFFF"/>
              </a:solidFill>
            </a:endParaRPr>
          </a:p>
        </p:txBody>
      </p:sp>
      <p:pic>
        <p:nvPicPr>
          <p:cNvPr id="1028" name="Picture 3" descr="C:\DOCUME~1\lenain\LOCALS~1\Temp\7zECD.tmp\LOGO-CE for RTD EN Negative Cya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b="0" smtClean="0">
                <a:solidFill>
                  <a:srgbClr val="30529D"/>
                </a:solidFill>
                <a:ea typeface="ＭＳ Ｐゴシック" pitchFamily="34" charset="-128"/>
              </a:rPr>
              <a:pPr>
                <a:defRPr/>
              </a:pPr>
              <a:t>‹#›</a:t>
            </a:fld>
            <a:endParaRPr lang="en-GB" b="0" dirty="0">
              <a:solidFill>
                <a:srgbClr val="30529D"/>
              </a:solidFill>
              <a:ea typeface="ＭＳ Ｐゴシック" pitchFamily="34" charset="-128"/>
            </a:endParaRPr>
          </a:p>
        </p:txBody>
      </p:sp>
    </p:spTree>
    <p:extLst>
      <p:ext uri="{BB962C8B-B14F-4D97-AF65-F5344CB8AC3E}">
        <p14:creationId xmlns:p14="http://schemas.microsoft.com/office/powerpoint/2010/main" val="3711385009"/>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ransition spd="slow">
    <p:wipe dir="r"/>
  </p:transition>
  <p:timing>
    <p:tnLst>
      <p:par>
        <p:cTn id="1" dur="indefinite" restart="never" nodeType="tmRoot"/>
      </p:par>
    </p:tnLst>
  </p:timing>
  <p:hf hdr="0" ftr="0" dt="0"/>
  <p:txStyles>
    <p:titleStyle>
      <a:lvl1pPr algn="r" rtl="0" eaLnBrk="0" fontAlgn="base" hangingPunct="0">
        <a:lnSpc>
          <a:spcPct val="90000"/>
        </a:lnSpc>
        <a:spcBef>
          <a:spcPct val="0"/>
        </a:spcBef>
        <a:spcAft>
          <a:spcPct val="0"/>
        </a:spcAft>
        <a:defRPr sz="2800" b="1">
          <a:solidFill>
            <a:schemeClr val="bg1"/>
          </a:solidFill>
          <a:latin typeface="+mj-lt"/>
          <a:ea typeface="ＭＳ Ｐゴシック" charset="0"/>
          <a:cs typeface="+mj-cs"/>
        </a:defRPr>
      </a:lvl1pPr>
      <a:lvl2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2pPr>
      <a:lvl3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3pPr>
      <a:lvl4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4pPr>
      <a:lvl5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chemeClr val="accent1"/>
        </a:buClr>
        <a:buChar char="•"/>
        <a:defRPr sz="2200">
          <a:solidFill>
            <a:srgbClr val="6B7C85"/>
          </a:solidFill>
          <a:latin typeface="+mn-lt"/>
          <a:ea typeface="ＭＳ Ｐゴシック" charset="0"/>
          <a:cs typeface="+mn-cs"/>
        </a:defRPr>
      </a:lvl1pPr>
      <a:lvl2pPr marL="742950" indent="-285750" algn="l" rtl="0" eaLnBrk="0" fontAlgn="base" hangingPunct="0">
        <a:spcBef>
          <a:spcPct val="20000"/>
        </a:spcBef>
        <a:spcAft>
          <a:spcPct val="0"/>
        </a:spcAft>
        <a:buClr>
          <a:schemeClr val="hlink"/>
        </a:buClr>
        <a:buFont typeface="Trebuchet MS" pitchFamily="34" charset="0"/>
        <a:buChar char="–"/>
        <a:defRPr sz="2000">
          <a:solidFill>
            <a:srgbClr val="6B7C85"/>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buClr>
        <a:buChar char="•"/>
        <a:defRPr>
          <a:solidFill>
            <a:srgbClr val="6B7C85"/>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folHlink"/>
        </a:buClr>
        <a:buFont typeface="Trebuchet MS" pitchFamily="34" charset="0"/>
        <a:buChar char="–"/>
        <a:defRPr sz="1600">
          <a:solidFill>
            <a:srgbClr val="6B7C85"/>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2"/>
        </a:buClr>
        <a:buChar char="•"/>
        <a:defRPr sz="1600">
          <a:solidFill>
            <a:srgbClr val="6B7C85"/>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7" name="Title 1"/>
          <p:cNvSpPr txBox="1">
            <a:spLocks/>
          </p:cNvSpPr>
          <p:nvPr/>
        </p:nvSpPr>
        <p:spPr>
          <a:xfrm>
            <a:off x="468313" y="1555750"/>
            <a:ext cx="8229600" cy="936625"/>
          </a:xfrm>
          <a:prstGeom prst="rect">
            <a:avLst/>
          </a:prstGeom>
        </p:spPr>
        <p:txBody>
          <a:bodyPr/>
          <a:lstStyle>
            <a:lvl1pPr algn="r" rtl="0" eaLnBrk="0" fontAlgn="base" hangingPunct="0">
              <a:lnSpc>
                <a:spcPct val="90000"/>
              </a:lnSpc>
              <a:spcBef>
                <a:spcPct val="0"/>
              </a:spcBef>
              <a:spcAft>
                <a:spcPct val="0"/>
              </a:spcAft>
              <a:defRPr sz="2800" b="1">
                <a:solidFill>
                  <a:schemeClr val="bg1"/>
                </a:solidFill>
                <a:latin typeface="+mj-lt"/>
                <a:ea typeface="ＭＳ Ｐゴシック" charset="0"/>
                <a:cs typeface="+mj-cs"/>
              </a:defRPr>
            </a:lvl1pPr>
            <a:lvl2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2pPr>
            <a:lvl3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3pPr>
            <a:lvl4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4pPr>
            <a:lvl5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a:lstStyle>
          <a:p>
            <a:pPr>
              <a:defRPr/>
            </a:pPr>
            <a:r>
              <a:rPr lang="en-US" dirty="0" smtClean="0">
                <a:solidFill>
                  <a:srgbClr val="FFFFFF"/>
                </a:solidFill>
              </a:rPr>
              <a:t>Click to edit Master title style</a:t>
            </a:r>
            <a:endParaRPr lang="en-GB" dirty="0">
              <a:solidFill>
                <a:srgbClr val="FFFFFF"/>
              </a:solidFill>
            </a:endParaRPr>
          </a:p>
        </p:txBody>
      </p:sp>
      <p:pic>
        <p:nvPicPr>
          <p:cNvPr id="1028" name="Picture 3" descr="C:\DOCUME~1\lenain\LOCALS~1\Temp\7zECD.tmp\LOGO-CE for RTD EN Negative Cya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b="0" smtClean="0">
                <a:solidFill>
                  <a:srgbClr val="30529D"/>
                </a:solidFill>
                <a:ea typeface="ＭＳ Ｐゴシック" pitchFamily="34" charset="-128"/>
              </a:rPr>
              <a:pPr>
                <a:defRPr/>
              </a:pPr>
              <a:t>‹#›</a:t>
            </a:fld>
            <a:endParaRPr lang="en-GB" b="0" dirty="0">
              <a:solidFill>
                <a:srgbClr val="30529D"/>
              </a:solidFill>
              <a:ea typeface="ＭＳ Ｐゴシック" pitchFamily="34" charset="-128"/>
            </a:endParaRPr>
          </a:p>
        </p:txBody>
      </p:sp>
      <p:pic>
        <p:nvPicPr>
          <p:cNvPr id="7" name="Picture 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56182"/>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ransition spd="slow">
    <p:wipe dir="r"/>
  </p:transition>
  <p:timing>
    <p:tnLst>
      <p:par>
        <p:cTn id="1" dur="indefinite" restart="never" nodeType="tmRoot"/>
      </p:par>
    </p:tnLst>
  </p:timing>
  <p:hf hdr="0" ftr="0" dt="0"/>
  <p:txStyles>
    <p:titleStyle>
      <a:lvl1pPr algn="r" rtl="0" eaLnBrk="0" fontAlgn="base" hangingPunct="0">
        <a:lnSpc>
          <a:spcPct val="90000"/>
        </a:lnSpc>
        <a:spcBef>
          <a:spcPct val="0"/>
        </a:spcBef>
        <a:spcAft>
          <a:spcPct val="0"/>
        </a:spcAft>
        <a:defRPr sz="2800" b="1">
          <a:solidFill>
            <a:schemeClr val="bg1"/>
          </a:solidFill>
          <a:latin typeface="+mj-lt"/>
          <a:ea typeface="ＭＳ Ｐゴシック" charset="0"/>
          <a:cs typeface="+mj-cs"/>
        </a:defRPr>
      </a:lvl1pPr>
      <a:lvl2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2pPr>
      <a:lvl3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3pPr>
      <a:lvl4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4pPr>
      <a:lvl5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chemeClr val="accent1"/>
        </a:buClr>
        <a:buChar char="•"/>
        <a:defRPr sz="2200">
          <a:solidFill>
            <a:srgbClr val="6B7C85"/>
          </a:solidFill>
          <a:latin typeface="+mn-lt"/>
          <a:ea typeface="ＭＳ Ｐゴシック" charset="0"/>
          <a:cs typeface="+mn-cs"/>
        </a:defRPr>
      </a:lvl1pPr>
      <a:lvl2pPr marL="742950" indent="-285750" algn="l" rtl="0" eaLnBrk="0" fontAlgn="base" hangingPunct="0">
        <a:spcBef>
          <a:spcPct val="20000"/>
        </a:spcBef>
        <a:spcAft>
          <a:spcPct val="0"/>
        </a:spcAft>
        <a:buClr>
          <a:schemeClr val="hlink"/>
        </a:buClr>
        <a:buFont typeface="Trebuchet MS" pitchFamily="34" charset="0"/>
        <a:buChar char="–"/>
        <a:defRPr sz="2000">
          <a:solidFill>
            <a:srgbClr val="6B7C85"/>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buClr>
        <a:buChar char="•"/>
        <a:defRPr>
          <a:solidFill>
            <a:srgbClr val="6B7C85"/>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folHlink"/>
        </a:buClr>
        <a:buFont typeface="Trebuchet MS" pitchFamily="34" charset="0"/>
        <a:buChar char="–"/>
        <a:defRPr sz="1600">
          <a:solidFill>
            <a:srgbClr val="6B7C85"/>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2"/>
        </a:buClr>
        <a:buChar char="•"/>
        <a:defRPr sz="1600">
          <a:solidFill>
            <a:srgbClr val="6B7C85"/>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7" name="Title 1"/>
          <p:cNvSpPr txBox="1">
            <a:spLocks/>
          </p:cNvSpPr>
          <p:nvPr/>
        </p:nvSpPr>
        <p:spPr>
          <a:xfrm>
            <a:off x="468313" y="1555750"/>
            <a:ext cx="8229600" cy="936625"/>
          </a:xfrm>
          <a:prstGeom prst="rect">
            <a:avLst/>
          </a:prstGeom>
        </p:spPr>
        <p:txBody>
          <a:bodyPr/>
          <a:lstStyle>
            <a:lvl1pPr algn="r" rtl="0" eaLnBrk="0" fontAlgn="base" hangingPunct="0">
              <a:lnSpc>
                <a:spcPct val="90000"/>
              </a:lnSpc>
              <a:spcBef>
                <a:spcPct val="0"/>
              </a:spcBef>
              <a:spcAft>
                <a:spcPct val="0"/>
              </a:spcAft>
              <a:defRPr sz="2800" b="1">
                <a:solidFill>
                  <a:schemeClr val="bg1"/>
                </a:solidFill>
                <a:latin typeface="+mj-lt"/>
                <a:ea typeface="ＭＳ Ｐゴシック" charset="0"/>
                <a:cs typeface="+mj-cs"/>
              </a:defRPr>
            </a:lvl1pPr>
            <a:lvl2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2pPr>
            <a:lvl3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3pPr>
            <a:lvl4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4pPr>
            <a:lvl5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a:lstStyle>
          <a:p>
            <a:pPr>
              <a:defRPr/>
            </a:pPr>
            <a:r>
              <a:rPr lang="en-US" dirty="0" smtClean="0">
                <a:solidFill>
                  <a:srgbClr val="FFFFFF"/>
                </a:solidFill>
              </a:rPr>
              <a:t>Click to edit Master title style</a:t>
            </a:r>
            <a:endParaRPr lang="en-GB" dirty="0">
              <a:solidFill>
                <a:srgbClr val="FFFFFF"/>
              </a:solidFill>
            </a:endParaRPr>
          </a:p>
        </p:txBody>
      </p:sp>
      <p:pic>
        <p:nvPicPr>
          <p:cNvPr id="1028" name="Picture 3" descr="C:\DOCUME~1\lenain\LOCALS~1\Temp\7zECD.tmp\LOGO-CE for RTD EN Negative Cya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b="0" smtClean="0">
                <a:solidFill>
                  <a:srgbClr val="30529D"/>
                </a:solidFill>
                <a:ea typeface="ＭＳ Ｐゴシック" pitchFamily="34" charset="-128"/>
              </a:rPr>
              <a:pPr>
                <a:defRPr/>
              </a:pPr>
              <a:t>‹#›</a:t>
            </a:fld>
            <a:endParaRPr lang="en-GB" b="0" dirty="0">
              <a:solidFill>
                <a:srgbClr val="30529D"/>
              </a:solidFill>
              <a:ea typeface="ＭＳ Ｐゴシック" pitchFamily="34" charset="-128"/>
            </a:endParaRPr>
          </a:p>
        </p:txBody>
      </p:sp>
      <p:pic>
        <p:nvPicPr>
          <p:cNvPr id="7" name="Picture 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405096"/>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ransition spd="slow">
    <p:wipe dir="r"/>
  </p:transition>
  <p:timing>
    <p:tnLst>
      <p:par>
        <p:cTn id="1" dur="indefinite" restart="never" nodeType="tmRoot"/>
      </p:par>
    </p:tnLst>
  </p:timing>
  <p:hf hdr="0" ftr="0" dt="0"/>
  <p:txStyles>
    <p:titleStyle>
      <a:lvl1pPr algn="r" rtl="0" eaLnBrk="0" fontAlgn="base" hangingPunct="0">
        <a:lnSpc>
          <a:spcPct val="90000"/>
        </a:lnSpc>
        <a:spcBef>
          <a:spcPct val="0"/>
        </a:spcBef>
        <a:spcAft>
          <a:spcPct val="0"/>
        </a:spcAft>
        <a:defRPr sz="2800" b="1">
          <a:solidFill>
            <a:schemeClr val="bg1"/>
          </a:solidFill>
          <a:latin typeface="+mj-lt"/>
          <a:ea typeface="ＭＳ Ｐゴシック" charset="0"/>
          <a:cs typeface="+mj-cs"/>
        </a:defRPr>
      </a:lvl1pPr>
      <a:lvl2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2pPr>
      <a:lvl3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3pPr>
      <a:lvl4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4pPr>
      <a:lvl5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chemeClr val="accent1"/>
        </a:buClr>
        <a:buChar char="•"/>
        <a:defRPr sz="2200">
          <a:solidFill>
            <a:srgbClr val="6B7C85"/>
          </a:solidFill>
          <a:latin typeface="+mn-lt"/>
          <a:ea typeface="ＭＳ Ｐゴシック" charset="0"/>
          <a:cs typeface="+mn-cs"/>
        </a:defRPr>
      </a:lvl1pPr>
      <a:lvl2pPr marL="742950" indent="-285750" algn="l" rtl="0" eaLnBrk="0" fontAlgn="base" hangingPunct="0">
        <a:spcBef>
          <a:spcPct val="20000"/>
        </a:spcBef>
        <a:spcAft>
          <a:spcPct val="0"/>
        </a:spcAft>
        <a:buClr>
          <a:schemeClr val="hlink"/>
        </a:buClr>
        <a:buFont typeface="Trebuchet MS" pitchFamily="34" charset="0"/>
        <a:buChar char="–"/>
        <a:defRPr sz="2000">
          <a:solidFill>
            <a:srgbClr val="6B7C85"/>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buClr>
        <a:buChar char="•"/>
        <a:defRPr>
          <a:solidFill>
            <a:srgbClr val="6B7C85"/>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folHlink"/>
        </a:buClr>
        <a:buFont typeface="Trebuchet MS" pitchFamily="34" charset="0"/>
        <a:buChar char="–"/>
        <a:defRPr sz="1600">
          <a:solidFill>
            <a:srgbClr val="6B7C85"/>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2"/>
        </a:buClr>
        <a:buChar char="•"/>
        <a:defRPr sz="1600">
          <a:solidFill>
            <a:srgbClr val="6B7C85"/>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7" name="Title 1"/>
          <p:cNvSpPr txBox="1">
            <a:spLocks/>
          </p:cNvSpPr>
          <p:nvPr/>
        </p:nvSpPr>
        <p:spPr>
          <a:xfrm>
            <a:off x="468313" y="1555750"/>
            <a:ext cx="8229600" cy="936625"/>
          </a:xfrm>
          <a:prstGeom prst="rect">
            <a:avLst/>
          </a:prstGeom>
        </p:spPr>
        <p:txBody>
          <a:bodyPr/>
          <a:lstStyle>
            <a:lvl1pPr algn="r" rtl="0" eaLnBrk="0" fontAlgn="base" hangingPunct="0">
              <a:lnSpc>
                <a:spcPct val="90000"/>
              </a:lnSpc>
              <a:spcBef>
                <a:spcPct val="0"/>
              </a:spcBef>
              <a:spcAft>
                <a:spcPct val="0"/>
              </a:spcAft>
              <a:defRPr sz="2800" b="1">
                <a:solidFill>
                  <a:schemeClr val="bg1"/>
                </a:solidFill>
                <a:latin typeface="+mj-lt"/>
                <a:ea typeface="ＭＳ Ｐゴシック" charset="0"/>
                <a:cs typeface="+mj-cs"/>
              </a:defRPr>
            </a:lvl1pPr>
            <a:lvl2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2pPr>
            <a:lvl3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3pPr>
            <a:lvl4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4pPr>
            <a:lvl5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a:lstStyle>
          <a:p>
            <a:pPr>
              <a:defRPr/>
            </a:pPr>
            <a:r>
              <a:rPr lang="en-US" dirty="0" smtClean="0">
                <a:solidFill>
                  <a:srgbClr val="FFFFFF"/>
                </a:solidFill>
              </a:rPr>
              <a:t>Click to edit Master title style</a:t>
            </a:r>
            <a:endParaRPr lang="en-GB" dirty="0">
              <a:solidFill>
                <a:srgbClr val="FFFFFF"/>
              </a:solidFill>
            </a:endParaRPr>
          </a:p>
        </p:txBody>
      </p:sp>
      <p:pic>
        <p:nvPicPr>
          <p:cNvPr id="1028" name="Picture 3" descr="C:\DOCUME~1\lenain\LOCALS~1\Temp\7zECD.tmp\LOGO-CE for RTD EN Negative Cya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sldNum" sz="quarter" idx="4"/>
          </p:nvPr>
        </p:nvSpPr>
        <p:spPr>
          <a:xfrm>
            <a:off x="8497888" y="6473825"/>
            <a:ext cx="646112" cy="369888"/>
          </a:xfrm>
          <a:prstGeom prst="rect">
            <a:avLst/>
          </a:prstGeom>
        </p:spPr>
        <p:txBody>
          <a:bodyPr vert="horz" wrap="square" lIns="91440" tIns="45720" rIns="91440" bIns="45720" numCol="1" anchor="ctr" anchorCtr="0" compatLnSpc="1">
            <a:prstTxWarp prst="textNoShape">
              <a:avLst/>
            </a:prstTxWarp>
          </a:bodyPr>
          <a:lstStyle>
            <a:lvl1pPr>
              <a:defRPr sz="900">
                <a:latin typeface="+mn-lt"/>
                <a:cs typeface="+mn-cs"/>
              </a:defRPr>
            </a:lvl1pPr>
          </a:lstStyle>
          <a:p>
            <a:pPr>
              <a:defRPr/>
            </a:pPr>
            <a:fld id="{A9BA4215-037C-415B-9BFE-9EED1948B078}" type="slidenum">
              <a:rPr lang="en-GB" b="0" smtClean="0">
                <a:solidFill>
                  <a:srgbClr val="30529D"/>
                </a:solidFill>
                <a:ea typeface="ＭＳ Ｐゴシック" pitchFamily="34" charset="-128"/>
              </a:rPr>
              <a:pPr>
                <a:defRPr/>
              </a:pPr>
              <a:t>‹#›</a:t>
            </a:fld>
            <a:endParaRPr lang="en-GB" b="0" dirty="0">
              <a:solidFill>
                <a:srgbClr val="30529D"/>
              </a:solidFill>
              <a:ea typeface="ＭＳ Ｐゴシック" pitchFamily="34" charset="-128"/>
            </a:endParaRPr>
          </a:p>
        </p:txBody>
      </p:sp>
      <p:pic>
        <p:nvPicPr>
          <p:cNvPr id="7" name="Picture 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298423"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470040"/>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spd="slow">
    <p:wipe dir="r"/>
  </p:transition>
  <p:timing>
    <p:tnLst>
      <p:par>
        <p:cTn id="1" dur="indefinite" restart="never" nodeType="tmRoot"/>
      </p:par>
    </p:tnLst>
  </p:timing>
  <p:hf hdr="0" ftr="0" dt="0"/>
  <p:txStyles>
    <p:titleStyle>
      <a:lvl1pPr algn="r" rtl="0" eaLnBrk="0" fontAlgn="base" hangingPunct="0">
        <a:lnSpc>
          <a:spcPct val="90000"/>
        </a:lnSpc>
        <a:spcBef>
          <a:spcPct val="0"/>
        </a:spcBef>
        <a:spcAft>
          <a:spcPct val="0"/>
        </a:spcAft>
        <a:defRPr sz="2800" b="1">
          <a:solidFill>
            <a:schemeClr val="bg1"/>
          </a:solidFill>
          <a:latin typeface="+mj-lt"/>
          <a:ea typeface="ＭＳ Ｐゴシック" charset="0"/>
          <a:cs typeface="+mj-cs"/>
        </a:defRPr>
      </a:lvl1pPr>
      <a:lvl2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2pPr>
      <a:lvl3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3pPr>
      <a:lvl4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4pPr>
      <a:lvl5pPr algn="r" rtl="0" eaLnBrk="0" fontAlgn="base" hangingPunct="0">
        <a:lnSpc>
          <a:spcPct val="90000"/>
        </a:lnSpc>
        <a:spcBef>
          <a:spcPct val="0"/>
        </a:spcBef>
        <a:spcAft>
          <a:spcPct val="0"/>
        </a:spcAft>
        <a:defRPr sz="2800" b="1">
          <a:solidFill>
            <a:schemeClr val="bg1"/>
          </a:solidFill>
          <a:latin typeface="Calibri" pitchFamily="34" charset="0"/>
          <a:ea typeface="ＭＳ Ｐゴシック" charset="0"/>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chemeClr val="accent1"/>
        </a:buClr>
        <a:buChar char="•"/>
        <a:defRPr sz="2200">
          <a:solidFill>
            <a:srgbClr val="6B7C85"/>
          </a:solidFill>
          <a:latin typeface="+mn-lt"/>
          <a:ea typeface="ＭＳ Ｐゴシック" charset="0"/>
          <a:cs typeface="+mn-cs"/>
        </a:defRPr>
      </a:lvl1pPr>
      <a:lvl2pPr marL="742950" indent="-285750" algn="l" rtl="0" eaLnBrk="0" fontAlgn="base" hangingPunct="0">
        <a:spcBef>
          <a:spcPct val="20000"/>
        </a:spcBef>
        <a:spcAft>
          <a:spcPct val="0"/>
        </a:spcAft>
        <a:buClr>
          <a:schemeClr val="hlink"/>
        </a:buClr>
        <a:buFont typeface="Trebuchet MS" pitchFamily="34" charset="0"/>
        <a:buChar char="–"/>
        <a:defRPr sz="2000">
          <a:solidFill>
            <a:srgbClr val="6B7C85"/>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buClr>
        <a:buChar char="•"/>
        <a:defRPr>
          <a:solidFill>
            <a:srgbClr val="6B7C85"/>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folHlink"/>
        </a:buClr>
        <a:buFont typeface="Trebuchet MS" pitchFamily="34" charset="0"/>
        <a:buChar char="–"/>
        <a:defRPr sz="1600">
          <a:solidFill>
            <a:srgbClr val="6B7C85"/>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2"/>
        </a:buClr>
        <a:buChar char="•"/>
        <a:defRPr sz="1600">
          <a:solidFill>
            <a:srgbClr val="6B7C85"/>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03.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3.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3.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05"/>
          <p:cNvSpPr>
            <a:spLocks noGrp="1" noChangeArrowheads="1"/>
          </p:cNvSpPr>
          <p:nvPr>
            <p:ph type="subTitle" idx="4294967295"/>
          </p:nvPr>
        </p:nvSpPr>
        <p:spPr bwMode="auto">
          <a:xfrm>
            <a:off x="609600" y="5023531"/>
            <a:ext cx="4413250" cy="5235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GB" sz="1800" dirty="0" smtClean="0">
                <a:solidFill>
                  <a:schemeClr val="bg1"/>
                </a:solidFill>
                <a:latin typeface="Corbel" pitchFamily="34" charset="0"/>
                <a:ea typeface="ＭＳ Ｐゴシック" pitchFamily="34" charset="-128"/>
              </a:rPr>
              <a:t>European </a:t>
            </a:r>
            <a:r>
              <a:rPr lang="en-GB" sz="1800" dirty="0">
                <a:solidFill>
                  <a:schemeClr val="bg1"/>
                </a:solidFill>
                <a:latin typeface="Corbel" pitchFamily="34" charset="0"/>
                <a:ea typeface="ＭＳ Ｐゴシック" pitchFamily="34" charset="-128"/>
              </a:rPr>
              <a:t>Interoperability </a:t>
            </a:r>
            <a:r>
              <a:rPr lang="en-GB" sz="1800" dirty="0" smtClean="0">
                <a:solidFill>
                  <a:schemeClr val="bg1"/>
                </a:solidFill>
                <a:latin typeface="Corbel" pitchFamily="34" charset="0"/>
                <a:ea typeface="ＭＳ Ｐゴシック" pitchFamily="34" charset="-128"/>
              </a:rPr>
              <a:t>Architecture</a:t>
            </a:r>
            <a:endParaRPr lang="en-GB" sz="1800" dirty="0">
              <a:solidFill>
                <a:schemeClr val="bg1"/>
              </a:solidFill>
              <a:latin typeface="Corbel" pitchFamily="34" charset="0"/>
              <a:ea typeface="ＭＳ Ｐゴシック" pitchFamily="34" charset="-128"/>
            </a:endParaRPr>
          </a:p>
        </p:txBody>
      </p:sp>
      <p:sp>
        <p:nvSpPr>
          <p:cNvPr id="130053" name="ZoneTexte 5"/>
          <p:cNvSpPr txBox="1">
            <a:spLocks noChangeArrowheads="1"/>
          </p:cNvSpPr>
          <p:nvPr/>
        </p:nvSpPr>
        <p:spPr bwMode="auto">
          <a:xfrm>
            <a:off x="7059613"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ea typeface="ＭＳ Ｐゴシック" pitchFamily="34" charset="-128"/>
              </a:defRPr>
            </a:lvl1pPr>
            <a:lvl2pPr marL="742950" indent="-285750" eaLnBrk="0" hangingPunct="0">
              <a:defRPr>
                <a:solidFill>
                  <a:schemeClr val="tx1"/>
                </a:solidFill>
                <a:latin typeface="Trebuchet MS" pitchFamily="34" charset="0"/>
                <a:ea typeface="ＭＳ Ｐゴシック" pitchFamily="34" charset="-128"/>
              </a:defRPr>
            </a:lvl2pPr>
            <a:lvl3pPr marL="1143000" indent="-228600" eaLnBrk="0" hangingPunct="0">
              <a:defRPr>
                <a:solidFill>
                  <a:schemeClr val="tx1"/>
                </a:solidFill>
                <a:latin typeface="Trebuchet MS" pitchFamily="34" charset="0"/>
                <a:ea typeface="ＭＳ Ｐゴシック" pitchFamily="34" charset="-128"/>
              </a:defRPr>
            </a:lvl3pPr>
            <a:lvl4pPr marL="1600200" indent="-228600" eaLnBrk="0" hangingPunct="0">
              <a:defRPr>
                <a:solidFill>
                  <a:schemeClr val="tx1"/>
                </a:solidFill>
                <a:latin typeface="Trebuchet MS" pitchFamily="34" charset="0"/>
                <a:ea typeface="ＭＳ Ｐゴシック" pitchFamily="34" charset="-128"/>
              </a:defRPr>
            </a:lvl4pPr>
            <a:lvl5pPr marL="2057400" indent="-228600" eaLnBrk="0" hangingPunct="0">
              <a:defRPr>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endParaRPr lang="en-GB" sz="1800" b="0" dirty="0">
              <a:solidFill>
                <a:srgbClr val="30529D"/>
              </a:solidFill>
              <a:latin typeface="Corbel" pitchFamily="34" charset="0"/>
            </a:endParaRPr>
          </a:p>
        </p:txBody>
      </p:sp>
      <p:sp>
        <p:nvSpPr>
          <p:cNvPr id="130054" name="ZoneTexte 8"/>
          <p:cNvSpPr txBox="1">
            <a:spLocks noChangeArrowheads="1"/>
          </p:cNvSpPr>
          <p:nvPr/>
        </p:nvSpPr>
        <p:spPr bwMode="auto">
          <a:xfrm>
            <a:off x="609600" y="2322770"/>
            <a:ext cx="41941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ea typeface="ＭＳ Ｐゴシック" pitchFamily="34" charset="-128"/>
              </a:defRPr>
            </a:lvl1pPr>
            <a:lvl2pPr marL="742950" indent="-285750" eaLnBrk="0" hangingPunct="0">
              <a:defRPr>
                <a:solidFill>
                  <a:schemeClr val="tx1"/>
                </a:solidFill>
                <a:latin typeface="Trebuchet MS" pitchFamily="34" charset="0"/>
                <a:ea typeface="ＭＳ Ｐゴシック" pitchFamily="34" charset="-128"/>
              </a:defRPr>
            </a:lvl2pPr>
            <a:lvl3pPr marL="1143000" indent="-228600" eaLnBrk="0" hangingPunct="0">
              <a:defRPr>
                <a:solidFill>
                  <a:schemeClr val="tx1"/>
                </a:solidFill>
                <a:latin typeface="Trebuchet MS" pitchFamily="34" charset="0"/>
                <a:ea typeface="ＭＳ Ｐゴシック" pitchFamily="34" charset="-128"/>
              </a:defRPr>
            </a:lvl3pPr>
            <a:lvl4pPr marL="1600200" indent="-228600" eaLnBrk="0" hangingPunct="0">
              <a:defRPr>
                <a:solidFill>
                  <a:schemeClr val="tx1"/>
                </a:solidFill>
                <a:latin typeface="Trebuchet MS" pitchFamily="34" charset="0"/>
                <a:ea typeface="ＭＳ Ｐゴシック" pitchFamily="34" charset="-128"/>
              </a:defRPr>
            </a:lvl4pPr>
            <a:lvl5pPr marL="2057400" indent="-228600" eaLnBrk="0" hangingPunct="0">
              <a:defRPr>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eaLnBrk="1" hangingPunct="1"/>
            <a:r>
              <a:rPr lang="en-GB" sz="2800" dirty="0" smtClean="0">
                <a:solidFill>
                  <a:srgbClr val="FFFFFF"/>
                </a:solidFill>
                <a:latin typeface="Corbel" pitchFamily="34" charset="0"/>
              </a:rPr>
              <a:t>e-SENS Workshop :</a:t>
            </a:r>
          </a:p>
          <a:p>
            <a:pPr eaLnBrk="1" hangingPunct="1"/>
            <a:r>
              <a:rPr lang="en-GB" sz="2800" dirty="0" smtClean="0">
                <a:solidFill>
                  <a:srgbClr val="FFFFFF"/>
                </a:solidFill>
                <a:latin typeface="Corbel" pitchFamily="34" charset="0"/>
              </a:rPr>
              <a:t>Cartography Tool in practise</a:t>
            </a:r>
            <a:endParaRPr lang="en-GB" sz="2400" dirty="0">
              <a:solidFill>
                <a:srgbClr val="FFFFFF"/>
              </a:solidFill>
              <a:latin typeface="Corbel" pitchFamily="34" charset="0"/>
            </a:endParaRPr>
          </a:p>
        </p:txBody>
      </p:sp>
      <p:sp>
        <p:nvSpPr>
          <p:cNvPr id="5" name="Rectangle 4"/>
          <p:cNvSpPr/>
          <p:nvPr/>
        </p:nvSpPr>
        <p:spPr>
          <a:xfrm>
            <a:off x="609600" y="5285314"/>
            <a:ext cx="1759456" cy="369332"/>
          </a:xfrm>
          <a:prstGeom prst="rect">
            <a:avLst/>
          </a:prstGeom>
        </p:spPr>
        <p:txBody>
          <a:bodyPr wrap="none">
            <a:spAutoFit/>
          </a:bodyPr>
          <a:lstStyle/>
          <a:p>
            <a:r>
              <a:rPr lang="en-GB" sz="1800" b="0" dirty="0" smtClean="0">
                <a:solidFill>
                  <a:srgbClr val="FFFFFF"/>
                </a:solidFill>
                <a:latin typeface="Corbel" pitchFamily="34" charset="0"/>
                <a:ea typeface="ＭＳ Ｐゴシック" pitchFamily="34" charset="-128"/>
              </a:rPr>
              <a:t>7-8 January 2015</a:t>
            </a:r>
            <a:endParaRPr lang="en-GB" sz="1800" b="0" dirty="0">
              <a:solidFill>
                <a:srgbClr val="FFFFFF"/>
              </a:solidFill>
              <a:latin typeface="Corbel" pitchFamily="34" charset="0"/>
              <a:ea typeface="ＭＳ Ｐゴシック" pitchFamily="34" charset="-128"/>
            </a:endParaRPr>
          </a:p>
        </p:txBody>
      </p:sp>
    </p:spTree>
    <p:extLst>
      <p:ext uri="{BB962C8B-B14F-4D97-AF65-F5344CB8AC3E}">
        <p14:creationId xmlns:p14="http://schemas.microsoft.com/office/powerpoint/2010/main" val="2214334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EIRA overview</a:t>
            </a:r>
            <a:endParaRPr lang="en-GB" i="1"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10</a:t>
            </a:fld>
            <a:endParaRPr lang="en-GB" dirty="0">
              <a:solidFill>
                <a:srgbClr val="30529D"/>
              </a:solidFill>
            </a:endParaRPr>
          </a:p>
        </p:txBody>
      </p:sp>
      <p:sp>
        <p:nvSpPr>
          <p:cNvPr id="6" name="Content Placeholder 2"/>
          <p:cNvSpPr>
            <a:spLocks noGrp="1"/>
          </p:cNvSpPr>
          <p:nvPr/>
        </p:nvSpPr>
        <p:spPr>
          <a:xfrm>
            <a:off x="614362" y="1556792"/>
            <a:ext cx="7883526"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Font typeface="Arial" panose="020B0604020202020204" pitchFamily="34" charset="0"/>
              <a:buNone/>
            </a:pPr>
            <a:r>
              <a:rPr lang="en-US" sz="2800" b="0" dirty="0" smtClean="0">
                <a:solidFill>
                  <a:srgbClr val="30529D">
                    <a:lumMod val="50000"/>
                  </a:srgbClr>
                </a:solidFill>
                <a:ea typeface="ＭＳ Ｐゴシック" pitchFamily="34" charset="-128"/>
              </a:rPr>
              <a:t>Active elements</a:t>
            </a:r>
            <a:endParaRPr lang="en-GB" sz="2800" b="0" dirty="0">
              <a:solidFill>
                <a:srgbClr val="30529D">
                  <a:lumMod val="50000"/>
                </a:srgbClr>
              </a:solidFill>
              <a:ea typeface="ＭＳ Ｐゴシック" pitchFamily="34" charset="-128"/>
            </a:endParaRPr>
          </a:p>
        </p:txBody>
      </p:sp>
      <p:sp>
        <p:nvSpPr>
          <p:cNvPr id="8" name="TextBox 7"/>
          <p:cNvSpPr txBox="1"/>
          <p:nvPr/>
        </p:nvSpPr>
        <p:spPr>
          <a:xfrm>
            <a:off x="614363" y="2124593"/>
            <a:ext cx="2805510" cy="1554272"/>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Integrates </a:t>
            </a:r>
            <a:r>
              <a:rPr lang="en-US" sz="1800" b="0" dirty="0">
                <a:solidFill>
                  <a:srgbClr val="30529D">
                    <a:lumMod val="50000"/>
                  </a:srgbClr>
                </a:solidFill>
                <a:latin typeface="Calibri"/>
                <a:ea typeface="ＭＳ Ｐゴシック" pitchFamily="34" charset="-128"/>
                <a:cs typeface="Arial" panose="020B0604020202020204" pitchFamily="34" charset="0"/>
              </a:rPr>
              <a:t>the different views as active elements</a:t>
            </a:r>
            <a:endParaRPr lang="en-US" sz="1800" b="0" dirty="0" smtClean="0">
              <a:solidFill>
                <a:srgbClr val="30529D">
                  <a:lumMod val="50000"/>
                </a:srgbClr>
              </a:solidFill>
              <a:latin typeface="Calibri"/>
              <a:ea typeface="ＭＳ Ｐゴシック" pitchFamily="34" charset="-128"/>
              <a:cs typeface="Arial" panose="020B0604020202020204" pitchFamily="34" charset="0"/>
            </a:endParaRPr>
          </a:p>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Clicking a view’s name </a:t>
            </a:r>
            <a:r>
              <a:rPr lang="en-US" sz="1800" b="0" dirty="0">
                <a:solidFill>
                  <a:srgbClr val="30529D">
                    <a:lumMod val="50000"/>
                  </a:srgbClr>
                </a:solidFill>
                <a:latin typeface="Calibri"/>
                <a:ea typeface="ＭＳ Ｐゴシック" pitchFamily="34" charset="-128"/>
                <a:cs typeface="Arial" panose="020B0604020202020204" pitchFamily="34" charset="0"/>
              </a:rPr>
              <a:t>opens the corresponding zoomed </a:t>
            </a:r>
            <a:r>
              <a:rPr lang="en-US" sz="1800" b="0" dirty="0" smtClean="0">
                <a:solidFill>
                  <a:srgbClr val="30529D">
                    <a:lumMod val="50000"/>
                  </a:srgbClr>
                </a:solidFill>
                <a:latin typeface="Calibri"/>
                <a:ea typeface="ＭＳ Ｐゴシック" pitchFamily="34" charset="-128"/>
                <a:cs typeface="Arial" panose="020B0604020202020204" pitchFamily="34" charset="0"/>
              </a:rPr>
              <a:t>view</a:t>
            </a:r>
          </a:p>
        </p:txBody>
      </p:sp>
      <p:sp>
        <p:nvSpPr>
          <p:cNvPr id="14" name="Rectangle 13"/>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Functionalities</a:t>
            </a:r>
            <a:endParaRPr lang="en-US" sz="1600" dirty="0">
              <a:solidFill>
                <a:prstClr val="white"/>
              </a:solidFill>
              <a:latin typeface="Calibri"/>
              <a:ea typeface="ＭＳ Ｐゴシック" pitchFamily="34" charset="-128"/>
            </a:endParaRPr>
          </a:p>
        </p:txBody>
      </p:sp>
      <p:sp>
        <p:nvSpPr>
          <p:cNvPr id="16"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smtClean="0">
                <a:solidFill>
                  <a:prstClr val="white"/>
                </a:solidFill>
                <a:latin typeface="Calibri"/>
                <a:ea typeface="ＭＳ Ｐゴシック" pitchFamily="34" charset="-128"/>
              </a:rPr>
              <a:t>03</a:t>
            </a:r>
            <a:endParaRPr lang="en-US" sz="1600" dirty="0">
              <a:solidFill>
                <a:prstClr val="white"/>
              </a:solidFill>
              <a:latin typeface="Calibri"/>
              <a:ea typeface="ＭＳ Ｐゴシック" pitchFamily="34" charset="-128"/>
            </a:endParaRPr>
          </a:p>
        </p:txBody>
      </p:sp>
      <p:sp>
        <p:nvSpPr>
          <p:cNvPr id="17"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02</a:t>
            </a:r>
            <a:endParaRPr lang="en-US" sz="1600" b="0" dirty="0">
              <a:solidFill>
                <a:prstClr val="white"/>
              </a:solidFill>
              <a:latin typeface="Calibri"/>
              <a:ea typeface="ＭＳ Ｐゴシック" pitchFamily="34" charset="-128"/>
            </a:endParaRPr>
          </a:p>
        </p:txBody>
      </p:sp>
      <p:sp>
        <p:nvSpPr>
          <p:cNvPr id="18"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04</a:t>
            </a:r>
            <a:endParaRPr lang="en-US" sz="1600" b="0" dirty="0">
              <a:solidFill>
                <a:prstClr val="white"/>
              </a:solidFill>
              <a:latin typeface="Calibri"/>
              <a:ea typeface="ＭＳ Ｐゴシック" pitchFamily="34" charset="-128"/>
            </a:endParaRPr>
          </a:p>
        </p:txBody>
      </p:sp>
      <p:sp>
        <p:nvSpPr>
          <p:cNvPr id="19"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a:solidFill>
                  <a:prstClr val="white"/>
                </a:solidFill>
                <a:latin typeface="Calibri"/>
                <a:ea typeface="ＭＳ Ｐゴシック" pitchFamily="34" charset="-128"/>
              </a:rPr>
              <a:t>01</a:t>
            </a:r>
          </a:p>
        </p:txBody>
      </p:sp>
      <p:sp>
        <p:nvSpPr>
          <p:cNvPr id="20"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05</a:t>
            </a:r>
            <a:endParaRPr lang="en-US" sz="1600" b="0" dirty="0">
              <a:solidFill>
                <a:prstClr val="white"/>
              </a:solidFill>
              <a:latin typeface="Calibri"/>
              <a:ea typeface="ＭＳ Ｐゴシック" pitchFamily="34" charset="-128"/>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754" y="1903170"/>
            <a:ext cx="5026694" cy="3974102"/>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ounded Rectangle 20"/>
          <p:cNvSpPr/>
          <p:nvPr/>
        </p:nvSpPr>
        <p:spPr>
          <a:xfrm>
            <a:off x="6840644" y="2784166"/>
            <a:ext cx="834584" cy="318702"/>
          </a:xfrm>
          <a:prstGeom prst="round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6857206" y="3390692"/>
            <a:ext cx="1221914" cy="318702"/>
          </a:xfrm>
          <a:prstGeom prst="round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6823298" y="4002711"/>
            <a:ext cx="1009846" cy="318702"/>
          </a:xfrm>
          <a:prstGeom prst="round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6907195" y="4742540"/>
            <a:ext cx="1649184" cy="440616"/>
          </a:xfrm>
          <a:prstGeom prst="round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7358752"/>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Zoomed view (1/3)</a:t>
            </a:r>
            <a:endParaRPr lang="en-GB" i="1"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11</a:t>
            </a:fld>
            <a:endParaRPr lang="en-GB" dirty="0">
              <a:solidFill>
                <a:srgbClr val="30529D"/>
              </a:solidFill>
            </a:endParaRPr>
          </a:p>
        </p:txBody>
      </p:sp>
      <p:sp>
        <p:nvSpPr>
          <p:cNvPr id="6" name="Content Placeholder 2"/>
          <p:cNvSpPr>
            <a:spLocks noGrp="1"/>
          </p:cNvSpPr>
          <p:nvPr/>
        </p:nvSpPr>
        <p:spPr>
          <a:xfrm>
            <a:off x="614362" y="1556792"/>
            <a:ext cx="7883526"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Font typeface="Arial" panose="020B0604020202020204" pitchFamily="34" charset="0"/>
              <a:buNone/>
            </a:pPr>
            <a:r>
              <a:rPr lang="en-US" sz="2800" b="0" dirty="0" smtClean="0">
                <a:solidFill>
                  <a:srgbClr val="30529D">
                    <a:lumMod val="50000"/>
                  </a:srgbClr>
                </a:solidFill>
                <a:ea typeface="ＭＳ Ｐゴシック" pitchFamily="34" charset="-128"/>
              </a:rPr>
              <a:t>Hover over</a:t>
            </a:r>
            <a:endParaRPr lang="en-GB" sz="2800" b="0" dirty="0">
              <a:solidFill>
                <a:srgbClr val="30529D">
                  <a:lumMod val="50000"/>
                </a:srgbClr>
              </a:solidFill>
              <a:ea typeface="ＭＳ Ｐゴシック" pitchFamily="34" charset="-128"/>
            </a:endParaRPr>
          </a:p>
        </p:txBody>
      </p:sp>
      <p:sp>
        <p:nvSpPr>
          <p:cNvPr id="8" name="TextBox 7"/>
          <p:cNvSpPr txBox="1"/>
          <p:nvPr/>
        </p:nvSpPr>
        <p:spPr>
          <a:xfrm>
            <a:off x="614362" y="2124593"/>
            <a:ext cx="7507387" cy="369332"/>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Definitions displayed </a:t>
            </a:r>
            <a:r>
              <a:rPr lang="en-US" sz="1800" b="0" dirty="0">
                <a:solidFill>
                  <a:srgbClr val="30529D">
                    <a:lumMod val="50000"/>
                  </a:srgbClr>
                </a:solidFill>
                <a:latin typeface="Calibri"/>
                <a:ea typeface="ＭＳ Ｐゴシック" pitchFamily="34" charset="-128"/>
                <a:cs typeface="Arial" panose="020B0604020202020204" pitchFamily="34" charset="0"/>
              </a:rPr>
              <a:t>when hovering over a building </a:t>
            </a:r>
            <a:r>
              <a:rPr lang="en-US" sz="1800" b="0" dirty="0" smtClean="0">
                <a:solidFill>
                  <a:srgbClr val="30529D">
                    <a:lumMod val="50000"/>
                  </a:srgbClr>
                </a:solidFill>
                <a:latin typeface="Calibri"/>
                <a:ea typeface="ＭＳ Ｐゴシック" pitchFamily="34" charset="-128"/>
                <a:cs typeface="Arial" panose="020B0604020202020204" pitchFamily="34" charset="0"/>
              </a:rPr>
              <a:t>block</a:t>
            </a:r>
          </a:p>
        </p:txBody>
      </p:sp>
      <p:sp>
        <p:nvSpPr>
          <p:cNvPr id="14" name="Rectangle 13"/>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Functionalities</a:t>
            </a:r>
            <a:endParaRPr lang="en-US" sz="1600" dirty="0">
              <a:solidFill>
                <a:prstClr val="white"/>
              </a:solidFill>
              <a:latin typeface="Calibri"/>
              <a:ea typeface="ＭＳ Ｐゴシック" pitchFamily="34" charset="-128"/>
            </a:endParaRPr>
          </a:p>
        </p:txBody>
      </p:sp>
      <p:sp>
        <p:nvSpPr>
          <p:cNvPr id="16"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smtClean="0">
                <a:solidFill>
                  <a:prstClr val="white"/>
                </a:solidFill>
                <a:latin typeface="Calibri"/>
                <a:ea typeface="ＭＳ Ｐゴシック" pitchFamily="34" charset="-128"/>
              </a:rPr>
              <a:t>03</a:t>
            </a:r>
            <a:endParaRPr lang="en-US" sz="1600" dirty="0">
              <a:solidFill>
                <a:prstClr val="white"/>
              </a:solidFill>
              <a:latin typeface="Calibri"/>
              <a:ea typeface="ＭＳ Ｐゴシック" pitchFamily="34" charset="-128"/>
            </a:endParaRPr>
          </a:p>
        </p:txBody>
      </p:sp>
      <p:sp>
        <p:nvSpPr>
          <p:cNvPr id="17"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02</a:t>
            </a:r>
            <a:endParaRPr lang="en-US" sz="1600" b="0" dirty="0">
              <a:solidFill>
                <a:prstClr val="white"/>
              </a:solidFill>
              <a:latin typeface="Calibri"/>
              <a:ea typeface="ＭＳ Ｐゴシック" pitchFamily="34" charset="-128"/>
            </a:endParaRPr>
          </a:p>
        </p:txBody>
      </p:sp>
      <p:sp>
        <p:nvSpPr>
          <p:cNvPr id="18"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04</a:t>
            </a:r>
            <a:endParaRPr lang="en-US" sz="1600" b="0" dirty="0">
              <a:solidFill>
                <a:prstClr val="white"/>
              </a:solidFill>
              <a:latin typeface="Calibri"/>
              <a:ea typeface="ＭＳ Ｐゴシック" pitchFamily="34" charset="-128"/>
            </a:endParaRPr>
          </a:p>
        </p:txBody>
      </p:sp>
      <p:sp>
        <p:nvSpPr>
          <p:cNvPr id="19"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a:solidFill>
                  <a:prstClr val="white"/>
                </a:solidFill>
                <a:latin typeface="Calibri"/>
                <a:ea typeface="ＭＳ Ｐゴシック" pitchFamily="34" charset="-128"/>
              </a:rPr>
              <a:t>01</a:t>
            </a:r>
          </a:p>
        </p:txBody>
      </p:sp>
      <p:sp>
        <p:nvSpPr>
          <p:cNvPr id="20"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05</a:t>
            </a:r>
            <a:endParaRPr lang="en-US" sz="1600" b="0" dirty="0">
              <a:solidFill>
                <a:prstClr val="white"/>
              </a:solidFill>
              <a:latin typeface="Calibri"/>
              <a:ea typeface="ＭＳ Ｐゴシック" pitchFamily="34" charset="-128"/>
            </a:endParaRPr>
          </a:p>
        </p:txBody>
      </p:sp>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11" t="44952"/>
          <a:stretch/>
        </p:blipFill>
        <p:spPr bwMode="auto">
          <a:xfrm>
            <a:off x="1137146" y="2683832"/>
            <a:ext cx="6837958" cy="2041312"/>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ontent Placeholder 2"/>
          <p:cNvSpPr>
            <a:spLocks noGrp="1"/>
          </p:cNvSpPr>
          <p:nvPr/>
        </p:nvSpPr>
        <p:spPr>
          <a:xfrm>
            <a:off x="631280" y="4806871"/>
            <a:ext cx="7883526"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None/>
            </a:pPr>
            <a:r>
              <a:rPr lang="en-US" sz="2800" b="0" dirty="0" smtClean="0">
                <a:solidFill>
                  <a:srgbClr val="30529D">
                    <a:lumMod val="50000"/>
                  </a:srgbClr>
                </a:solidFill>
                <a:ea typeface="ＭＳ Ｐゴシック" pitchFamily="34" charset="-128"/>
              </a:rPr>
              <a:t>Active </a:t>
            </a:r>
            <a:r>
              <a:rPr lang="en-US" sz="2800" b="0" dirty="0">
                <a:solidFill>
                  <a:srgbClr val="30529D">
                    <a:lumMod val="50000"/>
                  </a:srgbClr>
                </a:solidFill>
                <a:ea typeface="ＭＳ Ｐゴシック" pitchFamily="34" charset="-128"/>
              </a:rPr>
              <a:t>elements </a:t>
            </a:r>
            <a:r>
              <a:rPr lang="en-US" sz="2800" b="0" dirty="0" smtClean="0">
                <a:solidFill>
                  <a:srgbClr val="30529D">
                    <a:lumMod val="50000"/>
                  </a:srgbClr>
                </a:solidFill>
                <a:ea typeface="ＭＳ Ｐゴシック" pitchFamily="34" charset="-128"/>
              </a:rPr>
              <a:t>to build a query</a:t>
            </a:r>
            <a:endParaRPr lang="en-GB" sz="2800" b="0" dirty="0">
              <a:solidFill>
                <a:srgbClr val="30529D">
                  <a:lumMod val="50000"/>
                </a:srgbClr>
              </a:solidFill>
              <a:ea typeface="ＭＳ Ｐゴシック" pitchFamily="34" charset="-128"/>
            </a:endParaRPr>
          </a:p>
        </p:txBody>
      </p:sp>
      <p:sp>
        <p:nvSpPr>
          <p:cNvPr id="27" name="TextBox 26"/>
          <p:cNvSpPr txBox="1"/>
          <p:nvPr/>
        </p:nvSpPr>
        <p:spPr>
          <a:xfrm>
            <a:off x="631280" y="5374672"/>
            <a:ext cx="8045176" cy="723275"/>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a:solidFill>
                  <a:srgbClr val="30529D">
                    <a:lumMod val="50000"/>
                  </a:srgbClr>
                </a:solidFill>
                <a:latin typeface="Calibri"/>
                <a:ea typeface="ＭＳ Ｐゴシック" pitchFamily="34" charset="-128"/>
                <a:cs typeface="Arial" panose="020B0604020202020204" pitchFamily="34" charset="0"/>
              </a:rPr>
              <a:t>Each zoomed view shows a set of building blocks</a:t>
            </a:r>
          </a:p>
          <a:p>
            <a:pPr marL="285750" lvl="1" indent="-285750" algn="just">
              <a:spcBef>
                <a:spcPts val="600"/>
              </a:spcBef>
              <a:buFont typeface="Arial" panose="020B0604020202020204" pitchFamily="34" charset="0"/>
              <a:buChar char="•"/>
            </a:pPr>
            <a:r>
              <a:rPr lang="en-US" sz="1800" b="0" dirty="0">
                <a:solidFill>
                  <a:srgbClr val="30529D">
                    <a:lumMod val="50000"/>
                  </a:srgbClr>
                </a:solidFill>
                <a:latin typeface="Calibri"/>
                <a:ea typeface="ＭＳ Ｐゴシック" pitchFamily="34" charset="-128"/>
                <a:cs typeface="Arial" panose="020B0604020202020204" pitchFamily="34" charset="0"/>
              </a:rPr>
              <a:t>Building blocks can </a:t>
            </a:r>
            <a:r>
              <a:rPr lang="en-US" sz="1800" b="0" dirty="0" smtClean="0">
                <a:solidFill>
                  <a:srgbClr val="30529D">
                    <a:lumMod val="50000"/>
                  </a:srgbClr>
                </a:solidFill>
                <a:latin typeface="Calibri"/>
                <a:ea typeface="ＭＳ Ｐゴシック" pitchFamily="34" charset="-128"/>
                <a:cs typeface="Arial" panose="020B0604020202020204" pitchFamily="34" charset="0"/>
              </a:rPr>
              <a:t>be added to and removed from query by clicking them</a:t>
            </a:r>
          </a:p>
        </p:txBody>
      </p:sp>
    </p:spTree>
    <p:extLst>
      <p:ext uri="{BB962C8B-B14F-4D97-AF65-F5344CB8AC3E}">
        <p14:creationId xmlns:p14="http://schemas.microsoft.com/office/powerpoint/2010/main" val="3661560023"/>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Zoomed view (2/3)</a:t>
            </a:r>
            <a:endParaRPr lang="en-GB" i="1"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12</a:t>
            </a:fld>
            <a:endParaRPr lang="en-GB" dirty="0">
              <a:solidFill>
                <a:srgbClr val="30529D"/>
              </a:solidFill>
            </a:endParaRPr>
          </a:p>
        </p:txBody>
      </p:sp>
      <p:sp>
        <p:nvSpPr>
          <p:cNvPr id="6" name="Content Placeholder 2"/>
          <p:cNvSpPr>
            <a:spLocks noGrp="1"/>
          </p:cNvSpPr>
          <p:nvPr/>
        </p:nvSpPr>
        <p:spPr>
          <a:xfrm>
            <a:off x="614362" y="1556792"/>
            <a:ext cx="7883526"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Font typeface="Arial" panose="020B0604020202020204" pitchFamily="34" charset="0"/>
              <a:buNone/>
            </a:pPr>
            <a:r>
              <a:rPr lang="en-US" sz="2800" b="0" dirty="0" smtClean="0">
                <a:solidFill>
                  <a:srgbClr val="30529D">
                    <a:lumMod val="50000"/>
                  </a:srgbClr>
                </a:solidFill>
                <a:ea typeface="ＭＳ Ｐゴシック" pitchFamily="34" charset="-128"/>
              </a:rPr>
              <a:t>Query builder</a:t>
            </a:r>
            <a:endParaRPr lang="en-GB" sz="2800" b="0" dirty="0">
              <a:solidFill>
                <a:srgbClr val="30529D">
                  <a:lumMod val="50000"/>
                </a:srgbClr>
              </a:solidFill>
              <a:ea typeface="ＭＳ Ｐゴシック" pitchFamily="34" charset="-128"/>
            </a:endParaRPr>
          </a:p>
        </p:txBody>
      </p:sp>
      <p:sp>
        <p:nvSpPr>
          <p:cNvPr id="8" name="TextBox 7"/>
          <p:cNvSpPr txBox="1"/>
          <p:nvPr/>
        </p:nvSpPr>
        <p:spPr>
          <a:xfrm>
            <a:off x="614363" y="2124593"/>
            <a:ext cx="4965749" cy="3908762"/>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a:solidFill>
                  <a:srgbClr val="30529D">
                    <a:lumMod val="50000"/>
                  </a:srgbClr>
                </a:solidFill>
                <a:latin typeface="Calibri"/>
                <a:ea typeface="ＭＳ Ｐゴシック" pitchFamily="34" charset="-128"/>
                <a:cs typeface="Arial" panose="020B0604020202020204" pitchFamily="34" charset="0"/>
              </a:rPr>
              <a:t>Track the current selection</a:t>
            </a:r>
          </a:p>
          <a:p>
            <a:pPr marL="285750" lvl="1" indent="-285750" algn="just">
              <a:spcBef>
                <a:spcPts val="600"/>
              </a:spcBef>
              <a:buFont typeface="Arial" panose="020B0604020202020204" pitchFamily="34" charset="0"/>
              <a:buChar char="•"/>
            </a:pPr>
            <a:r>
              <a:rPr lang="en-US" sz="1800" b="0" dirty="0">
                <a:solidFill>
                  <a:srgbClr val="30529D">
                    <a:lumMod val="50000"/>
                  </a:srgbClr>
                </a:solidFill>
                <a:latin typeface="Calibri"/>
                <a:ea typeface="ＭＳ Ｐゴシック" pitchFamily="34" charset="-128"/>
                <a:cs typeface="Arial" panose="020B0604020202020204" pitchFamily="34" charset="0"/>
              </a:rPr>
              <a:t>Validate the query before launching it</a:t>
            </a:r>
          </a:p>
          <a:p>
            <a:pPr marL="742950" lvl="2" indent="-285750" algn="just">
              <a:spcBef>
                <a:spcPts val="600"/>
              </a:spcBef>
              <a:buSzPct val="100000"/>
              <a:buFont typeface="Arial" panose="020B0604020202020204" pitchFamily="34" charset="0"/>
              <a:buChar char="•"/>
            </a:pPr>
            <a:r>
              <a:rPr lang="en-US" sz="1800" b="0" dirty="0">
                <a:solidFill>
                  <a:srgbClr val="30529D">
                    <a:lumMod val="50000"/>
                  </a:srgbClr>
                </a:solidFill>
                <a:latin typeface="Calibri"/>
                <a:ea typeface="ＭＳ Ｐゴシック" pitchFamily="34" charset="-128"/>
                <a:cs typeface="Arial" panose="020B0604020202020204" pitchFamily="34" charset="0"/>
              </a:rPr>
              <a:t>Fieldnames for the selected building blocks</a:t>
            </a:r>
          </a:p>
          <a:p>
            <a:pPr marL="742950" lvl="2" indent="-285750" algn="just">
              <a:spcBef>
                <a:spcPts val="600"/>
              </a:spcBef>
              <a:buSzPct val="100000"/>
              <a:buFont typeface="Arial" panose="020B0604020202020204" pitchFamily="34" charset="0"/>
              <a:buChar char="•"/>
            </a:pPr>
            <a:r>
              <a:rPr lang="en-US" sz="1800" b="0" dirty="0">
                <a:solidFill>
                  <a:srgbClr val="30529D">
                    <a:lumMod val="50000"/>
                  </a:srgbClr>
                </a:solidFill>
                <a:latin typeface="Calibri"/>
                <a:ea typeface="ＭＳ Ｐゴシック" pitchFamily="34" charset="-128"/>
                <a:cs typeface="Arial" panose="020B0604020202020204" pitchFamily="34" charset="0"/>
              </a:rPr>
              <a:t>Additional rows </a:t>
            </a:r>
            <a:r>
              <a:rPr lang="en-US" sz="1800" b="0" dirty="0" smtClean="0">
                <a:solidFill>
                  <a:srgbClr val="30529D">
                    <a:lumMod val="50000"/>
                  </a:srgbClr>
                </a:solidFill>
                <a:latin typeface="Calibri"/>
                <a:ea typeface="ＭＳ Ｐゴシック" pitchFamily="34" charset="-128"/>
                <a:cs typeface="Arial" panose="020B0604020202020204" pitchFamily="34" charset="0"/>
              </a:rPr>
              <a:t>to filter active selection</a:t>
            </a:r>
            <a:endParaRPr lang="en-US" sz="1800" b="0" dirty="0">
              <a:solidFill>
                <a:srgbClr val="30529D">
                  <a:lumMod val="50000"/>
                </a:srgbClr>
              </a:solidFill>
              <a:latin typeface="Calibri"/>
              <a:ea typeface="ＭＳ Ｐゴシック" pitchFamily="34" charset="-128"/>
              <a:cs typeface="Arial" panose="020B0604020202020204" pitchFamily="34" charset="0"/>
            </a:endParaRPr>
          </a:p>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Add </a:t>
            </a:r>
            <a:r>
              <a:rPr lang="en-US" sz="1800" b="0" dirty="0">
                <a:solidFill>
                  <a:srgbClr val="30529D">
                    <a:lumMod val="50000"/>
                  </a:srgbClr>
                </a:solidFill>
                <a:latin typeface="Calibri"/>
                <a:ea typeface="ＭＳ Ｐゴシック" pitchFamily="34" charset="-128"/>
                <a:cs typeface="Arial" panose="020B0604020202020204" pitchFamily="34" charset="0"/>
              </a:rPr>
              <a:t>or </a:t>
            </a:r>
            <a:r>
              <a:rPr lang="en-US" sz="1800" b="0" dirty="0" smtClean="0">
                <a:solidFill>
                  <a:srgbClr val="30529D">
                    <a:lumMod val="50000"/>
                  </a:srgbClr>
                </a:solidFill>
                <a:latin typeface="Calibri"/>
                <a:ea typeface="ＭＳ Ｐゴシック" pitchFamily="34" charset="-128"/>
                <a:cs typeface="Arial" panose="020B0604020202020204" pitchFamily="34" charset="0"/>
              </a:rPr>
              <a:t>remove elements using dropdown list</a:t>
            </a:r>
            <a:endParaRPr lang="en-US" sz="1800" b="0" dirty="0">
              <a:solidFill>
                <a:srgbClr val="30529D">
                  <a:lumMod val="50000"/>
                </a:srgbClr>
              </a:solidFill>
              <a:latin typeface="Calibri"/>
              <a:ea typeface="ＭＳ Ｐゴシック" pitchFamily="34" charset="-128"/>
              <a:cs typeface="Arial" panose="020B0604020202020204" pitchFamily="34" charset="0"/>
            </a:endParaRPr>
          </a:p>
          <a:p>
            <a:pPr marL="742950" lvl="2"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Current </a:t>
            </a:r>
            <a:r>
              <a:rPr lang="en-US" sz="1800" b="0" dirty="0">
                <a:solidFill>
                  <a:srgbClr val="30529D">
                    <a:lumMod val="50000"/>
                  </a:srgbClr>
                </a:solidFill>
                <a:latin typeface="Calibri"/>
                <a:ea typeface="ＭＳ Ｐゴシック" pitchFamily="34" charset="-128"/>
                <a:cs typeface="Arial" panose="020B0604020202020204" pitchFamily="34" charset="0"/>
              </a:rPr>
              <a:t>selection in green, </a:t>
            </a:r>
            <a:r>
              <a:rPr lang="en-US" sz="1800" b="0" dirty="0" smtClean="0">
                <a:solidFill>
                  <a:srgbClr val="30529D">
                    <a:lumMod val="50000"/>
                  </a:srgbClr>
                </a:solidFill>
                <a:latin typeface="Calibri"/>
                <a:ea typeface="ＭＳ Ｐゴシック" pitchFamily="34" charset="-128"/>
                <a:cs typeface="Arial" panose="020B0604020202020204" pitchFamily="34" charset="0"/>
              </a:rPr>
              <a:t>others in </a:t>
            </a:r>
            <a:r>
              <a:rPr lang="en-US" sz="1800" b="0" dirty="0">
                <a:solidFill>
                  <a:srgbClr val="30529D">
                    <a:lumMod val="50000"/>
                  </a:srgbClr>
                </a:solidFill>
                <a:latin typeface="Calibri"/>
                <a:ea typeface="ＭＳ Ｐゴシック" pitchFamily="34" charset="-128"/>
                <a:cs typeface="Arial" panose="020B0604020202020204" pitchFamily="34" charset="0"/>
              </a:rPr>
              <a:t>grey</a:t>
            </a:r>
          </a:p>
          <a:p>
            <a:pPr marL="742950" lvl="2" indent="-285750" algn="just">
              <a:spcBef>
                <a:spcPts val="600"/>
              </a:spcBef>
              <a:buFont typeface="Arial" panose="020B0604020202020204" pitchFamily="34" charset="0"/>
              <a:buChar char="•"/>
            </a:pPr>
            <a:r>
              <a:rPr lang="en-US" sz="1800" b="0" dirty="0">
                <a:solidFill>
                  <a:srgbClr val="30529D">
                    <a:lumMod val="50000"/>
                  </a:srgbClr>
                </a:solidFill>
                <a:latin typeface="Calibri"/>
                <a:ea typeface="ＭＳ Ｐゴシック" pitchFamily="34" charset="-128"/>
                <a:cs typeface="Arial" panose="020B0604020202020204" pitchFamily="34" charset="0"/>
              </a:rPr>
              <a:t>“Ctrl” </a:t>
            </a:r>
            <a:r>
              <a:rPr lang="en-US" sz="1800" b="0" dirty="0" smtClean="0">
                <a:solidFill>
                  <a:srgbClr val="30529D">
                    <a:lumMod val="50000"/>
                  </a:srgbClr>
                </a:solidFill>
                <a:latin typeface="Calibri"/>
                <a:ea typeface="ＭＳ Ｐゴシック" pitchFamily="34" charset="-128"/>
                <a:cs typeface="Arial" panose="020B0604020202020204" pitchFamily="34" charset="0"/>
              </a:rPr>
              <a:t>to select multiple building blocks</a:t>
            </a:r>
            <a:endParaRPr lang="en-US" sz="1800" b="0" dirty="0">
              <a:solidFill>
                <a:srgbClr val="30529D">
                  <a:lumMod val="50000"/>
                </a:srgbClr>
              </a:solidFill>
              <a:latin typeface="Calibri"/>
              <a:ea typeface="ＭＳ Ｐゴシック" pitchFamily="34" charset="-128"/>
              <a:cs typeface="Arial" panose="020B0604020202020204" pitchFamily="34" charset="0"/>
            </a:endParaRPr>
          </a:p>
          <a:p>
            <a:pPr marL="742950" lvl="2"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“Eraser” icon </a:t>
            </a:r>
            <a:r>
              <a:rPr lang="en-US" sz="1800" b="0" dirty="0">
                <a:solidFill>
                  <a:srgbClr val="30529D">
                    <a:lumMod val="50000"/>
                  </a:srgbClr>
                </a:solidFill>
                <a:latin typeface="Calibri"/>
                <a:ea typeface="ＭＳ Ｐゴシック" pitchFamily="34" charset="-128"/>
                <a:cs typeface="Arial" panose="020B0604020202020204" pitchFamily="34" charset="0"/>
              </a:rPr>
              <a:t>to remove </a:t>
            </a:r>
            <a:r>
              <a:rPr lang="en-US" sz="1800" b="0" dirty="0" smtClean="0">
                <a:solidFill>
                  <a:srgbClr val="30529D">
                    <a:lumMod val="50000"/>
                  </a:srgbClr>
                </a:solidFill>
                <a:latin typeface="Calibri"/>
                <a:ea typeface="ＭＳ Ｐゴシック" pitchFamily="34" charset="-128"/>
                <a:cs typeface="Arial" panose="020B0604020202020204" pitchFamily="34" charset="0"/>
              </a:rPr>
              <a:t>entire sections</a:t>
            </a:r>
          </a:p>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Lookup elements using search box</a:t>
            </a:r>
          </a:p>
          <a:p>
            <a:pPr marL="742950" lvl="2"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Match elements as you type</a:t>
            </a:r>
          </a:p>
          <a:p>
            <a:pPr marL="742950" lvl="2"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Add elements directly to query builder </a:t>
            </a:r>
          </a:p>
        </p:txBody>
      </p:sp>
      <p:sp>
        <p:nvSpPr>
          <p:cNvPr id="14" name="Rectangle 13"/>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Functionalities</a:t>
            </a:r>
            <a:endParaRPr lang="en-US" sz="1600" dirty="0">
              <a:solidFill>
                <a:prstClr val="white"/>
              </a:solidFill>
              <a:latin typeface="Calibri"/>
              <a:ea typeface="ＭＳ Ｐゴシック" pitchFamily="34" charset="-128"/>
            </a:endParaRPr>
          </a:p>
        </p:txBody>
      </p:sp>
      <p:sp>
        <p:nvSpPr>
          <p:cNvPr id="16"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smtClean="0">
                <a:solidFill>
                  <a:prstClr val="white"/>
                </a:solidFill>
                <a:latin typeface="Calibri"/>
                <a:ea typeface="ＭＳ Ｐゴシック" pitchFamily="34" charset="-128"/>
              </a:rPr>
              <a:t>03</a:t>
            </a:r>
            <a:endParaRPr lang="en-US" sz="1600" dirty="0">
              <a:solidFill>
                <a:prstClr val="white"/>
              </a:solidFill>
              <a:latin typeface="Calibri"/>
              <a:ea typeface="ＭＳ Ｐゴシック" pitchFamily="34" charset="-128"/>
            </a:endParaRPr>
          </a:p>
        </p:txBody>
      </p:sp>
      <p:sp>
        <p:nvSpPr>
          <p:cNvPr id="17"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02</a:t>
            </a:r>
            <a:endParaRPr lang="en-US" sz="1600" b="0" dirty="0">
              <a:solidFill>
                <a:prstClr val="white"/>
              </a:solidFill>
              <a:latin typeface="Calibri"/>
              <a:ea typeface="ＭＳ Ｐゴシック" pitchFamily="34" charset="-128"/>
            </a:endParaRPr>
          </a:p>
        </p:txBody>
      </p:sp>
      <p:sp>
        <p:nvSpPr>
          <p:cNvPr id="18"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04</a:t>
            </a:r>
            <a:endParaRPr lang="en-US" sz="1600" b="0" dirty="0">
              <a:solidFill>
                <a:prstClr val="white"/>
              </a:solidFill>
              <a:latin typeface="Calibri"/>
              <a:ea typeface="ＭＳ Ｐゴシック" pitchFamily="34" charset="-128"/>
            </a:endParaRPr>
          </a:p>
        </p:txBody>
      </p:sp>
      <p:sp>
        <p:nvSpPr>
          <p:cNvPr id="19"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a:solidFill>
                  <a:prstClr val="white"/>
                </a:solidFill>
                <a:latin typeface="Calibri"/>
                <a:ea typeface="ＭＳ Ｐゴシック" pitchFamily="34" charset="-128"/>
              </a:rPr>
              <a:t>01</a:t>
            </a:r>
          </a:p>
        </p:txBody>
      </p:sp>
      <p:sp>
        <p:nvSpPr>
          <p:cNvPr id="20"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05</a:t>
            </a:r>
            <a:endParaRPr lang="en-US" sz="1600" b="0" dirty="0">
              <a:solidFill>
                <a:prstClr val="white"/>
              </a:solidFill>
              <a:latin typeface="Calibri"/>
              <a:ea typeface="ＭＳ Ｐゴシック" pitchFamily="34" charset="-128"/>
            </a:endParaRPr>
          </a:p>
        </p:txBody>
      </p:sp>
      <p:pic>
        <p:nvPicPr>
          <p:cNvPr id="15" name="Picture 14"/>
          <p:cNvPicPr>
            <a:picLocks noChangeAspect="1"/>
          </p:cNvPicPr>
          <p:nvPr/>
        </p:nvPicPr>
        <p:blipFill rotWithShape="1">
          <a:blip r:embed="rId2"/>
          <a:srcRect r="1129"/>
          <a:stretch/>
        </p:blipFill>
        <p:spPr>
          <a:xfrm>
            <a:off x="5652120" y="2348880"/>
            <a:ext cx="3219848" cy="3009618"/>
          </a:xfrm>
          <a:prstGeom prst="rect">
            <a:avLst/>
          </a:prstGeom>
          <a:noFill/>
          <a:ln>
            <a:noFill/>
          </a:ln>
          <a:effectLst>
            <a:outerShdw dist="35921" dir="2700000" algn="ctr" rotWithShape="0">
              <a:schemeClr val="bg2"/>
            </a:outerShdw>
            <a:softEdge rad="63500"/>
          </a:effectLst>
        </p:spPr>
      </p:pic>
      <p:sp>
        <p:nvSpPr>
          <p:cNvPr id="21" name="Rounded Rectangle 20"/>
          <p:cNvSpPr/>
          <p:nvPr/>
        </p:nvSpPr>
        <p:spPr>
          <a:xfrm>
            <a:off x="5555306" y="2285215"/>
            <a:ext cx="3316661" cy="1494299"/>
          </a:xfrm>
          <a:prstGeom prst="roundRect">
            <a:avLst>
              <a:gd name="adj" fmla="val 8381"/>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5583862" y="4917882"/>
            <a:ext cx="3288105" cy="440616"/>
          </a:xfrm>
          <a:prstGeom prst="round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4478355"/>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Zoomed view (3/3)</a:t>
            </a:r>
            <a:endParaRPr lang="en-GB" i="1"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13</a:t>
            </a:fld>
            <a:endParaRPr lang="en-GB" dirty="0">
              <a:solidFill>
                <a:srgbClr val="30529D"/>
              </a:solidFill>
            </a:endParaRPr>
          </a:p>
        </p:txBody>
      </p:sp>
      <p:sp>
        <p:nvSpPr>
          <p:cNvPr id="6" name="Content Placeholder 2"/>
          <p:cNvSpPr>
            <a:spLocks noGrp="1"/>
          </p:cNvSpPr>
          <p:nvPr/>
        </p:nvSpPr>
        <p:spPr>
          <a:xfrm>
            <a:off x="614362" y="1556792"/>
            <a:ext cx="7883526"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Font typeface="Arial" panose="020B0604020202020204" pitchFamily="34" charset="0"/>
              <a:buNone/>
            </a:pPr>
            <a:r>
              <a:rPr lang="en-US" sz="2800" b="0" dirty="0" smtClean="0">
                <a:solidFill>
                  <a:srgbClr val="30529D">
                    <a:lumMod val="50000"/>
                  </a:srgbClr>
                </a:solidFill>
                <a:ea typeface="ＭＳ Ｐゴシック" pitchFamily="34" charset="-128"/>
              </a:rPr>
              <a:t>Launch query</a:t>
            </a:r>
            <a:endParaRPr lang="en-GB" sz="2800" b="0" dirty="0">
              <a:solidFill>
                <a:srgbClr val="30529D">
                  <a:lumMod val="50000"/>
                </a:srgbClr>
              </a:solidFill>
              <a:ea typeface="ＭＳ Ｐゴシック" pitchFamily="34" charset="-128"/>
            </a:endParaRPr>
          </a:p>
        </p:txBody>
      </p:sp>
      <p:sp>
        <p:nvSpPr>
          <p:cNvPr id="8" name="TextBox 7"/>
          <p:cNvSpPr txBox="1"/>
          <p:nvPr/>
        </p:nvSpPr>
        <p:spPr>
          <a:xfrm>
            <a:off x="614363" y="2124593"/>
            <a:ext cx="4965749" cy="1000274"/>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Execute query for selected building blocks</a:t>
            </a:r>
            <a:endParaRPr lang="en-US" sz="1800" b="0" dirty="0">
              <a:solidFill>
                <a:srgbClr val="30529D">
                  <a:lumMod val="50000"/>
                </a:srgbClr>
              </a:solidFill>
              <a:latin typeface="Calibri"/>
              <a:ea typeface="ＭＳ Ｐゴシック" pitchFamily="34" charset="-128"/>
              <a:cs typeface="Arial" panose="020B0604020202020204" pitchFamily="34" charset="0"/>
            </a:endParaRPr>
          </a:p>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Switch to output view to display </a:t>
            </a:r>
            <a:r>
              <a:rPr lang="en-US" sz="1800" b="0" dirty="0">
                <a:solidFill>
                  <a:srgbClr val="30529D">
                    <a:lumMod val="50000"/>
                  </a:srgbClr>
                </a:solidFill>
                <a:latin typeface="Calibri"/>
                <a:ea typeface="ＭＳ Ｐゴシック" pitchFamily="34" charset="-128"/>
                <a:cs typeface="Arial" panose="020B0604020202020204" pitchFamily="34" charset="0"/>
              </a:rPr>
              <a:t>the solutions </a:t>
            </a:r>
            <a:r>
              <a:rPr lang="en-US" sz="1800" b="0" dirty="0" smtClean="0">
                <a:solidFill>
                  <a:srgbClr val="30529D">
                    <a:lumMod val="50000"/>
                  </a:srgbClr>
                </a:solidFill>
                <a:latin typeface="Calibri"/>
                <a:ea typeface="ＭＳ Ｐゴシック" pitchFamily="34" charset="-128"/>
                <a:cs typeface="Arial" panose="020B0604020202020204" pitchFamily="34" charset="0"/>
              </a:rPr>
              <a:t>matching the selected criteria</a:t>
            </a:r>
            <a:endParaRPr lang="en-US" sz="1800" b="0" dirty="0">
              <a:solidFill>
                <a:srgbClr val="30529D">
                  <a:lumMod val="50000"/>
                </a:srgbClr>
              </a:solidFill>
              <a:latin typeface="Calibri"/>
              <a:ea typeface="ＭＳ Ｐゴシック" pitchFamily="34" charset="-128"/>
              <a:cs typeface="Arial" panose="020B0604020202020204" pitchFamily="34" charset="0"/>
            </a:endParaRPr>
          </a:p>
        </p:txBody>
      </p:sp>
      <p:sp>
        <p:nvSpPr>
          <p:cNvPr id="14" name="Rectangle 13"/>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Functionalities</a:t>
            </a:r>
            <a:endParaRPr lang="en-US" sz="1600" dirty="0">
              <a:solidFill>
                <a:prstClr val="white"/>
              </a:solidFill>
              <a:latin typeface="Calibri"/>
              <a:ea typeface="ＭＳ Ｐゴシック" pitchFamily="34" charset="-128"/>
            </a:endParaRPr>
          </a:p>
        </p:txBody>
      </p:sp>
      <p:sp>
        <p:nvSpPr>
          <p:cNvPr id="16"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smtClean="0">
                <a:solidFill>
                  <a:prstClr val="white"/>
                </a:solidFill>
                <a:latin typeface="Calibri"/>
                <a:ea typeface="ＭＳ Ｐゴシック" pitchFamily="34" charset="-128"/>
              </a:rPr>
              <a:t>03</a:t>
            </a:r>
            <a:endParaRPr lang="en-US" sz="1600" dirty="0">
              <a:solidFill>
                <a:prstClr val="white"/>
              </a:solidFill>
              <a:latin typeface="Calibri"/>
              <a:ea typeface="ＭＳ Ｐゴシック" pitchFamily="34" charset="-128"/>
            </a:endParaRPr>
          </a:p>
        </p:txBody>
      </p:sp>
      <p:sp>
        <p:nvSpPr>
          <p:cNvPr id="17"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02</a:t>
            </a:r>
            <a:endParaRPr lang="en-US" sz="1600" b="0" dirty="0">
              <a:solidFill>
                <a:prstClr val="white"/>
              </a:solidFill>
              <a:latin typeface="Calibri"/>
              <a:ea typeface="ＭＳ Ｐゴシック" pitchFamily="34" charset="-128"/>
            </a:endParaRPr>
          </a:p>
        </p:txBody>
      </p:sp>
      <p:sp>
        <p:nvSpPr>
          <p:cNvPr id="18"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04</a:t>
            </a:r>
            <a:endParaRPr lang="en-US" sz="1600" b="0" dirty="0">
              <a:solidFill>
                <a:prstClr val="white"/>
              </a:solidFill>
              <a:latin typeface="Calibri"/>
              <a:ea typeface="ＭＳ Ｐゴシック" pitchFamily="34" charset="-128"/>
            </a:endParaRPr>
          </a:p>
        </p:txBody>
      </p:sp>
      <p:sp>
        <p:nvSpPr>
          <p:cNvPr id="19"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a:solidFill>
                  <a:prstClr val="white"/>
                </a:solidFill>
                <a:latin typeface="Calibri"/>
                <a:ea typeface="ＭＳ Ｐゴシック" pitchFamily="34" charset="-128"/>
              </a:rPr>
              <a:t>01</a:t>
            </a:r>
          </a:p>
        </p:txBody>
      </p:sp>
      <p:sp>
        <p:nvSpPr>
          <p:cNvPr id="20"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05</a:t>
            </a:r>
            <a:endParaRPr lang="en-US" sz="1600" b="0" dirty="0">
              <a:solidFill>
                <a:prstClr val="white"/>
              </a:solidFill>
              <a:latin typeface="Calibri"/>
              <a:ea typeface="ＭＳ Ｐゴシック" pitchFamily="34" charset="-128"/>
            </a:endParaRPr>
          </a:p>
        </p:txBody>
      </p:sp>
      <p:pic>
        <p:nvPicPr>
          <p:cNvPr id="15" name="Picture 14"/>
          <p:cNvPicPr>
            <a:picLocks noChangeAspect="1"/>
          </p:cNvPicPr>
          <p:nvPr/>
        </p:nvPicPr>
        <p:blipFill rotWithShape="1">
          <a:blip r:embed="rId2"/>
          <a:srcRect r="1129"/>
          <a:stretch/>
        </p:blipFill>
        <p:spPr>
          <a:xfrm>
            <a:off x="5652120" y="2348880"/>
            <a:ext cx="3219848" cy="3009618"/>
          </a:xfrm>
          <a:prstGeom prst="rect">
            <a:avLst/>
          </a:prstGeom>
          <a:noFill/>
          <a:ln>
            <a:noFill/>
          </a:ln>
          <a:effectLst>
            <a:outerShdw dist="35921" dir="2700000" algn="ctr" rotWithShape="0">
              <a:schemeClr val="bg2"/>
            </a:outerShdw>
            <a:softEdge rad="63500"/>
          </a:effectLst>
        </p:spPr>
      </p:pic>
      <p:sp>
        <p:nvSpPr>
          <p:cNvPr id="13" name="Content Placeholder 2"/>
          <p:cNvSpPr>
            <a:spLocks noGrp="1"/>
          </p:cNvSpPr>
          <p:nvPr/>
        </p:nvSpPr>
        <p:spPr>
          <a:xfrm>
            <a:off x="614362" y="3528142"/>
            <a:ext cx="7883526"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Font typeface="Arial" panose="020B0604020202020204" pitchFamily="34" charset="0"/>
              <a:buNone/>
            </a:pPr>
            <a:r>
              <a:rPr lang="en-US" sz="2800" b="0" dirty="0" smtClean="0">
                <a:solidFill>
                  <a:srgbClr val="30529D">
                    <a:lumMod val="50000"/>
                  </a:srgbClr>
                </a:solidFill>
                <a:ea typeface="ＭＳ Ｐゴシック" pitchFamily="34" charset="-128"/>
              </a:rPr>
              <a:t>Toggle instances</a:t>
            </a:r>
            <a:endParaRPr lang="en-GB" sz="2800" b="0" dirty="0">
              <a:solidFill>
                <a:srgbClr val="30529D">
                  <a:lumMod val="50000"/>
                </a:srgbClr>
              </a:solidFill>
              <a:ea typeface="ＭＳ Ｐゴシック" pitchFamily="34" charset="-128"/>
            </a:endParaRPr>
          </a:p>
        </p:txBody>
      </p:sp>
      <p:sp>
        <p:nvSpPr>
          <p:cNvPr id="21" name="TextBox 20"/>
          <p:cNvSpPr txBox="1"/>
          <p:nvPr/>
        </p:nvSpPr>
        <p:spPr>
          <a:xfrm>
            <a:off x="614363" y="4095943"/>
            <a:ext cx="4965749" cy="1277273"/>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Display matching solutions on the building blocks of the current zoomed view itself</a:t>
            </a:r>
          </a:p>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Only </a:t>
            </a:r>
            <a:r>
              <a:rPr lang="en-US" sz="1800" b="0" dirty="0">
                <a:solidFill>
                  <a:srgbClr val="30529D">
                    <a:lumMod val="50000"/>
                  </a:srgbClr>
                </a:solidFill>
                <a:latin typeface="Calibri"/>
                <a:ea typeface="ＭＳ Ｐゴシック" pitchFamily="34" charset="-128"/>
                <a:cs typeface="Arial" panose="020B0604020202020204" pitchFamily="34" charset="0"/>
              </a:rPr>
              <a:t>advised when </a:t>
            </a:r>
            <a:r>
              <a:rPr lang="en-US" sz="1800" b="0" dirty="0" smtClean="0">
                <a:solidFill>
                  <a:srgbClr val="30529D">
                    <a:lumMod val="50000"/>
                  </a:srgbClr>
                </a:solidFill>
                <a:latin typeface="Calibri"/>
                <a:ea typeface="ＭＳ Ｐゴシック" pitchFamily="34" charset="-128"/>
                <a:cs typeface="Arial" panose="020B0604020202020204" pitchFamily="34" charset="0"/>
              </a:rPr>
              <a:t>filtering </a:t>
            </a:r>
            <a:r>
              <a:rPr lang="en-US" sz="1800" b="0" dirty="0">
                <a:solidFill>
                  <a:srgbClr val="30529D">
                    <a:lumMod val="50000"/>
                  </a:srgbClr>
                </a:solidFill>
                <a:latin typeface="Calibri"/>
                <a:ea typeface="ＭＳ Ｐゴシック" pitchFamily="34" charset="-128"/>
                <a:cs typeface="Arial" panose="020B0604020202020204" pitchFamily="34" charset="0"/>
              </a:rPr>
              <a:t>is performed as this reduces the number of values </a:t>
            </a:r>
          </a:p>
        </p:txBody>
      </p:sp>
      <p:sp>
        <p:nvSpPr>
          <p:cNvPr id="22" name="Rounded Rectangle 21"/>
          <p:cNvSpPr/>
          <p:nvPr/>
        </p:nvSpPr>
        <p:spPr>
          <a:xfrm>
            <a:off x="6394024" y="3805663"/>
            <a:ext cx="1687318" cy="440616"/>
          </a:xfrm>
          <a:prstGeom prst="round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6394024" y="4356536"/>
            <a:ext cx="1687318" cy="440616"/>
          </a:xfrm>
          <a:prstGeom prst="round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0744389"/>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view (1/2)</a:t>
            </a:r>
            <a:endParaRPr lang="en-GB" i="1"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14</a:t>
            </a:fld>
            <a:endParaRPr lang="en-GB" dirty="0">
              <a:solidFill>
                <a:srgbClr val="30529D"/>
              </a:solidFill>
            </a:endParaRPr>
          </a:p>
        </p:txBody>
      </p:sp>
      <p:sp>
        <p:nvSpPr>
          <p:cNvPr id="6" name="Content Placeholder 2"/>
          <p:cNvSpPr>
            <a:spLocks noGrp="1"/>
          </p:cNvSpPr>
          <p:nvPr/>
        </p:nvSpPr>
        <p:spPr>
          <a:xfrm>
            <a:off x="614362" y="1556792"/>
            <a:ext cx="7883526"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Font typeface="Arial" panose="020B0604020202020204" pitchFamily="34" charset="0"/>
              <a:buNone/>
            </a:pPr>
            <a:r>
              <a:rPr lang="en-US" sz="2800" b="0" dirty="0" smtClean="0">
                <a:solidFill>
                  <a:srgbClr val="30529D">
                    <a:lumMod val="50000"/>
                  </a:srgbClr>
                </a:solidFill>
                <a:ea typeface="ＭＳ Ｐゴシック" pitchFamily="34" charset="-128"/>
              </a:rPr>
              <a:t>Update query</a:t>
            </a:r>
            <a:endParaRPr lang="en-GB" sz="2800" b="0" dirty="0">
              <a:solidFill>
                <a:srgbClr val="30529D">
                  <a:lumMod val="50000"/>
                </a:srgbClr>
              </a:solidFill>
              <a:ea typeface="ＭＳ Ｐゴシック" pitchFamily="34" charset="-128"/>
            </a:endParaRPr>
          </a:p>
        </p:txBody>
      </p:sp>
      <p:sp>
        <p:nvSpPr>
          <p:cNvPr id="8" name="TextBox 7"/>
          <p:cNvSpPr txBox="1"/>
          <p:nvPr/>
        </p:nvSpPr>
        <p:spPr>
          <a:xfrm>
            <a:off x="614363" y="2124593"/>
            <a:ext cx="7883526" cy="1708160"/>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a:solidFill>
                  <a:srgbClr val="30529D">
                    <a:lumMod val="50000"/>
                  </a:srgbClr>
                </a:solidFill>
                <a:latin typeface="Calibri"/>
                <a:ea typeface="ＭＳ Ｐゴシック" pitchFamily="34" charset="-128"/>
                <a:cs typeface="Arial" panose="020B0604020202020204" pitchFamily="34" charset="0"/>
              </a:rPr>
              <a:t>Select the building blocks in the selection </a:t>
            </a:r>
            <a:r>
              <a:rPr lang="en-US" sz="1800" b="0" dirty="0" smtClean="0">
                <a:solidFill>
                  <a:srgbClr val="30529D">
                    <a:lumMod val="50000"/>
                  </a:srgbClr>
                </a:solidFill>
                <a:latin typeface="Calibri"/>
                <a:ea typeface="ＭＳ Ｐゴシック" pitchFamily="34" charset="-128"/>
                <a:cs typeface="Arial" panose="020B0604020202020204" pitchFamily="34" charset="0"/>
              </a:rPr>
              <a:t>menu (“Ctrl” and “Shift” for multiple)</a:t>
            </a:r>
            <a:endParaRPr lang="en-US" sz="1800" b="0" dirty="0">
              <a:solidFill>
                <a:srgbClr val="30529D">
                  <a:lumMod val="50000"/>
                </a:srgbClr>
              </a:solidFill>
              <a:latin typeface="Calibri"/>
              <a:ea typeface="ＭＳ Ｐゴシック" pitchFamily="34" charset="-128"/>
              <a:cs typeface="Arial" panose="020B0604020202020204" pitchFamily="34" charset="0"/>
            </a:endParaRPr>
          </a:p>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The </a:t>
            </a:r>
            <a:r>
              <a:rPr lang="en-US" sz="1800" b="0" dirty="0">
                <a:solidFill>
                  <a:srgbClr val="30529D">
                    <a:lumMod val="50000"/>
                  </a:srgbClr>
                </a:solidFill>
                <a:latin typeface="Calibri"/>
                <a:ea typeface="ＭＳ Ｐゴシック" pitchFamily="34" charset="-128"/>
                <a:cs typeface="Arial" panose="020B0604020202020204" pitchFamily="34" charset="0"/>
              </a:rPr>
              <a:t>query </a:t>
            </a:r>
            <a:r>
              <a:rPr lang="en-US" sz="1800" b="0" dirty="0" smtClean="0">
                <a:solidFill>
                  <a:srgbClr val="30529D">
                    <a:lumMod val="50000"/>
                  </a:srgbClr>
                </a:solidFill>
                <a:latin typeface="Calibri"/>
                <a:ea typeface="ＭＳ Ｐゴシック" pitchFamily="34" charset="-128"/>
                <a:cs typeface="Arial" panose="020B0604020202020204" pitchFamily="34" charset="0"/>
              </a:rPr>
              <a:t>built via </a:t>
            </a:r>
            <a:r>
              <a:rPr lang="en-US" sz="1800" b="0" dirty="0">
                <a:solidFill>
                  <a:srgbClr val="30529D">
                    <a:lumMod val="50000"/>
                  </a:srgbClr>
                </a:solidFill>
                <a:latin typeface="Calibri"/>
                <a:ea typeface="ＭＳ Ｐゴシック" pitchFamily="34" charset="-128"/>
                <a:cs typeface="Arial" panose="020B0604020202020204" pitchFamily="34" charset="0"/>
              </a:rPr>
              <a:t>the </a:t>
            </a:r>
            <a:r>
              <a:rPr lang="en-US" sz="1800" b="0" dirty="0" smtClean="0">
                <a:solidFill>
                  <a:srgbClr val="30529D">
                    <a:lumMod val="50000"/>
                  </a:srgbClr>
                </a:solidFill>
                <a:latin typeface="Calibri"/>
                <a:ea typeface="ＭＳ Ｐゴシック" pitchFamily="34" charset="-128"/>
                <a:cs typeface="Arial" panose="020B0604020202020204" pitchFamily="34" charset="0"/>
              </a:rPr>
              <a:t>zoomed views’ query </a:t>
            </a:r>
            <a:r>
              <a:rPr lang="en-US" sz="1800" b="0" dirty="0">
                <a:solidFill>
                  <a:srgbClr val="30529D">
                    <a:lumMod val="50000"/>
                  </a:srgbClr>
                </a:solidFill>
                <a:latin typeface="Calibri"/>
                <a:ea typeface="ＭＳ Ｐゴシック" pitchFamily="34" charset="-128"/>
                <a:cs typeface="Arial" panose="020B0604020202020204" pitchFamily="34" charset="0"/>
              </a:rPr>
              <a:t>builder </a:t>
            </a:r>
            <a:r>
              <a:rPr lang="en-US" sz="1800" b="0" dirty="0" smtClean="0">
                <a:solidFill>
                  <a:srgbClr val="30529D">
                    <a:lumMod val="50000"/>
                  </a:srgbClr>
                </a:solidFill>
                <a:latin typeface="Calibri"/>
                <a:ea typeface="ＭＳ Ｐゴシック" pitchFamily="34" charset="-128"/>
                <a:cs typeface="Arial" panose="020B0604020202020204" pitchFamily="34" charset="0"/>
              </a:rPr>
              <a:t>is re-executed</a:t>
            </a:r>
          </a:p>
          <a:p>
            <a:pPr marL="285750" lvl="1" indent="-285750" algn="just">
              <a:spcBef>
                <a:spcPts val="600"/>
              </a:spcBef>
              <a:buFont typeface="Arial" panose="020B0604020202020204" pitchFamily="34" charset="0"/>
              <a:buChar char="•"/>
            </a:pPr>
            <a:r>
              <a:rPr lang="en-US" sz="1800" b="0" dirty="0">
                <a:solidFill>
                  <a:srgbClr val="30529D">
                    <a:lumMod val="50000"/>
                  </a:srgbClr>
                </a:solidFill>
                <a:latin typeface="Calibri"/>
                <a:ea typeface="ＭＳ Ｐゴシック" pitchFamily="34" charset="-128"/>
                <a:cs typeface="Arial" panose="020B0604020202020204" pitchFamily="34" charset="0"/>
              </a:rPr>
              <a:t>“Clear Selection” </a:t>
            </a:r>
            <a:r>
              <a:rPr lang="en-US" sz="1800" b="0" dirty="0" smtClean="0">
                <a:solidFill>
                  <a:srgbClr val="30529D">
                    <a:lumMod val="50000"/>
                  </a:srgbClr>
                </a:solidFill>
                <a:latin typeface="Calibri"/>
                <a:ea typeface="ＭＳ Ｐゴシック" pitchFamily="34" charset="-128"/>
                <a:cs typeface="Arial" panose="020B0604020202020204" pitchFamily="34" charset="0"/>
              </a:rPr>
              <a:t>to remove </a:t>
            </a:r>
            <a:r>
              <a:rPr lang="en-US" sz="1800" b="0" dirty="0">
                <a:solidFill>
                  <a:srgbClr val="30529D">
                    <a:lumMod val="50000"/>
                  </a:srgbClr>
                </a:solidFill>
                <a:latin typeface="Calibri"/>
                <a:ea typeface="ＭＳ Ｐゴシック" pitchFamily="34" charset="-128"/>
                <a:cs typeface="Arial" panose="020B0604020202020204" pitchFamily="34" charset="0"/>
              </a:rPr>
              <a:t>all </a:t>
            </a:r>
            <a:r>
              <a:rPr lang="en-US" sz="1800" b="0" dirty="0" smtClean="0">
                <a:solidFill>
                  <a:srgbClr val="30529D">
                    <a:lumMod val="50000"/>
                  </a:srgbClr>
                </a:solidFill>
                <a:latin typeface="Calibri"/>
                <a:ea typeface="ＭＳ Ｐゴシック" pitchFamily="34" charset="-128"/>
                <a:cs typeface="Arial" panose="020B0604020202020204" pitchFamily="34" charset="0"/>
              </a:rPr>
              <a:t>current query elements</a:t>
            </a:r>
          </a:p>
          <a:p>
            <a:pPr marL="285750" lvl="1" indent="-285750" algn="just">
              <a:spcBef>
                <a:spcPts val="600"/>
              </a:spcBef>
              <a:buFont typeface="Arial" panose="020B0604020202020204" pitchFamily="34" charset="0"/>
              <a:buChar char="•"/>
            </a:pPr>
            <a:r>
              <a:rPr lang="en-US" sz="1800" b="0" dirty="0">
                <a:solidFill>
                  <a:srgbClr val="30529D">
                    <a:lumMod val="50000"/>
                  </a:srgbClr>
                </a:solidFill>
                <a:latin typeface="Calibri"/>
                <a:ea typeface="ＭＳ Ｐゴシック" pitchFamily="34" charset="-128"/>
                <a:cs typeface="Arial" panose="020B0604020202020204" pitchFamily="34" charset="0"/>
              </a:rPr>
              <a:t>“Toggle building block descriptions” to </a:t>
            </a:r>
            <a:r>
              <a:rPr lang="en-US" sz="1800" b="0" dirty="0" smtClean="0">
                <a:solidFill>
                  <a:srgbClr val="30529D">
                    <a:lumMod val="50000"/>
                  </a:srgbClr>
                </a:solidFill>
                <a:latin typeface="Calibri"/>
                <a:ea typeface="ＭＳ Ｐゴシック" pitchFamily="34" charset="-128"/>
                <a:cs typeface="Arial" panose="020B0604020202020204" pitchFamily="34" charset="0"/>
              </a:rPr>
              <a:t>show the </a:t>
            </a:r>
            <a:r>
              <a:rPr lang="en-US" sz="1800" b="0" dirty="0">
                <a:solidFill>
                  <a:srgbClr val="30529D">
                    <a:lumMod val="50000"/>
                  </a:srgbClr>
                </a:solidFill>
                <a:latin typeface="Calibri"/>
                <a:ea typeface="ＭＳ Ｐゴシック" pitchFamily="34" charset="-128"/>
                <a:cs typeface="Arial" panose="020B0604020202020204" pitchFamily="34" charset="0"/>
              </a:rPr>
              <a:t>selected building </a:t>
            </a:r>
            <a:r>
              <a:rPr lang="en-US" sz="1800" b="0" dirty="0" smtClean="0">
                <a:solidFill>
                  <a:srgbClr val="30529D">
                    <a:lumMod val="50000"/>
                  </a:srgbClr>
                </a:solidFill>
                <a:latin typeface="Calibri"/>
                <a:ea typeface="ＭＳ Ｐゴシック" pitchFamily="34" charset="-128"/>
                <a:cs typeface="Arial" panose="020B0604020202020204" pitchFamily="34" charset="0"/>
              </a:rPr>
              <a:t>blocks’ description in a separate table (same </a:t>
            </a:r>
            <a:r>
              <a:rPr lang="en-US" sz="1800" b="0" dirty="0">
                <a:solidFill>
                  <a:srgbClr val="30529D">
                    <a:lumMod val="50000"/>
                  </a:srgbClr>
                </a:solidFill>
                <a:latin typeface="Calibri"/>
                <a:ea typeface="ＭＳ Ｐゴシック" pitchFamily="34" charset="-128"/>
                <a:cs typeface="Arial" panose="020B0604020202020204" pitchFamily="34" charset="0"/>
              </a:rPr>
              <a:t>information as </a:t>
            </a:r>
            <a:r>
              <a:rPr lang="en-US" sz="1800" b="0" dirty="0" smtClean="0">
                <a:solidFill>
                  <a:srgbClr val="30529D">
                    <a:lumMod val="50000"/>
                  </a:srgbClr>
                </a:solidFill>
                <a:latin typeface="Calibri"/>
                <a:ea typeface="ＭＳ Ｐゴシック" pitchFamily="34" charset="-128"/>
                <a:cs typeface="Arial" panose="020B0604020202020204" pitchFamily="34" charset="0"/>
              </a:rPr>
              <a:t>the </a:t>
            </a:r>
            <a:r>
              <a:rPr lang="en-US" sz="1800" b="0" dirty="0">
                <a:solidFill>
                  <a:srgbClr val="30529D">
                    <a:lumMod val="50000"/>
                  </a:srgbClr>
                </a:solidFill>
                <a:latin typeface="Calibri"/>
                <a:ea typeface="ＭＳ Ｐゴシック" pitchFamily="34" charset="-128"/>
                <a:cs typeface="Arial" panose="020B0604020202020204" pitchFamily="34" charset="0"/>
              </a:rPr>
              <a:t>“Hover </a:t>
            </a:r>
            <a:r>
              <a:rPr lang="en-US" sz="1800" b="0" dirty="0" smtClean="0">
                <a:solidFill>
                  <a:srgbClr val="30529D">
                    <a:lumMod val="50000"/>
                  </a:srgbClr>
                </a:solidFill>
                <a:latin typeface="Calibri"/>
                <a:ea typeface="ＭＳ Ｐゴシック" pitchFamily="34" charset="-128"/>
                <a:cs typeface="Arial" panose="020B0604020202020204" pitchFamily="34" charset="0"/>
              </a:rPr>
              <a:t>over” function)</a:t>
            </a:r>
            <a:endParaRPr lang="en-US" sz="1800" b="0" dirty="0">
              <a:solidFill>
                <a:srgbClr val="30529D">
                  <a:lumMod val="50000"/>
                </a:srgbClr>
              </a:solidFill>
              <a:latin typeface="Calibri"/>
              <a:ea typeface="ＭＳ Ｐゴシック" pitchFamily="34" charset="-128"/>
              <a:cs typeface="Arial" panose="020B0604020202020204" pitchFamily="34" charset="0"/>
            </a:endParaRPr>
          </a:p>
        </p:txBody>
      </p:sp>
      <p:sp>
        <p:nvSpPr>
          <p:cNvPr id="14" name="Rectangle 13"/>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Functionalities</a:t>
            </a:r>
            <a:endParaRPr lang="en-US" sz="1600" dirty="0">
              <a:solidFill>
                <a:prstClr val="white"/>
              </a:solidFill>
              <a:latin typeface="Calibri"/>
              <a:ea typeface="ＭＳ Ｐゴシック" pitchFamily="34" charset="-128"/>
            </a:endParaRPr>
          </a:p>
        </p:txBody>
      </p:sp>
      <p:sp>
        <p:nvSpPr>
          <p:cNvPr id="16"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smtClean="0">
                <a:solidFill>
                  <a:prstClr val="white"/>
                </a:solidFill>
                <a:latin typeface="Calibri"/>
                <a:ea typeface="ＭＳ Ｐゴシック" pitchFamily="34" charset="-128"/>
              </a:rPr>
              <a:t>03</a:t>
            </a:r>
            <a:endParaRPr lang="en-US" sz="1600" dirty="0">
              <a:solidFill>
                <a:prstClr val="white"/>
              </a:solidFill>
              <a:latin typeface="Calibri"/>
              <a:ea typeface="ＭＳ Ｐゴシック" pitchFamily="34" charset="-128"/>
            </a:endParaRPr>
          </a:p>
        </p:txBody>
      </p:sp>
      <p:sp>
        <p:nvSpPr>
          <p:cNvPr id="17"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02</a:t>
            </a:r>
            <a:endParaRPr lang="en-US" sz="1600" b="0" dirty="0">
              <a:solidFill>
                <a:prstClr val="white"/>
              </a:solidFill>
              <a:latin typeface="Calibri"/>
              <a:ea typeface="ＭＳ Ｐゴシック" pitchFamily="34" charset="-128"/>
            </a:endParaRPr>
          </a:p>
        </p:txBody>
      </p:sp>
      <p:sp>
        <p:nvSpPr>
          <p:cNvPr id="18"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04</a:t>
            </a:r>
            <a:endParaRPr lang="en-US" sz="1600" b="0" dirty="0">
              <a:solidFill>
                <a:prstClr val="white"/>
              </a:solidFill>
              <a:latin typeface="Calibri"/>
              <a:ea typeface="ＭＳ Ｐゴシック" pitchFamily="34" charset="-128"/>
            </a:endParaRPr>
          </a:p>
        </p:txBody>
      </p:sp>
      <p:sp>
        <p:nvSpPr>
          <p:cNvPr id="19"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a:solidFill>
                  <a:prstClr val="white"/>
                </a:solidFill>
                <a:latin typeface="Calibri"/>
                <a:ea typeface="ＭＳ Ｐゴシック" pitchFamily="34" charset="-128"/>
              </a:rPr>
              <a:t>01</a:t>
            </a:r>
          </a:p>
        </p:txBody>
      </p:sp>
      <p:sp>
        <p:nvSpPr>
          <p:cNvPr id="20"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05</a:t>
            </a:r>
            <a:endParaRPr lang="en-US" sz="1600" b="0" dirty="0">
              <a:solidFill>
                <a:prstClr val="white"/>
              </a:solidFill>
              <a:latin typeface="Calibri"/>
              <a:ea typeface="ＭＳ Ｐゴシック" pitchFamily="34" charset="-128"/>
            </a:endParaRPr>
          </a:p>
        </p:txBody>
      </p:sp>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24498"/>
            <a:ext cx="6937676" cy="2284822"/>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ounded Rectangle 24"/>
          <p:cNvSpPr/>
          <p:nvPr/>
        </p:nvSpPr>
        <p:spPr>
          <a:xfrm>
            <a:off x="6122150" y="4077072"/>
            <a:ext cx="1931142" cy="792088"/>
          </a:xfrm>
          <a:prstGeom prst="roundRect">
            <a:avLst>
              <a:gd name="adj" fmla="val 8249"/>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5601475"/>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view (2/2)</a:t>
            </a:r>
            <a:endParaRPr lang="en-GB" i="1"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15</a:t>
            </a:fld>
            <a:endParaRPr lang="en-GB" dirty="0">
              <a:solidFill>
                <a:srgbClr val="30529D"/>
              </a:solidFill>
            </a:endParaRPr>
          </a:p>
        </p:txBody>
      </p:sp>
      <p:sp>
        <p:nvSpPr>
          <p:cNvPr id="6" name="Content Placeholder 2"/>
          <p:cNvSpPr>
            <a:spLocks noGrp="1"/>
          </p:cNvSpPr>
          <p:nvPr/>
        </p:nvSpPr>
        <p:spPr>
          <a:xfrm>
            <a:off x="614362" y="1556792"/>
            <a:ext cx="7883526"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Font typeface="Arial" panose="020B0604020202020204" pitchFamily="34" charset="0"/>
              <a:buNone/>
            </a:pPr>
            <a:r>
              <a:rPr lang="en-US" sz="2800" b="0" dirty="0" smtClean="0">
                <a:solidFill>
                  <a:srgbClr val="30529D">
                    <a:lumMod val="50000"/>
                  </a:srgbClr>
                </a:solidFill>
                <a:ea typeface="ＭＳ Ｐゴシック" pitchFamily="34" charset="-128"/>
              </a:rPr>
              <a:t>Drag and drop</a:t>
            </a:r>
            <a:endParaRPr lang="en-GB" sz="2800" b="0" dirty="0">
              <a:solidFill>
                <a:srgbClr val="30529D">
                  <a:lumMod val="50000"/>
                </a:srgbClr>
              </a:solidFill>
              <a:ea typeface="ＭＳ Ｐゴシック" pitchFamily="34" charset="-128"/>
            </a:endParaRPr>
          </a:p>
        </p:txBody>
      </p:sp>
      <p:sp>
        <p:nvSpPr>
          <p:cNvPr id="8" name="TextBox 7"/>
          <p:cNvSpPr txBox="1"/>
          <p:nvPr/>
        </p:nvSpPr>
        <p:spPr>
          <a:xfrm>
            <a:off x="614363" y="2124593"/>
            <a:ext cx="7942016" cy="369332"/>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Customise output table by moving </a:t>
            </a:r>
            <a:r>
              <a:rPr lang="en-US" sz="1800" b="0" dirty="0">
                <a:solidFill>
                  <a:srgbClr val="30529D">
                    <a:lumMod val="50000"/>
                  </a:srgbClr>
                </a:solidFill>
                <a:latin typeface="Calibri"/>
                <a:ea typeface="ＭＳ Ｐゴシック" pitchFamily="34" charset="-128"/>
                <a:cs typeface="Arial" panose="020B0604020202020204" pitchFamily="34" charset="0"/>
              </a:rPr>
              <a:t>columns to </a:t>
            </a:r>
            <a:r>
              <a:rPr lang="en-US" sz="1800" b="0" dirty="0" smtClean="0">
                <a:solidFill>
                  <a:srgbClr val="30529D">
                    <a:lumMod val="50000"/>
                  </a:srgbClr>
                </a:solidFill>
                <a:latin typeface="Calibri"/>
                <a:ea typeface="ＭＳ Ｐゴシック" pitchFamily="34" charset="-128"/>
                <a:cs typeface="Arial" panose="020B0604020202020204" pitchFamily="34" charset="0"/>
              </a:rPr>
              <a:t>a </a:t>
            </a:r>
            <a:r>
              <a:rPr lang="en-US" sz="1800" b="0" dirty="0">
                <a:solidFill>
                  <a:srgbClr val="30529D">
                    <a:lumMod val="50000"/>
                  </a:srgbClr>
                </a:solidFill>
                <a:latin typeface="Calibri"/>
                <a:ea typeface="ＭＳ Ｐゴシック" pitchFamily="34" charset="-128"/>
                <a:cs typeface="Arial" panose="020B0604020202020204" pitchFamily="34" charset="0"/>
              </a:rPr>
              <a:t>preferred </a:t>
            </a:r>
            <a:r>
              <a:rPr lang="en-US" sz="1800" b="0" dirty="0" smtClean="0">
                <a:solidFill>
                  <a:srgbClr val="30529D">
                    <a:lumMod val="50000"/>
                  </a:srgbClr>
                </a:solidFill>
                <a:latin typeface="Calibri"/>
                <a:ea typeface="ＭＳ Ｐゴシック" pitchFamily="34" charset="-128"/>
                <a:cs typeface="Arial" panose="020B0604020202020204" pitchFamily="34" charset="0"/>
              </a:rPr>
              <a:t>order</a:t>
            </a:r>
            <a:endParaRPr lang="en-US" sz="1800" b="0" dirty="0">
              <a:solidFill>
                <a:srgbClr val="30529D">
                  <a:lumMod val="50000"/>
                </a:srgbClr>
              </a:solidFill>
              <a:latin typeface="Calibri"/>
              <a:ea typeface="ＭＳ Ｐゴシック" pitchFamily="34" charset="-128"/>
              <a:cs typeface="Arial" panose="020B0604020202020204" pitchFamily="34" charset="0"/>
            </a:endParaRPr>
          </a:p>
        </p:txBody>
      </p:sp>
      <p:sp>
        <p:nvSpPr>
          <p:cNvPr id="14" name="Rectangle 13"/>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Functionalities</a:t>
            </a:r>
            <a:endParaRPr lang="en-US" sz="1600" dirty="0">
              <a:solidFill>
                <a:prstClr val="white"/>
              </a:solidFill>
              <a:latin typeface="Calibri"/>
              <a:ea typeface="ＭＳ Ｐゴシック" pitchFamily="34" charset="-128"/>
            </a:endParaRPr>
          </a:p>
        </p:txBody>
      </p:sp>
      <p:sp>
        <p:nvSpPr>
          <p:cNvPr id="16"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smtClean="0">
                <a:solidFill>
                  <a:prstClr val="white"/>
                </a:solidFill>
                <a:latin typeface="Calibri"/>
                <a:ea typeface="ＭＳ Ｐゴシック" pitchFamily="34" charset="-128"/>
              </a:rPr>
              <a:t>03</a:t>
            </a:r>
            <a:endParaRPr lang="en-US" sz="1600" dirty="0">
              <a:solidFill>
                <a:prstClr val="white"/>
              </a:solidFill>
              <a:latin typeface="Calibri"/>
              <a:ea typeface="ＭＳ Ｐゴシック" pitchFamily="34" charset="-128"/>
            </a:endParaRPr>
          </a:p>
        </p:txBody>
      </p:sp>
      <p:sp>
        <p:nvSpPr>
          <p:cNvPr id="17"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02</a:t>
            </a:r>
            <a:endParaRPr lang="en-US" sz="1600" b="0" dirty="0">
              <a:solidFill>
                <a:prstClr val="white"/>
              </a:solidFill>
              <a:latin typeface="Calibri"/>
              <a:ea typeface="ＭＳ Ｐゴシック" pitchFamily="34" charset="-128"/>
            </a:endParaRPr>
          </a:p>
        </p:txBody>
      </p:sp>
      <p:sp>
        <p:nvSpPr>
          <p:cNvPr id="18"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04</a:t>
            </a:r>
            <a:endParaRPr lang="en-US" sz="1600" b="0" dirty="0">
              <a:solidFill>
                <a:prstClr val="white"/>
              </a:solidFill>
              <a:latin typeface="Calibri"/>
              <a:ea typeface="ＭＳ Ｐゴシック" pitchFamily="34" charset="-128"/>
            </a:endParaRPr>
          </a:p>
        </p:txBody>
      </p:sp>
      <p:sp>
        <p:nvSpPr>
          <p:cNvPr id="19"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a:solidFill>
                  <a:prstClr val="white"/>
                </a:solidFill>
                <a:latin typeface="Calibri"/>
                <a:ea typeface="ＭＳ Ｐゴシック" pitchFamily="34" charset="-128"/>
              </a:rPr>
              <a:t>01</a:t>
            </a:r>
          </a:p>
        </p:txBody>
      </p:sp>
      <p:sp>
        <p:nvSpPr>
          <p:cNvPr id="20"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05</a:t>
            </a:r>
            <a:endParaRPr lang="en-US" sz="1600" b="0" dirty="0">
              <a:solidFill>
                <a:prstClr val="white"/>
              </a:solidFill>
              <a:latin typeface="Calibri"/>
              <a:ea typeface="ＭＳ Ｐゴシック" pitchFamily="34" charset="-128"/>
            </a:endParaRPr>
          </a:p>
        </p:txBody>
      </p:sp>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24498"/>
            <a:ext cx="6937676" cy="2284822"/>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a:spLocks noGrp="1"/>
          </p:cNvSpPr>
          <p:nvPr/>
        </p:nvSpPr>
        <p:spPr>
          <a:xfrm>
            <a:off x="614362" y="2636912"/>
            <a:ext cx="7883526"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Font typeface="Arial" panose="020B0604020202020204" pitchFamily="34" charset="0"/>
              <a:buNone/>
            </a:pPr>
            <a:r>
              <a:rPr lang="en-US" sz="2800" b="0" dirty="0" smtClean="0">
                <a:solidFill>
                  <a:srgbClr val="30529D">
                    <a:lumMod val="50000"/>
                  </a:srgbClr>
                </a:solidFill>
                <a:ea typeface="ＭＳ Ｐゴシック" pitchFamily="34" charset="-128"/>
              </a:rPr>
              <a:t>Filtering</a:t>
            </a:r>
            <a:endParaRPr lang="en-GB" sz="2800" b="0" dirty="0">
              <a:solidFill>
                <a:srgbClr val="30529D">
                  <a:lumMod val="50000"/>
                </a:srgbClr>
              </a:solidFill>
              <a:ea typeface="ＭＳ Ｐゴシック" pitchFamily="34" charset="-128"/>
            </a:endParaRPr>
          </a:p>
        </p:txBody>
      </p:sp>
      <p:sp>
        <p:nvSpPr>
          <p:cNvPr id="15" name="TextBox 14"/>
          <p:cNvSpPr txBox="1"/>
          <p:nvPr/>
        </p:nvSpPr>
        <p:spPr>
          <a:xfrm>
            <a:off x="614363" y="3204713"/>
            <a:ext cx="7942016" cy="723275"/>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a:solidFill>
                  <a:srgbClr val="30529D">
                    <a:lumMod val="50000"/>
                  </a:srgbClr>
                </a:solidFill>
                <a:latin typeface="Calibri"/>
                <a:ea typeface="ＭＳ Ｐゴシック" pitchFamily="34" charset="-128"/>
                <a:cs typeface="Arial" panose="020B0604020202020204" pitchFamily="34" charset="0"/>
              </a:rPr>
              <a:t>Create specific </a:t>
            </a:r>
            <a:r>
              <a:rPr lang="en-US" sz="1800" b="0" dirty="0" smtClean="0">
                <a:solidFill>
                  <a:srgbClr val="30529D">
                    <a:lumMod val="50000"/>
                  </a:srgbClr>
                </a:solidFill>
                <a:latin typeface="Calibri"/>
                <a:ea typeface="ＭＳ Ｐゴシック" pitchFamily="34" charset="-128"/>
                <a:cs typeface="Arial" panose="020B0604020202020204" pitchFamily="34" charset="0"/>
              </a:rPr>
              <a:t>reports </a:t>
            </a:r>
            <a:r>
              <a:rPr lang="en-US" sz="1800" b="0" dirty="0">
                <a:solidFill>
                  <a:srgbClr val="30529D">
                    <a:lumMod val="50000"/>
                  </a:srgbClr>
                </a:solidFill>
                <a:latin typeface="Calibri"/>
                <a:ea typeface="ＭＳ Ｐゴシック" pitchFamily="34" charset="-128"/>
                <a:cs typeface="Arial" panose="020B0604020202020204" pitchFamily="34" charset="0"/>
              </a:rPr>
              <a:t>filtered according to parameters</a:t>
            </a:r>
          </a:p>
          <a:p>
            <a:pPr marL="285750" lvl="1" indent="-285750" algn="just">
              <a:spcBef>
                <a:spcPts val="600"/>
              </a:spcBef>
              <a:buFont typeface="Arial" panose="020B0604020202020204" pitchFamily="34" charset="0"/>
              <a:buChar char="•"/>
            </a:pPr>
            <a:r>
              <a:rPr lang="en-US" sz="1800" b="0" dirty="0">
                <a:solidFill>
                  <a:srgbClr val="30529D">
                    <a:lumMod val="50000"/>
                  </a:srgbClr>
                </a:solidFill>
                <a:latin typeface="Calibri"/>
                <a:ea typeface="ＭＳ Ｐゴシック" pitchFamily="34" charset="-128"/>
                <a:cs typeface="Arial" panose="020B0604020202020204" pitchFamily="34" charset="0"/>
              </a:rPr>
              <a:t>Select </a:t>
            </a:r>
            <a:r>
              <a:rPr lang="en-US" sz="1800" b="0" dirty="0" smtClean="0">
                <a:solidFill>
                  <a:srgbClr val="30529D">
                    <a:lumMod val="50000"/>
                  </a:srgbClr>
                </a:solidFill>
                <a:latin typeface="Calibri"/>
                <a:ea typeface="ＭＳ Ｐゴシック" pitchFamily="34" charset="-128"/>
                <a:cs typeface="Arial" panose="020B0604020202020204" pitchFamily="34" charset="0"/>
              </a:rPr>
              <a:t>specific values </a:t>
            </a:r>
            <a:r>
              <a:rPr lang="en-US" sz="1800" b="0" dirty="0">
                <a:solidFill>
                  <a:srgbClr val="30529D">
                    <a:lumMod val="50000"/>
                  </a:srgbClr>
                </a:solidFill>
                <a:latin typeface="Calibri"/>
                <a:ea typeface="ＭＳ Ｐゴシック" pitchFamily="34" charset="-128"/>
                <a:cs typeface="Arial" panose="020B0604020202020204" pitchFamily="34" charset="0"/>
              </a:rPr>
              <a:t>in the retrieved </a:t>
            </a:r>
            <a:r>
              <a:rPr lang="en-US" sz="1800" b="0" dirty="0" smtClean="0">
                <a:solidFill>
                  <a:srgbClr val="30529D">
                    <a:lumMod val="50000"/>
                  </a:srgbClr>
                </a:solidFill>
                <a:latin typeface="Calibri"/>
                <a:ea typeface="ＭＳ Ｐゴシック" pitchFamily="34" charset="-128"/>
                <a:cs typeface="Arial" panose="020B0604020202020204" pitchFamily="34" charset="0"/>
              </a:rPr>
              <a:t>data (undo by </a:t>
            </a:r>
            <a:r>
              <a:rPr lang="en-US" sz="1800" b="0" dirty="0">
                <a:solidFill>
                  <a:srgbClr val="30529D">
                    <a:lumMod val="50000"/>
                  </a:srgbClr>
                </a:solidFill>
                <a:latin typeface="Calibri"/>
                <a:ea typeface="ＭＳ Ｐゴシック" pitchFamily="34" charset="-128"/>
                <a:cs typeface="Arial" panose="020B0604020202020204" pitchFamily="34" charset="0"/>
              </a:rPr>
              <a:t>clicking </a:t>
            </a:r>
            <a:r>
              <a:rPr lang="en-US" sz="1800" b="0" dirty="0" smtClean="0">
                <a:solidFill>
                  <a:srgbClr val="30529D">
                    <a:lumMod val="50000"/>
                  </a:srgbClr>
                </a:solidFill>
                <a:latin typeface="Calibri"/>
                <a:ea typeface="ＭＳ Ｐゴシック" pitchFamily="34" charset="-128"/>
                <a:cs typeface="Arial" panose="020B0604020202020204" pitchFamily="34" charset="0"/>
              </a:rPr>
              <a:t>“</a:t>
            </a:r>
            <a:r>
              <a:rPr lang="en-US" sz="1800" b="0" dirty="0">
                <a:solidFill>
                  <a:srgbClr val="30529D">
                    <a:lumMod val="50000"/>
                  </a:srgbClr>
                </a:solidFill>
                <a:latin typeface="Calibri"/>
                <a:ea typeface="ＭＳ Ｐゴシック" pitchFamily="34" charset="-128"/>
                <a:cs typeface="Arial" panose="020B0604020202020204" pitchFamily="34" charset="0"/>
              </a:rPr>
              <a:t>eraser</a:t>
            </a:r>
            <a:r>
              <a:rPr lang="en-US" sz="1800" b="0" dirty="0" smtClean="0">
                <a:solidFill>
                  <a:srgbClr val="30529D">
                    <a:lumMod val="50000"/>
                  </a:srgbClr>
                </a:solidFill>
                <a:latin typeface="Calibri"/>
                <a:ea typeface="ＭＳ Ｐゴシック" pitchFamily="34" charset="-128"/>
                <a:cs typeface="Arial" panose="020B0604020202020204" pitchFamily="34" charset="0"/>
              </a:rPr>
              <a:t>”)</a:t>
            </a:r>
            <a:endParaRPr lang="en-US" sz="1800" b="0" dirty="0">
              <a:solidFill>
                <a:srgbClr val="30529D">
                  <a:lumMod val="50000"/>
                </a:srgbClr>
              </a:solidFill>
              <a:latin typeface="Calibri"/>
              <a:ea typeface="ＭＳ Ｐゴシック" pitchFamily="34" charset="-128"/>
              <a:cs typeface="Arial" panose="020B0604020202020204" pitchFamily="34" charset="0"/>
            </a:endParaRPr>
          </a:p>
        </p:txBody>
      </p:sp>
      <p:sp>
        <p:nvSpPr>
          <p:cNvPr id="21" name="Rounded Rectangle 20"/>
          <p:cNvSpPr/>
          <p:nvPr/>
        </p:nvSpPr>
        <p:spPr>
          <a:xfrm>
            <a:off x="1058466" y="4456162"/>
            <a:ext cx="4824536" cy="1925166"/>
          </a:xfrm>
          <a:prstGeom prst="roundRect">
            <a:avLst>
              <a:gd name="adj" fmla="val 4793"/>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1969831"/>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template view</a:t>
            </a:r>
            <a:endParaRPr lang="en-GB" i="1"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16</a:t>
            </a:fld>
            <a:endParaRPr lang="en-GB" dirty="0">
              <a:solidFill>
                <a:srgbClr val="30529D"/>
              </a:solidFill>
            </a:endParaRPr>
          </a:p>
        </p:txBody>
      </p:sp>
      <p:sp>
        <p:nvSpPr>
          <p:cNvPr id="6" name="Content Placeholder 2"/>
          <p:cNvSpPr>
            <a:spLocks noGrp="1"/>
          </p:cNvSpPr>
          <p:nvPr/>
        </p:nvSpPr>
        <p:spPr>
          <a:xfrm>
            <a:off x="614362" y="1556792"/>
            <a:ext cx="7883526"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Font typeface="Arial" panose="020B0604020202020204" pitchFamily="34" charset="0"/>
              <a:buNone/>
            </a:pPr>
            <a:r>
              <a:rPr lang="en-US" sz="2800" b="0" dirty="0" smtClean="0">
                <a:solidFill>
                  <a:srgbClr val="30529D">
                    <a:lumMod val="50000"/>
                  </a:srgbClr>
                </a:solidFill>
                <a:ea typeface="ＭＳ Ｐゴシック" pitchFamily="34" charset="-128"/>
              </a:rPr>
              <a:t>Selection area</a:t>
            </a:r>
            <a:endParaRPr lang="en-GB" sz="2800" b="0" dirty="0">
              <a:solidFill>
                <a:srgbClr val="30529D">
                  <a:lumMod val="50000"/>
                </a:srgbClr>
              </a:solidFill>
              <a:ea typeface="ＭＳ Ｐゴシック" pitchFamily="34" charset="-128"/>
            </a:endParaRPr>
          </a:p>
        </p:txBody>
      </p:sp>
      <p:sp>
        <p:nvSpPr>
          <p:cNvPr id="8" name="TextBox 7"/>
          <p:cNvSpPr txBox="1"/>
          <p:nvPr/>
        </p:nvSpPr>
        <p:spPr>
          <a:xfrm>
            <a:off x="614363" y="2124593"/>
            <a:ext cx="7942016" cy="369332"/>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Select a solution </a:t>
            </a:r>
            <a:r>
              <a:rPr lang="en-US" sz="1800" b="0" dirty="0">
                <a:solidFill>
                  <a:srgbClr val="30529D">
                    <a:lumMod val="50000"/>
                  </a:srgbClr>
                </a:solidFill>
                <a:latin typeface="Calibri"/>
                <a:ea typeface="ＭＳ Ｐゴシック" pitchFamily="34" charset="-128"/>
                <a:cs typeface="Arial" panose="020B0604020202020204" pitchFamily="34" charset="0"/>
              </a:rPr>
              <a:t>architecture </a:t>
            </a:r>
            <a:r>
              <a:rPr lang="en-US" sz="1800" b="0" dirty="0" smtClean="0">
                <a:solidFill>
                  <a:srgbClr val="30529D">
                    <a:lumMod val="50000"/>
                  </a:srgbClr>
                </a:solidFill>
                <a:latin typeface="Calibri"/>
                <a:ea typeface="ＭＳ Ｐゴシック" pitchFamily="34" charset="-128"/>
                <a:cs typeface="Arial" panose="020B0604020202020204" pitchFamily="34" charset="0"/>
              </a:rPr>
              <a:t>template and its specific zoomed EIRA view</a:t>
            </a:r>
            <a:endParaRPr lang="en-US" sz="1800" b="0" dirty="0">
              <a:solidFill>
                <a:srgbClr val="30529D">
                  <a:lumMod val="50000"/>
                </a:srgbClr>
              </a:solidFill>
              <a:latin typeface="Calibri"/>
              <a:ea typeface="ＭＳ Ｐゴシック" pitchFamily="34" charset="-128"/>
              <a:cs typeface="Arial" panose="020B0604020202020204" pitchFamily="34" charset="0"/>
            </a:endParaRPr>
          </a:p>
        </p:txBody>
      </p:sp>
      <p:sp>
        <p:nvSpPr>
          <p:cNvPr id="14" name="Rectangle 13"/>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Functionalities</a:t>
            </a:r>
            <a:endParaRPr lang="en-US" sz="1600" dirty="0">
              <a:solidFill>
                <a:prstClr val="white"/>
              </a:solidFill>
              <a:latin typeface="Calibri"/>
              <a:ea typeface="ＭＳ Ｐゴシック" pitchFamily="34" charset="-128"/>
            </a:endParaRPr>
          </a:p>
        </p:txBody>
      </p:sp>
      <p:sp>
        <p:nvSpPr>
          <p:cNvPr id="16"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smtClean="0">
                <a:solidFill>
                  <a:prstClr val="white"/>
                </a:solidFill>
                <a:latin typeface="Calibri"/>
                <a:ea typeface="ＭＳ Ｐゴシック" pitchFamily="34" charset="-128"/>
              </a:rPr>
              <a:t>03</a:t>
            </a:r>
            <a:endParaRPr lang="en-US" sz="1600" dirty="0">
              <a:solidFill>
                <a:prstClr val="white"/>
              </a:solidFill>
              <a:latin typeface="Calibri"/>
              <a:ea typeface="ＭＳ Ｐゴシック" pitchFamily="34" charset="-128"/>
            </a:endParaRPr>
          </a:p>
        </p:txBody>
      </p:sp>
      <p:sp>
        <p:nvSpPr>
          <p:cNvPr id="17"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02</a:t>
            </a:r>
            <a:endParaRPr lang="en-US" sz="1600" b="0" dirty="0">
              <a:solidFill>
                <a:prstClr val="white"/>
              </a:solidFill>
              <a:latin typeface="Calibri"/>
              <a:ea typeface="ＭＳ Ｐゴシック" pitchFamily="34" charset="-128"/>
            </a:endParaRPr>
          </a:p>
        </p:txBody>
      </p:sp>
      <p:sp>
        <p:nvSpPr>
          <p:cNvPr id="18"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04</a:t>
            </a:r>
            <a:endParaRPr lang="en-US" sz="1600" b="0" dirty="0">
              <a:solidFill>
                <a:prstClr val="white"/>
              </a:solidFill>
              <a:latin typeface="Calibri"/>
              <a:ea typeface="ＭＳ Ｐゴシック" pitchFamily="34" charset="-128"/>
            </a:endParaRPr>
          </a:p>
        </p:txBody>
      </p:sp>
      <p:sp>
        <p:nvSpPr>
          <p:cNvPr id="19"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a:solidFill>
                  <a:prstClr val="white"/>
                </a:solidFill>
                <a:latin typeface="Calibri"/>
                <a:ea typeface="ＭＳ Ｐゴシック" pitchFamily="34" charset="-128"/>
              </a:rPr>
              <a:t>01</a:t>
            </a:r>
          </a:p>
        </p:txBody>
      </p:sp>
      <p:sp>
        <p:nvSpPr>
          <p:cNvPr id="20"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05</a:t>
            </a:r>
            <a:endParaRPr lang="en-US" sz="1600" b="0" dirty="0">
              <a:solidFill>
                <a:prstClr val="white"/>
              </a:solidFill>
              <a:latin typeface="Calibri"/>
              <a:ea typeface="ＭＳ Ｐゴシック" pitchFamily="34" charset="-128"/>
            </a:endParaRPr>
          </a:p>
        </p:txBody>
      </p:sp>
      <p:sp>
        <p:nvSpPr>
          <p:cNvPr id="13" name="Content Placeholder 2"/>
          <p:cNvSpPr>
            <a:spLocks noGrp="1"/>
          </p:cNvSpPr>
          <p:nvPr/>
        </p:nvSpPr>
        <p:spPr>
          <a:xfrm>
            <a:off x="614362" y="2636912"/>
            <a:ext cx="7883526"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None/>
            </a:pPr>
            <a:r>
              <a:rPr lang="en-US" sz="2800" b="0" dirty="0">
                <a:solidFill>
                  <a:srgbClr val="30529D">
                    <a:lumMod val="50000"/>
                  </a:srgbClr>
                </a:solidFill>
                <a:ea typeface="ＭＳ Ｐゴシック" pitchFamily="34" charset="-128"/>
              </a:rPr>
              <a:t>Active elements </a:t>
            </a:r>
            <a:r>
              <a:rPr lang="en-US" sz="2800" b="0" dirty="0" smtClean="0">
                <a:solidFill>
                  <a:srgbClr val="30529D">
                    <a:lumMod val="50000"/>
                  </a:srgbClr>
                </a:solidFill>
                <a:ea typeface="ＭＳ Ｐゴシック" pitchFamily="34" charset="-128"/>
              </a:rPr>
              <a:t>to build </a:t>
            </a:r>
            <a:r>
              <a:rPr lang="en-US" sz="2800" b="0" dirty="0">
                <a:solidFill>
                  <a:srgbClr val="30529D">
                    <a:lumMod val="50000"/>
                  </a:srgbClr>
                </a:solidFill>
                <a:ea typeface="ＭＳ Ｐゴシック" pitchFamily="34" charset="-128"/>
              </a:rPr>
              <a:t>query</a:t>
            </a:r>
            <a:endParaRPr lang="en-GB" sz="2800" b="0" dirty="0">
              <a:solidFill>
                <a:srgbClr val="30529D">
                  <a:lumMod val="50000"/>
                </a:srgbClr>
              </a:solidFill>
              <a:ea typeface="ＭＳ Ｐゴシック" pitchFamily="34" charset="-128"/>
            </a:endParaRPr>
          </a:p>
        </p:txBody>
      </p:sp>
      <p:sp>
        <p:nvSpPr>
          <p:cNvPr id="15" name="TextBox 14"/>
          <p:cNvSpPr txBox="1"/>
          <p:nvPr/>
        </p:nvSpPr>
        <p:spPr>
          <a:xfrm>
            <a:off x="614363" y="3204713"/>
            <a:ext cx="7942016" cy="723275"/>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a:solidFill>
                  <a:srgbClr val="30529D">
                    <a:lumMod val="50000"/>
                  </a:srgbClr>
                </a:solidFill>
                <a:latin typeface="Calibri"/>
                <a:ea typeface="ＭＳ Ｐゴシック" pitchFamily="34" charset="-128"/>
                <a:cs typeface="Arial" panose="020B0604020202020204" pitchFamily="34" charset="0"/>
              </a:rPr>
              <a:t>The relevant (not </a:t>
            </a:r>
            <a:r>
              <a:rPr lang="en-US" sz="1800" b="0" dirty="0" smtClean="0">
                <a:solidFill>
                  <a:srgbClr val="30529D">
                    <a:lumMod val="50000"/>
                  </a:srgbClr>
                </a:solidFill>
                <a:latin typeface="Calibri"/>
                <a:ea typeface="ＭＳ Ｐゴシック" pitchFamily="34" charset="-128"/>
                <a:cs typeface="Arial" panose="020B0604020202020204" pitchFamily="34" charset="0"/>
              </a:rPr>
              <a:t>greyed out) </a:t>
            </a:r>
            <a:r>
              <a:rPr lang="en-US" sz="1800" b="0" dirty="0">
                <a:solidFill>
                  <a:srgbClr val="30529D">
                    <a:lumMod val="50000"/>
                  </a:srgbClr>
                </a:solidFill>
                <a:latin typeface="Calibri"/>
                <a:ea typeface="ＭＳ Ｐゴシック" pitchFamily="34" charset="-128"/>
                <a:cs typeface="Arial" panose="020B0604020202020204" pitchFamily="34" charset="0"/>
              </a:rPr>
              <a:t>building blocks are clickable</a:t>
            </a:r>
          </a:p>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Select exactly </a:t>
            </a:r>
            <a:r>
              <a:rPr lang="en-US" sz="1800" b="0" dirty="0">
                <a:solidFill>
                  <a:srgbClr val="30529D">
                    <a:lumMod val="50000"/>
                  </a:srgbClr>
                </a:solidFill>
                <a:latin typeface="Calibri"/>
                <a:ea typeface="ＭＳ Ｐゴシック" pitchFamily="34" charset="-128"/>
                <a:cs typeface="Arial" panose="020B0604020202020204" pitchFamily="34" charset="0"/>
              </a:rPr>
              <a:t>one building block</a:t>
            </a:r>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7062" y="3715503"/>
            <a:ext cx="4287386" cy="2521809"/>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Content Placeholder 2"/>
          <p:cNvSpPr>
            <a:spLocks noGrp="1"/>
          </p:cNvSpPr>
          <p:nvPr/>
        </p:nvSpPr>
        <p:spPr>
          <a:xfrm>
            <a:off x="591689" y="4083579"/>
            <a:ext cx="3620271"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None/>
            </a:pPr>
            <a:r>
              <a:rPr lang="en-US" sz="2800" b="0" dirty="0" smtClean="0">
                <a:solidFill>
                  <a:srgbClr val="30529D">
                    <a:lumMod val="50000"/>
                  </a:srgbClr>
                </a:solidFill>
                <a:ea typeface="ＭＳ Ｐゴシック" pitchFamily="34" charset="-128"/>
              </a:rPr>
              <a:t>Common functions</a:t>
            </a:r>
            <a:endParaRPr lang="en-GB" sz="2800" b="0" dirty="0">
              <a:solidFill>
                <a:srgbClr val="30529D">
                  <a:lumMod val="50000"/>
                </a:srgbClr>
              </a:solidFill>
              <a:ea typeface="ＭＳ Ｐゴシック" pitchFamily="34" charset="-128"/>
            </a:endParaRPr>
          </a:p>
        </p:txBody>
      </p:sp>
      <p:sp>
        <p:nvSpPr>
          <p:cNvPr id="26" name="TextBox 25"/>
          <p:cNvSpPr txBox="1"/>
          <p:nvPr/>
        </p:nvSpPr>
        <p:spPr>
          <a:xfrm>
            <a:off x="591690" y="4651380"/>
            <a:ext cx="3548262" cy="1000274"/>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View building block descriptions using “Hover over”</a:t>
            </a:r>
            <a:endParaRPr lang="en-US" sz="1800" b="0" dirty="0">
              <a:solidFill>
                <a:srgbClr val="30529D">
                  <a:lumMod val="50000"/>
                </a:srgbClr>
              </a:solidFill>
              <a:latin typeface="Calibri"/>
              <a:ea typeface="ＭＳ Ｐゴシック" pitchFamily="34" charset="-128"/>
              <a:cs typeface="Arial" panose="020B0604020202020204" pitchFamily="34" charset="0"/>
            </a:endParaRPr>
          </a:p>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Build query using Query builder</a:t>
            </a:r>
            <a:endParaRPr lang="en-US" sz="1800" b="0" dirty="0">
              <a:solidFill>
                <a:srgbClr val="30529D">
                  <a:lumMod val="50000"/>
                </a:srgbClr>
              </a:solidFill>
              <a:latin typeface="Calibri"/>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014527657"/>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contents</a:t>
            </a:r>
            <a:endParaRPr lang="en-GB"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17</a:t>
            </a:fld>
            <a:endParaRPr lang="en-GB" dirty="0">
              <a:solidFill>
                <a:srgbClr val="30529D"/>
              </a:solidFill>
            </a:endParaRPr>
          </a:p>
        </p:txBody>
      </p:sp>
      <p:sp>
        <p:nvSpPr>
          <p:cNvPr id="4" name="Textfeld 7"/>
          <p:cNvSpPr txBox="1"/>
          <p:nvPr/>
        </p:nvSpPr>
        <p:spPr bwMode="gray">
          <a:xfrm>
            <a:off x="448907" y="3163946"/>
            <a:ext cx="683668"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b="0" dirty="0" smtClean="0">
                <a:solidFill>
                  <a:srgbClr val="00B0F0"/>
                </a:solidFill>
                <a:latin typeface="Calibri"/>
                <a:ea typeface="ＭＳ Ｐゴシック" pitchFamily="34" charset="-128"/>
              </a:rPr>
              <a:t>03</a:t>
            </a:r>
            <a:endParaRPr lang="en-US" sz="2800" b="0" dirty="0">
              <a:solidFill>
                <a:srgbClr val="00B0F0"/>
              </a:solidFill>
              <a:latin typeface="Calibri"/>
              <a:ea typeface="ＭＳ Ｐゴシック" pitchFamily="34" charset="-128"/>
            </a:endParaRPr>
          </a:p>
        </p:txBody>
      </p:sp>
      <p:sp>
        <p:nvSpPr>
          <p:cNvPr id="5" name="Textfeld 7"/>
          <p:cNvSpPr txBox="1"/>
          <p:nvPr/>
        </p:nvSpPr>
        <p:spPr bwMode="gray">
          <a:xfrm>
            <a:off x="448907" y="2370116"/>
            <a:ext cx="683668"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b="0" dirty="0" smtClean="0">
                <a:solidFill>
                  <a:srgbClr val="00B0F0"/>
                </a:solidFill>
                <a:latin typeface="Calibri"/>
                <a:ea typeface="ＭＳ Ｐゴシック" pitchFamily="34" charset="-128"/>
              </a:rPr>
              <a:t>02</a:t>
            </a:r>
            <a:endParaRPr lang="en-US" sz="2800" b="0" dirty="0">
              <a:solidFill>
                <a:srgbClr val="00B0F0"/>
              </a:solidFill>
              <a:latin typeface="Calibri"/>
              <a:ea typeface="ＭＳ Ｐゴシック" pitchFamily="34" charset="-128"/>
            </a:endParaRPr>
          </a:p>
        </p:txBody>
      </p:sp>
      <p:sp>
        <p:nvSpPr>
          <p:cNvPr id="6" name="Textfeld 7"/>
          <p:cNvSpPr txBox="1"/>
          <p:nvPr/>
        </p:nvSpPr>
        <p:spPr bwMode="gray">
          <a:xfrm>
            <a:off x="448907" y="3957776"/>
            <a:ext cx="683668"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dirty="0" smtClean="0">
                <a:solidFill>
                  <a:srgbClr val="00B0F0"/>
                </a:solidFill>
                <a:latin typeface="Calibri"/>
                <a:ea typeface="ＭＳ Ｐゴシック" pitchFamily="34" charset="-128"/>
              </a:rPr>
              <a:t>04</a:t>
            </a:r>
            <a:endParaRPr lang="en-US" sz="2800" dirty="0">
              <a:solidFill>
                <a:srgbClr val="00B0F0"/>
              </a:solidFill>
              <a:latin typeface="Calibri"/>
              <a:ea typeface="ＭＳ Ｐゴシック" pitchFamily="34" charset="-128"/>
            </a:endParaRPr>
          </a:p>
        </p:txBody>
      </p:sp>
      <p:sp>
        <p:nvSpPr>
          <p:cNvPr id="7" name="Rectangle 6"/>
          <p:cNvSpPr/>
          <p:nvPr/>
        </p:nvSpPr>
        <p:spPr>
          <a:xfrm>
            <a:off x="1259280" y="1596904"/>
            <a:ext cx="4320832" cy="523220"/>
          </a:xfrm>
          <a:prstGeom prst="rect">
            <a:avLst/>
          </a:prstGeom>
        </p:spPr>
        <p:txBody>
          <a:bodyPr wrap="square">
            <a:spAutoFit/>
          </a:bodyPr>
          <a:lstStyle/>
          <a:p>
            <a:r>
              <a:rPr lang="en-US" sz="2800" b="0" dirty="0">
                <a:solidFill>
                  <a:srgbClr val="30529D">
                    <a:lumMod val="50000"/>
                  </a:srgbClr>
                </a:solidFill>
                <a:latin typeface="Calibri"/>
                <a:ea typeface="ＭＳ Ｐゴシック" pitchFamily="34" charset="-128"/>
                <a:cs typeface="Arial" panose="020B0604020202020204" pitchFamily="34" charset="0"/>
              </a:rPr>
              <a:t>Introduction</a:t>
            </a:r>
          </a:p>
        </p:txBody>
      </p:sp>
      <p:sp>
        <p:nvSpPr>
          <p:cNvPr id="8" name="Rectangle 7"/>
          <p:cNvSpPr/>
          <p:nvPr/>
        </p:nvSpPr>
        <p:spPr>
          <a:xfrm>
            <a:off x="1259280" y="2370116"/>
            <a:ext cx="4175984" cy="523220"/>
          </a:xfrm>
          <a:prstGeom prst="rect">
            <a:avLst/>
          </a:prstGeom>
        </p:spPr>
        <p:txBody>
          <a:bodyPr wrap="square">
            <a:spAutoFit/>
          </a:bodyPr>
          <a:lstStyle/>
          <a:p>
            <a:r>
              <a:rPr lang="en-GB" sz="2800" b="0" dirty="0" smtClean="0">
                <a:solidFill>
                  <a:srgbClr val="30529D">
                    <a:lumMod val="50000"/>
                  </a:srgbClr>
                </a:solidFill>
                <a:latin typeface="Calibri"/>
                <a:ea typeface="ＭＳ Ｐゴシック" pitchFamily="34" charset="-128"/>
                <a:cs typeface="Arial" panose="020B0604020202020204" pitchFamily="34" charset="0"/>
              </a:rPr>
              <a:t>Main views</a:t>
            </a:r>
            <a:endParaRPr lang="en-GB" sz="2800" b="0" dirty="0">
              <a:solidFill>
                <a:srgbClr val="30529D">
                  <a:lumMod val="50000"/>
                </a:srgbClr>
              </a:solidFill>
              <a:latin typeface="Calibri"/>
              <a:ea typeface="ＭＳ Ｐゴシック" pitchFamily="34" charset="-128"/>
              <a:cs typeface="Arial" panose="020B0604020202020204" pitchFamily="34" charset="0"/>
            </a:endParaRPr>
          </a:p>
        </p:txBody>
      </p:sp>
      <p:sp>
        <p:nvSpPr>
          <p:cNvPr id="9" name="Rectangle 8"/>
          <p:cNvSpPr/>
          <p:nvPr/>
        </p:nvSpPr>
        <p:spPr>
          <a:xfrm>
            <a:off x="1276182" y="3015315"/>
            <a:ext cx="6752202" cy="671851"/>
          </a:xfrm>
          <a:prstGeom prst="rect">
            <a:avLst/>
          </a:prstGeom>
        </p:spPr>
        <p:txBody>
          <a:bodyPr wrap="square">
            <a:spAutoFit/>
          </a:bodyPr>
          <a:lstStyle/>
          <a:p>
            <a:pPr>
              <a:lnSpc>
                <a:spcPct val="150000"/>
              </a:lnSpc>
            </a:pPr>
            <a:r>
              <a:rPr lang="en-US" sz="2800" b="0" dirty="0" smtClean="0">
                <a:solidFill>
                  <a:srgbClr val="30529D">
                    <a:lumMod val="50000"/>
                  </a:srgbClr>
                </a:solidFill>
                <a:latin typeface="Calibri"/>
                <a:ea typeface="ＭＳ Ｐゴシック" pitchFamily="34" charset="-128"/>
                <a:cs typeface="Arial" panose="020B0604020202020204" pitchFamily="34" charset="0"/>
              </a:rPr>
              <a:t>Functionalities</a:t>
            </a:r>
            <a:endParaRPr lang="en-US" sz="2800" b="0" dirty="0">
              <a:solidFill>
                <a:srgbClr val="30529D">
                  <a:lumMod val="50000"/>
                </a:srgbClr>
              </a:solidFill>
              <a:latin typeface="Calibri"/>
              <a:ea typeface="ＭＳ Ｐゴシック" pitchFamily="34" charset="-128"/>
              <a:cs typeface="Arial" panose="020B0604020202020204" pitchFamily="34" charset="0"/>
            </a:endParaRPr>
          </a:p>
        </p:txBody>
      </p:sp>
      <p:sp>
        <p:nvSpPr>
          <p:cNvPr id="10" name="Rectangle 9"/>
          <p:cNvSpPr/>
          <p:nvPr/>
        </p:nvSpPr>
        <p:spPr>
          <a:xfrm>
            <a:off x="1276182" y="3809145"/>
            <a:ext cx="6991517" cy="671851"/>
          </a:xfrm>
          <a:prstGeom prst="rect">
            <a:avLst/>
          </a:prstGeom>
        </p:spPr>
        <p:txBody>
          <a:bodyPr wrap="square">
            <a:spAutoFit/>
          </a:bodyPr>
          <a:lstStyle/>
          <a:p>
            <a:pPr>
              <a:lnSpc>
                <a:spcPct val="150000"/>
              </a:lnSpc>
            </a:pPr>
            <a:r>
              <a:rPr lang="en-US" sz="2800" dirty="0" smtClean="0">
                <a:solidFill>
                  <a:srgbClr val="30529D">
                    <a:lumMod val="50000"/>
                  </a:srgbClr>
                </a:solidFill>
                <a:latin typeface="Calibri"/>
                <a:ea typeface="ＭＳ Ｐゴシック" pitchFamily="34" charset="-128"/>
                <a:cs typeface="Arial" panose="020B0604020202020204" pitchFamily="34" charset="0"/>
              </a:rPr>
              <a:t>Demo</a:t>
            </a:r>
            <a:endParaRPr lang="en-US" sz="2800" dirty="0">
              <a:solidFill>
                <a:srgbClr val="30529D">
                  <a:lumMod val="50000"/>
                </a:srgbClr>
              </a:solidFill>
              <a:latin typeface="Calibri"/>
              <a:ea typeface="ＭＳ Ｐゴシック" pitchFamily="34" charset="-128"/>
              <a:cs typeface="Arial" panose="020B0604020202020204" pitchFamily="34" charset="0"/>
            </a:endParaRPr>
          </a:p>
        </p:txBody>
      </p:sp>
      <p:sp>
        <p:nvSpPr>
          <p:cNvPr id="11" name="Textfeld 7"/>
          <p:cNvSpPr txBox="1"/>
          <p:nvPr/>
        </p:nvSpPr>
        <p:spPr bwMode="gray">
          <a:xfrm>
            <a:off x="448907" y="1588986"/>
            <a:ext cx="713110"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b="0" dirty="0">
                <a:solidFill>
                  <a:srgbClr val="00B0F0"/>
                </a:solidFill>
                <a:latin typeface="Calibri"/>
                <a:ea typeface="ＭＳ Ｐゴシック" pitchFamily="34" charset="-128"/>
              </a:rPr>
              <a:t>01</a:t>
            </a:r>
          </a:p>
        </p:txBody>
      </p:sp>
      <p:sp>
        <p:nvSpPr>
          <p:cNvPr id="12" name="Rectangle 11"/>
          <p:cNvSpPr/>
          <p:nvPr/>
        </p:nvSpPr>
        <p:spPr>
          <a:xfrm>
            <a:off x="0" y="3968072"/>
            <a:ext cx="8839166" cy="521998"/>
          </a:xfrm>
          <a:prstGeom prst="rect">
            <a:avLst/>
          </a:prstGeom>
          <a:noFill/>
          <a:ln w="19050" cap="flat" cmpd="sng" algn="ctr">
            <a:solidFill>
              <a:srgbClr val="00AEF0"/>
            </a:solidFill>
            <a:prstDash val="solid"/>
          </a:ln>
          <a:effectLst>
            <a:outerShdw blurRad="40000" dist="23000" dir="5400000" rotWithShape="0">
              <a:srgbClr val="000000">
                <a:alpha val="0"/>
              </a:srgbClr>
            </a:outerShdw>
          </a:effectLst>
        </p:spPr>
        <p:txBody>
          <a:bodyPr rtlCol="0" anchor="ctr"/>
          <a:lstStyle/>
          <a:p>
            <a:pPr algn="ctr" defTabSz="457200" fontAlgn="auto">
              <a:spcBef>
                <a:spcPts val="0"/>
              </a:spcBef>
              <a:spcAft>
                <a:spcPts val="0"/>
              </a:spcAft>
              <a:defRPr/>
            </a:pPr>
            <a:endParaRPr lang="en-GB" sz="1800" b="0" kern="0" dirty="0" smtClean="0">
              <a:solidFill>
                <a:prstClr val="white"/>
              </a:solidFill>
              <a:latin typeface="Calibri"/>
              <a:ea typeface="ＭＳ Ｐゴシック" pitchFamily="34" charset="-128"/>
            </a:endParaRPr>
          </a:p>
        </p:txBody>
      </p:sp>
      <p:sp>
        <p:nvSpPr>
          <p:cNvPr id="13" name="Textfeld 7"/>
          <p:cNvSpPr txBox="1"/>
          <p:nvPr/>
        </p:nvSpPr>
        <p:spPr bwMode="gray">
          <a:xfrm>
            <a:off x="448907" y="4745414"/>
            <a:ext cx="683668"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b="0" dirty="0" smtClean="0">
                <a:solidFill>
                  <a:srgbClr val="00B0F0"/>
                </a:solidFill>
                <a:latin typeface="Calibri"/>
                <a:ea typeface="ＭＳ Ｐゴシック" pitchFamily="34" charset="-128"/>
              </a:rPr>
              <a:t>05</a:t>
            </a:r>
            <a:endParaRPr lang="en-US" sz="2800" b="0" dirty="0">
              <a:solidFill>
                <a:srgbClr val="00B0F0"/>
              </a:solidFill>
              <a:latin typeface="Calibri"/>
              <a:ea typeface="ＭＳ Ｐゴシック" pitchFamily="34" charset="-128"/>
            </a:endParaRPr>
          </a:p>
        </p:txBody>
      </p:sp>
      <p:sp>
        <p:nvSpPr>
          <p:cNvPr id="14" name="Rectangle 13"/>
          <p:cNvSpPr/>
          <p:nvPr/>
        </p:nvSpPr>
        <p:spPr>
          <a:xfrm>
            <a:off x="1276182" y="4596783"/>
            <a:ext cx="6991517" cy="738664"/>
          </a:xfrm>
          <a:prstGeom prst="rect">
            <a:avLst/>
          </a:prstGeom>
        </p:spPr>
        <p:txBody>
          <a:bodyPr wrap="square">
            <a:spAutoFit/>
          </a:bodyPr>
          <a:lstStyle/>
          <a:p>
            <a:pPr>
              <a:lnSpc>
                <a:spcPct val="150000"/>
              </a:lnSpc>
            </a:pPr>
            <a:r>
              <a:rPr lang="en-US" sz="2800" b="0" dirty="0" smtClean="0">
                <a:solidFill>
                  <a:srgbClr val="30529D">
                    <a:lumMod val="50000"/>
                  </a:srgbClr>
                </a:solidFill>
                <a:latin typeface="Calibri"/>
                <a:ea typeface="ＭＳ Ｐゴシック" pitchFamily="34" charset="-128"/>
                <a:cs typeface="Arial" panose="020B0604020202020204" pitchFamily="34" charset="0"/>
              </a:rPr>
              <a:t>Scenario-based exercise</a:t>
            </a:r>
            <a:endParaRPr lang="en-US" sz="2800" b="0" dirty="0">
              <a:solidFill>
                <a:srgbClr val="30529D">
                  <a:lumMod val="50000"/>
                </a:srgbClr>
              </a:solidFill>
              <a:latin typeface="Calibri"/>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068041718"/>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GB" i="1"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18</a:t>
            </a:fld>
            <a:endParaRPr lang="en-GB" dirty="0">
              <a:solidFill>
                <a:srgbClr val="30529D"/>
              </a:solidFill>
            </a:endParaRPr>
          </a:p>
        </p:txBody>
      </p:sp>
      <p:sp>
        <p:nvSpPr>
          <p:cNvPr id="6" name="Content Placeholder 2"/>
          <p:cNvSpPr>
            <a:spLocks noGrp="1"/>
          </p:cNvSpPr>
          <p:nvPr/>
        </p:nvSpPr>
        <p:spPr>
          <a:xfrm>
            <a:off x="614362" y="1556792"/>
            <a:ext cx="7883526"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Font typeface="Arial" panose="020B0604020202020204" pitchFamily="34" charset="0"/>
              <a:buNone/>
            </a:pPr>
            <a:r>
              <a:rPr lang="en-US" sz="2800" b="0" dirty="0" smtClean="0">
                <a:solidFill>
                  <a:srgbClr val="30529D">
                    <a:lumMod val="50000"/>
                  </a:srgbClr>
                </a:solidFill>
                <a:ea typeface="ＭＳ Ｐゴシック" pitchFamily="34" charset="-128"/>
              </a:rPr>
              <a:t>Points to cover </a:t>
            </a:r>
            <a:endParaRPr lang="en-GB" sz="2800" b="0" dirty="0">
              <a:solidFill>
                <a:srgbClr val="30529D">
                  <a:lumMod val="50000"/>
                </a:srgbClr>
              </a:solidFill>
              <a:ea typeface="ＭＳ Ｐゴシック" pitchFamily="34" charset="-128"/>
            </a:endParaRPr>
          </a:p>
        </p:txBody>
      </p:sp>
      <p:sp>
        <p:nvSpPr>
          <p:cNvPr id="8" name="TextBox 7"/>
          <p:cNvSpPr txBox="1"/>
          <p:nvPr/>
        </p:nvSpPr>
        <p:spPr>
          <a:xfrm>
            <a:off x="614363" y="2124593"/>
            <a:ext cx="7750704" cy="1277273"/>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Walkthrough of the presented views and functionalities on the online Cartography Tool</a:t>
            </a:r>
          </a:p>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Execution of simple searches over existing EU Cartography data to illustrate features</a:t>
            </a:r>
          </a:p>
        </p:txBody>
      </p:sp>
      <p:sp>
        <p:nvSpPr>
          <p:cNvPr id="23" name="Rectangle 22"/>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Demo</a:t>
            </a:r>
            <a:endParaRPr lang="en-US" sz="1600" dirty="0">
              <a:solidFill>
                <a:prstClr val="white"/>
              </a:solidFill>
              <a:latin typeface="Calibri"/>
              <a:ea typeface="ＭＳ Ｐゴシック" pitchFamily="34" charset="-128"/>
            </a:endParaRPr>
          </a:p>
        </p:txBody>
      </p:sp>
      <p:sp>
        <p:nvSpPr>
          <p:cNvPr id="27"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03</a:t>
            </a:r>
            <a:endParaRPr lang="en-US" sz="1600" b="0" dirty="0">
              <a:solidFill>
                <a:prstClr val="white"/>
              </a:solidFill>
              <a:latin typeface="Calibri"/>
              <a:ea typeface="ＭＳ Ｐゴシック" pitchFamily="34" charset="-128"/>
            </a:endParaRPr>
          </a:p>
        </p:txBody>
      </p:sp>
      <p:sp>
        <p:nvSpPr>
          <p:cNvPr id="28"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02</a:t>
            </a:r>
            <a:endParaRPr lang="en-US" sz="1600" b="0" dirty="0">
              <a:solidFill>
                <a:prstClr val="white"/>
              </a:solidFill>
              <a:latin typeface="Calibri"/>
              <a:ea typeface="ＭＳ Ｐゴシック" pitchFamily="34" charset="-128"/>
            </a:endParaRPr>
          </a:p>
        </p:txBody>
      </p:sp>
      <p:sp>
        <p:nvSpPr>
          <p:cNvPr id="29"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smtClean="0">
                <a:solidFill>
                  <a:prstClr val="white"/>
                </a:solidFill>
                <a:latin typeface="Calibri"/>
                <a:ea typeface="ＭＳ Ｐゴシック" pitchFamily="34" charset="-128"/>
              </a:rPr>
              <a:t>04</a:t>
            </a:r>
            <a:endParaRPr lang="en-US" sz="1600" dirty="0">
              <a:solidFill>
                <a:prstClr val="white"/>
              </a:solidFill>
              <a:latin typeface="Calibri"/>
              <a:ea typeface="ＭＳ Ｐゴシック" pitchFamily="34" charset="-128"/>
            </a:endParaRPr>
          </a:p>
        </p:txBody>
      </p:sp>
      <p:sp>
        <p:nvSpPr>
          <p:cNvPr id="30"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a:solidFill>
                  <a:prstClr val="white"/>
                </a:solidFill>
                <a:latin typeface="Calibri"/>
                <a:ea typeface="ＭＳ Ｐゴシック" pitchFamily="34" charset="-128"/>
              </a:rPr>
              <a:t>01</a:t>
            </a:r>
          </a:p>
        </p:txBody>
      </p:sp>
      <p:sp>
        <p:nvSpPr>
          <p:cNvPr id="31"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05</a:t>
            </a:r>
            <a:endParaRPr lang="en-US" sz="1600" b="0" dirty="0">
              <a:solidFill>
                <a:prstClr val="white"/>
              </a:solidFill>
              <a:latin typeface="Calibri"/>
              <a:ea typeface="ＭＳ Ｐゴシック" pitchFamily="34" charset="-128"/>
            </a:endParaRPr>
          </a:p>
        </p:txBody>
      </p:sp>
    </p:spTree>
    <p:extLst>
      <p:ext uri="{BB962C8B-B14F-4D97-AF65-F5344CB8AC3E}">
        <p14:creationId xmlns:p14="http://schemas.microsoft.com/office/powerpoint/2010/main" val="4208514534"/>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contents</a:t>
            </a:r>
            <a:endParaRPr lang="en-GB"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19</a:t>
            </a:fld>
            <a:endParaRPr lang="en-GB" dirty="0">
              <a:solidFill>
                <a:srgbClr val="30529D"/>
              </a:solidFill>
            </a:endParaRPr>
          </a:p>
        </p:txBody>
      </p:sp>
      <p:sp>
        <p:nvSpPr>
          <p:cNvPr id="4" name="Textfeld 7"/>
          <p:cNvSpPr txBox="1"/>
          <p:nvPr/>
        </p:nvSpPr>
        <p:spPr bwMode="gray">
          <a:xfrm>
            <a:off x="448907" y="3163946"/>
            <a:ext cx="683668"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b="0" dirty="0" smtClean="0">
                <a:solidFill>
                  <a:srgbClr val="00B0F0"/>
                </a:solidFill>
                <a:latin typeface="Calibri"/>
                <a:ea typeface="ＭＳ Ｐゴシック" pitchFamily="34" charset="-128"/>
              </a:rPr>
              <a:t>03</a:t>
            </a:r>
            <a:endParaRPr lang="en-US" sz="2800" b="0" dirty="0">
              <a:solidFill>
                <a:srgbClr val="00B0F0"/>
              </a:solidFill>
              <a:latin typeface="Calibri"/>
              <a:ea typeface="ＭＳ Ｐゴシック" pitchFamily="34" charset="-128"/>
            </a:endParaRPr>
          </a:p>
        </p:txBody>
      </p:sp>
      <p:sp>
        <p:nvSpPr>
          <p:cNvPr id="5" name="Textfeld 7"/>
          <p:cNvSpPr txBox="1"/>
          <p:nvPr/>
        </p:nvSpPr>
        <p:spPr bwMode="gray">
          <a:xfrm>
            <a:off x="448907" y="2370116"/>
            <a:ext cx="683668"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b="0" dirty="0" smtClean="0">
                <a:solidFill>
                  <a:srgbClr val="00B0F0"/>
                </a:solidFill>
                <a:latin typeface="Calibri"/>
                <a:ea typeface="ＭＳ Ｐゴシック" pitchFamily="34" charset="-128"/>
              </a:rPr>
              <a:t>02</a:t>
            </a:r>
            <a:endParaRPr lang="en-US" sz="2800" b="0" dirty="0">
              <a:solidFill>
                <a:srgbClr val="00B0F0"/>
              </a:solidFill>
              <a:latin typeface="Calibri"/>
              <a:ea typeface="ＭＳ Ｐゴシック" pitchFamily="34" charset="-128"/>
            </a:endParaRPr>
          </a:p>
        </p:txBody>
      </p:sp>
      <p:sp>
        <p:nvSpPr>
          <p:cNvPr id="6" name="Textfeld 7"/>
          <p:cNvSpPr txBox="1"/>
          <p:nvPr/>
        </p:nvSpPr>
        <p:spPr bwMode="gray">
          <a:xfrm>
            <a:off x="448907" y="3957776"/>
            <a:ext cx="683668"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b="0" dirty="0" smtClean="0">
                <a:solidFill>
                  <a:srgbClr val="00B0F0"/>
                </a:solidFill>
                <a:latin typeface="Calibri"/>
                <a:ea typeface="ＭＳ Ｐゴシック" pitchFamily="34" charset="-128"/>
              </a:rPr>
              <a:t>04</a:t>
            </a:r>
            <a:endParaRPr lang="en-US" sz="2800" b="0" dirty="0">
              <a:solidFill>
                <a:srgbClr val="00B0F0"/>
              </a:solidFill>
              <a:latin typeface="Calibri"/>
              <a:ea typeface="ＭＳ Ｐゴシック" pitchFamily="34" charset="-128"/>
            </a:endParaRPr>
          </a:p>
        </p:txBody>
      </p:sp>
      <p:sp>
        <p:nvSpPr>
          <p:cNvPr id="7" name="Rectangle 6"/>
          <p:cNvSpPr/>
          <p:nvPr/>
        </p:nvSpPr>
        <p:spPr>
          <a:xfrm>
            <a:off x="1259280" y="1596904"/>
            <a:ext cx="4320832" cy="523220"/>
          </a:xfrm>
          <a:prstGeom prst="rect">
            <a:avLst/>
          </a:prstGeom>
        </p:spPr>
        <p:txBody>
          <a:bodyPr wrap="square">
            <a:spAutoFit/>
          </a:bodyPr>
          <a:lstStyle/>
          <a:p>
            <a:r>
              <a:rPr lang="en-US" sz="2800" b="0" dirty="0">
                <a:solidFill>
                  <a:srgbClr val="30529D">
                    <a:lumMod val="50000"/>
                  </a:srgbClr>
                </a:solidFill>
                <a:latin typeface="Calibri"/>
                <a:ea typeface="ＭＳ Ｐゴシック" pitchFamily="34" charset="-128"/>
                <a:cs typeface="Arial" panose="020B0604020202020204" pitchFamily="34" charset="0"/>
              </a:rPr>
              <a:t>Introduction</a:t>
            </a:r>
          </a:p>
        </p:txBody>
      </p:sp>
      <p:sp>
        <p:nvSpPr>
          <p:cNvPr id="8" name="Rectangle 7"/>
          <p:cNvSpPr/>
          <p:nvPr/>
        </p:nvSpPr>
        <p:spPr>
          <a:xfrm>
            <a:off x="1259280" y="2370116"/>
            <a:ext cx="4175984" cy="523220"/>
          </a:xfrm>
          <a:prstGeom prst="rect">
            <a:avLst/>
          </a:prstGeom>
        </p:spPr>
        <p:txBody>
          <a:bodyPr wrap="square">
            <a:spAutoFit/>
          </a:bodyPr>
          <a:lstStyle/>
          <a:p>
            <a:r>
              <a:rPr lang="en-GB" sz="2800" b="0" dirty="0" smtClean="0">
                <a:solidFill>
                  <a:srgbClr val="30529D">
                    <a:lumMod val="50000"/>
                  </a:srgbClr>
                </a:solidFill>
                <a:latin typeface="Calibri"/>
                <a:ea typeface="ＭＳ Ｐゴシック" pitchFamily="34" charset="-128"/>
                <a:cs typeface="Arial" panose="020B0604020202020204" pitchFamily="34" charset="0"/>
              </a:rPr>
              <a:t>Main views</a:t>
            </a:r>
            <a:endParaRPr lang="en-GB" sz="2800" b="0" dirty="0">
              <a:solidFill>
                <a:srgbClr val="30529D">
                  <a:lumMod val="50000"/>
                </a:srgbClr>
              </a:solidFill>
              <a:latin typeface="Calibri"/>
              <a:ea typeface="ＭＳ Ｐゴシック" pitchFamily="34" charset="-128"/>
              <a:cs typeface="Arial" panose="020B0604020202020204" pitchFamily="34" charset="0"/>
            </a:endParaRPr>
          </a:p>
        </p:txBody>
      </p:sp>
      <p:sp>
        <p:nvSpPr>
          <p:cNvPr id="9" name="Rectangle 8"/>
          <p:cNvSpPr/>
          <p:nvPr/>
        </p:nvSpPr>
        <p:spPr>
          <a:xfrm>
            <a:off x="1276182" y="3015315"/>
            <a:ext cx="6752202" cy="671851"/>
          </a:xfrm>
          <a:prstGeom prst="rect">
            <a:avLst/>
          </a:prstGeom>
        </p:spPr>
        <p:txBody>
          <a:bodyPr wrap="square">
            <a:spAutoFit/>
          </a:bodyPr>
          <a:lstStyle/>
          <a:p>
            <a:pPr>
              <a:lnSpc>
                <a:spcPct val="150000"/>
              </a:lnSpc>
            </a:pPr>
            <a:r>
              <a:rPr lang="en-US" sz="2800" b="0" dirty="0" smtClean="0">
                <a:solidFill>
                  <a:srgbClr val="30529D">
                    <a:lumMod val="50000"/>
                  </a:srgbClr>
                </a:solidFill>
                <a:latin typeface="Calibri"/>
                <a:ea typeface="ＭＳ Ｐゴシック" pitchFamily="34" charset="-128"/>
                <a:cs typeface="Arial" panose="020B0604020202020204" pitchFamily="34" charset="0"/>
              </a:rPr>
              <a:t>Functionalities</a:t>
            </a:r>
            <a:endParaRPr lang="en-US" sz="2800" b="0" dirty="0">
              <a:solidFill>
                <a:srgbClr val="30529D">
                  <a:lumMod val="50000"/>
                </a:srgbClr>
              </a:solidFill>
              <a:latin typeface="Calibri"/>
              <a:ea typeface="ＭＳ Ｐゴシック" pitchFamily="34" charset="-128"/>
              <a:cs typeface="Arial" panose="020B0604020202020204" pitchFamily="34" charset="0"/>
            </a:endParaRPr>
          </a:p>
        </p:txBody>
      </p:sp>
      <p:sp>
        <p:nvSpPr>
          <p:cNvPr id="10" name="Rectangle 9"/>
          <p:cNvSpPr/>
          <p:nvPr/>
        </p:nvSpPr>
        <p:spPr>
          <a:xfrm>
            <a:off x="1276182" y="3809145"/>
            <a:ext cx="6991517" cy="671851"/>
          </a:xfrm>
          <a:prstGeom prst="rect">
            <a:avLst/>
          </a:prstGeom>
        </p:spPr>
        <p:txBody>
          <a:bodyPr wrap="square">
            <a:spAutoFit/>
          </a:bodyPr>
          <a:lstStyle/>
          <a:p>
            <a:pPr>
              <a:lnSpc>
                <a:spcPct val="150000"/>
              </a:lnSpc>
            </a:pPr>
            <a:r>
              <a:rPr lang="en-US" sz="2800" b="0" dirty="0" smtClean="0">
                <a:solidFill>
                  <a:srgbClr val="30529D">
                    <a:lumMod val="50000"/>
                  </a:srgbClr>
                </a:solidFill>
                <a:latin typeface="Calibri"/>
                <a:ea typeface="ＭＳ Ｐゴシック" pitchFamily="34" charset="-128"/>
                <a:cs typeface="Arial" panose="020B0604020202020204" pitchFamily="34" charset="0"/>
              </a:rPr>
              <a:t>Demo</a:t>
            </a:r>
            <a:endParaRPr lang="en-US" sz="2800" b="0" dirty="0">
              <a:solidFill>
                <a:srgbClr val="30529D">
                  <a:lumMod val="50000"/>
                </a:srgbClr>
              </a:solidFill>
              <a:latin typeface="Calibri"/>
              <a:ea typeface="ＭＳ Ｐゴシック" pitchFamily="34" charset="-128"/>
              <a:cs typeface="Arial" panose="020B0604020202020204" pitchFamily="34" charset="0"/>
            </a:endParaRPr>
          </a:p>
        </p:txBody>
      </p:sp>
      <p:sp>
        <p:nvSpPr>
          <p:cNvPr id="11" name="Textfeld 7"/>
          <p:cNvSpPr txBox="1"/>
          <p:nvPr/>
        </p:nvSpPr>
        <p:spPr bwMode="gray">
          <a:xfrm>
            <a:off x="448907" y="1588986"/>
            <a:ext cx="713110"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b="0" dirty="0">
                <a:solidFill>
                  <a:srgbClr val="00B0F0"/>
                </a:solidFill>
                <a:latin typeface="Calibri"/>
                <a:ea typeface="ＭＳ Ｐゴシック" pitchFamily="34" charset="-128"/>
              </a:rPr>
              <a:t>01</a:t>
            </a:r>
          </a:p>
        </p:txBody>
      </p:sp>
      <p:sp>
        <p:nvSpPr>
          <p:cNvPr id="12" name="Rectangle 11"/>
          <p:cNvSpPr/>
          <p:nvPr/>
        </p:nvSpPr>
        <p:spPr>
          <a:xfrm>
            <a:off x="0" y="4753719"/>
            <a:ext cx="8839166" cy="521998"/>
          </a:xfrm>
          <a:prstGeom prst="rect">
            <a:avLst/>
          </a:prstGeom>
          <a:noFill/>
          <a:ln w="19050" cap="flat" cmpd="sng" algn="ctr">
            <a:solidFill>
              <a:srgbClr val="00AEF0"/>
            </a:solidFill>
            <a:prstDash val="solid"/>
          </a:ln>
          <a:effectLst>
            <a:outerShdw blurRad="40000" dist="23000" dir="5400000" rotWithShape="0">
              <a:srgbClr val="000000">
                <a:alpha val="0"/>
              </a:srgbClr>
            </a:outerShdw>
          </a:effectLst>
        </p:spPr>
        <p:txBody>
          <a:bodyPr rtlCol="0" anchor="ctr"/>
          <a:lstStyle/>
          <a:p>
            <a:pPr algn="ctr" defTabSz="457200" fontAlgn="auto">
              <a:spcBef>
                <a:spcPts val="0"/>
              </a:spcBef>
              <a:spcAft>
                <a:spcPts val="0"/>
              </a:spcAft>
              <a:defRPr/>
            </a:pPr>
            <a:endParaRPr lang="en-GB" sz="1800" b="0" kern="0" dirty="0" smtClean="0">
              <a:solidFill>
                <a:prstClr val="white"/>
              </a:solidFill>
              <a:latin typeface="Calibri"/>
              <a:ea typeface="ＭＳ Ｐゴシック" pitchFamily="34" charset="-128"/>
            </a:endParaRPr>
          </a:p>
        </p:txBody>
      </p:sp>
      <p:sp>
        <p:nvSpPr>
          <p:cNvPr id="13" name="Textfeld 7"/>
          <p:cNvSpPr txBox="1"/>
          <p:nvPr/>
        </p:nvSpPr>
        <p:spPr bwMode="gray">
          <a:xfrm>
            <a:off x="448907" y="4745414"/>
            <a:ext cx="683668"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dirty="0" smtClean="0">
                <a:solidFill>
                  <a:srgbClr val="00B0F0"/>
                </a:solidFill>
                <a:latin typeface="Calibri"/>
                <a:ea typeface="ＭＳ Ｐゴシック" pitchFamily="34" charset="-128"/>
              </a:rPr>
              <a:t>05</a:t>
            </a:r>
            <a:endParaRPr lang="en-US" sz="2800" dirty="0">
              <a:solidFill>
                <a:srgbClr val="00B0F0"/>
              </a:solidFill>
              <a:latin typeface="Calibri"/>
              <a:ea typeface="ＭＳ Ｐゴシック" pitchFamily="34" charset="-128"/>
            </a:endParaRPr>
          </a:p>
        </p:txBody>
      </p:sp>
      <p:sp>
        <p:nvSpPr>
          <p:cNvPr id="14" name="Rectangle 13"/>
          <p:cNvSpPr/>
          <p:nvPr/>
        </p:nvSpPr>
        <p:spPr>
          <a:xfrm>
            <a:off x="1276182" y="4596783"/>
            <a:ext cx="6991517" cy="671851"/>
          </a:xfrm>
          <a:prstGeom prst="rect">
            <a:avLst/>
          </a:prstGeom>
        </p:spPr>
        <p:txBody>
          <a:bodyPr wrap="square">
            <a:spAutoFit/>
          </a:bodyPr>
          <a:lstStyle/>
          <a:p>
            <a:pPr>
              <a:lnSpc>
                <a:spcPct val="150000"/>
              </a:lnSpc>
            </a:pPr>
            <a:r>
              <a:rPr lang="en-US" sz="2800" dirty="0" smtClean="0">
                <a:solidFill>
                  <a:srgbClr val="30529D">
                    <a:lumMod val="50000"/>
                  </a:srgbClr>
                </a:solidFill>
                <a:latin typeface="Calibri"/>
                <a:ea typeface="ＭＳ Ｐゴシック" pitchFamily="34" charset="-128"/>
                <a:cs typeface="Arial" panose="020B0604020202020204" pitchFamily="34" charset="0"/>
              </a:rPr>
              <a:t>Scenario-based exercise</a:t>
            </a:r>
            <a:endParaRPr lang="en-US" sz="2800" dirty="0">
              <a:solidFill>
                <a:srgbClr val="30529D">
                  <a:lumMod val="50000"/>
                </a:srgbClr>
              </a:solidFill>
              <a:latin typeface="Calibri"/>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761519247"/>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checkpoint</a:t>
            </a:r>
            <a:br>
              <a:rPr lang="en-US" dirty="0" smtClean="0"/>
            </a:br>
            <a:r>
              <a:rPr lang="en-US" sz="2000" i="1" dirty="0" smtClean="0"/>
              <a:t>Cartography Tool sessions</a:t>
            </a:r>
            <a:r>
              <a:rPr lang="en-US" dirty="0" smtClean="0"/>
              <a:t/>
            </a:r>
            <a:br>
              <a:rPr lang="en-US" dirty="0" smtClean="0"/>
            </a:br>
            <a:endParaRPr lang="en-GB" i="1"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2</a:t>
            </a:fld>
            <a:endParaRPr lang="en-GB" dirty="0">
              <a:solidFill>
                <a:srgbClr val="30529D"/>
              </a:solidFill>
            </a:endParaRPr>
          </a:p>
        </p:txBody>
      </p:sp>
      <p:cxnSp>
        <p:nvCxnSpPr>
          <p:cNvPr id="14" name="AutoShape 26"/>
          <p:cNvCxnSpPr>
            <a:cxnSpLocks noChangeShapeType="1"/>
            <a:endCxn id="18" idx="0"/>
          </p:cNvCxnSpPr>
          <p:nvPr/>
        </p:nvCxnSpPr>
        <p:spPr bwMode="auto">
          <a:xfrm flipH="1">
            <a:off x="947482" y="990600"/>
            <a:ext cx="5018" cy="2888523"/>
          </a:xfrm>
          <a:prstGeom prst="straightConnector1">
            <a:avLst/>
          </a:prstGeom>
          <a:solidFill>
            <a:srgbClr val="FFFFFF"/>
          </a:solidFill>
          <a:ln w="38100" algn="ctr">
            <a:solidFill>
              <a:srgbClr val="00AEF0"/>
            </a:solidFill>
            <a:round/>
            <a:headEnd/>
            <a:tailEnd/>
          </a:ln>
        </p:spPr>
      </p:cxnSp>
      <p:sp>
        <p:nvSpPr>
          <p:cNvPr id="15" name="AutoShape 45"/>
          <p:cNvSpPr>
            <a:spLocks noChangeArrowheads="1"/>
          </p:cNvSpPr>
          <p:nvPr/>
        </p:nvSpPr>
        <p:spPr bwMode="auto">
          <a:xfrm>
            <a:off x="735082" y="1664420"/>
            <a:ext cx="424800" cy="424690"/>
          </a:xfrm>
          <a:prstGeom prst="ellipse">
            <a:avLst/>
          </a:prstGeom>
          <a:solidFill>
            <a:srgbClr val="FFFFFF"/>
          </a:solidFill>
          <a:ln w="38100" algn="ctr">
            <a:solidFill>
              <a:srgbClr val="00AEF0"/>
            </a:solidFill>
            <a:round/>
            <a:headEnd/>
            <a:tailEnd/>
          </a:ln>
        </p:spPr>
        <p:txBody>
          <a:bodyPr wrap="none" lIns="100296" tIns="52154" rIns="100296" bIns="72000" anchor="ctr"/>
          <a:lstStyle/>
          <a:p>
            <a:pPr algn="ctr" fontAlgn="auto">
              <a:spcBef>
                <a:spcPts val="0"/>
              </a:spcBef>
              <a:spcAft>
                <a:spcPts val="0"/>
              </a:spcAft>
              <a:defRPr/>
            </a:pPr>
            <a:r>
              <a:rPr lang="en-GB" sz="2800" dirty="0">
                <a:solidFill>
                  <a:srgbClr val="30529D">
                    <a:lumMod val="50000"/>
                  </a:srgbClr>
                </a:solidFill>
                <a:latin typeface="Calibri"/>
                <a:ea typeface="ＭＳ Ｐゴシック" pitchFamily="34" charset="-128"/>
              </a:rPr>
              <a:t>1</a:t>
            </a:r>
          </a:p>
        </p:txBody>
      </p:sp>
      <p:sp>
        <p:nvSpPr>
          <p:cNvPr id="16" name="AutoShape 45"/>
          <p:cNvSpPr>
            <a:spLocks noChangeArrowheads="1"/>
          </p:cNvSpPr>
          <p:nvPr/>
        </p:nvSpPr>
        <p:spPr bwMode="auto">
          <a:xfrm>
            <a:off x="735082" y="2788788"/>
            <a:ext cx="424800" cy="424690"/>
          </a:xfrm>
          <a:prstGeom prst="ellipse">
            <a:avLst/>
          </a:prstGeom>
          <a:solidFill>
            <a:srgbClr val="FFFFFF"/>
          </a:solidFill>
          <a:ln w="38100" algn="ctr">
            <a:solidFill>
              <a:srgbClr val="00AEF0"/>
            </a:solidFill>
            <a:round/>
            <a:headEnd/>
            <a:tailEnd/>
          </a:ln>
        </p:spPr>
        <p:txBody>
          <a:bodyPr wrap="none" lIns="100296" tIns="52154" rIns="100296" bIns="72000" anchor="ctr"/>
          <a:lstStyle/>
          <a:p>
            <a:pPr algn="ctr" fontAlgn="auto">
              <a:spcBef>
                <a:spcPts val="0"/>
              </a:spcBef>
              <a:spcAft>
                <a:spcPts val="0"/>
              </a:spcAft>
            </a:pPr>
            <a:r>
              <a:rPr lang="en-GB" sz="2800" b="0" dirty="0">
                <a:solidFill>
                  <a:srgbClr val="30529D">
                    <a:lumMod val="50000"/>
                  </a:srgbClr>
                </a:solidFill>
                <a:latin typeface="Calibri"/>
                <a:ea typeface="ＭＳ Ｐゴシック" pitchFamily="34" charset="-128"/>
              </a:rPr>
              <a:t>2</a:t>
            </a:r>
          </a:p>
        </p:txBody>
      </p:sp>
      <p:sp>
        <p:nvSpPr>
          <p:cNvPr id="18" name="AutoShape 45"/>
          <p:cNvSpPr>
            <a:spLocks noChangeArrowheads="1"/>
          </p:cNvSpPr>
          <p:nvPr/>
        </p:nvSpPr>
        <p:spPr bwMode="auto">
          <a:xfrm>
            <a:off x="735082" y="3879123"/>
            <a:ext cx="424800" cy="424690"/>
          </a:xfrm>
          <a:prstGeom prst="ellipse">
            <a:avLst/>
          </a:prstGeom>
          <a:solidFill>
            <a:srgbClr val="FFFFFF"/>
          </a:solidFill>
          <a:ln w="38100" algn="ctr">
            <a:solidFill>
              <a:srgbClr val="00AEF0"/>
            </a:solidFill>
            <a:round/>
            <a:headEnd/>
            <a:tailEnd/>
          </a:ln>
        </p:spPr>
        <p:txBody>
          <a:bodyPr wrap="none" lIns="100296" tIns="52154" rIns="100296" bIns="72000" anchor="ctr"/>
          <a:lstStyle/>
          <a:p>
            <a:pPr algn="ctr" fontAlgn="auto">
              <a:spcBef>
                <a:spcPts val="0"/>
              </a:spcBef>
              <a:spcAft>
                <a:spcPts val="0"/>
              </a:spcAft>
            </a:pPr>
            <a:r>
              <a:rPr lang="en-US" sz="2800" b="0" dirty="0">
                <a:solidFill>
                  <a:srgbClr val="30529D">
                    <a:lumMod val="50000"/>
                  </a:srgbClr>
                </a:solidFill>
                <a:latin typeface="Calibri"/>
                <a:ea typeface="ＭＳ Ｐゴシック" pitchFamily="34" charset="-128"/>
              </a:rPr>
              <a:t>3</a:t>
            </a:r>
            <a:endParaRPr lang="en-GB" sz="2800" b="0" dirty="0">
              <a:solidFill>
                <a:srgbClr val="30529D">
                  <a:lumMod val="50000"/>
                </a:srgbClr>
              </a:solidFill>
              <a:latin typeface="Calibri"/>
              <a:ea typeface="ＭＳ Ｐゴシック" pitchFamily="34" charset="-128"/>
            </a:endParaRPr>
          </a:p>
        </p:txBody>
      </p:sp>
      <p:sp>
        <p:nvSpPr>
          <p:cNvPr id="21" name="Rectangle 20"/>
          <p:cNvSpPr/>
          <p:nvPr/>
        </p:nvSpPr>
        <p:spPr>
          <a:xfrm>
            <a:off x="1267744" y="1614536"/>
            <a:ext cx="5952206" cy="523220"/>
          </a:xfrm>
          <a:prstGeom prst="rect">
            <a:avLst/>
          </a:prstGeom>
        </p:spPr>
        <p:txBody>
          <a:bodyPr wrap="square">
            <a:spAutoFit/>
          </a:bodyPr>
          <a:lstStyle/>
          <a:p>
            <a:r>
              <a:rPr lang="en-US" sz="2800" dirty="0" smtClean="0">
                <a:solidFill>
                  <a:srgbClr val="30529D">
                    <a:lumMod val="50000"/>
                  </a:srgbClr>
                </a:solidFill>
                <a:latin typeface="Calibri"/>
                <a:ea typeface="ＭＳ Ｐゴシック" pitchFamily="34" charset="-128"/>
                <a:cs typeface="Arial" panose="020B0604020202020204" pitchFamily="34" charset="0"/>
              </a:rPr>
              <a:t>Cartography </a:t>
            </a:r>
            <a:r>
              <a:rPr lang="en-US" sz="2800" dirty="0">
                <a:solidFill>
                  <a:srgbClr val="30529D">
                    <a:lumMod val="50000"/>
                  </a:srgbClr>
                </a:solidFill>
                <a:latin typeface="Calibri"/>
                <a:ea typeface="ＭＳ Ｐゴシック" pitchFamily="34" charset="-128"/>
                <a:cs typeface="Arial" panose="020B0604020202020204" pitchFamily="34" charset="0"/>
              </a:rPr>
              <a:t>Tool in practice</a:t>
            </a:r>
          </a:p>
        </p:txBody>
      </p:sp>
      <p:sp>
        <p:nvSpPr>
          <p:cNvPr id="26" name="Rectangle 25"/>
          <p:cNvSpPr/>
          <p:nvPr/>
        </p:nvSpPr>
        <p:spPr>
          <a:xfrm>
            <a:off x="1267744" y="2739858"/>
            <a:ext cx="6904706" cy="523220"/>
          </a:xfrm>
          <a:prstGeom prst="rect">
            <a:avLst/>
          </a:prstGeom>
        </p:spPr>
        <p:txBody>
          <a:bodyPr wrap="square">
            <a:spAutoFit/>
          </a:bodyPr>
          <a:lstStyle/>
          <a:p>
            <a:r>
              <a:rPr lang="en-US" sz="2800" b="0" dirty="0" smtClean="0">
                <a:solidFill>
                  <a:srgbClr val="30529D">
                    <a:lumMod val="50000"/>
                  </a:srgbClr>
                </a:solidFill>
                <a:latin typeface="Calibri"/>
                <a:ea typeface="ＭＳ Ｐゴシック" pitchFamily="34" charset="-128"/>
                <a:cs typeface="Arial" panose="020B0604020202020204" pitchFamily="34" charset="0"/>
              </a:rPr>
              <a:t>Collecting </a:t>
            </a:r>
            <a:r>
              <a:rPr lang="en-US" sz="2800" b="0" dirty="0">
                <a:solidFill>
                  <a:srgbClr val="30529D">
                    <a:lumMod val="50000"/>
                  </a:srgbClr>
                </a:solidFill>
                <a:latin typeface="Calibri"/>
                <a:ea typeface="ＭＳ Ｐゴシック" pitchFamily="34" charset="-128"/>
                <a:cs typeface="Arial" panose="020B0604020202020204" pitchFamily="34" charset="0"/>
              </a:rPr>
              <a:t>data for the Cartography Tool</a:t>
            </a:r>
            <a:endParaRPr lang="en-GB" sz="2800" b="0" dirty="0">
              <a:solidFill>
                <a:srgbClr val="30529D">
                  <a:lumMod val="50000"/>
                </a:srgbClr>
              </a:solidFill>
              <a:latin typeface="Calibri"/>
              <a:ea typeface="ＭＳ Ｐゴシック" pitchFamily="34" charset="-128"/>
              <a:cs typeface="Arial" panose="020B0604020202020204" pitchFamily="34" charset="0"/>
            </a:endParaRPr>
          </a:p>
        </p:txBody>
      </p:sp>
      <p:sp>
        <p:nvSpPr>
          <p:cNvPr id="27" name="Rectangle 26"/>
          <p:cNvSpPr/>
          <p:nvPr/>
        </p:nvSpPr>
        <p:spPr>
          <a:xfrm>
            <a:off x="1267744" y="3835257"/>
            <a:ext cx="7553201" cy="523220"/>
          </a:xfrm>
          <a:prstGeom prst="rect">
            <a:avLst/>
          </a:prstGeom>
        </p:spPr>
        <p:txBody>
          <a:bodyPr wrap="square">
            <a:spAutoFit/>
          </a:bodyPr>
          <a:lstStyle/>
          <a:p>
            <a:r>
              <a:rPr lang="en-US" sz="2800" b="0" dirty="0" smtClean="0">
                <a:solidFill>
                  <a:srgbClr val="30529D">
                    <a:lumMod val="50000"/>
                  </a:srgbClr>
                </a:solidFill>
                <a:latin typeface="Calibri"/>
                <a:ea typeface="ＭＳ Ｐゴシック" pitchFamily="34" charset="-128"/>
                <a:cs typeface="Arial" panose="020B0604020202020204" pitchFamily="34" charset="0"/>
              </a:rPr>
              <a:t>Document </a:t>
            </a:r>
            <a:r>
              <a:rPr lang="en-US" sz="2800" b="0" dirty="0">
                <a:solidFill>
                  <a:srgbClr val="30529D">
                    <a:lumMod val="50000"/>
                  </a:srgbClr>
                </a:solidFill>
                <a:latin typeface="Calibri"/>
                <a:ea typeface="ＭＳ Ｐゴシック" pitchFamily="34" charset="-128"/>
                <a:cs typeface="Arial" panose="020B0604020202020204" pitchFamily="34" charset="0"/>
              </a:rPr>
              <a:t>Interoperability Solutions - use case</a:t>
            </a:r>
            <a:endParaRPr lang="en-GB" sz="2800" b="0" dirty="0">
              <a:solidFill>
                <a:srgbClr val="30529D">
                  <a:lumMod val="50000"/>
                </a:srgbClr>
              </a:solidFill>
              <a:latin typeface="Calibri"/>
              <a:ea typeface="ＭＳ Ｐゴシック" pitchFamily="34" charset="-128"/>
              <a:cs typeface="Arial" panose="020B0604020202020204" pitchFamily="34" charset="0"/>
            </a:endParaRPr>
          </a:p>
        </p:txBody>
      </p:sp>
      <p:sp>
        <p:nvSpPr>
          <p:cNvPr id="32" name="Rounded Rectangle 31"/>
          <p:cNvSpPr/>
          <p:nvPr/>
        </p:nvSpPr>
        <p:spPr>
          <a:xfrm>
            <a:off x="611560" y="5005900"/>
            <a:ext cx="7886328" cy="864096"/>
          </a:xfrm>
          <a:prstGeom prst="roundRect">
            <a:avLst/>
          </a:prstGeom>
          <a:solidFill>
            <a:srgbClr val="00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FFFFFF"/>
                </a:solidFill>
              </a:rPr>
              <a:t>The goal of this session is to </a:t>
            </a:r>
            <a:r>
              <a:rPr lang="en-US" sz="1800" dirty="0" smtClean="0">
                <a:solidFill>
                  <a:srgbClr val="FFFFFF"/>
                </a:solidFill>
              </a:rPr>
              <a:t>acquaint </a:t>
            </a:r>
            <a:r>
              <a:rPr lang="en-US" sz="1800" dirty="0">
                <a:solidFill>
                  <a:srgbClr val="FFFFFF"/>
                </a:solidFill>
              </a:rPr>
              <a:t>the workshop </a:t>
            </a:r>
            <a:r>
              <a:rPr lang="en-US" sz="1800" dirty="0" smtClean="0">
                <a:solidFill>
                  <a:srgbClr val="FFFFFF"/>
                </a:solidFill>
              </a:rPr>
              <a:t>attendees </a:t>
            </a:r>
            <a:r>
              <a:rPr lang="en-US" sz="1800" dirty="0">
                <a:solidFill>
                  <a:srgbClr val="FFFFFF"/>
                </a:solidFill>
              </a:rPr>
              <a:t>with the Cartography Tool's functionalities and learn how to use it in </a:t>
            </a:r>
            <a:r>
              <a:rPr lang="en-US" sz="1800" dirty="0" smtClean="0">
                <a:solidFill>
                  <a:srgbClr val="FFFFFF"/>
                </a:solidFill>
              </a:rPr>
              <a:t>practice</a:t>
            </a:r>
            <a:endParaRPr lang="en-GB" sz="1800" dirty="0">
              <a:solidFill>
                <a:srgbClr val="FFFFFF"/>
              </a:solidFill>
            </a:endParaRPr>
          </a:p>
        </p:txBody>
      </p:sp>
      <p:sp>
        <p:nvSpPr>
          <p:cNvPr id="37" name="Rectangle 36"/>
          <p:cNvSpPr/>
          <p:nvPr/>
        </p:nvSpPr>
        <p:spPr>
          <a:xfrm>
            <a:off x="611561" y="2106006"/>
            <a:ext cx="8209384" cy="226431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0">
              <a:solidFill>
                <a:srgbClr val="FFFFFF"/>
              </a:solidFill>
            </a:endParaRPr>
          </a:p>
        </p:txBody>
      </p:sp>
    </p:spTree>
    <p:extLst>
      <p:ext uri="{BB962C8B-B14F-4D97-AF65-F5344CB8AC3E}">
        <p14:creationId xmlns:p14="http://schemas.microsoft.com/office/powerpoint/2010/main" val="3727799383"/>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br>
              <a:rPr lang="en-US" dirty="0" smtClean="0"/>
            </a:br>
            <a:endParaRPr lang="en-GB" i="1"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20</a:t>
            </a:fld>
            <a:endParaRPr lang="en-GB" dirty="0">
              <a:solidFill>
                <a:srgbClr val="30529D"/>
              </a:solidFill>
            </a:endParaRPr>
          </a:p>
        </p:txBody>
      </p:sp>
      <p:sp>
        <p:nvSpPr>
          <p:cNvPr id="6" name="Content Placeholder 2"/>
          <p:cNvSpPr>
            <a:spLocks noGrp="1"/>
          </p:cNvSpPr>
          <p:nvPr/>
        </p:nvSpPr>
        <p:spPr>
          <a:xfrm>
            <a:off x="614362" y="1556792"/>
            <a:ext cx="7883526"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Font typeface="Arial" panose="020B0604020202020204" pitchFamily="34" charset="0"/>
              <a:buNone/>
            </a:pPr>
            <a:r>
              <a:rPr lang="en-US" sz="2800" b="0" dirty="0" smtClean="0">
                <a:solidFill>
                  <a:srgbClr val="30529D">
                    <a:lumMod val="50000"/>
                  </a:srgbClr>
                </a:solidFill>
                <a:ea typeface="ＭＳ Ｐゴシック" pitchFamily="34" charset="-128"/>
              </a:rPr>
              <a:t>We now have an overview of the Cartography Tool</a:t>
            </a:r>
            <a:endParaRPr lang="en-GB" sz="2800" b="0" dirty="0">
              <a:solidFill>
                <a:srgbClr val="30529D">
                  <a:lumMod val="50000"/>
                </a:srgbClr>
              </a:solidFill>
              <a:ea typeface="ＭＳ Ｐゴシック" pitchFamily="34" charset="-128"/>
            </a:endParaRPr>
          </a:p>
        </p:txBody>
      </p:sp>
      <p:sp>
        <p:nvSpPr>
          <p:cNvPr id="8" name="TextBox 7"/>
          <p:cNvSpPr txBox="1"/>
          <p:nvPr/>
        </p:nvSpPr>
        <p:spPr>
          <a:xfrm>
            <a:off x="614363" y="2124593"/>
            <a:ext cx="3741614" cy="1277273"/>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cs typeface="Arial" panose="020B0604020202020204" pitchFamily="34" charset="0"/>
              </a:rPr>
              <a:t>Its core functionalities have been presented</a:t>
            </a:r>
            <a:endParaRPr lang="en-GB" sz="1800" b="0" dirty="0" smtClean="0">
              <a:solidFill>
                <a:srgbClr val="30529D">
                  <a:lumMod val="50000"/>
                </a:srgbClr>
              </a:solidFill>
              <a:latin typeface="Calibri"/>
              <a:cs typeface="Arial" panose="020B0604020202020204" pitchFamily="34" charset="0"/>
            </a:endParaRPr>
          </a:p>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cs typeface="Arial" panose="020B0604020202020204" pitchFamily="34" charset="0"/>
              </a:rPr>
              <a:t>The online Cartography Tool has been used to run a simple demo</a:t>
            </a:r>
            <a:endParaRPr lang="en-GB" sz="1800" b="0" dirty="0">
              <a:solidFill>
                <a:srgbClr val="30529D">
                  <a:lumMod val="50000"/>
                </a:srgbClr>
              </a:solidFill>
              <a:latin typeface="Calibri"/>
              <a:cs typeface="Arial" panose="020B0604020202020204" pitchFamily="34" charset="0"/>
            </a:endParaRPr>
          </a:p>
        </p:txBody>
      </p:sp>
      <p:sp>
        <p:nvSpPr>
          <p:cNvPr id="9" name="Content Placeholder 2"/>
          <p:cNvSpPr>
            <a:spLocks noGrp="1"/>
          </p:cNvSpPr>
          <p:nvPr/>
        </p:nvSpPr>
        <p:spPr>
          <a:xfrm>
            <a:off x="620786" y="4149080"/>
            <a:ext cx="7883526"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Font typeface="Arial" panose="020B0604020202020204" pitchFamily="34" charset="0"/>
              <a:buNone/>
            </a:pPr>
            <a:r>
              <a:rPr lang="en-US" sz="2800" b="0" dirty="0" smtClean="0">
                <a:solidFill>
                  <a:srgbClr val="30529D">
                    <a:lumMod val="50000"/>
                  </a:srgbClr>
                </a:solidFill>
                <a:ea typeface="ＭＳ Ｐゴシック" pitchFamily="34" charset="-128"/>
              </a:rPr>
              <a:t>Next step: understand its capabilities using scenarios</a:t>
            </a:r>
            <a:endParaRPr lang="en-GB" sz="2800" b="0" dirty="0">
              <a:solidFill>
                <a:srgbClr val="30529D">
                  <a:lumMod val="50000"/>
                </a:srgbClr>
              </a:solidFill>
              <a:ea typeface="ＭＳ Ｐゴシック" pitchFamily="34" charset="-128"/>
            </a:endParaRPr>
          </a:p>
        </p:txBody>
      </p:sp>
      <p:sp>
        <p:nvSpPr>
          <p:cNvPr id="10" name="TextBox 9"/>
          <p:cNvSpPr txBox="1"/>
          <p:nvPr/>
        </p:nvSpPr>
        <p:spPr>
          <a:xfrm>
            <a:off x="620786" y="4716881"/>
            <a:ext cx="7630045" cy="1431161"/>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cs typeface="Arial" panose="020B0604020202020204" pitchFamily="34" charset="0"/>
              </a:rPr>
              <a:t>Focus on addressing real life cases rather than specific tool features</a:t>
            </a:r>
          </a:p>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cs typeface="Arial" panose="020B0604020202020204" pitchFamily="34" charset="0"/>
              </a:rPr>
              <a:t>Require combination of information on multiple EIRA views</a:t>
            </a:r>
          </a:p>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cs typeface="Arial" panose="020B0604020202020204" pitchFamily="34" charset="0"/>
              </a:rPr>
              <a:t>Based on the currently collected EU Cartography data</a:t>
            </a:r>
          </a:p>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cs typeface="Arial" panose="020B0604020202020204" pitchFamily="34" charset="0"/>
              </a:rPr>
              <a:t>Scenarios are presented as exercises for all to participate</a:t>
            </a:r>
            <a:endParaRPr lang="en-GB" sz="1800" b="0" dirty="0" smtClean="0">
              <a:solidFill>
                <a:srgbClr val="30529D">
                  <a:lumMod val="50000"/>
                </a:srgbClr>
              </a:solidFill>
              <a:latin typeface="Calibri"/>
              <a:cs typeface="Arial" panose="020B0604020202020204" pitchFamily="34" charset="0"/>
            </a:endParaRPr>
          </a:p>
        </p:txBody>
      </p:sp>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951"/>
          <a:stretch/>
        </p:blipFill>
        <p:spPr bwMode="auto">
          <a:xfrm>
            <a:off x="5004048" y="2182954"/>
            <a:ext cx="2664296" cy="1102030"/>
          </a:xfrm>
          <a:prstGeom prst="rect">
            <a:avLst/>
          </a:prstGeom>
          <a:noFill/>
          <a:ln w="9525">
            <a:solidFill>
              <a:schemeClr val="tx1"/>
            </a:solidFill>
            <a:miter lim="800000"/>
            <a:headEnd/>
            <a:tailEnd/>
          </a:ln>
          <a:effectLst>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Lst>
        </p:spPr>
      </p:pic>
      <p:sp>
        <p:nvSpPr>
          <p:cNvPr id="12" name="Rectangle 11"/>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Scenario-based exercise</a:t>
            </a:r>
            <a:endParaRPr lang="en-US" sz="1600" dirty="0">
              <a:solidFill>
                <a:prstClr val="white"/>
              </a:solidFill>
              <a:latin typeface="Calibri"/>
              <a:ea typeface="ＭＳ Ｐゴシック" pitchFamily="34" charset="-128"/>
            </a:endParaRPr>
          </a:p>
        </p:txBody>
      </p:sp>
      <p:sp>
        <p:nvSpPr>
          <p:cNvPr id="13"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03</a:t>
            </a:r>
            <a:endParaRPr lang="en-US" sz="1600" b="0" dirty="0">
              <a:solidFill>
                <a:prstClr val="white"/>
              </a:solidFill>
              <a:latin typeface="Calibri"/>
              <a:ea typeface="ＭＳ Ｐゴシック" pitchFamily="34" charset="-128"/>
            </a:endParaRPr>
          </a:p>
        </p:txBody>
      </p:sp>
      <p:sp>
        <p:nvSpPr>
          <p:cNvPr id="14"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02</a:t>
            </a:r>
            <a:endParaRPr lang="en-US" sz="1600" b="0" dirty="0">
              <a:solidFill>
                <a:prstClr val="white"/>
              </a:solidFill>
              <a:latin typeface="Calibri"/>
              <a:ea typeface="ＭＳ Ｐゴシック" pitchFamily="34" charset="-128"/>
            </a:endParaRPr>
          </a:p>
        </p:txBody>
      </p:sp>
      <p:sp>
        <p:nvSpPr>
          <p:cNvPr id="15"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04</a:t>
            </a:r>
            <a:endParaRPr lang="en-US" sz="1600" b="0" dirty="0">
              <a:solidFill>
                <a:prstClr val="white"/>
              </a:solidFill>
              <a:latin typeface="Calibri"/>
              <a:ea typeface="ＭＳ Ｐゴシック" pitchFamily="34" charset="-128"/>
            </a:endParaRPr>
          </a:p>
        </p:txBody>
      </p:sp>
      <p:sp>
        <p:nvSpPr>
          <p:cNvPr id="16"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a:solidFill>
                  <a:prstClr val="white"/>
                </a:solidFill>
                <a:latin typeface="Calibri"/>
                <a:ea typeface="ＭＳ Ｐゴシック" pitchFamily="34" charset="-128"/>
              </a:rPr>
              <a:t>01</a:t>
            </a:r>
          </a:p>
        </p:txBody>
      </p:sp>
      <p:sp>
        <p:nvSpPr>
          <p:cNvPr id="17"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smtClean="0">
                <a:solidFill>
                  <a:prstClr val="white"/>
                </a:solidFill>
                <a:latin typeface="Calibri"/>
                <a:ea typeface="ＭＳ Ｐゴシック" pitchFamily="34" charset="-128"/>
              </a:rPr>
              <a:t>05</a:t>
            </a:r>
            <a:endParaRPr lang="en-US" sz="1600" dirty="0">
              <a:solidFill>
                <a:prstClr val="white"/>
              </a:solidFill>
              <a:latin typeface="Calibri"/>
              <a:ea typeface="ＭＳ Ｐゴシック" pitchFamily="34" charset="-128"/>
            </a:endParaRPr>
          </a:p>
        </p:txBody>
      </p:sp>
    </p:spTree>
    <p:extLst>
      <p:ext uri="{BB962C8B-B14F-4D97-AF65-F5344CB8AC3E}">
        <p14:creationId xmlns:p14="http://schemas.microsoft.com/office/powerpoint/2010/main" val="3242931429"/>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 y="137279"/>
            <a:ext cx="6808177" cy="623887"/>
          </a:xfrm>
        </p:spPr>
        <p:txBody>
          <a:bodyPr/>
          <a:lstStyle/>
          <a:p>
            <a:r>
              <a:rPr lang="en-US" dirty="0" smtClean="0"/>
              <a:t>Scenario 1</a:t>
            </a:r>
            <a:r>
              <a:rPr lang="en-US" sz="2000" dirty="0" smtClean="0"/>
              <a:t/>
            </a:r>
            <a:br>
              <a:rPr lang="en-US" sz="2000" dirty="0" smtClean="0"/>
            </a:br>
            <a:endParaRPr lang="en-GB" sz="2000" i="1"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21</a:t>
            </a:fld>
            <a:endParaRPr lang="en-GB" dirty="0">
              <a:solidFill>
                <a:srgbClr val="30529D"/>
              </a:solidFill>
            </a:endParaRPr>
          </a:p>
        </p:txBody>
      </p:sp>
      <p:grpSp>
        <p:nvGrpSpPr>
          <p:cNvPr id="14" name="Group 56"/>
          <p:cNvGrpSpPr/>
          <p:nvPr/>
        </p:nvGrpSpPr>
        <p:grpSpPr>
          <a:xfrm>
            <a:off x="190500" y="2124197"/>
            <a:ext cx="3206137" cy="3207714"/>
            <a:chOff x="2571749" y="2100086"/>
            <a:chExt cx="3614677" cy="3616456"/>
          </a:xfrm>
          <a:gradFill flip="none" rotWithShape="1">
            <a:gsLst>
              <a:gs pos="0">
                <a:schemeClr val="accent2"/>
              </a:gs>
              <a:gs pos="90000">
                <a:schemeClr val="accent2">
                  <a:lumMod val="20000"/>
                  <a:lumOff val="80000"/>
                </a:schemeClr>
              </a:gs>
            </a:gsLst>
            <a:lin ang="2700000" scaled="1"/>
            <a:tileRect/>
          </a:gradFill>
          <a:effectLst>
            <a:outerShdw blurRad="711200" dir="9000000" sx="95000" sy="95000" algn="tl" rotWithShape="0">
              <a:prstClr val="black">
                <a:alpha val="10000"/>
              </a:prstClr>
            </a:outerShdw>
          </a:effectLst>
        </p:grpSpPr>
        <p:grpSp>
          <p:nvGrpSpPr>
            <p:cNvPr id="15" name="Group 33"/>
            <p:cNvGrpSpPr/>
            <p:nvPr/>
          </p:nvGrpSpPr>
          <p:grpSpPr>
            <a:xfrm>
              <a:off x="2585431" y="2100086"/>
              <a:ext cx="3600995" cy="3586341"/>
              <a:chOff x="2585431" y="2052461"/>
              <a:chExt cx="3600995" cy="3586341"/>
            </a:xfrm>
            <a:grpFill/>
          </p:grpSpPr>
          <p:sp>
            <p:nvSpPr>
              <p:cNvPr id="38" name="Arc 37"/>
              <p:cNvSpPr/>
              <p:nvPr/>
            </p:nvSpPr>
            <p:spPr>
              <a:xfrm>
                <a:off x="2585431" y="2052461"/>
                <a:ext cx="3581401" cy="3581401"/>
              </a:xfrm>
              <a:prstGeom prst="arc">
                <a:avLst>
                  <a:gd name="adj1" fmla="val 16200000"/>
                  <a:gd name="adj2" fmla="val 1715044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39" name="Arc 38"/>
              <p:cNvSpPr/>
              <p:nvPr/>
            </p:nvSpPr>
            <p:spPr>
              <a:xfrm>
                <a:off x="2590800" y="2057400"/>
                <a:ext cx="3581400" cy="3581400"/>
              </a:xfrm>
              <a:prstGeom prst="arc">
                <a:avLst>
                  <a:gd name="adj1" fmla="val 17214504"/>
                  <a:gd name="adj2" fmla="val 18004231"/>
                </a:avLst>
              </a:prstGeom>
              <a:solidFill>
                <a:schemeClr val="tx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40" name="Arc 39"/>
              <p:cNvSpPr/>
              <p:nvPr/>
            </p:nvSpPr>
            <p:spPr>
              <a:xfrm>
                <a:off x="2590800" y="2057400"/>
                <a:ext cx="3581400" cy="3581400"/>
              </a:xfrm>
              <a:prstGeom prst="arc">
                <a:avLst>
                  <a:gd name="adj1" fmla="val 18054655"/>
                  <a:gd name="adj2" fmla="val 18856836"/>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41" name="Arc 40"/>
              <p:cNvSpPr/>
              <p:nvPr/>
            </p:nvSpPr>
            <p:spPr>
              <a:xfrm>
                <a:off x="2590800" y="2057400"/>
                <a:ext cx="3581400" cy="3581400"/>
              </a:xfrm>
              <a:prstGeom prst="arc">
                <a:avLst>
                  <a:gd name="adj1" fmla="val 18893594"/>
                  <a:gd name="adj2" fmla="val 19745868"/>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42" name="Arc 41"/>
              <p:cNvSpPr/>
              <p:nvPr/>
            </p:nvSpPr>
            <p:spPr>
              <a:xfrm>
                <a:off x="2590800" y="2057400"/>
                <a:ext cx="3581402" cy="3581402"/>
              </a:xfrm>
              <a:prstGeom prst="arc">
                <a:avLst>
                  <a:gd name="adj1" fmla="val 19802761"/>
                  <a:gd name="adj2" fmla="val 20639255"/>
                </a:avLst>
              </a:prstGeom>
              <a:solidFill>
                <a:schemeClr val="accent6">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43" name="Arc 42"/>
              <p:cNvSpPr/>
              <p:nvPr/>
            </p:nvSpPr>
            <p:spPr>
              <a:xfrm>
                <a:off x="2605026" y="2057400"/>
                <a:ext cx="3581400" cy="3581400"/>
              </a:xfrm>
              <a:prstGeom prst="arc">
                <a:avLst>
                  <a:gd name="adj1" fmla="val 20692686"/>
                  <a:gd name="adj2" fmla="val 2158668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grpSp>
        <p:grpSp>
          <p:nvGrpSpPr>
            <p:cNvPr id="16" name="Group 34"/>
            <p:cNvGrpSpPr/>
            <p:nvPr/>
          </p:nvGrpSpPr>
          <p:grpSpPr>
            <a:xfrm rot="5400000">
              <a:off x="2596246" y="2128164"/>
              <a:ext cx="3582930" cy="3593825"/>
              <a:chOff x="2590798" y="2044976"/>
              <a:chExt cx="3582930" cy="3593824"/>
            </a:xfrm>
            <a:grpFill/>
          </p:grpSpPr>
          <p:sp>
            <p:nvSpPr>
              <p:cNvPr id="32" name="Arc 31"/>
              <p:cNvSpPr/>
              <p:nvPr/>
            </p:nvSpPr>
            <p:spPr>
              <a:xfrm>
                <a:off x="2592327" y="2044976"/>
                <a:ext cx="3581401" cy="3581400"/>
              </a:xfrm>
              <a:prstGeom prst="arc">
                <a:avLst>
                  <a:gd name="adj1" fmla="val 16200000"/>
                  <a:gd name="adj2" fmla="val 1715044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33" name="Arc 32"/>
              <p:cNvSpPr/>
              <p:nvPr/>
            </p:nvSpPr>
            <p:spPr>
              <a:xfrm>
                <a:off x="2590798" y="2046661"/>
                <a:ext cx="3581400" cy="3581400"/>
              </a:xfrm>
              <a:prstGeom prst="arc">
                <a:avLst>
                  <a:gd name="adj1" fmla="val 17214504"/>
                  <a:gd name="adj2" fmla="val 18004231"/>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34" name="Arc 33"/>
              <p:cNvSpPr/>
              <p:nvPr/>
            </p:nvSpPr>
            <p:spPr>
              <a:xfrm>
                <a:off x="2590800" y="2057400"/>
                <a:ext cx="3581400" cy="3581400"/>
              </a:xfrm>
              <a:prstGeom prst="arc">
                <a:avLst>
                  <a:gd name="adj1" fmla="val 18054655"/>
                  <a:gd name="adj2" fmla="val 18856836"/>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35" name="Arc 34"/>
              <p:cNvSpPr/>
              <p:nvPr/>
            </p:nvSpPr>
            <p:spPr>
              <a:xfrm>
                <a:off x="2590800" y="2057400"/>
                <a:ext cx="3581400" cy="3581400"/>
              </a:xfrm>
              <a:prstGeom prst="arc">
                <a:avLst>
                  <a:gd name="adj1" fmla="val 18893594"/>
                  <a:gd name="adj2" fmla="val 19745868"/>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36" name="Arc 35"/>
              <p:cNvSpPr/>
              <p:nvPr/>
            </p:nvSpPr>
            <p:spPr>
              <a:xfrm>
                <a:off x="2590800" y="2057400"/>
                <a:ext cx="3581400" cy="3581400"/>
              </a:xfrm>
              <a:prstGeom prst="arc">
                <a:avLst>
                  <a:gd name="adj1" fmla="val 19802761"/>
                  <a:gd name="adj2" fmla="val 20639255"/>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37" name="Arc 36"/>
              <p:cNvSpPr/>
              <p:nvPr/>
            </p:nvSpPr>
            <p:spPr>
              <a:xfrm>
                <a:off x="2590800" y="2057400"/>
                <a:ext cx="3581400" cy="3581400"/>
              </a:xfrm>
              <a:prstGeom prst="arc">
                <a:avLst>
                  <a:gd name="adj1" fmla="val 20692686"/>
                  <a:gd name="adj2" fmla="val 2158668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grpSp>
        <p:grpSp>
          <p:nvGrpSpPr>
            <p:cNvPr id="17" name="Group 41"/>
            <p:cNvGrpSpPr/>
            <p:nvPr/>
          </p:nvGrpSpPr>
          <p:grpSpPr>
            <a:xfrm rot="10800000">
              <a:off x="2571750" y="2124075"/>
              <a:ext cx="3581401" cy="3581400"/>
              <a:chOff x="2590800" y="2057400"/>
              <a:chExt cx="3581400" cy="3581400"/>
            </a:xfrm>
            <a:grpFill/>
          </p:grpSpPr>
          <p:sp>
            <p:nvSpPr>
              <p:cNvPr id="26" name="Arc 25"/>
              <p:cNvSpPr/>
              <p:nvPr/>
            </p:nvSpPr>
            <p:spPr>
              <a:xfrm>
                <a:off x="2590800" y="2057400"/>
                <a:ext cx="3581400" cy="3581400"/>
              </a:xfrm>
              <a:prstGeom prst="arc">
                <a:avLst>
                  <a:gd name="adj1" fmla="val 16200000"/>
                  <a:gd name="adj2" fmla="val 1715044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7" name="Arc 26"/>
              <p:cNvSpPr/>
              <p:nvPr/>
            </p:nvSpPr>
            <p:spPr>
              <a:xfrm>
                <a:off x="2590800" y="2057400"/>
                <a:ext cx="3581400" cy="3581400"/>
              </a:xfrm>
              <a:prstGeom prst="arc">
                <a:avLst>
                  <a:gd name="adj1" fmla="val 17214504"/>
                  <a:gd name="adj2" fmla="val 18004231"/>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8" name="Arc 27"/>
              <p:cNvSpPr/>
              <p:nvPr/>
            </p:nvSpPr>
            <p:spPr>
              <a:xfrm>
                <a:off x="2590800" y="2057400"/>
                <a:ext cx="3581400" cy="3581400"/>
              </a:xfrm>
              <a:prstGeom prst="arc">
                <a:avLst>
                  <a:gd name="adj1" fmla="val 18054655"/>
                  <a:gd name="adj2" fmla="val 18856836"/>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9" name="Arc 28"/>
              <p:cNvSpPr/>
              <p:nvPr/>
            </p:nvSpPr>
            <p:spPr>
              <a:xfrm>
                <a:off x="2590800" y="2057400"/>
                <a:ext cx="3581400" cy="3581400"/>
              </a:xfrm>
              <a:prstGeom prst="arc">
                <a:avLst>
                  <a:gd name="adj1" fmla="val 18893594"/>
                  <a:gd name="adj2" fmla="val 19745868"/>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30" name="Arc 29"/>
              <p:cNvSpPr/>
              <p:nvPr/>
            </p:nvSpPr>
            <p:spPr>
              <a:xfrm>
                <a:off x="2590800" y="2057400"/>
                <a:ext cx="3581400" cy="3581400"/>
              </a:xfrm>
              <a:prstGeom prst="arc">
                <a:avLst>
                  <a:gd name="adj1" fmla="val 19802761"/>
                  <a:gd name="adj2" fmla="val 20639255"/>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31" name="Arc 30"/>
              <p:cNvSpPr/>
              <p:nvPr/>
            </p:nvSpPr>
            <p:spPr>
              <a:xfrm>
                <a:off x="2590800" y="2057400"/>
                <a:ext cx="3581400" cy="3581400"/>
              </a:xfrm>
              <a:prstGeom prst="arc">
                <a:avLst>
                  <a:gd name="adj1" fmla="val 20692686"/>
                  <a:gd name="adj2" fmla="val 2158668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grpSp>
        <p:grpSp>
          <p:nvGrpSpPr>
            <p:cNvPr id="18" name="Group 48"/>
            <p:cNvGrpSpPr/>
            <p:nvPr/>
          </p:nvGrpSpPr>
          <p:grpSpPr>
            <a:xfrm rot="16200000">
              <a:off x="2570891" y="2104169"/>
              <a:ext cx="3583125" cy="3581409"/>
              <a:chOff x="2590800" y="2057398"/>
              <a:chExt cx="3583125" cy="3581408"/>
            </a:xfrm>
            <a:grpFill/>
          </p:grpSpPr>
          <p:sp>
            <p:nvSpPr>
              <p:cNvPr id="20" name="Arc 19"/>
              <p:cNvSpPr/>
              <p:nvPr/>
            </p:nvSpPr>
            <p:spPr>
              <a:xfrm>
                <a:off x="2590800" y="2057400"/>
                <a:ext cx="3581400" cy="3581400"/>
              </a:xfrm>
              <a:prstGeom prst="arc">
                <a:avLst>
                  <a:gd name="adj1" fmla="val 16200000"/>
                  <a:gd name="adj2" fmla="val 1715044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1" name="Arc 20"/>
              <p:cNvSpPr/>
              <p:nvPr/>
            </p:nvSpPr>
            <p:spPr>
              <a:xfrm>
                <a:off x="2590809" y="2057398"/>
                <a:ext cx="3581401" cy="3581400"/>
              </a:xfrm>
              <a:prstGeom prst="arc">
                <a:avLst>
                  <a:gd name="adj1" fmla="val 17214504"/>
                  <a:gd name="adj2" fmla="val 18004231"/>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2" name="Arc 21"/>
              <p:cNvSpPr/>
              <p:nvPr/>
            </p:nvSpPr>
            <p:spPr>
              <a:xfrm>
                <a:off x="2590800" y="2057400"/>
                <a:ext cx="3581400" cy="3581400"/>
              </a:xfrm>
              <a:prstGeom prst="arc">
                <a:avLst>
                  <a:gd name="adj1" fmla="val 18054655"/>
                  <a:gd name="adj2" fmla="val 18856836"/>
                </a:avLst>
              </a:prstGeom>
              <a:solidFill>
                <a:schemeClr val="accent5">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3" name="Arc 22"/>
              <p:cNvSpPr/>
              <p:nvPr/>
            </p:nvSpPr>
            <p:spPr>
              <a:xfrm>
                <a:off x="2590800" y="2057400"/>
                <a:ext cx="3581400" cy="3581400"/>
              </a:xfrm>
              <a:prstGeom prst="arc">
                <a:avLst>
                  <a:gd name="adj1" fmla="val 18893594"/>
                  <a:gd name="adj2" fmla="val 19745868"/>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4" name="Arc 23"/>
              <p:cNvSpPr/>
              <p:nvPr/>
            </p:nvSpPr>
            <p:spPr>
              <a:xfrm>
                <a:off x="2590800" y="2057400"/>
                <a:ext cx="3581400" cy="3581400"/>
              </a:xfrm>
              <a:prstGeom prst="arc">
                <a:avLst>
                  <a:gd name="adj1" fmla="val 19802761"/>
                  <a:gd name="adj2" fmla="val 20639255"/>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5" name="Arc 24"/>
              <p:cNvSpPr/>
              <p:nvPr/>
            </p:nvSpPr>
            <p:spPr>
              <a:xfrm>
                <a:off x="2592522" y="2057400"/>
                <a:ext cx="3581403" cy="3581406"/>
              </a:xfrm>
              <a:prstGeom prst="arc">
                <a:avLst>
                  <a:gd name="adj1" fmla="val 20692686"/>
                  <a:gd name="adj2" fmla="val 21568728"/>
                </a:avLst>
              </a:prstGeom>
              <a:solidFill>
                <a:schemeClr val="accent1">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grpSp>
        <p:sp>
          <p:nvSpPr>
            <p:cNvPr id="19" name="Oval 18"/>
            <p:cNvSpPr/>
            <p:nvPr/>
          </p:nvSpPr>
          <p:spPr bwMode="ltGray">
            <a:xfrm>
              <a:off x="3390899" y="2933700"/>
              <a:ext cx="1981200" cy="1981200"/>
            </a:xfrm>
            <a:prstGeom prst="ellipse">
              <a:avLst/>
            </a:prstGeom>
            <a:solidFill>
              <a:schemeClr val="tx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0" dirty="0" smtClean="0">
                <a:solidFill>
                  <a:srgbClr val="FFFFFF"/>
                </a:solidFill>
                <a:latin typeface="Georgia" pitchFamily="18" charset="0"/>
              </a:endParaRPr>
            </a:p>
          </p:txBody>
        </p:sp>
      </p:grpSp>
      <p:sp>
        <p:nvSpPr>
          <p:cNvPr id="44" name="Rectangle 43"/>
          <p:cNvSpPr/>
          <p:nvPr/>
        </p:nvSpPr>
        <p:spPr>
          <a:xfrm>
            <a:off x="917068" y="2733729"/>
            <a:ext cx="8226932" cy="1988651"/>
          </a:xfrm>
          <a:prstGeom prst="rect">
            <a:avLst/>
          </a:prstGeom>
          <a:solidFill>
            <a:schemeClr val="tx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0">
              <a:solidFill>
                <a:srgbClr val="FFFFFF"/>
              </a:solidFill>
              <a:latin typeface="Georgia" pitchFamily="18" charset="0"/>
            </a:endParaRPr>
          </a:p>
        </p:txBody>
      </p:sp>
      <p:sp>
        <p:nvSpPr>
          <p:cNvPr id="45" name="TextBox 44"/>
          <p:cNvSpPr txBox="1"/>
          <p:nvPr/>
        </p:nvSpPr>
        <p:spPr>
          <a:xfrm>
            <a:off x="2857709" y="2852936"/>
            <a:ext cx="6151208" cy="1477328"/>
          </a:xfrm>
          <a:prstGeom prst="rect">
            <a:avLst/>
          </a:prstGeom>
          <a:noFill/>
        </p:spPr>
        <p:txBody>
          <a:bodyPr wrap="square" rtlCol="0">
            <a:spAutoFit/>
          </a:bodyPr>
          <a:lstStyle/>
          <a:p>
            <a:r>
              <a:rPr lang="en-GB" sz="1800" b="0" dirty="0" smtClean="0">
                <a:solidFill>
                  <a:srgbClr val="FFFFFF"/>
                </a:solidFill>
                <a:latin typeface="Calibri"/>
                <a:ea typeface="ＭＳ Ｐゴシック" pitchFamily="34" charset="-128"/>
              </a:rPr>
              <a:t>Marco Revaldi </a:t>
            </a:r>
            <a:r>
              <a:rPr lang="en-GB" sz="1800" b="0" dirty="0">
                <a:solidFill>
                  <a:srgbClr val="FFFFFF"/>
                </a:solidFill>
                <a:latin typeface="Calibri"/>
                <a:ea typeface="ＭＳ Ｐゴシック" pitchFamily="34" charset="-128"/>
              </a:rPr>
              <a:t>is </a:t>
            </a:r>
            <a:r>
              <a:rPr lang="en-GB" sz="1800" b="0" dirty="0" smtClean="0">
                <a:solidFill>
                  <a:srgbClr val="FFFFFF"/>
                </a:solidFill>
                <a:latin typeface="Calibri"/>
                <a:ea typeface="ＭＳ Ｐゴシック" pitchFamily="34" charset="-128"/>
              </a:rPr>
              <a:t>a Business Analyst working for DG TAXUD on the new eTax system. As part of eTax’s inception phase, Marco wants to see if other DG TAXUD systems that serve similar business needs have </a:t>
            </a:r>
            <a:r>
              <a:rPr lang="en-GB" sz="1800" b="0" dirty="0" smtClean="0">
                <a:solidFill>
                  <a:srgbClr val="FFFFFF"/>
                </a:solidFill>
                <a:latin typeface="Calibri"/>
                <a:ea typeface="ＭＳ Ｐゴシック" pitchFamily="34" charset="-128"/>
              </a:rPr>
              <a:t>a legal basis </a:t>
            </a:r>
            <a:r>
              <a:rPr lang="en-GB" sz="1800" b="0" dirty="0" smtClean="0">
                <a:solidFill>
                  <a:srgbClr val="FFFFFF"/>
                </a:solidFill>
                <a:latin typeface="Calibri"/>
                <a:ea typeface="ＭＳ Ｐゴシック" pitchFamily="34" charset="-128"/>
              </a:rPr>
              <a:t>that may need to be taken into account in the new system’s requirements’ specification.</a:t>
            </a:r>
          </a:p>
        </p:txBody>
      </p:sp>
      <p:sp>
        <p:nvSpPr>
          <p:cNvPr id="46" name="Rectangle 45"/>
          <p:cNvSpPr/>
          <p:nvPr/>
        </p:nvSpPr>
        <p:spPr>
          <a:xfrm>
            <a:off x="1015885" y="3545598"/>
            <a:ext cx="1750144" cy="3649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srgbClr val="FFFFFF"/>
                </a:solidFill>
              </a:rPr>
              <a:t>Scenario 1</a:t>
            </a:r>
            <a:endParaRPr lang="en-GB" sz="2000" b="0" dirty="0">
              <a:solidFill>
                <a:srgbClr val="FFFFFF"/>
              </a:solidFill>
            </a:endParaRPr>
          </a:p>
        </p:txBody>
      </p:sp>
      <p:sp>
        <p:nvSpPr>
          <p:cNvPr id="47" name="Rectangle 46"/>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Scenario-based exercise</a:t>
            </a:r>
            <a:endParaRPr lang="en-US" sz="1600" dirty="0">
              <a:solidFill>
                <a:prstClr val="white"/>
              </a:solidFill>
              <a:latin typeface="Calibri"/>
              <a:ea typeface="ＭＳ Ｐゴシック" pitchFamily="34" charset="-128"/>
            </a:endParaRPr>
          </a:p>
        </p:txBody>
      </p:sp>
      <p:sp>
        <p:nvSpPr>
          <p:cNvPr id="48"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03</a:t>
            </a:r>
            <a:endParaRPr lang="en-US" sz="1600" b="0" dirty="0">
              <a:solidFill>
                <a:prstClr val="white"/>
              </a:solidFill>
              <a:latin typeface="Calibri"/>
              <a:ea typeface="ＭＳ Ｐゴシック" pitchFamily="34" charset="-128"/>
            </a:endParaRPr>
          </a:p>
        </p:txBody>
      </p:sp>
      <p:sp>
        <p:nvSpPr>
          <p:cNvPr id="49"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02</a:t>
            </a:r>
            <a:endParaRPr lang="en-US" sz="1600" b="0" dirty="0">
              <a:solidFill>
                <a:prstClr val="white"/>
              </a:solidFill>
              <a:latin typeface="Calibri"/>
              <a:ea typeface="ＭＳ Ｐゴシック" pitchFamily="34" charset="-128"/>
            </a:endParaRPr>
          </a:p>
        </p:txBody>
      </p:sp>
      <p:sp>
        <p:nvSpPr>
          <p:cNvPr id="50"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04</a:t>
            </a:r>
            <a:endParaRPr lang="en-US" sz="1600" b="0" dirty="0">
              <a:solidFill>
                <a:prstClr val="white"/>
              </a:solidFill>
              <a:latin typeface="Calibri"/>
              <a:ea typeface="ＭＳ Ｐゴシック" pitchFamily="34" charset="-128"/>
            </a:endParaRPr>
          </a:p>
        </p:txBody>
      </p:sp>
      <p:sp>
        <p:nvSpPr>
          <p:cNvPr id="51"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a:solidFill>
                  <a:prstClr val="white"/>
                </a:solidFill>
                <a:latin typeface="Calibri"/>
                <a:ea typeface="ＭＳ Ｐゴシック" pitchFamily="34" charset="-128"/>
              </a:rPr>
              <a:t>01</a:t>
            </a:r>
          </a:p>
        </p:txBody>
      </p:sp>
      <p:sp>
        <p:nvSpPr>
          <p:cNvPr id="52"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smtClean="0">
                <a:solidFill>
                  <a:prstClr val="white"/>
                </a:solidFill>
                <a:latin typeface="Calibri"/>
                <a:ea typeface="ＭＳ Ｐゴシック" pitchFamily="34" charset="-128"/>
              </a:rPr>
              <a:t>05</a:t>
            </a:r>
            <a:endParaRPr lang="en-US" sz="1600" dirty="0">
              <a:solidFill>
                <a:prstClr val="white"/>
              </a:solidFill>
              <a:latin typeface="Calibri"/>
              <a:ea typeface="ＭＳ Ｐゴシック" pitchFamily="34" charset="-128"/>
            </a:endParaRPr>
          </a:p>
        </p:txBody>
      </p:sp>
    </p:spTree>
    <p:extLst>
      <p:ext uri="{BB962C8B-B14F-4D97-AF65-F5344CB8AC3E}">
        <p14:creationId xmlns:p14="http://schemas.microsoft.com/office/powerpoint/2010/main" val="3693125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22</a:t>
            </a:fld>
            <a:endParaRPr lang="en-GB" dirty="0">
              <a:solidFill>
                <a:srgbClr val="30529D"/>
              </a:solidFill>
            </a:endParaRPr>
          </a:p>
        </p:txBody>
      </p:sp>
      <p:sp>
        <p:nvSpPr>
          <p:cNvPr id="4" name="Title 1"/>
          <p:cNvSpPr>
            <a:spLocks noGrp="1"/>
          </p:cNvSpPr>
          <p:nvPr>
            <p:ph type="title"/>
          </p:nvPr>
        </p:nvSpPr>
        <p:spPr>
          <a:xfrm>
            <a:off x="190499" y="137279"/>
            <a:ext cx="6808177" cy="623887"/>
          </a:xfrm>
        </p:spPr>
        <p:txBody>
          <a:bodyPr/>
          <a:lstStyle/>
          <a:p>
            <a:r>
              <a:rPr lang="en-US" dirty="0" smtClean="0"/>
              <a:t>Scenario 1 - Key points</a:t>
            </a:r>
            <a:r>
              <a:rPr lang="en-US" sz="2000" dirty="0"/>
              <a:t/>
            </a:r>
            <a:br>
              <a:rPr lang="en-US" sz="2000" dirty="0"/>
            </a:br>
            <a:endParaRPr lang="en-GB" sz="2000" i="1" dirty="0"/>
          </a:p>
        </p:txBody>
      </p:sp>
      <p:sp>
        <p:nvSpPr>
          <p:cNvPr id="6" name="Rounded Rectangle 5"/>
          <p:cNvSpPr/>
          <p:nvPr/>
        </p:nvSpPr>
        <p:spPr>
          <a:xfrm>
            <a:off x="611560" y="1556792"/>
            <a:ext cx="7886328" cy="864096"/>
          </a:xfrm>
          <a:prstGeom prst="roundRect">
            <a:avLst/>
          </a:prstGeom>
          <a:solidFill>
            <a:srgbClr val="00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FFFFFF"/>
                </a:solidFill>
              </a:rPr>
              <a:t>What are the key points to consider? </a:t>
            </a:r>
            <a:endParaRPr lang="en-GB" sz="2800" dirty="0">
              <a:solidFill>
                <a:srgbClr val="FFFFFF"/>
              </a:solidFill>
            </a:endParaRPr>
          </a:p>
        </p:txBody>
      </p:sp>
      <p:cxnSp>
        <p:nvCxnSpPr>
          <p:cNvPr id="7" name="AutoShape 26"/>
          <p:cNvCxnSpPr>
            <a:cxnSpLocks noChangeShapeType="1"/>
            <a:endCxn id="10" idx="0"/>
          </p:cNvCxnSpPr>
          <p:nvPr/>
        </p:nvCxnSpPr>
        <p:spPr bwMode="auto">
          <a:xfrm>
            <a:off x="1235351" y="2192065"/>
            <a:ext cx="0" cy="3037135"/>
          </a:xfrm>
          <a:prstGeom prst="straightConnector1">
            <a:avLst/>
          </a:prstGeom>
          <a:solidFill>
            <a:srgbClr val="FFFFFF"/>
          </a:solidFill>
          <a:ln w="38100" algn="ctr">
            <a:solidFill>
              <a:srgbClr val="00AEF0"/>
            </a:solidFill>
            <a:round/>
            <a:headEnd/>
            <a:tailEnd/>
          </a:ln>
        </p:spPr>
      </p:cxnSp>
      <p:sp>
        <p:nvSpPr>
          <p:cNvPr id="8" name="AutoShape 45"/>
          <p:cNvSpPr>
            <a:spLocks noChangeArrowheads="1"/>
          </p:cNvSpPr>
          <p:nvPr/>
        </p:nvSpPr>
        <p:spPr bwMode="auto">
          <a:xfrm>
            <a:off x="1022951" y="2740745"/>
            <a:ext cx="424800" cy="424690"/>
          </a:xfrm>
          <a:prstGeom prst="ellipse">
            <a:avLst/>
          </a:prstGeom>
          <a:solidFill>
            <a:srgbClr val="FFFFFF"/>
          </a:solidFill>
          <a:ln w="38100" algn="ctr">
            <a:solidFill>
              <a:srgbClr val="00AEF0"/>
            </a:solidFill>
            <a:round/>
            <a:headEnd/>
            <a:tailEnd/>
          </a:ln>
        </p:spPr>
        <p:txBody>
          <a:bodyPr wrap="none" lIns="100296" tIns="52154" rIns="100296" bIns="52154" anchor="ctr"/>
          <a:lstStyle/>
          <a:p>
            <a:pPr algn="ctr" fontAlgn="auto">
              <a:spcBef>
                <a:spcPts val="0"/>
              </a:spcBef>
              <a:spcAft>
                <a:spcPts val="0"/>
              </a:spcAft>
              <a:defRPr/>
            </a:pPr>
            <a:r>
              <a:rPr lang="en-GB" sz="1800" b="0" dirty="0">
                <a:solidFill>
                  <a:srgbClr val="30529D">
                    <a:lumMod val="50000"/>
                  </a:srgbClr>
                </a:solidFill>
                <a:latin typeface="Calibri"/>
                <a:ea typeface="ＭＳ Ｐゴシック" pitchFamily="34" charset="-128"/>
              </a:rPr>
              <a:t>1</a:t>
            </a:r>
          </a:p>
        </p:txBody>
      </p:sp>
      <p:sp>
        <p:nvSpPr>
          <p:cNvPr id="9" name="AutoShape 45"/>
          <p:cNvSpPr>
            <a:spLocks noChangeArrowheads="1"/>
          </p:cNvSpPr>
          <p:nvPr/>
        </p:nvSpPr>
        <p:spPr bwMode="auto">
          <a:xfrm>
            <a:off x="1022951" y="4005064"/>
            <a:ext cx="424800" cy="424690"/>
          </a:xfrm>
          <a:prstGeom prst="ellipse">
            <a:avLst/>
          </a:prstGeom>
          <a:solidFill>
            <a:srgbClr val="FFFFFF"/>
          </a:solidFill>
          <a:ln w="38100" algn="ctr">
            <a:solidFill>
              <a:srgbClr val="00AEF0"/>
            </a:solidFill>
            <a:round/>
            <a:headEnd/>
            <a:tailEnd/>
          </a:ln>
        </p:spPr>
        <p:txBody>
          <a:bodyPr wrap="none" lIns="100296" tIns="52154" rIns="100296" bIns="52154" anchor="ctr"/>
          <a:lstStyle/>
          <a:p>
            <a:pPr algn="ctr" fontAlgn="auto">
              <a:spcBef>
                <a:spcPts val="0"/>
              </a:spcBef>
              <a:spcAft>
                <a:spcPts val="0"/>
              </a:spcAft>
              <a:defRPr/>
            </a:pPr>
            <a:r>
              <a:rPr lang="en-GB" sz="1800" b="0" dirty="0">
                <a:solidFill>
                  <a:srgbClr val="30529D">
                    <a:lumMod val="50000"/>
                  </a:srgbClr>
                </a:solidFill>
                <a:latin typeface="Calibri"/>
                <a:ea typeface="ＭＳ Ｐゴシック" pitchFamily="34" charset="-128"/>
              </a:rPr>
              <a:t>2</a:t>
            </a:r>
          </a:p>
        </p:txBody>
      </p:sp>
      <p:sp>
        <p:nvSpPr>
          <p:cNvPr id="10" name="AutoShape 45"/>
          <p:cNvSpPr>
            <a:spLocks noChangeArrowheads="1"/>
          </p:cNvSpPr>
          <p:nvPr/>
        </p:nvSpPr>
        <p:spPr bwMode="auto">
          <a:xfrm>
            <a:off x="1022951" y="5229200"/>
            <a:ext cx="424800" cy="424690"/>
          </a:xfrm>
          <a:prstGeom prst="ellipse">
            <a:avLst/>
          </a:prstGeom>
          <a:solidFill>
            <a:srgbClr val="FFFFFF"/>
          </a:solidFill>
          <a:ln w="38100" algn="ctr">
            <a:solidFill>
              <a:srgbClr val="00AEF0"/>
            </a:solidFill>
            <a:round/>
            <a:headEnd/>
            <a:tailEnd/>
          </a:ln>
        </p:spPr>
        <p:txBody>
          <a:bodyPr wrap="none" lIns="100296" tIns="52154" rIns="100296" bIns="52154" anchor="ctr"/>
          <a:lstStyle/>
          <a:p>
            <a:pPr algn="ctr" fontAlgn="auto">
              <a:spcBef>
                <a:spcPts val="0"/>
              </a:spcBef>
              <a:spcAft>
                <a:spcPts val="0"/>
              </a:spcAft>
              <a:defRPr/>
            </a:pPr>
            <a:r>
              <a:rPr lang="en-GB" sz="1800" b="0" dirty="0">
                <a:solidFill>
                  <a:srgbClr val="30529D">
                    <a:lumMod val="50000"/>
                  </a:srgbClr>
                </a:solidFill>
                <a:latin typeface="Calibri"/>
                <a:ea typeface="ＭＳ Ｐゴシック" pitchFamily="34" charset="-128"/>
              </a:rPr>
              <a:t>3</a:t>
            </a:r>
          </a:p>
        </p:txBody>
      </p:sp>
      <p:sp>
        <p:nvSpPr>
          <p:cNvPr id="13" name="TextBox 12"/>
          <p:cNvSpPr txBox="1"/>
          <p:nvPr/>
        </p:nvSpPr>
        <p:spPr>
          <a:xfrm>
            <a:off x="1544255" y="2777949"/>
            <a:ext cx="5419561" cy="723275"/>
          </a:xfrm>
          <a:prstGeom prst="rect">
            <a:avLst/>
          </a:prstGeom>
          <a:noFill/>
        </p:spPr>
        <p:txBody>
          <a:bodyPr wrap="none" rtlCol="0">
            <a:spAutoFit/>
          </a:bodyPr>
          <a:lstStyle/>
          <a:p>
            <a:pPr>
              <a:spcBef>
                <a:spcPts val="600"/>
              </a:spcBef>
            </a:pPr>
            <a:r>
              <a:rPr lang="en-US" sz="1800" b="0" i="1" dirty="0" smtClean="0">
                <a:solidFill>
                  <a:srgbClr val="30529D">
                    <a:lumMod val="50000"/>
                  </a:srgbClr>
                </a:solidFill>
                <a:latin typeface="Calibri"/>
                <a:ea typeface="ＭＳ Ｐゴシック" pitchFamily="34" charset="-128"/>
              </a:rPr>
              <a:t>“… other DG TAXUD systems …”</a:t>
            </a:r>
          </a:p>
          <a:p>
            <a:pPr marL="285750" indent="-285750">
              <a:spcBef>
                <a:spcPts val="600"/>
              </a:spcBef>
              <a:buFont typeface="Arial" panose="020B0604020202020204" pitchFamily="34" charset="0"/>
              <a:buChar char="•"/>
            </a:pPr>
            <a:r>
              <a:rPr lang="en-US" sz="1800" b="0" dirty="0">
                <a:solidFill>
                  <a:srgbClr val="30529D">
                    <a:lumMod val="50000"/>
                  </a:srgbClr>
                </a:solidFill>
                <a:latin typeface="Calibri"/>
                <a:ea typeface="ＭＳ Ｐゴシック" pitchFamily="34" charset="-128"/>
              </a:rPr>
              <a:t>How do I find the systems provided by a specific DG</a:t>
            </a:r>
            <a:r>
              <a:rPr lang="en-US" sz="1800" b="0" dirty="0" smtClean="0">
                <a:solidFill>
                  <a:srgbClr val="30529D">
                    <a:lumMod val="50000"/>
                  </a:srgbClr>
                </a:solidFill>
                <a:latin typeface="Calibri"/>
                <a:ea typeface="ＭＳ Ｐゴシック" pitchFamily="34" charset="-128"/>
              </a:rPr>
              <a:t>?</a:t>
            </a:r>
            <a:endParaRPr lang="en-US" sz="1800" b="0" dirty="0">
              <a:solidFill>
                <a:srgbClr val="30529D">
                  <a:lumMod val="50000"/>
                </a:srgbClr>
              </a:solidFill>
              <a:latin typeface="Calibri"/>
              <a:ea typeface="ＭＳ Ｐゴシック" pitchFamily="34" charset="-128"/>
            </a:endParaRPr>
          </a:p>
        </p:txBody>
      </p:sp>
      <p:sp>
        <p:nvSpPr>
          <p:cNvPr id="14" name="TextBox 13"/>
          <p:cNvSpPr txBox="1"/>
          <p:nvPr/>
        </p:nvSpPr>
        <p:spPr>
          <a:xfrm>
            <a:off x="1544255" y="4042268"/>
            <a:ext cx="5754524" cy="723275"/>
          </a:xfrm>
          <a:prstGeom prst="rect">
            <a:avLst/>
          </a:prstGeom>
          <a:noFill/>
        </p:spPr>
        <p:txBody>
          <a:bodyPr wrap="none" rtlCol="0">
            <a:spAutoFit/>
          </a:bodyPr>
          <a:lstStyle/>
          <a:p>
            <a:pPr>
              <a:spcBef>
                <a:spcPts val="600"/>
              </a:spcBef>
            </a:pPr>
            <a:r>
              <a:rPr lang="en-US" sz="1800" b="0" i="1" dirty="0" smtClean="0">
                <a:solidFill>
                  <a:srgbClr val="30529D">
                    <a:lumMod val="50000"/>
                  </a:srgbClr>
                </a:solidFill>
                <a:latin typeface="Calibri"/>
                <a:ea typeface="ＭＳ Ｐゴシック" pitchFamily="34" charset="-128"/>
              </a:rPr>
              <a:t>“… serve similar business needs …”</a:t>
            </a:r>
          </a:p>
          <a:p>
            <a:pPr marL="285750" indent="-285750">
              <a:spcBef>
                <a:spcPts val="600"/>
              </a:spcBef>
              <a:buFont typeface="Arial" panose="020B0604020202020204" pitchFamily="34" charset="0"/>
              <a:buChar char="•"/>
            </a:pPr>
            <a:r>
              <a:rPr lang="en-US" sz="1800" b="0" dirty="0">
                <a:solidFill>
                  <a:srgbClr val="30529D">
                    <a:lumMod val="50000"/>
                  </a:srgbClr>
                </a:solidFill>
                <a:latin typeface="Calibri"/>
                <a:ea typeface="ＭＳ Ｐゴシック" pitchFamily="34" charset="-128"/>
              </a:rPr>
              <a:t>How can I find a description of a system’s core business</a:t>
            </a:r>
            <a:r>
              <a:rPr lang="en-US" sz="1800" b="0" dirty="0" smtClean="0">
                <a:solidFill>
                  <a:srgbClr val="30529D">
                    <a:lumMod val="50000"/>
                  </a:srgbClr>
                </a:solidFill>
                <a:latin typeface="Calibri"/>
                <a:ea typeface="ＭＳ Ｐゴシック" pitchFamily="34" charset="-128"/>
              </a:rPr>
              <a:t>?</a:t>
            </a:r>
            <a:endParaRPr lang="en-GB" sz="1800" b="0" dirty="0">
              <a:solidFill>
                <a:srgbClr val="30529D">
                  <a:lumMod val="50000"/>
                </a:srgbClr>
              </a:solidFill>
              <a:latin typeface="Calibri"/>
              <a:ea typeface="ＭＳ Ｐゴシック" pitchFamily="34" charset="-128"/>
            </a:endParaRPr>
          </a:p>
        </p:txBody>
      </p:sp>
      <p:sp>
        <p:nvSpPr>
          <p:cNvPr id="15" name="TextBox 14"/>
          <p:cNvSpPr txBox="1"/>
          <p:nvPr/>
        </p:nvSpPr>
        <p:spPr>
          <a:xfrm>
            <a:off x="1544254" y="5266404"/>
            <a:ext cx="3928768" cy="723275"/>
          </a:xfrm>
          <a:prstGeom prst="rect">
            <a:avLst/>
          </a:prstGeom>
          <a:noFill/>
        </p:spPr>
        <p:txBody>
          <a:bodyPr wrap="none" rtlCol="0">
            <a:spAutoFit/>
          </a:bodyPr>
          <a:lstStyle/>
          <a:p>
            <a:pPr>
              <a:spcBef>
                <a:spcPts val="600"/>
              </a:spcBef>
            </a:pPr>
            <a:r>
              <a:rPr lang="en-US" sz="1800" b="0" i="1" dirty="0" smtClean="0">
                <a:solidFill>
                  <a:srgbClr val="30529D">
                    <a:lumMod val="50000"/>
                  </a:srgbClr>
                </a:solidFill>
                <a:latin typeface="Calibri"/>
                <a:ea typeface="ＭＳ Ｐゴシック" pitchFamily="34" charset="-128"/>
              </a:rPr>
              <a:t>“… legal </a:t>
            </a:r>
            <a:r>
              <a:rPr lang="en-US" sz="1800" b="0" i="1" dirty="0" smtClean="0">
                <a:solidFill>
                  <a:srgbClr val="30529D">
                    <a:lumMod val="50000"/>
                  </a:srgbClr>
                </a:solidFill>
                <a:latin typeface="Calibri"/>
                <a:ea typeface="ＭＳ Ｐゴシック" pitchFamily="34" charset="-128"/>
              </a:rPr>
              <a:t>basis </a:t>
            </a:r>
            <a:r>
              <a:rPr lang="en-US" sz="1800" b="0" i="1" dirty="0" smtClean="0">
                <a:solidFill>
                  <a:srgbClr val="30529D">
                    <a:lumMod val="50000"/>
                  </a:srgbClr>
                </a:solidFill>
                <a:latin typeface="Calibri"/>
                <a:ea typeface="ＭＳ Ｐゴシック" pitchFamily="34" charset="-128"/>
              </a:rPr>
              <a:t>…”</a:t>
            </a:r>
          </a:p>
          <a:p>
            <a:pPr marL="285750" indent="-285750">
              <a:spcBef>
                <a:spcPts val="600"/>
              </a:spcBef>
              <a:buFont typeface="Arial" panose="020B0604020202020204" pitchFamily="34" charset="0"/>
              <a:buChar char="•"/>
            </a:pPr>
            <a:r>
              <a:rPr lang="en-US" sz="1800" b="0" dirty="0">
                <a:solidFill>
                  <a:srgbClr val="30529D">
                    <a:lumMod val="50000"/>
                  </a:srgbClr>
                </a:solidFill>
                <a:latin typeface="Calibri"/>
                <a:ea typeface="ＭＳ Ｐゴシック" pitchFamily="34" charset="-128"/>
              </a:rPr>
              <a:t>How can I find a system’s legal basis?</a:t>
            </a:r>
            <a:endParaRPr lang="en-GB" sz="1800" b="0" i="1" dirty="0">
              <a:solidFill>
                <a:srgbClr val="30529D">
                  <a:lumMod val="50000"/>
                </a:srgbClr>
              </a:solidFill>
              <a:latin typeface="Calibri"/>
              <a:ea typeface="ＭＳ Ｐゴシック" pitchFamily="34" charset="-128"/>
            </a:endParaRPr>
          </a:p>
        </p:txBody>
      </p:sp>
      <p:sp>
        <p:nvSpPr>
          <p:cNvPr id="12" name="Rectangle 11"/>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Scenario-based exercise</a:t>
            </a:r>
            <a:endParaRPr lang="en-US" sz="1600" dirty="0">
              <a:solidFill>
                <a:prstClr val="white"/>
              </a:solidFill>
              <a:latin typeface="Calibri"/>
              <a:ea typeface="ＭＳ Ｐゴシック" pitchFamily="34" charset="-128"/>
            </a:endParaRPr>
          </a:p>
        </p:txBody>
      </p:sp>
      <p:sp>
        <p:nvSpPr>
          <p:cNvPr id="16"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03</a:t>
            </a:r>
            <a:endParaRPr lang="en-US" sz="1600" b="0" dirty="0">
              <a:solidFill>
                <a:prstClr val="white"/>
              </a:solidFill>
              <a:latin typeface="Calibri"/>
              <a:ea typeface="ＭＳ Ｐゴシック" pitchFamily="34" charset="-128"/>
            </a:endParaRPr>
          </a:p>
        </p:txBody>
      </p:sp>
      <p:sp>
        <p:nvSpPr>
          <p:cNvPr id="17"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02</a:t>
            </a:r>
            <a:endParaRPr lang="en-US" sz="1600" b="0" dirty="0">
              <a:solidFill>
                <a:prstClr val="white"/>
              </a:solidFill>
              <a:latin typeface="Calibri"/>
              <a:ea typeface="ＭＳ Ｐゴシック" pitchFamily="34" charset="-128"/>
            </a:endParaRPr>
          </a:p>
        </p:txBody>
      </p:sp>
      <p:sp>
        <p:nvSpPr>
          <p:cNvPr id="18"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04</a:t>
            </a:r>
            <a:endParaRPr lang="en-US" sz="1600" b="0" dirty="0">
              <a:solidFill>
                <a:prstClr val="white"/>
              </a:solidFill>
              <a:latin typeface="Calibri"/>
              <a:ea typeface="ＭＳ Ｐゴシック" pitchFamily="34" charset="-128"/>
            </a:endParaRPr>
          </a:p>
        </p:txBody>
      </p:sp>
      <p:sp>
        <p:nvSpPr>
          <p:cNvPr id="19"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a:solidFill>
                  <a:prstClr val="white"/>
                </a:solidFill>
                <a:latin typeface="Calibri"/>
                <a:ea typeface="ＭＳ Ｐゴシック" pitchFamily="34" charset="-128"/>
              </a:rPr>
              <a:t>01</a:t>
            </a:r>
          </a:p>
        </p:txBody>
      </p:sp>
      <p:sp>
        <p:nvSpPr>
          <p:cNvPr id="20"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smtClean="0">
                <a:solidFill>
                  <a:prstClr val="white"/>
                </a:solidFill>
                <a:latin typeface="Calibri"/>
                <a:ea typeface="ＭＳ Ｐゴシック" pitchFamily="34" charset="-128"/>
              </a:rPr>
              <a:t>05</a:t>
            </a:r>
            <a:endParaRPr lang="en-US" sz="1600" dirty="0">
              <a:solidFill>
                <a:prstClr val="white"/>
              </a:solidFill>
              <a:latin typeface="Calibri"/>
              <a:ea typeface="ＭＳ Ｐゴシック" pitchFamily="34" charset="-128"/>
            </a:endParaRPr>
          </a:p>
        </p:txBody>
      </p:sp>
    </p:spTree>
    <p:extLst>
      <p:ext uri="{BB962C8B-B14F-4D97-AF65-F5344CB8AC3E}">
        <p14:creationId xmlns:p14="http://schemas.microsoft.com/office/powerpoint/2010/main" val="2984762477"/>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23</a:t>
            </a:fld>
            <a:endParaRPr lang="en-GB" dirty="0">
              <a:solidFill>
                <a:srgbClr val="30529D"/>
              </a:solidFill>
            </a:endParaRPr>
          </a:p>
        </p:txBody>
      </p:sp>
      <p:sp>
        <p:nvSpPr>
          <p:cNvPr id="4" name="Title 1"/>
          <p:cNvSpPr>
            <a:spLocks noGrp="1"/>
          </p:cNvSpPr>
          <p:nvPr>
            <p:ph type="title"/>
          </p:nvPr>
        </p:nvSpPr>
        <p:spPr>
          <a:xfrm>
            <a:off x="190499" y="137279"/>
            <a:ext cx="6808177" cy="623887"/>
          </a:xfrm>
        </p:spPr>
        <p:txBody>
          <a:bodyPr/>
          <a:lstStyle/>
          <a:p>
            <a:r>
              <a:rPr lang="en-US" dirty="0" smtClean="0"/>
              <a:t>Scenario 1 - Solution</a:t>
            </a:r>
            <a:r>
              <a:rPr lang="en-US" sz="2000" dirty="0"/>
              <a:t/>
            </a:r>
            <a:br>
              <a:rPr lang="en-US" sz="2000" dirty="0"/>
            </a:br>
            <a:endParaRPr lang="en-GB" sz="2000" i="1" dirty="0"/>
          </a:p>
        </p:txBody>
      </p:sp>
      <p:sp>
        <p:nvSpPr>
          <p:cNvPr id="6" name="Rounded Rectangle 5"/>
          <p:cNvSpPr/>
          <p:nvPr/>
        </p:nvSpPr>
        <p:spPr>
          <a:xfrm>
            <a:off x="611560" y="1556792"/>
            <a:ext cx="7886328" cy="864096"/>
          </a:xfrm>
          <a:prstGeom prst="roundRect">
            <a:avLst/>
          </a:prstGeom>
          <a:solidFill>
            <a:srgbClr val="00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FFFFFF"/>
                </a:solidFill>
              </a:rPr>
              <a:t>Solution steps</a:t>
            </a:r>
            <a:endParaRPr lang="en-GB" sz="2800" dirty="0">
              <a:solidFill>
                <a:srgbClr val="FFFFFF"/>
              </a:solidFill>
            </a:endParaRPr>
          </a:p>
        </p:txBody>
      </p:sp>
      <p:cxnSp>
        <p:nvCxnSpPr>
          <p:cNvPr id="7" name="AutoShape 26"/>
          <p:cNvCxnSpPr>
            <a:cxnSpLocks noChangeShapeType="1"/>
            <a:endCxn id="10" idx="0"/>
          </p:cNvCxnSpPr>
          <p:nvPr/>
        </p:nvCxnSpPr>
        <p:spPr bwMode="auto">
          <a:xfrm>
            <a:off x="1235351" y="2292648"/>
            <a:ext cx="0" cy="3037135"/>
          </a:xfrm>
          <a:prstGeom prst="straightConnector1">
            <a:avLst/>
          </a:prstGeom>
          <a:solidFill>
            <a:srgbClr val="FFFFFF"/>
          </a:solidFill>
          <a:ln w="38100" algn="ctr">
            <a:solidFill>
              <a:srgbClr val="00AEF0"/>
            </a:solidFill>
            <a:round/>
            <a:headEnd/>
            <a:tailEnd/>
          </a:ln>
        </p:spPr>
      </p:cxnSp>
      <p:sp>
        <p:nvSpPr>
          <p:cNvPr id="8" name="AutoShape 45"/>
          <p:cNvSpPr>
            <a:spLocks noChangeArrowheads="1"/>
          </p:cNvSpPr>
          <p:nvPr/>
        </p:nvSpPr>
        <p:spPr bwMode="auto">
          <a:xfrm>
            <a:off x="1022951" y="2740745"/>
            <a:ext cx="424800" cy="424690"/>
          </a:xfrm>
          <a:prstGeom prst="ellipse">
            <a:avLst/>
          </a:prstGeom>
          <a:solidFill>
            <a:srgbClr val="FFFFFF"/>
          </a:solidFill>
          <a:ln w="38100" algn="ctr">
            <a:solidFill>
              <a:srgbClr val="00AEF0"/>
            </a:solidFill>
            <a:round/>
            <a:headEnd/>
            <a:tailEnd/>
          </a:ln>
        </p:spPr>
        <p:txBody>
          <a:bodyPr wrap="none" lIns="100296" tIns="52154" rIns="100296" bIns="52154" anchor="ctr"/>
          <a:lstStyle/>
          <a:p>
            <a:pPr algn="ctr" fontAlgn="auto">
              <a:spcBef>
                <a:spcPts val="0"/>
              </a:spcBef>
              <a:spcAft>
                <a:spcPts val="0"/>
              </a:spcAft>
              <a:defRPr/>
            </a:pPr>
            <a:r>
              <a:rPr lang="en-GB" sz="1800" b="0" dirty="0">
                <a:solidFill>
                  <a:srgbClr val="30529D">
                    <a:lumMod val="50000"/>
                  </a:srgbClr>
                </a:solidFill>
                <a:latin typeface="Calibri"/>
                <a:ea typeface="ＭＳ Ｐゴシック" pitchFamily="34" charset="-128"/>
              </a:rPr>
              <a:t>1</a:t>
            </a:r>
          </a:p>
        </p:txBody>
      </p:sp>
      <p:sp>
        <p:nvSpPr>
          <p:cNvPr id="9" name="AutoShape 45"/>
          <p:cNvSpPr>
            <a:spLocks noChangeArrowheads="1"/>
          </p:cNvSpPr>
          <p:nvPr/>
        </p:nvSpPr>
        <p:spPr bwMode="auto">
          <a:xfrm>
            <a:off x="1022951" y="3601591"/>
            <a:ext cx="424800" cy="424690"/>
          </a:xfrm>
          <a:prstGeom prst="ellipse">
            <a:avLst/>
          </a:prstGeom>
          <a:solidFill>
            <a:srgbClr val="FFFFFF"/>
          </a:solidFill>
          <a:ln w="38100" algn="ctr">
            <a:solidFill>
              <a:srgbClr val="00AEF0"/>
            </a:solidFill>
            <a:round/>
            <a:headEnd/>
            <a:tailEnd/>
          </a:ln>
        </p:spPr>
        <p:txBody>
          <a:bodyPr wrap="none" lIns="100296" tIns="52154" rIns="100296" bIns="52154" anchor="ctr"/>
          <a:lstStyle/>
          <a:p>
            <a:pPr algn="ctr" fontAlgn="auto">
              <a:spcBef>
                <a:spcPts val="0"/>
              </a:spcBef>
              <a:spcAft>
                <a:spcPts val="0"/>
              </a:spcAft>
              <a:defRPr/>
            </a:pPr>
            <a:r>
              <a:rPr lang="en-GB" sz="1800" b="0" dirty="0">
                <a:solidFill>
                  <a:srgbClr val="30529D">
                    <a:lumMod val="50000"/>
                  </a:srgbClr>
                </a:solidFill>
                <a:latin typeface="Calibri"/>
                <a:ea typeface="ＭＳ Ｐゴシック" pitchFamily="34" charset="-128"/>
              </a:rPr>
              <a:t>2</a:t>
            </a:r>
          </a:p>
        </p:txBody>
      </p:sp>
      <p:sp>
        <p:nvSpPr>
          <p:cNvPr id="10" name="AutoShape 45"/>
          <p:cNvSpPr>
            <a:spLocks noChangeArrowheads="1"/>
          </p:cNvSpPr>
          <p:nvPr/>
        </p:nvSpPr>
        <p:spPr bwMode="auto">
          <a:xfrm>
            <a:off x="1022951" y="5329783"/>
            <a:ext cx="424800" cy="424690"/>
          </a:xfrm>
          <a:prstGeom prst="ellipse">
            <a:avLst/>
          </a:prstGeom>
          <a:solidFill>
            <a:srgbClr val="FFFFFF"/>
          </a:solidFill>
          <a:ln w="38100" algn="ctr">
            <a:solidFill>
              <a:srgbClr val="00AEF0"/>
            </a:solidFill>
            <a:round/>
            <a:headEnd/>
            <a:tailEnd/>
          </a:ln>
        </p:spPr>
        <p:txBody>
          <a:bodyPr wrap="none" lIns="100296" tIns="52154" rIns="100296" bIns="52154" anchor="ctr"/>
          <a:lstStyle/>
          <a:p>
            <a:pPr algn="ctr" fontAlgn="auto">
              <a:spcBef>
                <a:spcPts val="0"/>
              </a:spcBef>
              <a:spcAft>
                <a:spcPts val="0"/>
              </a:spcAft>
              <a:defRPr/>
            </a:pPr>
            <a:r>
              <a:rPr lang="en-US" sz="1800" b="0" dirty="0" smtClean="0">
                <a:solidFill>
                  <a:srgbClr val="30529D">
                    <a:lumMod val="50000"/>
                  </a:srgbClr>
                </a:solidFill>
                <a:latin typeface="Calibri"/>
                <a:ea typeface="ＭＳ Ｐゴシック" pitchFamily="34" charset="-128"/>
              </a:rPr>
              <a:t>4</a:t>
            </a:r>
            <a:endParaRPr lang="en-GB" sz="1800" b="0" dirty="0">
              <a:solidFill>
                <a:srgbClr val="30529D">
                  <a:lumMod val="50000"/>
                </a:srgbClr>
              </a:solidFill>
              <a:latin typeface="Calibri"/>
              <a:ea typeface="ＭＳ Ｐゴシック" pitchFamily="34" charset="-128"/>
            </a:endParaRPr>
          </a:p>
        </p:txBody>
      </p:sp>
      <p:sp>
        <p:nvSpPr>
          <p:cNvPr id="24" name="TextBox 23"/>
          <p:cNvSpPr txBox="1"/>
          <p:nvPr/>
        </p:nvSpPr>
        <p:spPr>
          <a:xfrm>
            <a:off x="1547812" y="2775595"/>
            <a:ext cx="6037615" cy="723275"/>
          </a:xfrm>
          <a:prstGeom prst="rect">
            <a:avLst/>
          </a:prstGeom>
          <a:noFill/>
        </p:spPr>
        <p:txBody>
          <a:bodyPr wrap="none" rtlCol="0">
            <a:spAutoFit/>
          </a:bodyPr>
          <a:lstStyle/>
          <a:p>
            <a:pPr>
              <a:spcBef>
                <a:spcPts val="600"/>
              </a:spcBef>
            </a:pPr>
            <a:r>
              <a:rPr lang="en-US" sz="1800" dirty="0" smtClean="0">
                <a:solidFill>
                  <a:srgbClr val="30529D">
                    <a:lumMod val="50000"/>
                  </a:srgbClr>
                </a:solidFill>
                <a:latin typeface="Calibri"/>
                <a:ea typeface="ＭＳ Ｐゴシック" pitchFamily="34" charset="-128"/>
              </a:rPr>
              <a:t>[Organisational view] </a:t>
            </a:r>
            <a:r>
              <a:rPr lang="en-US" sz="1800" b="0" dirty="0" smtClean="0">
                <a:solidFill>
                  <a:srgbClr val="30529D">
                    <a:lumMod val="50000"/>
                  </a:srgbClr>
                </a:solidFill>
                <a:latin typeface="Calibri"/>
                <a:ea typeface="ＭＳ Ｐゴシック" pitchFamily="34" charset="-128"/>
              </a:rPr>
              <a:t>Filter “Service Provider” by “DG TAXUD”</a:t>
            </a:r>
          </a:p>
          <a:p>
            <a:pPr marL="285750" indent="-285750">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rPr>
              <a:t>Only systems provided by DG TAXUD are displayed</a:t>
            </a:r>
          </a:p>
        </p:txBody>
      </p:sp>
      <p:sp>
        <p:nvSpPr>
          <p:cNvPr id="16" name="TextBox 15"/>
          <p:cNvSpPr txBox="1"/>
          <p:nvPr/>
        </p:nvSpPr>
        <p:spPr>
          <a:xfrm>
            <a:off x="1547812" y="3626888"/>
            <a:ext cx="4281813" cy="723275"/>
          </a:xfrm>
          <a:prstGeom prst="rect">
            <a:avLst/>
          </a:prstGeom>
          <a:noFill/>
        </p:spPr>
        <p:txBody>
          <a:bodyPr wrap="none" rtlCol="0">
            <a:spAutoFit/>
          </a:bodyPr>
          <a:lstStyle/>
          <a:p>
            <a:pPr>
              <a:spcBef>
                <a:spcPts val="600"/>
              </a:spcBef>
            </a:pPr>
            <a:r>
              <a:rPr lang="en-US" sz="1800" dirty="0" smtClean="0">
                <a:solidFill>
                  <a:srgbClr val="30529D">
                    <a:lumMod val="50000"/>
                  </a:srgbClr>
                </a:solidFill>
                <a:latin typeface="Calibri"/>
                <a:ea typeface="ＭＳ Ｐゴシック" pitchFamily="34" charset="-128"/>
              </a:rPr>
              <a:t>[Legal view] </a:t>
            </a:r>
            <a:r>
              <a:rPr lang="en-US" sz="1800" b="0" dirty="0" smtClean="0">
                <a:solidFill>
                  <a:srgbClr val="30529D">
                    <a:lumMod val="50000"/>
                  </a:srgbClr>
                </a:solidFill>
                <a:latin typeface="Calibri"/>
                <a:ea typeface="ＭＳ Ｐゴシック" pitchFamily="34" charset="-128"/>
              </a:rPr>
              <a:t>Select “Binding Instrument”</a:t>
            </a:r>
          </a:p>
          <a:p>
            <a:pPr marL="285750" indent="-285750">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rPr>
              <a:t>Binding legal requirements are displayed</a:t>
            </a:r>
          </a:p>
        </p:txBody>
      </p:sp>
      <p:sp>
        <p:nvSpPr>
          <p:cNvPr id="17" name="TextBox 16"/>
          <p:cNvSpPr txBox="1"/>
          <p:nvPr/>
        </p:nvSpPr>
        <p:spPr>
          <a:xfrm>
            <a:off x="1547812" y="4478181"/>
            <a:ext cx="5785238" cy="723275"/>
          </a:xfrm>
          <a:prstGeom prst="rect">
            <a:avLst/>
          </a:prstGeom>
          <a:noFill/>
        </p:spPr>
        <p:txBody>
          <a:bodyPr wrap="none" rtlCol="0">
            <a:spAutoFit/>
          </a:bodyPr>
          <a:lstStyle/>
          <a:p>
            <a:pPr>
              <a:spcBef>
                <a:spcPts val="600"/>
              </a:spcBef>
            </a:pPr>
            <a:r>
              <a:rPr lang="en-US" sz="1800" dirty="0" smtClean="0">
                <a:solidFill>
                  <a:srgbClr val="30529D">
                    <a:lumMod val="50000"/>
                  </a:srgbClr>
                </a:solidFill>
                <a:latin typeface="Calibri"/>
                <a:ea typeface="ＭＳ Ｐゴシック" pitchFamily="34" charset="-128"/>
              </a:rPr>
              <a:t>[Semantic view] </a:t>
            </a:r>
            <a:r>
              <a:rPr lang="en-US" sz="1800" b="0" dirty="0" smtClean="0">
                <a:solidFill>
                  <a:srgbClr val="30529D">
                    <a:lumMod val="50000"/>
                  </a:srgbClr>
                </a:solidFill>
                <a:latin typeface="Calibri"/>
                <a:ea typeface="ＭＳ Ｐゴシック" pitchFamily="34" charset="-128"/>
              </a:rPr>
              <a:t>Select “Security and Privacy Policy”</a:t>
            </a:r>
          </a:p>
          <a:p>
            <a:pPr marL="285750" indent="-285750">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rPr>
              <a:t>Legal requirements on security and privacy are displayed</a:t>
            </a:r>
          </a:p>
        </p:txBody>
      </p:sp>
      <p:sp>
        <p:nvSpPr>
          <p:cNvPr id="18" name="TextBox 17"/>
          <p:cNvSpPr txBox="1"/>
          <p:nvPr/>
        </p:nvSpPr>
        <p:spPr>
          <a:xfrm>
            <a:off x="1547812" y="5338999"/>
            <a:ext cx="7248459" cy="723275"/>
          </a:xfrm>
          <a:prstGeom prst="rect">
            <a:avLst/>
          </a:prstGeom>
          <a:noFill/>
        </p:spPr>
        <p:txBody>
          <a:bodyPr wrap="none" rtlCol="0">
            <a:spAutoFit/>
          </a:bodyPr>
          <a:lstStyle/>
          <a:p>
            <a:pPr>
              <a:spcBef>
                <a:spcPts val="600"/>
              </a:spcBef>
            </a:pPr>
            <a:r>
              <a:rPr lang="en-US" sz="1800" dirty="0" smtClean="0">
                <a:solidFill>
                  <a:srgbClr val="30529D">
                    <a:lumMod val="50000"/>
                  </a:srgbClr>
                </a:solidFill>
                <a:latin typeface="Calibri"/>
                <a:ea typeface="ＭＳ Ｐゴシック" pitchFamily="34" charset="-128"/>
              </a:rPr>
              <a:t>[Organisational view] </a:t>
            </a:r>
            <a:r>
              <a:rPr lang="en-US" sz="1800" b="0" dirty="0" smtClean="0">
                <a:solidFill>
                  <a:srgbClr val="30529D">
                    <a:lumMod val="50000"/>
                  </a:srgbClr>
                </a:solidFill>
                <a:latin typeface="Calibri"/>
                <a:ea typeface="ＭＳ Ｐゴシック" pitchFamily="34" charset="-128"/>
              </a:rPr>
              <a:t>Select “Business Process” and “Business Transaction”</a:t>
            </a:r>
          </a:p>
          <a:p>
            <a:pPr marL="285750" indent="-285750">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rPr>
              <a:t>Systems’ core business is displayed</a:t>
            </a:r>
          </a:p>
        </p:txBody>
      </p:sp>
      <p:sp>
        <p:nvSpPr>
          <p:cNvPr id="19" name="AutoShape 45"/>
          <p:cNvSpPr>
            <a:spLocks noChangeArrowheads="1"/>
          </p:cNvSpPr>
          <p:nvPr/>
        </p:nvSpPr>
        <p:spPr bwMode="auto">
          <a:xfrm>
            <a:off x="1022951" y="4479202"/>
            <a:ext cx="424800" cy="424690"/>
          </a:xfrm>
          <a:prstGeom prst="ellipse">
            <a:avLst/>
          </a:prstGeom>
          <a:solidFill>
            <a:srgbClr val="FFFFFF"/>
          </a:solidFill>
          <a:ln w="38100" algn="ctr">
            <a:solidFill>
              <a:srgbClr val="00AEF0"/>
            </a:solidFill>
            <a:round/>
            <a:headEnd/>
            <a:tailEnd/>
          </a:ln>
        </p:spPr>
        <p:txBody>
          <a:bodyPr wrap="none" lIns="100296" tIns="52154" rIns="100296" bIns="52154" anchor="ctr"/>
          <a:lstStyle/>
          <a:p>
            <a:pPr algn="ctr" fontAlgn="auto">
              <a:spcBef>
                <a:spcPts val="0"/>
              </a:spcBef>
              <a:spcAft>
                <a:spcPts val="0"/>
              </a:spcAft>
              <a:defRPr/>
            </a:pPr>
            <a:r>
              <a:rPr lang="en-US" sz="1800" b="0" dirty="0" smtClean="0">
                <a:solidFill>
                  <a:srgbClr val="30529D">
                    <a:lumMod val="50000"/>
                  </a:srgbClr>
                </a:solidFill>
                <a:latin typeface="Calibri"/>
                <a:ea typeface="ＭＳ Ｐゴシック" pitchFamily="34" charset="-128"/>
              </a:rPr>
              <a:t>3</a:t>
            </a:r>
            <a:endParaRPr lang="en-GB" sz="1800" b="0" dirty="0">
              <a:solidFill>
                <a:srgbClr val="30529D">
                  <a:lumMod val="50000"/>
                </a:srgbClr>
              </a:solidFill>
              <a:latin typeface="Calibri"/>
              <a:ea typeface="ＭＳ Ｐゴシック" pitchFamily="34" charset="-128"/>
            </a:endParaRPr>
          </a:p>
        </p:txBody>
      </p:sp>
      <p:sp>
        <p:nvSpPr>
          <p:cNvPr id="14" name="Rectangle 13"/>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Scenario-based exercise</a:t>
            </a:r>
            <a:endParaRPr lang="en-US" sz="1600" dirty="0">
              <a:solidFill>
                <a:prstClr val="white"/>
              </a:solidFill>
              <a:latin typeface="Calibri"/>
              <a:ea typeface="ＭＳ Ｐゴシック" pitchFamily="34" charset="-128"/>
            </a:endParaRPr>
          </a:p>
        </p:txBody>
      </p:sp>
      <p:sp>
        <p:nvSpPr>
          <p:cNvPr id="15"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03</a:t>
            </a:r>
            <a:endParaRPr lang="en-US" sz="1600" b="0" dirty="0">
              <a:solidFill>
                <a:prstClr val="white"/>
              </a:solidFill>
              <a:latin typeface="Calibri"/>
              <a:ea typeface="ＭＳ Ｐゴシック" pitchFamily="34" charset="-128"/>
            </a:endParaRPr>
          </a:p>
        </p:txBody>
      </p:sp>
      <p:sp>
        <p:nvSpPr>
          <p:cNvPr id="20"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02</a:t>
            </a:r>
            <a:endParaRPr lang="en-US" sz="1600" b="0" dirty="0">
              <a:solidFill>
                <a:prstClr val="white"/>
              </a:solidFill>
              <a:latin typeface="Calibri"/>
              <a:ea typeface="ＭＳ Ｐゴシック" pitchFamily="34" charset="-128"/>
            </a:endParaRPr>
          </a:p>
        </p:txBody>
      </p:sp>
      <p:sp>
        <p:nvSpPr>
          <p:cNvPr id="21"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04</a:t>
            </a:r>
            <a:endParaRPr lang="en-US" sz="1600" b="0" dirty="0">
              <a:solidFill>
                <a:prstClr val="white"/>
              </a:solidFill>
              <a:latin typeface="Calibri"/>
              <a:ea typeface="ＭＳ Ｐゴシック" pitchFamily="34" charset="-128"/>
            </a:endParaRPr>
          </a:p>
        </p:txBody>
      </p:sp>
      <p:sp>
        <p:nvSpPr>
          <p:cNvPr id="22"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a:solidFill>
                  <a:prstClr val="white"/>
                </a:solidFill>
                <a:latin typeface="Calibri"/>
                <a:ea typeface="ＭＳ Ｐゴシック" pitchFamily="34" charset="-128"/>
              </a:rPr>
              <a:t>01</a:t>
            </a:r>
          </a:p>
        </p:txBody>
      </p:sp>
      <p:sp>
        <p:nvSpPr>
          <p:cNvPr id="23"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smtClean="0">
                <a:solidFill>
                  <a:prstClr val="white"/>
                </a:solidFill>
                <a:latin typeface="Calibri"/>
                <a:ea typeface="ＭＳ Ｐゴシック" pitchFamily="34" charset="-128"/>
              </a:rPr>
              <a:t>05</a:t>
            </a:r>
            <a:endParaRPr lang="en-US" sz="1600" dirty="0">
              <a:solidFill>
                <a:prstClr val="white"/>
              </a:solidFill>
              <a:latin typeface="Calibri"/>
              <a:ea typeface="ＭＳ Ｐゴシック" pitchFamily="34" charset="-128"/>
            </a:endParaRPr>
          </a:p>
        </p:txBody>
      </p:sp>
    </p:spTree>
    <p:extLst>
      <p:ext uri="{BB962C8B-B14F-4D97-AF65-F5344CB8AC3E}">
        <p14:creationId xmlns:p14="http://schemas.microsoft.com/office/powerpoint/2010/main" val="262854244"/>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 y="137279"/>
            <a:ext cx="6808177" cy="623887"/>
          </a:xfrm>
        </p:spPr>
        <p:txBody>
          <a:bodyPr/>
          <a:lstStyle/>
          <a:p>
            <a:r>
              <a:rPr lang="en-US" dirty="0" smtClean="0"/>
              <a:t>Scenario 2</a:t>
            </a:r>
            <a:r>
              <a:rPr lang="en-US" sz="2000" dirty="0"/>
              <a:t/>
            </a:r>
            <a:br>
              <a:rPr lang="en-US" sz="2000" dirty="0"/>
            </a:br>
            <a:endParaRPr lang="en-GB" sz="2000" i="1"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24</a:t>
            </a:fld>
            <a:endParaRPr lang="en-GB" dirty="0">
              <a:solidFill>
                <a:srgbClr val="30529D"/>
              </a:solidFill>
            </a:endParaRPr>
          </a:p>
        </p:txBody>
      </p:sp>
      <p:grpSp>
        <p:nvGrpSpPr>
          <p:cNvPr id="14" name="Group 56"/>
          <p:cNvGrpSpPr/>
          <p:nvPr/>
        </p:nvGrpSpPr>
        <p:grpSpPr>
          <a:xfrm>
            <a:off x="190500" y="2124197"/>
            <a:ext cx="3206137" cy="3207714"/>
            <a:chOff x="2571749" y="2100086"/>
            <a:chExt cx="3614677" cy="3616456"/>
          </a:xfrm>
          <a:gradFill flip="none" rotWithShape="1">
            <a:gsLst>
              <a:gs pos="0">
                <a:schemeClr val="accent2"/>
              </a:gs>
              <a:gs pos="90000">
                <a:schemeClr val="accent2">
                  <a:lumMod val="20000"/>
                  <a:lumOff val="80000"/>
                </a:schemeClr>
              </a:gs>
            </a:gsLst>
            <a:lin ang="2700000" scaled="1"/>
            <a:tileRect/>
          </a:gradFill>
          <a:effectLst>
            <a:outerShdw blurRad="711200" dir="9000000" sx="95000" sy="95000" algn="tl" rotWithShape="0">
              <a:prstClr val="black">
                <a:alpha val="10000"/>
              </a:prstClr>
            </a:outerShdw>
          </a:effectLst>
        </p:grpSpPr>
        <p:grpSp>
          <p:nvGrpSpPr>
            <p:cNvPr id="15" name="Group 33"/>
            <p:cNvGrpSpPr/>
            <p:nvPr/>
          </p:nvGrpSpPr>
          <p:grpSpPr>
            <a:xfrm>
              <a:off x="2585431" y="2100086"/>
              <a:ext cx="3600995" cy="3586341"/>
              <a:chOff x="2585431" y="2052461"/>
              <a:chExt cx="3600995" cy="3586341"/>
            </a:xfrm>
            <a:grpFill/>
          </p:grpSpPr>
          <p:sp>
            <p:nvSpPr>
              <p:cNvPr id="38" name="Arc 37"/>
              <p:cNvSpPr/>
              <p:nvPr/>
            </p:nvSpPr>
            <p:spPr>
              <a:xfrm>
                <a:off x="2585431" y="2052461"/>
                <a:ext cx="3581401" cy="3581401"/>
              </a:xfrm>
              <a:prstGeom prst="arc">
                <a:avLst>
                  <a:gd name="adj1" fmla="val 16200000"/>
                  <a:gd name="adj2" fmla="val 1715044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39" name="Arc 38"/>
              <p:cNvSpPr/>
              <p:nvPr/>
            </p:nvSpPr>
            <p:spPr>
              <a:xfrm>
                <a:off x="2590800" y="2057400"/>
                <a:ext cx="3581400" cy="3581400"/>
              </a:xfrm>
              <a:prstGeom prst="arc">
                <a:avLst>
                  <a:gd name="adj1" fmla="val 17214504"/>
                  <a:gd name="adj2" fmla="val 18004231"/>
                </a:avLst>
              </a:prstGeom>
              <a:solidFill>
                <a:schemeClr val="tx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40" name="Arc 39"/>
              <p:cNvSpPr/>
              <p:nvPr/>
            </p:nvSpPr>
            <p:spPr>
              <a:xfrm>
                <a:off x="2590800" y="2057400"/>
                <a:ext cx="3581400" cy="3581400"/>
              </a:xfrm>
              <a:prstGeom prst="arc">
                <a:avLst>
                  <a:gd name="adj1" fmla="val 18054655"/>
                  <a:gd name="adj2" fmla="val 18856836"/>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41" name="Arc 40"/>
              <p:cNvSpPr/>
              <p:nvPr/>
            </p:nvSpPr>
            <p:spPr>
              <a:xfrm>
                <a:off x="2590800" y="2057400"/>
                <a:ext cx="3581400" cy="3581400"/>
              </a:xfrm>
              <a:prstGeom prst="arc">
                <a:avLst>
                  <a:gd name="adj1" fmla="val 18893594"/>
                  <a:gd name="adj2" fmla="val 19745868"/>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42" name="Arc 41"/>
              <p:cNvSpPr/>
              <p:nvPr/>
            </p:nvSpPr>
            <p:spPr>
              <a:xfrm>
                <a:off x="2590800" y="2057400"/>
                <a:ext cx="3581402" cy="3581402"/>
              </a:xfrm>
              <a:prstGeom prst="arc">
                <a:avLst>
                  <a:gd name="adj1" fmla="val 19802761"/>
                  <a:gd name="adj2" fmla="val 20639255"/>
                </a:avLst>
              </a:prstGeom>
              <a:solidFill>
                <a:schemeClr val="accent6">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43" name="Arc 42"/>
              <p:cNvSpPr/>
              <p:nvPr/>
            </p:nvSpPr>
            <p:spPr>
              <a:xfrm>
                <a:off x="2605026" y="2057400"/>
                <a:ext cx="3581400" cy="3581400"/>
              </a:xfrm>
              <a:prstGeom prst="arc">
                <a:avLst>
                  <a:gd name="adj1" fmla="val 20692686"/>
                  <a:gd name="adj2" fmla="val 2158668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grpSp>
        <p:grpSp>
          <p:nvGrpSpPr>
            <p:cNvPr id="16" name="Group 34"/>
            <p:cNvGrpSpPr/>
            <p:nvPr/>
          </p:nvGrpSpPr>
          <p:grpSpPr>
            <a:xfrm rot="5400000">
              <a:off x="2596246" y="2128164"/>
              <a:ext cx="3582930" cy="3593825"/>
              <a:chOff x="2590798" y="2044976"/>
              <a:chExt cx="3582930" cy="3593824"/>
            </a:xfrm>
            <a:grpFill/>
          </p:grpSpPr>
          <p:sp>
            <p:nvSpPr>
              <p:cNvPr id="32" name="Arc 31"/>
              <p:cNvSpPr/>
              <p:nvPr/>
            </p:nvSpPr>
            <p:spPr>
              <a:xfrm>
                <a:off x="2592327" y="2044976"/>
                <a:ext cx="3581401" cy="3581400"/>
              </a:xfrm>
              <a:prstGeom prst="arc">
                <a:avLst>
                  <a:gd name="adj1" fmla="val 16200000"/>
                  <a:gd name="adj2" fmla="val 1715044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33" name="Arc 32"/>
              <p:cNvSpPr/>
              <p:nvPr/>
            </p:nvSpPr>
            <p:spPr>
              <a:xfrm>
                <a:off x="2590798" y="2046661"/>
                <a:ext cx="3581400" cy="3581400"/>
              </a:xfrm>
              <a:prstGeom prst="arc">
                <a:avLst>
                  <a:gd name="adj1" fmla="val 17214504"/>
                  <a:gd name="adj2" fmla="val 18004231"/>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34" name="Arc 33"/>
              <p:cNvSpPr/>
              <p:nvPr/>
            </p:nvSpPr>
            <p:spPr>
              <a:xfrm>
                <a:off x="2590800" y="2057400"/>
                <a:ext cx="3581400" cy="3581400"/>
              </a:xfrm>
              <a:prstGeom prst="arc">
                <a:avLst>
                  <a:gd name="adj1" fmla="val 18054655"/>
                  <a:gd name="adj2" fmla="val 18856836"/>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35" name="Arc 34"/>
              <p:cNvSpPr/>
              <p:nvPr/>
            </p:nvSpPr>
            <p:spPr>
              <a:xfrm>
                <a:off x="2590800" y="2057400"/>
                <a:ext cx="3581400" cy="3581400"/>
              </a:xfrm>
              <a:prstGeom prst="arc">
                <a:avLst>
                  <a:gd name="adj1" fmla="val 18893594"/>
                  <a:gd name="adj2" fmla="val 19745868"/>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36" name="Arc 35"/>
              <p:cNvSpPr/>
              <p:nvPr/>
            </p:nvSpPr>
            <p:spPr>
              <a:xfrm>
                <a:off x="2590800" y="2057400"/>
                <a:ext cx="3581400" cy="3581400"/>
              </a:xfrm>
              <a:prstGeom prst="arc">
                <a:avLst>
                  <a:gd name="adj1" fmla="val 19802761"/>
                  <a:gd name="adj2" fmla="val 20639255"/>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37" name="Arc 36"/>
              <p:cNvSpPr/>
              <p:nvPr/>
            </p:nvSpPr>
            <p:spPr>
              <a:xfrm>
                <a:off x="2590800" y="2057400"/>
                <a:ext cx="3581400" cy="3581400"/>
              </a:xfrm>
              <a:prstGeom prst="arc">
                <a:avLst>
                  <a:gd name="adj1" fmla="val 20692686"/>
                  <a:gd name="adj2" fmla="val 2158668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grpSp>
        <p:grpSp>
          <p:nvGrpSpPr>
            <p:cNvPr id="17" name="Group 41"/>
            <p:cNvGrpSpPr/>
            <p:nvPr/>
          </p:nvGrpSpPr>
          <p:grpSpPr>
            <a:xfrm rot="10800000">
              <a:off x="2571750" y="2124075"/>
              <a:ext cx="3581401" cy="3581400"/>
              <a:chOff x="2590800" y="2057400"/>
              <a:chExt cx="3581400" cy="3581400"/>
            </a:xfrm>
            <a:grpFill/>
          </p:grpSpPr>
          <p:sp>
            <p:nvSpPr>
              <p:cNvPr id="26" name="Arc 25"/>
              <p:cNvSpPr/>
              <p:nvPr/>
            </p:nvSpPr>
            <p:spPr>
              <a:xfrm>
                <a:off x="2590800" y="2057400"/>
                <a:ext cx="3581400" cy="3581400"/>
              </a:xfrm>
              <a:prstGeom prst="arc">
                <a:avLst>
                  <a:gd name="adj1" fmla="val 16200000"/>
                  <a:gd name="adj2" fmla="val 1715044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7" name="Arc 26"/>
              <p:cNvSpPr/>
              <p:nvPr/>
            </p:nvSpPr>
            <p:spPr>
              <a:xfrm>
                <a:off x="2590800" y="2057400"/>
                <a:ext cx="3581400" cy="3581400"/>
              </a:xfrm>
              <a:prstGeom prst="arc">
                <a:avLst>
                  <a:gd name="adj1" fmla="val 17214504"/>
                  <a:gd name="adj2" fmla="val 18004231"/>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8" name="Arc 27"/>
              <p:cNvSpPr/>
              <p:nvPr/>
            </p:nvSpPr>
            <p:spPr>
              <a:xfrm>
                <a:off x="2590800" y="2057400"/>
                <a:ext cx="3581400" cy="3581400"/>
              </a:xfrm>
              <a:prstGeom prst="arc">
                <a:avLst>
                  <a:gd name="adj1" fmla="val 18054655"/>
                  <a:gd name="adj2" fmla="val 18856836"/>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9" name="Arc 28"/>
              <p:cNvSpPr/>
              <p:nvPr/>
            </p:nvSpPr>
            <p:spPr>
              <a:xfrm>
                <a:off x="2590800" y="2057400"/>
                <a:ext cx="3581400" cy="3581400"/>
              </a:xfrm>
              <a:prstGeom prst="arc">
                <a:avLst>
                  <a:gd name="adj1" fmla="val 18893594"/>
                  <a:gd name="adj2" fmla="val 19745868"/>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30" name="Arc 29"/>
              <p:cNvSpPr/>
              <p:nvPr/>
            </p:nvSpPr>
            <p:spPr>
              <a:xfrm>
                <a:off x="2590800" y="2057400"/>
                <a:ext cx="3581400" cy="3581400"/>
              </a:xfrm>
              <a:prstGeom prst="arc">
                <a:avLst>
                  <a:gd name="adj1" fmla="val 19802761"/>
                  <a:gd name="adj2" fmla="val 20639255"/>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31" name="Arc 30"/>
              <p:cNvSpPr/>
              <p:nvPr/>
            </p:nvSpPr>
            <p:spPr>
              <a:xfrm>
                <a:off x="2590800" y="2057400"/>
                <a:ext cx="3581400" cy="3581400"/>
              </a:xfrm>
              <a:prstGeom prst="arc">
                <a:avLst>
                  <a:gd name="adj1" fmla="val 20692686"/>
                  <a:gd name="adj2" fmla="val 2158668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grpSp>
        <p:grpSp>
          <p:nvGrpSpPr>
            <p:cNvPr id="18" name="Group 48"/>
            <p:cNvGrpSpPr/>
            <p:nvPr/>
          </p:nvGrpSpPr>
          <p:grpSpPr>
            <a:xfrm rot="16200000">
              <a:off x="2570891" y="2104169"/>
              <a:ext cx="3583125" cy="3581409"/>
              <a:chOff x="2590800" y="2057398"/>
              <a:chExt cx="3583125" cy="3581408"/>
            </a:xfrm>
            <a:grpFill/>
          </p:grpSpPr>
          <p:sp>
            <p:nvSpPr>
              <p:cNvPr id="20" name="Arc 19"/>
              <p:cNvSpPr/>
              <p:nvPr/>
            </p:nvSpPr>
            <p:spPr>
              <a:xfrm>
                <a:off x="2590800" y="2057400"/>
                <a:ext cx="3581400" cy="3581400"/>
              </a:xfrm>
              <a:prstGeom prst="arc">
                <a:avLst>
                  <a:gd name="adj1" fmla="val 16200000"/>
                  <a:gd name="adj2" fmla="val 1715044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1" name="Arc 20"/>
              <p:cNvSpPr/>
              <p:nvPr/>
            </p:nvSpPr>
            <p:spPr>
              <a:xfrm>
                <a:off x="2590809" y="2057398"/>
                <a:ext cx="3581401" cy="3581400"/>
              </a:xfrm>
              <a:prstGeom prst="arc">
                <a:avLst>
                  <a:gd name="adj1" fmla="val 17214504"/>
                  <a:gd name="adj2" fmla="val 18004231"/>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2" name="Arc 21"/>
              <p:cNvSpPr/>
              <p:nvPr/>
            </p:nvSpPr>
            <p:spPr>
              <a:xfrm>
                <a:off x="2590800" y="2057400"/>
                <a:ext cx="3581400" cy="3581400"/>
              </a:xfrm>
              <a:prstGeom prst="arc">
                <a:avLst>
                  <a:gd name="adj1" fmla="val 18054655"/>
                  <a:gd name="adj2" fmla="val 18856836"/>
                </a:avLst>
              </a:prstGeom>
              <a:solidFill>
                <a:schemeClr val="accent5">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3" name="Arc 22"/>
              <p:cNvSpPr/>
              <p:nvPr/>
            </p:nvSpPr>
            <p:spPr>
              <a:xfrm>
                <a:off x="2590800" y="2057400"/>
                <a:ext cx="3581400" cy="3581400"/>
              </a:xfrm>
              <a:prstGeom prst="arc">
                <a:avLst>
                  <a:gd name="adj1" fmla="val 18893594"/>
                  <a:gd name="adj2" fmla="val 19745868"/>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4" name="Arc 23"/>
              <p:cNvSpPr/>
              <p:nvPr/>
            </p:nvSpPr>
            <p:spPr>
              <a:xfrm>
                <a:off x="2590800" y="2057400"/>
                <a:ext cx="3581400" cy="3581400"/>
              </a:xfrm>
              <a:prstGeom prst="arc">
                <a:avLst>
                  <a:gd name="adj1" fmla="val 19802761"/>
                  <a:gd name="adj2" fmla="val 20639255"/>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5" name="Arc 24"/>
              <p:cNvSpPr/>
              <p:nvPr/>
            </p:nvSpPr>
            <p:spPr>
              <a:xfrm>
                <a:off x="2592522" y="2057400"/>
                <a:ext cx="3581403" cy="3581406"/>
              </a:xfrm>
              <a:prstGeom prst="arc">
                <a:avLst>
                  <a:gd name="adj1" fmla="val 20692686"/>
                  <a:gd name="adj2" fmla="val 21568728"/>
                </a:avLst>
              </a:prstGeom>
              <a:solidFill>
                <a:schemeClr val="accent1">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grpSp>
        <p:sp>
          <p:nvSpPr>
            <p:cNvPr id="19" name="Oval 18"/>
            <p:cNvSpPr/>
            <p:nvPr/>
          </p:nvSpPr>
          <p:spPr bwMode="ltGray">
            <a:xfrm>
              <a:off x="3390899" y="2933700"/>
              <a:ext cx="1981200" cy="1981200"/>
            </a:xfrm>
            <a:prstGeom prst="ellipse">
              <a:avLst/>
            </a:prstGeom>
            <a:solidFill>
              <a:schemeClr val="tx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0" dirty="0" smtClean="0">
                <a:solidFill>
                  <a:srgbClr val="FFFFFF"/>
                </a:solidFill>
                <a:latin typeface="Georgia" pitchFamily="18" charset="0"/>
              </a:endParaRPr>
            </a:p>
          </p:txBody>
        </p:sp>
      </p:grpSp>
      <p:sp>
        <p:nvSpPr>
          <p:cNvPr id="44" name="Rectangle 43"/>
          <p:cNvSpPr/>
          <p:nvPr/>
        </p:nvSpPr>
        <p:spPr>
          <a:xfrm>
            <a:off x="917068" y="2733729"/>
            <a:ext cx="8226932" cy="1988651"/>
          </a:xfrm>
          <a:prstGeom prst="rect">
            <a:avLst/>
          </a:prstGeom>
          <a:solidFill>
            <a:schemeClr val="tx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0">
              <a:solidFill>
                <a:srgbClr val="FFFFFF"/>
              </a:solidFill>
              <a:latin typeface="Georgia" pitchFamily="18" charset="0"/>
            </a:endParaRPr>
          </a:p>
        </p:txBody>
      </p:sp>
      <p:sp>
        <p:nvSpPr>
          <p:cNvPr id="45" name="TextBox 44"/>
          <p:cNvSpPr txBox="1"/>
          <p:nvPr/>
        </p:nvSpPr>
        <p:spPr>
          <a:xfrm>
            <a:off x="2857709" y="2852936"/>
            <a:ext cx="6151208" cy="1754326"/>
          </a:xfrm>
          <a:prstGeom prst="rect">
            <a:avLst/>
          </a:prstGeom>
          <a:noFill/>
        </p:spPr>
        <p:txBody>
          <a:bodyPr wrap="square" rtlCol="0">
            <a:spAutoFit/>
          </a:bodyPr>
          <a:lstStyle/>
          <a:p>
            <a:r>
              <a:rPr lang="en-GB" sz="1800" b="0" dirty="0" smtClean="0">
                <a:solidFill>
                  <a:srgbClr val="FFFFFF"/>
                </a:solidFill>
                <a:latin typeface="Calibri"/>
                <a:ea typeface="ＭＳ Ｐゴシック" pitchFamily="34" charset="-128"/>
              </a:rPr>
              <a:t>Nick Stamos </a:t>
            </a:r>
            <a:r>
              <a:rPr lang="en-GB" sz="1800" b="0" dirty="0">
                <a:solidFill>
                  <a:srgbClr val="FFFFFF"/>
                </a:solidFill>
                <a:latin typeface="Calibri"/>
                <a:ea typeface="ＭＳ Ｐゴシック" pitchFamily="34" charset="-128"/>
              </a:rPr>
              <a:t>is </a:t>
            </a:r>
            <a:r>
              <a:rPr lang="en-GB" sz="1800" b="0" dirty="0" smtClean="0">
                <a:solidFill>
                  <a:srgbClr val="FFFFFF"/>
                </a:solidFill>
                <a:latin typeface="Calibri"/>
                <a:ea typeface="ＭＳ Ｐゴシック" pitchFamily="34" charset="-128"/>
              </a:rPr>
              <a:t>an Enterprise Architect working for DG TAXUD on the upcoming eTax system. As part of its </a:t>
            </a:r>
            <a:r>
              <a:rPr lang="en-GB" sz="1800" b="0" dirty="0" smtClean="0">
                <a:solidFill>
                  <a:srgbClr val="FFFFFF"/>
                </a:solidFill>
                <a:latin typeface="Calibri"/>
                <a:ea typeface="ＭＳ Ｐゴシック" pitchFamily="34" charset="-128"/>
              </a:rPr>
              <a:t>design, </a:t>
            </a:r>
            <a:r>
              <a:rPr lang="en-GB" sz="1800" b="0" dirty="0" smtClean="0">
                <a:solidFill>
                  <a:srgbClr val="FFFFFF"/>
                </a:solidFill>
                <a:latin typeface="Calibri"/>
                <a:ea typeface="ＭＳ Ｐゴシック" pitchFamily="34" charset="-128"/>
              </a:rPr>
              <a:t>eTax will need to foresee identity management and auditing to check and monitor user access. Nick would like to see if other EC systems have reused such services and get in touch with their contact points to discuss their experience.</a:t>
            </a:r>
          </a:p>
        </p:txBody>
      </p:sp>
      <p:sp>
        <p:nvSpPr>
          <p:cNvPr id="46" name="Rectangle 45"/>
          <p:cNvSpPr/>
          <p:nvPr/>
        </p:nvSpPr>
        <p:spPr>
          <a:xfrm>
            <a:off x="1015885" y="3545598"/>
            <a:ext cx="1750144" cy="3649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srgbClr val="FFFFFF"/>
                </a:solidFill>
              </a:rPr>
              <a:t>Scenario 2</a:t>
            </a:r>
            <a:endParaRPr lang="en-GB" sz="2000" b="0" dirty="0">
              <a:solidFill>
                <a:srgbClr val="FFFFFF"/>
              </a:solidFill>
            </a:endParaRPr>
          </a:p>
        </p:txBody>
      </p:sp>
      <p:sp>
        <p:nvSpPr>
          <p:cNvPr id="47" name="Rectangle 46"/>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Scenario-based exercise</a:t>
            </a:r>
            <a:endParaRPr lang="en-US" sz="1600" dirty="0">
              <a:solidFill>
                <a:prstClr val="white"/>
              </a:solidFill>
              <a:latin typeface="Calibri"/>
              <a:ea typeface="ＭＳ Ｐゴシック" pitchFamily="34" charset="-128"/>
            </a:endParaRPr>
          </a:p>
        </p:txBody>
      </p:sp>
      <p:sp>
        <p:nvSpPr>
          <p:cNvPr id="48"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03</a:t>
            </a:r>
            <a:endParaRPr lang="en-US" sz="1600" b="0" dirty="0">
              <a:solidFill>
                <a:prstClr val="white"/>
              </a:solidFill>
              <a:latin typeface="Calibri"/>
              <a:ea typeface="ＭＳ Ｐゴシック" pitchFamily="34" charset="-128"/>
            </a:endParaRPr>
          </a:p>
        </p:txBody>
      </p:sp>
      <p:sp>
        <p:nvSpPr>
          <p:cNvPr id="49"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02</a:t>
            </a:r>
            <a:endParaRPr lang="en-US" sz="1600" b="0" dirty="0">
              <a:solidFill>
                <a:prstClr val="white"/>
              </a:solidFill>
              <a:latin typeface="Calibri"/>
              <a:ea typeface="ＭＳ Ｐゴシック" pitchFamily="34" charset="-128"/>
            </a:endParaRPr>
          </a:p>
        </p:txBody>
      </p:sp>
      <p:sp>
        <p:nvSpPr>
          <p:cNvPr id="50"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04</a:t>
            </a:r>
            <a:endParaRPr lang="en-US" sz="1600" b="0" dirty="0">
              <a:solidFill>
                <a:prstClr val="white"/>
              </a:solidFill>
              <a:latin typeface="Calibri"/>
              <a:ea typeface="ＭＳ Ｐゴシック" pitchFamily="34" charset="-128"/>
            </a:endParaRPr>
          </a:p>
        </p:txBody>
      </p:sp>
      <p:sp>
        <p:nvSpPr>
          <p:cNvPr id="51"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a:solidFill>
                  <a:prstClr val="white"/>
                </a:solidFill>
                <a:latin typeface="Calibri"/>
                <a:ea typeface="ＭＳ Ｐゴシック" pitchFamily="34" charset="-128"/>
              </a:rPr>
              <a:t>01</a:t>
            </a:r>
          </a:p>
        </p:txBody>
      </p:sp>
      <p:sp>
        <p:nvSpPr>
          <p:cNvPr id="52"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smtClean="0">
                <a:solidFill>
                  <a:prstClr val="white"/>
                </a:solidFill>
                <a:latin typeface="Calibri"/>
                <a:ea typeface="ＭＳ Ｐゴシック" pitchFamily="34" charset="-128"/>
              </a:rPr>
              <a:t>05</a:t>
            </a:r>
            <a:endParaRPr lang="en-US" sz="1600" dirty="0">
              <a:solidFill>
                <a:prstClr val="white"/>
              </a:solidFill>
              <a:latin typeface="Calibri"/>
              <a:ea typeface="ＭＳ Ｐゴシック" pitchFamily="34" charset="-128"/>
            </a:endParaRPr>
          </a:p>
        </p:txBody>
      </p:sp>
    </p:spTree>
    <p:extLst>
      <p:ext uri="{BB962C8B-B14F-4D97-AF65-F5344CB8AC3E}">
        <p14:creationId xmlns:p14="http://schemas.microsoft.com/office/powerpoint/2010/main" val="3592735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25</a:t>
            </a:fld>
            <a:endParaRPr lang="en-GB" dirty="0">
              <a:solidFill>
                <a:srgbClr val="30529D"/>
              </a:solidFill>
            </a:endParaRPr>
          </a:p>
        </p:txBody>
      </p:sp>
      <p:sp>
        <p:nvSpPr>
          <p:cNvPr id="4" name="Title 1"/>
          <p:cNvSpPr>
            <a:spLocks noGrp="1"/>
          </p:cNvSpPr>
          <p:nvPr>
            <p:ph type="title"/>
          </p:nvPr>
        </p:nvSpPr>
        <p:spPr>
          <a:xfrm>
            <a:off x="190499" y="137279"/>
            <a:ext cx="6808177" cy="623887"/>
          </a:xfrm>
        </p:spPr>
        <p:txBody>
          <a:bodyPr/>
          <a:lstStyle/>
          <a:p>
            <a:r>
              <a:rPr lang="en-US" dirty="0" smtClean="0"/>
              <a:t>Scenario 2 - Key points</a:t>
            </a:r>
            <a:r>
              <a:rPr lang="en-US" dirty="0"/>
              <a:t/>
            </a:r>
            <a:br>
              <a:rPr lang="en-US" dirty="0"/>
            </a:br>
            <a:endParaRPr lang="en-GB" sz="2000" i="1" dirty="0"/>
          </a:p>
        </p:txBody>
      </p:sp>
      <p:sp>
        <p:nvSpPr>
          <p:cNvPr id="6" name="Rounded Rectangle 5"/>
          <p:cNvSpPr/>
          <p:nvPr/>
        </p:nvSpPr>
        <p:spPr>
          <a:xfrm>
            <a:off x="611560" y="1556792"/>
            <a:ext cx="7886328" cy="864096"/>
          </a:xfrm>
          <a:prstGeom prst="roundRect">
            <a:avLst/>
          </a:prstGeom>
          <a:solidFill>
            <a:srgbClr val="00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FFFFFF"/>
                </a:solidFill>
              </a:rPr>
              <a:t>What are the key points to consider? </a:t>
            </a:r>
            <a:endParaRPr lang="en-GB" sz="2800" dirty="0">
              <a:solidFill>
                <a:srgbClr val="FFFFFF"/>
              </a:solidFill>
            </a:endParaRPr>
          </a:p>
        </p:txBody>
      </p:sp>
      <p:cxnSp>
        <p:nvCxnSpPr>
          <p:cNvPr id="7" name="AutoShape 26"/>
          <p:cNvCxnSpPr>
            <a:cxnSpLocks noChangeShapeType="1"/>
            <a:endCxn id="10" idx="0"/>
          </p:cNvCxnSpPr>
          <p:nvPr/>
        </p:nvCxnSpPr>
        <p:spPr bwMode="auto">
          <a:xfrm>
            <a:off x="1235351" y="2192065"/>
            <a:ext cx="0" cy="3037135"/>
          </a:xfrm>
          <a:prstGeom prst="straightConnector1">
            <a:avLst/>
          </a:prstGeom>
          <a:solidFill>
            <a:srgbClr val="FFFFFF"/>
          </a:solidFill>
          <a:ln w="38100" algn="ctr">
            <a:solidFill>
              <a:srgbClr val="00AEF0"/>
            </a:solidFill>
            <a:round/>
            <a:headEnd/>
            <a:tailEnd/>
          </a:ln>
        </p:spPr>
      </p:cxnSp>
      <p:sp>
        <p:nvSpPr>
          <p:cNvPr id="8" name="AutoShape 45"/>
          <p:cNvSpPr>
            <a:spLocks noChangeArrowheads="1"/>
          </p:cNvSpPr>
          <p:nvPr/>
        </p:nvSpPr>
        <p:spPr bwMode="auto">
          <a:xfrm>
            <a:off x="1022951" y="2740745"/>
            <a:ext cx="424800" cy="424690"/>
          </a:xfrm>
          <a:prstGeom prst="ellipse">
            <a:avLst/>
          </a:prstGeom>
          <a:solidFill>
            <a:srgbClr val="FFFFFF"/>
          </a:solidFill>
          <a:ln w="38100" algn="ctr">
            <a:solidFill>
              <a:srgbClr val="00AEF0"/>
            </a:solidFill>
            <a:round/>
            <a:headEnd/>
            <a:tailEnd/>
          </a:ln>
        </p:spPr>
        <p:txBody>
          <a:bodyPr wrap="none" lIns="100296" tIns="52154" rIns="100296" bIns="52154" anchor="ctr"/>
          <a:lstStyle/>
          <a:p>
            <a:pPr algn="ctr" fontAlgn="auto">
              <a:spcBef>
                <a:spcPts val="0"/>
              </a:spcBef>
              <a:spcAft>
                <a:spcPts val="0"/>
              </a:spcAft>
              <a:defRPr/>
            </a:pPr>
            <a:r>
              <a:rPr lang="en-GB" sz="1800" b="0" dirty="0">
                <a:solidFill>
                  <a:srgbClr val="30529D">
                    <a:lumMod val="50000"/>
                  </a:srgbClr>
                </a:solidFill>
                <a:latin typeface="Calibri"/>
                <a:ea typeface="ＭＳ Ｐゴシック" pitchFamily="34" charset="-128"/>
              </a:rPr>
              <a:t>1</a:t>
            </a:r>
          </a:p>
        </p:txBody>
      </p:sp>
      <p:sp>
        <p:nvSpPr>
          <p:cNvPr id="9" name="AutoShape 45"/>
          <p:cNvSpPr>
            <a:spLocks noChangeArrowheads="1"/>
          </p:cNvSpPr>
          <p:nvPr/>
        </p:nvSpPr>
        <p:spPr bwMode="auto">
          <a:xfrm>
            <a:off x="1022951" y="4005064"/>
            <a:ext cx="424800" cy="424690"/>
          </a:xfrm>
          <a:prstGeom prst="ellipse">
            <a:avLst/>
          </a:prstGeom>
          <a:solidFill>
            <a:srgbClr val="FFFFFF"/>
          </a:solidFill>
          <a:ln w="38100" algn="ctr">
            <a:solidFill>
              <a:srgbClr val="00AEF0"/>
            </a:solidFill>
            <a:round/>
            <a:headEnd/>
            <a:tailEnd/>
          </a:ln>
        </p:spPr>
        <p:txBody>
          <a:bodyPr wrap="none" lIns="100296" tIns="52154" rIns="100296" bIns="52154" anchor="ctr"/>
          <a:lstStyle/>
          <a:p>
            <a:pPr algn="ctr" fontAlgn="auto">
              <a:spcBef>
                <a:spcPts val="0"/>
              </a:spcBef>
              <a:spcAft>
                <a:spcPts val="0"/>
              </a:spcAft>
              <a:defRPr/>
            </a:pPr>
            <a:r>
              <a:rPr lang="en-GB" sz="1800" b="0" dirty="0">
                <a:solidFill>
                  <a:srgbClr val="30529D">
                    <a:lumMod val="50000"/>
                  </a:srgbClr>
                </a:solidFill>
                <a:latin typeface="Calibri"/>
                <a:ea typeface="ＭＳ Ｐゴシック" pitchFamily="34" charset="-128"/>
              </a:rPr>
              <a:t>2</a:t>
            </a:r>
          </a:p>
        </p:txBody>
      </p:sp>
      <p:sp>
        <p:nvSpPr>
          <p:cNvPr id="10" name="AutoShape 45"/>
          <p:cNvSpPr>
            <a:spLocks noChangeArrowheads="1"/>
          </p:cNvSpPr>
          <p:nvPr/>
        </p:nvSpPr>
        <p:spPr bwMode="auto">
          <a:xfrm>
            <a:off x="1022951" y="5229200"/>
            <a:ext cx="424800" cy="424690"/>
          </a:xfrm>
          <a:prstGeom prst="ellipse">
            <a:avLst/>
          </a:prstGeom>
          <a:solidFill>
            <a:srgbClr val="FFFFFF"/>
          </a:solidFill>
          <a:ln w="38100" algn="ctr">
            <a:solidFill>
              <a:srgbClr val="00AEF0"/>
            </a:solidFill>
            <a:round/>
            <a:headEnd/>
            <a:tailEnd/>
          </a:ln>
        </p:spPr>
        <p:txBody>
          <a:bodyPr wrap="none" lIns="100296" tIns="52154" rIns="100296" bIns="52154" anchor="ctr"/>
          <a:lstStyle/>
          <a:p>
            <a:pPr algn="ctr" fontAlgn="auto">
              <a:spcBef>
                <a:spcPts val="0"/>
              </a:spcBef>
              <a:spcAft>
                <a:spcPts val="0"/>
              </a:spcAft>
              <a:defRPr/>
            </a:pPr>
            <a:r>
              <a:rPr lang="en-GB" sz="1800" b="0" dirty="0">
                <a:solidFill>
                  <a:srgbClr val="30529D">
                    <a:lumMod val="50000"/>
                  </a:srgbClr>
                </a:solidFill>
                <a:latin typeface="Calibri"/>
                <a:ea typeface="ＭＳ Ｐゴシック" pitchFamily="34" charset="-128"/>
              </a:rPr>
              <a:t>3</a:t>
            </a:r>
          </a:p>
        </p:txBody>
      </p:sp>
      <p:sp>
        <p:nvSpPr>
          <p:cNvPr id="13" name="TextBox 12"/>
          <p:cNvSpPr txBox="1"/>
          <p:nvPr/>
        </p:nvSpPr>
        <p:spPr>
          <a:xfrm>
            <a:off x="1542036" y="2777949"/>
            <a:ext cx="7024872" cy="723275"/>
          </a:xfrm>
          <a:prstGeom prst="rect">
            <a:avLst/>
          </a:prstGeom>
          <a:noFill/>
        </p:spPr>
        <p:txBody>
          <a:bodyPr wrap="none" rtlCol="0">
            <a:spAutoFit/>
          </a:bodyPr>
          <a:lstStyle/>
          <a:p>
            <a:pPr>
              <a:spcBef>
                <a:spcPts val="600"/>
              </a:spcBef>
            </a:pPr>
            <a:r>
              <a:rPr lang="en-US" sz="1800" b="0" i="1" dirty="0">
                <a:solidFill>
                  <a:srgbClr val="30529D">
                    <a:lumMod val="50000"/>
                  </a:srgbClr>
                </a:solidFill>
                <a:latin typeface="Calibri"/>
                <a:ea typeface="ＭＳ Ｐゴシック" pitchFamily="34" charset="-128"/>
              </a:rPr>
              <a:t>“… foresee </a:t>
            </a:r>
            <a:r>
              <a:rPr lang="en-US" sz="1800" b="0" i="1" dirty="0" smtClean="0">
                <a:solidFill>
                  <a:srgbClr val="30529D">
                    <a:lumMod val="50000"/>
                  </a:srgbClr>
                </a:solidFill>
                <a:latin typeface="Calibri"/>
                <a:ea typeface="ＭＳ Ｐゴシック" pitchFamily="34" charset="-128"/>
              </a:rPr>
              <a:t>identity management </a:t>
            </a:r>
            <a:r>
              <a:rPr lang="en-US" sz="1800" b="0" i="1" dirty="0">
                <a:solidFill>
                  <a:srgbClr val="30529D">
                    <a:lumMod val="50000"/>
                  </a:srgbClr>
                </a:solidFill>
                <a:latin typeface="Calibri"/>
                <a:ea typeface="ＭＳ Ｐゴシック" pitchFamily="34" charset="-128"/>
              </a:rPr>
              <a:t>and </a:t>
            </a:r>
            <a:r>
              <a:rPr lang="en-US" sz="1800" b="0" i="1" dirty="0" smtClean="0">
                <a:solidFill>
                  <a:srgbClr val="30529D">
                    <a:lumMod val="50000"/>
                  </a:srgbClr>
                </a:solidFill>
                <a:latin typeface="Calibri"/>
                <a:ea typeface="ＭＳ Ｐゴシック" pitchFamily="34" charset="-128"/>
              </a:rPr>
              <a:t>auditing …”</a:t>
            </a:r>
          </a:p>
          <a:p>
            <a:pPr marL="285750" indent="-285750">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rPr>
              <a:t>How do I find existing services for identity management and auditing?</a:t>
            </a:r>
            <a:endParaRPr lang="en-US" sz="1800" b="0" dirty="0">
              <a:solidFill>
                <a:srgbClr val="30529D">
                  <a:lumMod val="50000"/>
                </a:srgbClr>
              </a:solidFill>
              <a:latin typeface="Calibri"/>
              <a:ea typeface="ＭＳ Ｐゴシック" pitchFamily="34" charset="-128"/>
            </a:endParaRPr>
          </a:p>
        </p:txBody>
      </p:sp>
      <p:sp>
        <p:nvSpPr>
          <p:cNvPr id="14" name="TextBox 13"/>
          <p:cNvSpPr txBox="1"/>
          <p:nvPr/>
        </p:nvSpPr>
        <p:spPr>
          <a:xfrm>
            <a:off x="1542036" y="4042268"/>
            <a:ext cx="7412927" cy="723275"/>
          </a:xfrm>
          <a:prstGeom prst="rect">
            <a:avLst/>
          </a:prstGeom>
          <a:noFill/>
        </p:spPr>
        <p:txBody>
          <a:bodyPr wrap="none" rtlCol="0">
            <a:spAutoFit/>
          </a:bodyPr>
          <a:lstStyle/>
          <a:p>
            <a:pPr>
              <a:spcBef>
                <a:spcPts val="600"/>
              </a:spcBef>
            </a:pPr>
            <a:r>
              <a:rPr lang="en-US" sz="1800" b="0" i="1" dirty="0">
                <a:solidFill>
                  <a:srgbClr val="30529D">
                    <a:lumMod val="50000"/>
                  </a:srgbClr>
                </a:solidFill>
                <a:latin typeface="Calibri"/>
                <a:ea typeface="ＭＳ Ｐゴシック" pitchFamily="34" charset="-128"/>
              </a:rPr>
              <a:t>“… other EC systems have reused such </a:t>
            </a:r>
            <a:r>
              <a:rPr lang="en-US" sz="1800" b="0" i="1" dirty="0" smtClean="0">
                <a:solidFill>
                  <a:srgbClr val="30529D">
                    <a:lumMod val="50000"/>
                  </a:srgbClr>
                </a:solidFill>
                <a:latin typeface="Calibri"/>
                <a:ea typeface="ＭＳ Ｐゴシック" pitchFamily="34" charset="-128"/>
              </a:rPr>
              <a:t>services …”</a:t>
            </a:r>
          </a:p>
          <a:p>
            <a:pPr marL="285750" indent="-285750">
              <a:spcBef>
                <a:spcPts val="600"/>
              </a:spcBef>
              <a:buFont typeface="Arial" panose="020B0604020202020204" pitchFamily="34" charset="0"/>
              <a:buChar char="•"/>
            </a:pPr>
            <a:r>
              <a:rPr lang="en-US" sz="1800" b="0" dirty="0">
                <a:solidFill>
                  <a:srgbClr val="30529D">
                    <a:lumMod val="50000"/>
                  </a:srgbClr>
                </a:solidFill>
                <a:latin typeface="Calibri"/>
                <a:ea typeface="ＭＳ Ｐゴシック" pitchFamily="34" charset="-128"/>
              </a:rPr>
              <a:t>How can </a:t>
            </a:r>
            <a:r>
              <a:rPr lang="en-US" sz="1800" b="0" dirty="0" smtClean="0">
                <a:solidFill>
                  <a:srgbClr val="30529D">
                    <a:lumMod val="50000"/>
                  </a:srgbClr>
                </a:solidFill>
                <a:latin typeface="Calibri"/>
                <a:ea typeface="ＭＳ Ｐゴシック" pitchFamily="34" charset="-128"/>
              </a:rPr>
              <a:t>I see if these services are reusable and if they have been reused?</a:t>
            </a:r>
            <a:endParaRPr lang="en-GB" sz="1800" b="0" dirty="0">
              <a:solidFill>
                <a:srgbClr val="30529D">
                  <a:lumMod val="50000"/>
                </a:srgbClr>
              </a:solidFill>
              <a:latin typeface="Calibri"/>
              <a:ea typeface="ＭＳ Ｐゴシック" pitchFamily="34" charset="-128"/>
            </a:endParaRPr>
          </a:p>
        </p:txBody>
      </p:sp>
      <p:sp>
        <p:nvSpPr>
          <p:cNvPr id="15" name="TextBox 14"/>
          <p:cNvSpPr txBox="1"/>
          <p:nvPr/>
        </p:nvSpPr>
        <p:spPr>
          <a:xfrm>
            <a:off x="1542035" y="5266404"/>
            <a:ext cx="5077096" cy="723275"/>
          </a:xfrm>
          <a:prstGeom prst="rect">
            <a:avLst/>
          </a:prstGeom>
          <a:noFill/>
        </p:spPr>
        <p:txBody>
          <a:bodyPr wrap="none" rtlCol="0">
            <a:spAutoFit/>
          </a:bodyPr>
          <a:lstStyle/>
          <a:p>
            <a:pPr>
              <a:spcBef>
                <a:spcPts val="600"/>
              </a:spcBef>
            </a:pPr>
            <a:r>
              <a:rPr lang="en-US" sz="1800" b="0" i="1" dirty="0">
                <a:solidFill>
                  <a:srgbClr val="30529D">
                    <a:lumMod val="50000"/>
                  </a:srgbClr>
                </a:solidFill>
                <a:latin typeface="Calibri"/>
                <a:ea typeface="ＭＳ Ｐゴシック" pitchFamily="34" charset="-128"/>
              </a:rPr>
              <a:t>“… their contact points </a:t>
            </a:r>
            <a:r>
              <a:rPr lang="en-US" sz="1800" b="0" i="1" dirty="0" smtClean="0">
                <a:solidFill>
                  <a:srgbClr val="30529D">
                    <a:lumMod val="50000"/>
                  </a:srgbClr>
                </a:solidFill>
                <a:latin typeface="Calibri"/>
                <a:ea typeface="ＭＳ Ｐゴシック" pitchFamily="34" charset="-128"/>
              </a:rPr>
              <a:t>…”</a:t>
            </a:r>
          </a:p>
          <a:p>
            <a:pPr marL="285750" indent="-285750">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rPr>
              <a:t>How can I see who to contact for a given system?</a:t>
            </a:r>
            <a:endParaRPr lang="en-GB" sz="1800" b="0" i="1" dirty="0">
              <a:solidFill>
                <a:srgbClr val="30529D">
                  <a:lumMod val="50000"/>
                </a:srgbClr>
              </a:solidFill>
              <a:latin typeface="Calibri"/>
              <a:ea typeface="ＭＳ Ｐゴシック" pitchFamily="34" charset="-128"/>
            </a:endParaRPr>
          </a:p>
        </p:txBody>
      </p:sp>
      <p:sp>
        <p:nvSpPr>
          <p:cNvPr id="12" name="Rectangle 11"/>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Scenario-based exercise</a:t>
            </a:r>
            <a:endParaRPr lang="en-US" sz="1600" dirty="0">
              <a:solidFill>
                <a:prstClr val="white"/>
              </a:solidFill>
              <a:latin typeface="Calibri"/>
              <a:ea typeface="ＭＳ Ｐゴシック" pitchFamily="34" charset="-128"/>
            </a:endParaRPr>
          </a:p>
        </p:txBody>
      </p:sp>
      <p:sp>
        <p:nvSpPr>
          <p:cNvPr id="16"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03</a:t>
            </a:r>
            <a:endParaRPr lang="en-US" sz="1600" b="0" dirty="0">
              <a:solidFill>
                <a:prstClr val="white"/>
              </a:solidFill>
              <a:latin typeface="Calibri"/>
              <a:ea typeface="ＭＳ Ｐゴシック" pitchFamily="34" charset="-128"/>
            </a:endParaRPr>
          </a:p>
        </p:txBody>
      </p:sp>
      <p:sp>
        <p:nvSpPr>
          <p:cNvPr id="17"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02</a:t>
            </a:r>
            <a:endParaRPr lang="en-US" sz="1600" b="0" dirty="0">
              <a:solidFill>
                <a:prstClr val="white"/>
              </a:solidFill>
              <a:latin typeface="Calibri"/>
              <a:ea typeface="ＭＳ Ｐゴシック" pitchFamily="34" charset="-128"/>
            </a:endParaRPr>
          </a:p>
        </p:txBody>
      </p:sp>
      <p:sp>
        <p:nvSpPr>
          <p:cNvPr id="18"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04</a:t>
            </a:r>
            <a:endParaRPr lang="en-US" sz="1600" b="0" dirty="0">
              <a:solidFill>
                <a:prstClr val="white"/>
              </a:solidFill>
              <a:latin typeface="Calibri"/>
              <a:ea typeface="ＭＳ Ｐゴシック" pitchFamily="34" charset="-128"/>
            </a:endParaRPr>
          </a:p>
        </p:txBody>
      </p:sp>
      <p:sp>
        <p:nvSpPr>
          <p:cNvPr id="19"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a:solidFill>
                  <a:prstClr val="white"/>
                </a:solidFill>
                <a:latin typeface="Calibri"/>
                <a:ea typeface="ＭＳ Ｐゴシック" pitchFamily="34" charset="-128"/>
              </a:rPr>
              <a:t>01</a:t>
            </a:r>
          </a:p>
        </p:txBody>
      </p:sp>
      <p:sp>
        <p:nvSpPr>
          <p:cNvPr id="20"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smtClean="0">
                <a:solidFill>
                  <a:prstClr val="white"/>
                </a:solidFill>
                <a:latin typeface="Calibri"/>
                <a:ea typeface="ＭＳ Ｐゴシック" pitchFamily="34" charset="-128"/>
              </a:rPr>
              <a:t>05</a:t>
            </a:r>
            <a:endParaRPr lang="en-US" sz="1600" dirty="0">
              <a:solidFill>
                <a:prstClr val="white"/>
              </a:solidFill>
              <a:latin typeface="Calibri"/>
              <a:ea typeface="ＭＳ Ｐゴシック" pitchFamily="34" charset="-128"/>
            </a:endParaRPr>
          </a:p>
        </p:txBody>
      </p:sp>
    </p:spTree>
    <p:extLst>
      <p:ext uri="{BB962C8B-B14F-4D97-AF65-F5344CB8AC3E}">
        <p14:creationId xmlns:p14="http://schemas.microsoft.com/office/powerpoint/2010/main" val="1745802420"/>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26</a:t>
            </a:fld>
            <a:endParaRPr lang="en-GB" dirty="0">
              <a:solidFill>
                <a:srgbClr val="30529D"/>
              </a:solidFill>
            </a:endParaRPr>
          </a:p>
        </p:txBody>
      </p:sp>
      <p:sp>
        <p:nvSpPr>
          <p:cNvPr id="4" name="Title 1"/>
          <p:cNvSpPr>
            <a:spLocks noGrp="1"/>
          </p:cNvSpPr>
          <p:nvPr>
            <p:ph type="title"/>
          </p:nvPr>
        </p:nvSpPr>
        <p:spPr>
          <a:xfrm>
            <a:off x="190499" y="137279"/>
            <a:ext cx="6808177" cy="623887"/>
          </a:xfrm>
        </p:spPr>
        <p:txBody>
          <a:bodyPr/>
          <a:lstStyle/>
          <a:p>
            <a:r>
              <a:rPr lang="en-US" dirty="0" smtClean="0"/>
              <a:t>Scenario 2 - Solution</a:t>
            </a:r>
            <a:r>
              <a:rPr lang="en-US" dirty="0"/>
              <a:t/>
            </a:r>
            <a:br>
              <a:rPr lang="en-US" dirty="0"/>
            </a:br>
            <a:endParaRPr lang="en-GB" sz="2000" i="1" dirty="0"/>
          </a:p>
        </p:txBody>
      </p:sp>
      <p:sp>
        <p:nvSpPr>
          <p:cNvPr id="6" name="Rounded Rectangle 5"/>
          <p:cNvSpPr/>
          <p:nvPr/>
        </p:nvSpPr>
        <p:spPr>
          <a:xfrm>
            <a:off x="611560" y="1556792"/>
            <a:ext cx="7886328" cy="864096"/>
          </a:xfrm>
          <a:prstGeom prst="roundRect">
            <a:avLst/>
          </a:prstGeom>
          <a:solidFill>
            <a:srgbClr val="00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FFFFFF"/>
                </a:solidFill>
              </a:rPr>
              <a:t>Solution steps</a:t>
            </a:r>
            <a:endParaRPr lang="en-GB" sz="2800" dirty="0">
              <a:solidFill>
                <a:srgbClr val="FFFFFF"/>
              </a:solidFill>
            </a:endParaRPr>
          </a:p>
        </p:txBody>
      </p:sp>
      <p:cxnSp>
        <p:nvCxnSpPr>
          <p:cNvPr id="7" name="AutoShape 26"/>
          <p:cNvCxnSpPr>
            <a:cxnSpLocks noChangeShapeType="1"/>
            <a:endCxn id="10" idx="0"/>
          </p:cNvCxnSpPr>
          <p:nvPr/>
        </p:nvCxnSpPr>
        <p:spPr bwMode="auto">
          <a:xfrm>
            <a:off x="1235351" y="2292648"/>
            <a:ext cx="0" cy="3037135"/>
          </a:xfrm>
          <a:prstGeom prst="straightConnector1">
            <a:avLst/>
          </a:prstGeom>
          <a:solidFill>
            <a:srgbClr val="FFFFFF"/>
          </a:solidFill>
          <a:ln w="38100" algn="ctr">
            <a:solidFill>
              <a:srgbClr val="00AEF0"/>
            </a:solidFill>
            <a:round/>
            <a:headEnd/>
            <a:tailEnd/>
          </a:ln>
        </p:spPr>
      </p:cxnSp>
      <p:sp>
        <p:nvSpPr>
          <p:cNvPr id="8" name="AutoShape 45"/>
          <p:cNvSpPr>
            <a:spLocks noChangeArrowheads="1"/>
          </p:cNvSpPr>
          <p:nvPr/>
        </p:nvSpPr>
        <p:spPr bwMode="auto">
          <a:xfrm>
            <a:off x="1022951" y="2740745"/>
            <a:ext cx="424800" cy="424690"/>
          </a:xfrm>
          <a:prstGeom prst="ellipse">
            <a:avLst/>
          </a:prstGeom>
          <a:solidFill>
            <a:srgbClr val="FFFFFF"/>
          </a:solidFill>
          <a:ln w="38100" algn="ctr">
            <a:solidFill>
              <a:srgbClr val="00AEF0"/>
            </a:solidFill>
            <a:round/>
            <a:headEnd/>
            <a:tailEnd/>
          </a:ln>
        </p:spPr>
        <p:txBody>
          <a:bodyPr wrap="none" lIns="100296" tIns="52154" rIns="100296" bIns="52154" anchor="ctr"/>
          <a:lstStyle/>
          <a:p>
            <a:pPr algn="ctr" fontAlgn="auto">
              <a:spcBef>
                <a:spcPts val="0"/>
              </a:spcBef>
              <a:spcAft>
                <a:spcPts val="0"/>
              </a:spcAft>
              <a:defRPr/>
            </a:pPr>
            <a:r>
              <a:rPr lang="en-GB" sz="1800" b="0" dirty="0">
                <a:solidFill>
                  <a:srgbClr val="30529D">
                    <a:lumMod val="50000"/>
                  </a:srgbClr>
                </a:solidFill>
                <a:latin typeface="Calibri"/>
                <a:ea typeface="ＭＳ Ｐゴシック" pitchFamily="34" charset="-128"/>
              </a:rPr>
              <a:t>1</a:t>
            </a:r>
          </a:p>
        </p:txBody>
      </p:sp>
      <p:sp>
        <p:nvSpPr>
          <p:cNvPr id="9" name="AutoShape 45"/>
          <p:cNvSpPr>
            <a:spLocks noChangeArrowheads="1"/>
          </p:cNvSpPr>
          <p:nvPr/>
        </p:nvSpPr>
        <p:spPr bwMode="auto">
          <a:xfrm>
            <a:off x="1022951" y="3601591"/>
            <a:ext cx="424800" cy="424690"/>
          </a:xfrm>
          <a:prstGeom prst="ellipse">
            <a:avLst/>
          </a:prstGeom>
          <a:solidFill>
            <a:srgbClr val="FFFFFF"/>
          </a:solidFill>
          <a:ln w="38100" algn="ctr">
            <a:solidFill>
              <a:srgbClr val="00AEF0"/>
            </a:solidFill>
            <a:round/>
            <a:headEnd/>
            <a:tailEnd/>
          </a:ln>
        </p:spPr>
        <p:txBody>
          <a:bodyPr wrap="none" lIns="100296" tIns="52154" rIns="100296" bIns="52154" anchor="ctr"/>
          <a:lstStyle/>
          <a:p>
            <a:pPr algn="ctr" fontAlgn="auto">
              <a:spcBef>
                <a:spcPts val="0"/>
              </a:spcBef>
              <a:spcAft>
                <a:spcPts val="0"/>
              </a:spcAft>
              <a:defRPr/>
            </a:pPr>
            <a:r>
              <a:rPr lang="en-GB" sz="1800" b="0" dirty="0">
                <a:solidFill>
                  <a:srgbClr val="30529D">
                    <a:lumMod val="50000"/>
                  </a:srgbClr>
                </a:solidFill>
                <a:latin typeface="Calibri"/>
                <a:ea typeface="ＭＳ Ｐゴシック" pitchFamily="34" charset="-128"/>
              </a:rPr>
              <a:t>2</a:t>
            </a:r>
          </a:p>
        </p:txBody>
      </p:sp>
      <p:sp>
        <p:nvSpPr>
          <p:cNvPr id="10" name="AutoShape 45"/>
          <p:cNvSpPr>
            <a:spLocks noChangeArrowheads="1"/>
          </p:cNvSpPr>
          <p:nvPr/>
        </p:nvSpPr>
        <p:spPr bwMode="auto">
          <a:xfrm>
            <a:off x="1022951" y="5329783"/>
            <a:ext cx="424800" cy="424690"/>
          </a:xfrm>
          <a:prstGeom prst="ellipse">
            <a:avLst/>
          </a:prstGeom>
          <a:solidFill>
            <a:srgbClr val="FFFFFF"/>
          </a:solidFill>
          <a:ln w="38100" algn="ctr">
            <a:solidFill>
              <a:srgbClr val="00AEF0"/>
            </a:solidFill>
            <a:round/>
            <a:headEnd/>
            <a:tailEnd/>
          </a:ln>
        </p:spPr>
        <p:txBody>
          <a:bodyPr wrap="none" lIns="100296" tIns="52154" rIns="100296" bIns="52154" anchor="ctr"/>
          <a:lstStyle/>
          <a:p>
            <a:pPr algn="ctr" fontAlgn="auto">
              <a:spcBef>
                <a:spcPts val="0"/>
              </a:spcBef>
              <a:spcAft>
                <a:spcPts val="0"/>
              </a:spcAft>
              <a:defRPr/>
            </a:pPr>
            <a:r>
              <a:rPr lang="en-US" sz="1800" b="0" dirty="0" smtClean="0">
                <a:solidFill>
                  <a:srgbClr val="30529D">
                    <a:lumMod val="50000"/>
                  </a:srgbClr>
                </a:solidFill>
                <a:latin typeface="Calibri"/>
                <a:ea typeface="ＭＳ Ｐゴシック" pitchFamily="34" charset="-128"/>
              </a:rPr>
              <a:t>4</a:t>
            </a:r>
            <a:endParaRPr lang="en-GB" sz="1800" b="0" dirty="0">
              <a:solidFill>
                <a:srgbClr val="30529D">
                  <a:lumMod val="50000"/>
                </a:srgbClr>
              </a:solidFill>
              <a:latin typeface="Calibri"/>
              <a:ea typeface="ＭＳ Ｐゴシック" pitchFamily="34" charset="-128"/>
            </a:endParaRPr>
          </a:p>
        </p:txBody>
      </p:sp>
      <p:sp>
        <p:nvSpPr>
          <p:cNvPr id="24" name="TextBox 23"/>
          <p:cNvSpPr txBox="1"/>
          <p:nvPr/>
        </p:nvSpPr>
        <p:spPr>
          <a:xfrm>
            <a:off x="1547812" y="2775595"/>
            <a:ext cx="5421036" cy="723275"/>
          </a:xfrm>
          <a:prstGeom prst="rect">
            <a:avLst/>
          </a:prstGeom>
          <a:noFill/>
        </p:spPr>
        <p:txBody>
          <a:bodyPr wrap="none" rtlCol="0">
            <a:spAutoFit/>
          </a:bodyPr>
          <a:lstStyle/>
          <a:p>
            <a:pPr>
              <a:spcBef>
                <a:spcPts val="600"/>
              </a:spcBef>
            </a:pPr>
            <a:r>
              <a:rPr lang="en-US" sz="1800" dirty="0" smtClean="0">
                <a:solidFill>
                  <a:srgbClr val="30529D">
                    <a:lumMod val="50000"/>
                  </a:srgbClr>
                </a:solidFill>
                <a:latin typeface="Calibri"/>
                <a:ea typeface="ＭＳ Ｐゴシック" pitchFamily="34" charset="-128"/>
              </a:rPr>
              <a:t>[Technical application view] </a:t>
            </a:r>
            <a:r>
              <a:rPr lang="en-US" sz="1800" b="0" dirty="0" smtClean="0">
                <a:solidFill>
                  <a:srgbClr val="30529D">
                    <a:lumMod val="50000"/>
                  </a:srgbClr>
                </a:solidFill>
                <a:latin typeface="Calibri"/>
                <a:ea typeface="ＭＳ Ｐゴシック" pitchFamily="34" charset="-128"/>
              </a:rPr>
              <a:t>Select “Audit Service”</a:t>
            </a:r>
          </a:p>
          <a:p>
            <a:pPr marL="285750" indent="-285750">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rPr>
              <a:t>The audit services used by EC solutions are displayed</a:t>
            </a:r>
          </a:p>
        </p:txBody>
      </p:sp>
      <p:sp>
        <p:nvSpPr>
          <p:cNvPr id="16" name="TextBox 15"/>
          <p:cNvSpPr txBox="1"/>
          <p:nvPr/>
        </p:nvSpPr>
        <p:spPr>
          <a:xfrm>
            <a:off x="1547812" y="3626888"/>
            <a:ext cx="6703053" cy="723275"/>
          </a:xfrm>
          <a:prstGeom prst="rect">
            <a:avLst/>
          </a:prstGeom>
          <a:noFill/>
        </p:spPr>
        <p:txBody>
          <a:bodyPr wrap="none" rtlCol="0">
            <a:spAutoFit/>
          </a:bodyPr>
          <a:lstStyle/>
          <a:p>
            <a:pPr>
              <a:spcBef>
                <a:spcPts val="600"/>
              </a:spcBef>
            </a:pPr>
            <a:r>
              <a:rPr lang="en-US" sz="1800" dirty="0" smtClean="0">
                <a:solidFill>
                  <a:srgbClr val="30529D">
                    <a:lumMod val="50000"/>
                  </a:srgbClr>
                </a:solidFill>
                <a:latin typeface="Calibri"/>
                <a:ea typeface="ＭＳ Ｐゴシック" pitchFamily="34" charset="-128"/>
              </a:rPr>
              <a:t>[</a:t>
            </a:r>
            <a:r>
              <a:rPr lang="en-US" sz="1800" dirty="0">
                <a:solidFill>
                  <a:srgbClr val="30529D">
                    <a:lumMod val="50000"/>
                  </a:srgbClr>
                </a:solidFill>
                <a:latin typeface="Calibri"/>
                <a:ea typeface="ＭＳ Ｐゴシック" pitchFamily="34" charset="-128"/>
              </a:rPr>
              <a:t>Technical </a:t>
            </a:r>
            <a:r>
              <a:rPr lang="en-US" sz="1800" dirty="0" smtClean="0">
                <a:solidFill>
                  <a:srgbClr val="30529D">
                    <a:lumMod val="50000"/>
                  </a:srgbClr>
                </a:solidFill>
                <a:latin typeface="Calibri"/>
                <a:ea typeface="ＭＳ Ｐゴシック" pitchFamily="34" charset="-128"/>
              </a:rPr>
              <a:t>infrastructure view] </a:t>
            </a:r>
            <a:r>
              <a:rPr lang="en-US" sz="1800" b="0" dirty="0" smtClean="0">
                <a:solidFill>
                  <a:srgbClr val="30529D">
                    <a:lumMod val="50000"/>
                  </a:srgbClr>
                </a:solidFill>
                <a:latin typeface="Calibri"/>
                <a:ea typeface="ＭＳ Ｐゴシック" pitchFamily="34" charset="-128"/>
              </a:rPr>
              <a:t>Select “Identity Management Service”</a:t>
            </a:r>
          </a:p>
          <a:p>
            <a:pPr marL="285750" indent="-285750">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rPr>
              <a:t>The identity management services used are added to the display</a:t>
            </a:r>
          </a:p>
        </p:txBody>
      </p:sp>
      <p:sp>
        <p:nvSpPr>
          <p:cNvPr id="17" name="TextBox 16"/>
          <p:cNvSpPr txBox="1"/>
          <p:nvPr/>
        </p:nvSpPr>
        <p:spPr>
          <a:xfrm>
            <a:off x="1547812" y="4478181"/>
            <a:ext cx="6272486" cy="723275"/>
          </a:xfrm>
          <a:prstGeom prst="rect">
            <a:avLst/>
          </a:prstGeom>
          <a:noFill/>
        </p:spPr>
        <p:txBody>
          <a:bodyPr wrap="none" rtlCol="0">
            <a:spAutoFit/>
          </a:bodyPr>
          <a:lstStyle/>
          <a:p>
            <a:pPr>
              <a:spcBef>
                <a:spcPts val="600"/>
              </a:spcBef>
            </a:pPr>
            <a:r>
              <a:rPr lang="en-US" sz="1800" dirty="0" smtClean="0">
                <a:solidFill>
                  <a:srgbClr val="30529D">
                    <a:lumMod val="50000"/>
                  </a:srgbClr>
                </a:solidFill>
                <a:latin typeface="Calibri"/>
                <a:ea typeface="ＭＳ Ｐゴシック" pitchFamily="34" charset="-128"/>
              </a:rPr>
              <a:t>[Technical views] </a:t>
            </a:r>
            <a:r>
              <a:rPr lang="en-US" sz="1800" b="0" dirty="0" smtClean="0">
                <a:solidFill>
                  <a:srgbClr val="30529D">
                    <a:lumMod val="50000"/>
                  </a:srgbClr>
                </a:solidFill>
                <a:latin typeface="Calibri"/>
                <a:ea typeface="ＭＳ Ｐゴシック" pitchFamily="34" charset="-128"/>
              </a:rPr>
              <a:t>Select attributes related to service reusability</a:t>
            </a:r>
          </a:p>
          <a:p>
            <a:pPr marL="285750" indent="-285750">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rPr>
              <a:t>The reusability status of the selected services is also displayed</a:t>
            </a:r>
          </a:p>
        </p:txBody>
      </p:sp>
      <p:sp>
        <p:nvSpPr>
          <p:cNvPr id="18" name="TextBox 17"/>
          <p:cNvSpPr txBox="1"/>
          <p:nvPr/>
        </p:nvSpPr>
        <p:spPr>
          <a:xfrm>
            <a:off x="1547812" y="5338999"/>
            <a:ext cx="7117077" cy="723275"/>
          </a:xfrm>
          <a:prstGeom prst="rect">
            <a:avLst/>
          </a:prstGeom>
          <a:noFill/>
        </p:spPr>
        <p:txBody>
          <a:bodyPr wrap="none" rtlCol="0">
            <a:spAutoFit/>
          </a:bodyPr>
          <a:lstStyle/>
          <a:p>
            <a:pPr>
              <a:spcBef>
                <a:spcPts val="600"/>
              </a:spcBef>
            </a:pPr>
            <a:r>
              <a:rPr lang="en-US" sz="1800" dirty="0" smtClean="0">
                <a:solidFill>
                  <a:srgbClr val="30529D">
                    <a:lumMod val="50000"/>
                  </a:srgbClr>
                </a:solidFill>
                <a:latin typeface="Calibri"/>
                <a:ea typeface="ＭＳ Ｐゴシック" pitchFamily="34" charset="-128"/>
              </a:rPr>
              <a:t>[Organisational view] </a:t>
            </a:r>
            <a:r>
              <a:rPr lang="en-US" sz="1800" b="0" dirty="0" smtClean="0">
                <a:solidFill>
                  <a:srgbClr val="30529D">
                    <a:lumMod val="50000"/>
                  </a:srgbClr>
                </a:solidFill>
                <a:latin typeface="Calibri"/>
                <a:ea typeface="ＭＳ Ｐゴシック" pitchFamily="34" charset="-128"/>
              </a:rPr>
              <a:t>Select “Service Provider” and “Unit in DG” attribute</a:t>
            </a:r>
          </a:p>
          <a:p>
            <a:pPr marL="285750" indent="-285750">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rPr>
              <a:t>The DG and Unit responsible is displayed for the listed solutions</a:t>
            </a:r>
          </a:p>
        </p:txBody>
      </p:sp>
      <p:sp>
        <p:nvSpPr>
          <p:cNvPr id="19" name="AutoShape 45"/>
          <p:cNvSpPr>
            <a:spLocks noChangeArrowheads="1"/>
          </p:cNvSpPr>
          <p:nvPr/>
        </p:nvSpPr>
        <p:spPr bwMode="auto">
          <a:xfrm>
            <a:off x="1022951" y="4479202"/>
            <a:ext cx="424800" cy="424690"/>
          </a:xfrm>
          <a:prstGeom prst="ellipse">
            <a:avLst/>
          </a:prstGeom>
          <a:solidFill>
            <a:srgbClr val="FFFFFF"/>
          </a:solidFill>
          <a:ln w="38100" algn="ctr">
            <a:solidFill>
              <a:srgbClr val="00AEF0"/>
            </a:solidFill>
            <a:round/>
            <a:headEnd/>
            <a:tailEnd/>
          </a:ln>
        </p:spPr>
        <p:txBody>
          <a:bodyPr wrap="none" lIns="100296" tIns="52154" rIns="100296" bIns="52154" anchor="ctr"/>
          <a:lstStyle/>
          <a:p>
            <a:pPr algn="ctr" fontAlgn="auto">
              <a:spcBef>
                <a:spcPts val="0"/>
              </a:spcBef>
              <a:spcAft>
                <a:spcPts val="0"/>
              </a:spcAft>
              <a:defRPr/>
            </a:pPr>
            <a:r>
              <a:rPr lang="en-US" sz="1800" b="0" dirty="0" smtClean="0">
                <a:solidFill>
                  <a:srgbClr val="30529D">
                    <a:lumMod val="50000"/>
                  </a:srgbClr>
                </a:solidFill>
                <a:latin typeface="Calibri"/>
                <a:ea typeface="ＭＳ Ｐゴシック" pitchFamily="34" charset="-128"/>
              </a:rPr>
              <a:t>3</a:t>
            </a:r>
            <a:endParaRPr lang="en-GB" sz="1800" b="0" dirty="0">
              <a:solidFill>
                <a:srgbClr val="30529D">
                  <a:lumMod val="50000"/>
                </a:srgbClr>
              </a:solidFill>
              <a:latin typeface="Calibri"/>
              <a:ea typeface="ＭＳ Ｐゴシック" pitchFamily="34" charset="-128"/>
            </a:endParaRPr>
          </a:p>
        </p:txBody>
      </p:sp>
      <p:sp>
        <p:nvSpPr>
          <p:cNvPr id="14" name="Rectangle 13"/>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Scenario-based exercise</a:t>
            </a:r>
            <a:endParaRPr lang="en-US" sz="1600" dirty="0">
              <a:solidFill>
                <a:prstClr val="white"/>
              </a:solidFill>
              <a:latin typeface="Calibri"/>
              <a:ea typeface="ＭＳ Ｐゴシック" pitchFamily="34" charset="-128"/>
            </a:endParaRPr>
          </a:p>
        </p:txBody>
      </p:sp>
      <p:sp>
        <p:nvSpPr>
          <p:cNvPr id="15"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03</a:t>
            </a:r>
            <a:endParaRPr lang="en-US" sz="1600" b="0" dirty="0">
              <a:solidFill>
                <a:prstClr val="white"/>
              </a:solidFill>
              <a:latin typeface="Calibri"/>
              <a:ea typeface="ＭＳ Ｐゴシック" pitchFamily="34" charset="-128"/>
            </a:endParaRPr>
          </a:p>
        </p:txBody>
      </p:sp>
      <p:sp>
        <p:nvSpPr>
          <p:cNvPr id="20"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02</a:t>
            </a:r>
            <a:endParaRPr lang="en-US" sz="1600" b="0" dirty="0">
              <a:solidFill>
                <a:prstClr val="white"/>
              </a:solidFill>
              <a:latin typeface="Calibri"/>
              <a:ea typeface="ＭＳ Ｐゴシック" pitchFamily="34" charset="-128"/>
            </a:endParaRPr>
          </a:p>
        </p:txBody>
      </p:sp>
      <p:sp>
        <p:nvSpPr>
          <p:cNvPr id="21"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04</a:t>
            </a:r>
            <a:endParaRPr lang="en-US" sz="1600" b="0" dirty="0">
              <a:solidFill>
                <a:prstClr val="white"/>
              </a:solidFill>
              <a:latin typeface="Calibri"/>
              <a:ea typeface="ＭＳ Ｐゴシック" pitchFamily="34" charset="-128"/>
            </a:endParaRPr>
          </a:p>
        </p:txBody>
      </p:sp>
      <p:sp>
        <p:nvSpPr>
          <p:cNvPr id="22"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a:solidFill>
                  <a:prstClr val="white"/>
                </a:solidFill>
                <a:latin typeface="Calibri"/>
                <a:ea typeface="ＭＳ Ｐゴシック" pitchFamily="34" charset="-128"/>
              </a:rPr>
              <a:t>01</a:t>
            </a:r>
          </a:p>
        </p:txBody>
      </p:sp>
      <p:sp>
        <p:nvSpPr>
          <p:cNvPr id="23"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smtClean="0">
                <a:solidFill>
                  <a:prstClr val="white"/>
                </a:solidFill>
                <a:latin typeface="Calibri"/>
                <a:ea typeface="ＭＳ Ｐゴシック" pitchFamily="34" charset="-128"/>
              </a:rPr>
              <a:t>05</a:t>
            </a:r>
            <a:endParaRPr lang="en-US" sz="1600" dirty="0">
              <a:solidFill>
                <a:prstClr val="white"/>
              </a:solidFill>
              <a:latin typeface="Calibri"/>
              <a:ea typeface="ＭＳ Ｐゴシック" pitchFamily="34" charset="-128"/>
            </a:endParaRPr>
          </a:p>
        </p:txBody>
      </p:sp>
    </p:spTree>
    <p:extLst>
      <p:ext uri="{BB962C8B-B14F-4D97-AF65-F5344CB8AC3E}">
        <p14:creationId xmlns:p14="http://schemas.microsoft.com/office/powerpoint/2010/main" val="534366836"/>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 y="137279"/>
            <a:ext cx="6808177" cy="623887"/>
          </a:xfrm>
        </p:spPr>
        <p:txBody>
          <a:bodyPr/>
          <a:lstStyle/>
          <a:p>
            <a:r>
              <a:rPr lang="en-US" dirty="0" smtClean="0"/>
              <a:t>Scenario 3</a:t>
            </a:r>
            <a:endParaRPr lang="en-GB" sz="2000" i="1"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27</a:t>
            </a:fld>
            <a:endParaRPr lang="en-GB" dirty="0">
              <a:solidFill>
                <a:srgbClr val="30529D"/>
              </a:solidFill>
            </a:endParaRPr>
          </a:p>
        </p:txBody>
      </p:sp>
      <p:grpSp>
        <p:nvGrpSpPr>
          <p:cNvPr id="14" name="Group 56"/>
          <p:cNvGrpSpPr/>
          <p:nvPr/>
        </p:nvGrpSpPr>
        <p:grpSpPr>
          <a:xfrm>
            <a:off x="190500" y="2124197"/>
            <a:ext cx="3206137" cy="3207714"/>
            <a:chOff x="2571749" y="2100086"/>
            <a:chExt cx="3614677" cy="3616456"/>
          </a:xfrm>
          <a:gradFill flip="none" rotWithShape="1">
            <a:gsLst>
              <a:gs pos="0">
                <a:schemeClr val="accent2"/>
              </a:gs>
              <a:gs pos="90000">
                <a:schemeClr val="accent2">
                  <a:lumMod val="20000"/>
                  <a:lumOff val="80000"/>
                </a:schemeClr>
              </a:gs>
            </a:gsLst>
            <a:lin ang="2700000" scaled="1"/>
            <a:tileRect/>
          </a:gradFill>
          <a:effectLst>
            <a:outerShdw blurRad="711200" dir="9000000" sx="95000" sy="95000" algn="tl" rotWithShape="0">
              <a:prstClr val="black">
                <a:alpha val="10000"/>
              </a:prstClr>
            </a:outerShdw>
          </a:effectLst>
        </p:grpSpPr>
        <p:grpSp>
          <p:nvGrpSpPr>
            <p:cNvPr id="15" name="Group 33"/>
            <p:cNvGrpSpPr/>
            <p:nvPr/>
          </p:nvGrpSpPr>
          <p:grpSpPr>
            <a:xfrm>
              <a:off x="2585431" y="2100086"/>
              <a:ext cx="3600995" cy="3586341"/>
              <a:chOff x="2585431" y="2052461"/>
              <a:chExt cx="3600995" cy="3586341"/>
            </a:xfrm>
            <a:grpFill/>
          </p:grpSpPr>
          <p:sp>
            <p:nvSpPr>
              <p:cNvPr id="38" name="Arc 37"/>
              <p:cNvSpPr/>
              <p:nvPr/>
            </p:nvSpPr>
            <p:spPr>
              <a:xfrm>
                <a:off x="2585431" y="2052461"/>
                <a:ext cx="3581401" cy="3581401"/>
              </a:xfrm>
              <a:prstGeom prst="arc">
                <a:avLst>
                  <a:gd name="adj1" fmla="val 16200000"/>
                  <a:gd name="adj2" fmla="val 1715044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39" name="Arc 38"/>
              <p:cNvSpPr/>
              <p:nvPr/>
            </p:nvSpPr>
            <p:spPr>
              <a:xfrm>
                <a:off x="2590800" y="2057400"/>
                <a:ext cx="3581400" cy="3581400"/>
              </a:xfrm>
              <a:prstGeom prst="arc">
                <a:avLst>
                  <a:gd name="adj1" fmla="val 17214504"/>
                  <a:gd name="adj2" fmla="val 18004231"/>
                </a:avLst>
              </a:prstGeom>
              <a:solidFill>
                <a:schemeClr val="tx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40" name="Arc 39"/>
              <p:cNvSpPr/>
              <p:nvPr/>
            </p:nvSpPr>
            <p:spPr>
              <a:xfrm>
                <a:off x="2590800" y="2057400"/>
                <a:ext cx="3581400" cy="3581400"/>
              </a:xfrm>
              <a:prstGeom prst="arc">
                <a:avLst>
                  <a:gd name="adj1" fmla="val 18054655"/>
                  <a:gd name="adj2" fmla="val 18856836"/>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41" name="Arc 40"/>
              <p:cNvSpPr/>
              <p:nvPr/>
            </p:nvSpPr>
            <p:spPr>
              <a:xfrm>
                <a:off x="2590800" y="2057400"/>
                <a:ext cx="3581400" cy="3581400"/>
              </a:xfrm>
              <a:prstGeom prst="arc">
                <a:avLst>
                  <a:gd name="adj1" fmla="val 18893594"/>
                  <a:gd name="adj2" fmla="val 19745868"/>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42" name="Arc 41"/>
              <p:cNvSpPr/>
              <p:nvPr/>
            </p:nvSpPr>
            <p:spPr>
              <a:xfrm>
                <a:off x="2590800" y="2057400"/>
                <a:ext cx="3581402" cy="3581402"/>
              </a:xfrm>
              <a:prstGeom prst="arc">
                <a:avLst>
                  <a:gd name="adj1" fmla="val 19802761"/>
                  <a:gd name="adj2" fmla="val 20639255"/>
                </a:avLst>
              </a:prstGeom>
              <a:solidFill>
                <a:schemeClr val="accent6">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43" name="Arc 42"/>
              <p:cNvSpPr/>
              <p:nvPr/>
            </p:nvSpPr>
            <p:spPr>
              <a:xfrm>
                <a:off x="2605026" y="2057400"/>
                <a:ext cx="3581400" cy="3581400"/>
              </a:xfrm>
              <a:prstGeom prst="arc">
                <a:avLst>
                  <a:gd name="adj1" fmla="val 20692686"/>
                  <a:gd name="adj2" fmla="val 2158668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grpSp>
        <p:grpSp>
          <p:nvGrpSpPr>
            <p:cNvPr id="16" name="Group 34"/>
            <p:cNvGrpSpPr/>
            <p:nvPr/>
          </p:nvGrpSpPr>
          <p:grpSpPr>
            <a:xfrm rot="5400000">
              <a:off x="2596246" y="2128164"/>
              <a:ext cx="3582930" cy="3593825"/>
              <a:chOff x="2590798" y="2044976"/>
              <a:chExt cx="3582930" cy="3593824"/>
            </a:xfrm>
            <a:grpFill/>
          </p:grpSpPr>
          <p:sp>
            <p:nvSpPr>
              <p:cNvPr id="32" name="Arc 31"/>
              <p:cNvSpPr/>
              <p:nvPr/>
            </p:nvSpPr>
            <p:spPr>
              <a:xfrm>
                <a:off x="2592327" y="2044976"/>
                <a:ext cx="3581401" cy="3581400"/>
              </a:xfrm>
              <a:prstGeom prst="arc">
                <a:avLst>
                  <a:gd name="adj1" fmla="val 16200000"/>
                  <a:gd name="adj2" fmla="val 1715044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33" name="Arc 32"/>
              <p:cNvSpPr/>
              <p:nvPr/>
            </p:nvSpPr>
            <p:spPr>
              <a:xfrm>
                <a:off x="2590798" y="2046661"/>
                <a:ext cx="3581400" cy="3581400"/>
              </a:xfrm>
              <a:prstGeom prst="arc">
                <a:avLst>
                  <a:gd name="adj1" fmla="val 17214504"/>
                  <a:gd name="adj2" fmla="val 18004231"/>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34" name="Arc 33"/>
              <p:cNvSpPr/>
              <p:nvPr/>
            </p:nvSpPr>
            <p:spPr>
              <a:xfrm>
                <a:off x="2590800" y="2057400"/>
                <a:ext cx="3581400" cy="3581400"/>
              </a:xfrm>
              <a:prstGeom prst="arc">
                <a:avLst>
                  <a:gd name="adj1" fmla="val 18054655"/>
                  <a:gd name="adj2" fmla="val 18856836"/>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35" name="Arc 34"/>
              <p:cNvSpPr/>
              <p:nvPr/>
            </p:nvSpPr>
            <p:spPr>
              <a:xfrm>
                <a:off x="2590800" y="2057400"/>
                <a:ext cx="3581400" cy="3581400"/>
              </a:xfrm>
              <a:prstGeom prst="arc">
                <a:avLst>
                  <a:gd name="adj1" fmla="val 18893594"/>
                  <a:gd name="adj2" fmla="val 19745868"/>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36" name="Arc 35"/>
              <p:cNvSpPr/>
              <p:nvPr/>
            </p:nvSpPr>
            <p:spPr>
              <a:xfrm>
                <a:off x="2590800" y="2057400"/>
                <a:ext cx="3581400" cy="3581400"/>
              </a:xfrm>
              <a:prstGeom prst="arc">
                <a:avLst>
                  <a:gd name="adj1" fmla="val 19802761"/>
                  <a:gd name="adj2" fmla="val 20639255"/>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37" name="Arc 36"/>
              <p:cNvSpPr/>
              <p:nvPr/>
            </p:nvSpPr>
            <p:spPr>
              <a:xfrm>
                <a:off x="2590800" y="2057400"/>
                <a:ext cx="3581400" cy="3581400"/>
              </a:xfrm>
              <a:prstGeom prst="arc">
                <a:avLst>
                  <a:gd name="adj1" fmla="val 20692686"/>
                  <a:gd name="adj2" fmla="val 2158668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grpSp>
        <p:grpSp>
          <p:nvGrpSpPr>
            <p:cNvPr id="17" name="Group 41"/>
            <p:cNvGrpSpPr/>
            <p:nvPr/>
          </p:nvGrpSpPr>
          <p:grpSpPr>
            <a:xfrm rot="10800000">
              <a:off x="2571750" y="2124075"/>
              <a:ext cx="3581401" cy="3581400"/>
              <a:chOff x="2590800" y="2057400"/>
              <a:chExt cx="3581400" cy="3581400"/>
            </a:xfrm>
            <a:grpFill/>
          </p:grpSpPr>
          <p:sp>
            <p:nvSpPr>
              <p:cNvPr id="26" name="Arc 25"/>
              <p:cNvSpPr/>
              <p:nvPr/>
            </p:nvSpPr>
            <p:spPr>
              <a:xfrm>
                <a:off x="2590800" y="2057400"/>
                <a:ext cx="3581400" cy="3581400"/>
              </a:xfrm>
              <a:prstGeom prst="arc">
                <a:avLst>
                  <a:gd name="adj1" fmla="val 16200000"/>
                  <a:gd name="adj2" fmla="val 1715044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7" name="Arc 26"/>
              <p:cNvSpPr/>
              <p:nvPr/>
            </p:nvSpPr>
            <p:spPr>
              <a:xfrm>
                <a:off x="2590800" y="2057400"/>
                <a:ext cx="3581400" cy="3581400"/>
              </a:xfrm>
              <a:prstGeom prst="arc">
                <a:avLst>
                  <a:gd name="adj1" fmla="val 17214504"/>
                  <a:gd name="adj2" fmla="val 18004231"/>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8" name="Arc 27"/>
              <p:cNvSpPr/>
              <p:nvPr/>
            </p:nvSpPr>
            <p:spPr>
              <a:xfrm>
                <a:off x="2590800" y="2057400"/>
                <a:ext cx="3581400" cy="3581400"/>
              </a:xfrm>
              <a:prstGeom prst="arc">
                <a:avLst>
                  <a:gd name="adj1" fmla="val 18054655"/>
                  <a:gd name="adj2" fmla="val 18856836"/>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9" name="Arc 28"/>
              <p:cNvSpPr/>
              <p:nvPr/>
            </p:nvSpPr>
            <p:spPr>
              <a:xfrm>
                <a:off x="2590800" y="2057400"/>
                <a:ext cx="3581400" cy="3581400"/>
              </a:xfrm>
              <a:prstGeom prst="arc">
                <a:avLst>
                  <a:gd name="adj1" fmla="val 18893594"/>
                  <a:gd name="adj2" fmla="val 19745868"/>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30" name="Arc 29"/>
              <p:cNvSpPr/>
              <p:nvPr/>
            </p:nvSpPr>
            <p:spPr>
              <a:xfrm>
                <a:off x="2590800" y="2057400"/>
                <a:ext cx="3581400" cy="3581400"/>
              </a:xfrm>
              <a:prstGeom prst="arc">
                <a:avLst>
                  <a:gd name="adj1" fmla="val 19802761"/>
                  <a:gd name="adj2" fmla="val 20639255"/>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31" name="Arc 30"/>
              <p:cNvSpPr/>
              <p:nvPr/>
            </p:nvSpPr>
            <p:spPr>
              <a:xfrm>
                <a:off x="2590800" y="2057400"/>
                <a:ext cx="3581400" cy="3581400"/>
              </a:xfrm>
              <a:prstGeom prst="arc">
                <a:avLst>
                  <a:gd name="adj1" fmla="val 20692686"/>
                  <a:gd name="adj2" fmla="val 2158668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grpSp>
        <p:grpSp>
          <p:nvGrpSpPr>
            <p:cNvPr id="18" name="Group 48"/>
            <p:cNvGrpSpPr/>
            <p:nvPr/>
          </p:nvGrpSpPr>
          <p:grpSpPr>
            <a:xfrm rot="16200000">
              <a:off x="2570891" y="2104169"/>
              <a:ext cx="3583125" cy="3581409"/>
              <a:chOff x="2590800" y="2057398"/>
              <a:chExt cx="3583125" cy="3581408"/>
            </a:xfrm>
            <a:grpFill/>
          </p:grpSpPr>
          <p:sp>
            <p:nvSpPr>
              <p:cNvPr id="20" name="Arc 19"/>
              <p:cNvSpPr/>
              <p:nvPr/>
            </p:nvSpPr>
            <p:spPr>
              <a:xfrm>
                <a:off x="2590800" y="2057400"/>
                <a:ext cx="3581400" cy="3581400"/>
              </a:xfrm>
              <a:prstGeom prst="arc">
                <a:avLst>
                  <a:gd name="adj1" fmla="val 16200000"/>
                  <a:gd name="adj2" fmla="val 1715044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1" name="Arc 20"/>
              <p:cNvSpPr/>
              <p:nvPr/>
            </p:nvSpPr>
            <p:spPr>
              <a:xfrm>
                <a:off x="2590809" y="2057398"/>
                <a:ext cx="3581401" cy="3581400"/>
              </a:xfrm>
              <a:prstGeom prst="arc">
                <a:avLst>
                  <a:gd name="adj1" fmla="val 17214504"/>
                  <a:gd name="adj2" fmla="val 18004231"/>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2" name="Arc 21"/>
              <p:cNvSpPr/>
              <p:nvPr/>
            </p:nvSpPr>
            <p:spPr>
              <a:xfrm>
                <a:off x="2590800" y="2057400"/>
                <a:ext cx="3581400" cy="3581400"/>
              </a:xfrm>
              <a:prstGeom prst="arc">
                <a:avLst>
                  <a:gd name="adj1" fmla="val 18054655"/>
                  <a:gd name="adj2" fmla="val 18856836"/>
                </a:avLst>
              </a:prstGeom>
              <a:solidFill>
                <a:schemeClr val="accent5">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3" name="Arc 22"/>
              <p:cNvSpPr/>
              <p:nvPr/>
            </p:nvSpPr>
            <p:spPr>
              <a:xfrm>
                <a:off x="2590800" y="2057400"/>
                <a:ext cx="3581400" cy="3581400"/>
              </a:xfrm>
              <a:prstGeom prst="arc">
                <a:avLst>
                  <a:gd name="adj1" fmla="val 18893594"/>
                  <a:gd name="adj2" fmla="val 19745868"/>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4" name="Arc 23"/>
              <p:cNvSpPr/>
              <p:nvPr/>
            </p:nvSpPr>
            <p:spPr>
              <a:xfrm>
                <a:off x="2590800" y="2057400"/>
                <a:ext cx="3581400" cy="3581400"/>
              </a:xfrm>
              <a:prstGeom prst="arc">
                <a:avLst>
                  <a:gd name="adj1" fmla="val 19802761"/>
                  <a:gd name="adj2" fmla="val 20639255"/>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5" name="Arc 24"/>
              <p:cNvSpPr/>
              <p:nvPr/>
            </p:nvSpPr>
            <p:spPr>
              <a:xfrm>
                <a:off x="2592522" y="2057400"/>
                <a:ext cx="3581403" cy="3581406"/>
              </a:xfrm>
              <a:prstGeom prst="arc">
                <a:avLst>
                  <a:gd name="adj1" fmla="val 20692686"/>
                  <a:gd name="adj2" fmla="val 21568728"/>
                </a:avLst>
              </a:prstGeom>
              <a:solidFill>
                <a:schemeClr val="accent1">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grpSp>
        <p:sp>
          <p:nvSpPr>
            <p:cNvPr id="19" name="Oval 18"/>
            <p:cNvSpPr/>
            <p:nvPr/>
          </p:nvSpPr>
          <p:spPr bwMode="ltGray">
            <a:xfrm>
              <a:off x="3390899" y="2933700"/>
              <a:ext cx="1981200" cy="1981200"/>
            </a:xfrm>
            <a:prstGeom prst="ellipse">
              <a:avLst/>
            </a:prstGeom>
            <a:solidFill>
              <a:schemeClr val="tx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0" dirty="0" smtClean="0">
                <a:solidFill>
                  <a:srgbClr val="FFFFFF"/>
                </a:solidFill>
                <a:latin typeface="Georgia" pitchFamily="18" charset="0"/>
              </a:endParaRPr>
            </a:p>
          </p:txBody>
        </p:sp>
      </p:grpSp>
      <p:sp>
        <p:nvSpPr>
          <p:cNvPr id="44" name="Rectangle 43"/>
          <p:cNvSpPr/>
          <p:nvPr/>
        </p:nvSpPr>
        <p:spPr>
          <a:xfrm>
            <a:off x="917068" y="2733729"/>
            <a:ext cx="8226932" cy="1988651"/>
          </a:xfrm>
          <a:prstGeom prst="rect">
            <a:avLst/>
          </a:prstGeom>
          <a:solidFill>
            <a:schemeClr val="tx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0">
              <a:solidFill>
                <a:srgbClr val="FFFFFF"/>
              </a:solidFill>
              <a:latin typeface="Georgia" pitchFamily="18" charset="0"/>
            </a:endParaRPr>
          </a:p>
        </p:txBody>
      </p:sp>
      <p:sp>
        <p:nvSpPr>
          <p:cNvPr id="45" name="TextBox 44"/>
          <p:cNvSpPr txBox="1"/>
          <p:nvPr/>
        </p:nvSpPr>
        <p:spPr>
          <a:xfrm>
            <a:off x="2857709" y="2852936"/>
            <a:ext cx="6151208" cy="1754326"/>
          </a:xfrm>
          <a:prstGeom prst="rect">
            <a:avLst/>
          </a:prstGeom>
          <a:noFill/>
        </p:spPr>
        <p:txBody>
          <a:bodyPr wrap="square" rtlCol="0">
            <a:spAutoFit/>
          </a:bodyPr>
          <a:lstStyle/>
          <a:p>
            <a:r>
              <a:rPr lang="en-GB" sz="1800" b="0" dirty="0" smtClean="0">
                <a:solidFill>
                  <a:srgbClr val="FFFFFF"/>
                </a:solidFill>
                <a:latin typeface="Calibri"/>
                <a:ea typeface="ＭＳ Ｐゴシック" pitchFamily="34" charset="-128"/>
              </a:rPr>
              <a:t>Nicole Smith is a Project Manager for DGT working on the MT@EC system. As part of a press release, her Head of Unit has requested from her a brief report on the different kind of people that directly or indirectly use MT@EC as well the public services that are directly or indirectly facilitated through MT@EC’s automated translation services.</a:t>
            </a:r>
          </a:p>
        </p:txBody>
      </p:sp>
      <p:sp>
        <p:nvSpPr>
          <p:cNvPr id="46" name="Rectangle 45"/>
          <p:cNvSpPr/>
          <p:nvPr/>
        </p:nvSpPr>
        <p:spPr>
          <a:xfrm>
            <a:off x="1015885" y="3545598"/>
            <a:ext cx="1750144" cy="3649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srgbClr val="FFFFFF"/>
                </a:solidFill>
              </a:rPr>
              <a:t>Scenario 3</a:t>
            </a:r>
            <a:endParaRPr lang="en-GB" sz="2000" b="0" dirty="0">
              <a:solidFill>
                <a:srgbClr val="FFFFFF"/>
              </a:solidFill>
            </a:endParaRPr>
          </a:p>
        </p:txBody>
      </p:sp>
      <p:sp>
        <p:nvSpPr>
          <p:cNvPr id="47" name="Rectangle 46"/>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Scenario-based exercise</a:t>
            </a:r>
            <a:endParaRPr lang="en-US" sz="1600" dirty="0">
              <a:solidFill>
                <a:prstClr val="white"/>
              </a:solidFill>
              <a:latin typeface="Calibri"/>
              <a:ea typeface="ＭＳ Ｐゴシック" pitchFamily="34" charset="-128"/>
            </a:endParaRPr>
          </a:p>
        </p:txBody>
      </p:sp>
      <p:sp>
        <p:nvSpPr>
          <p:cNvPr id="48"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03</a:t>
            </a:r>
            <a:endParaRPr lang="en-US" sz="1600" b="0" dirty="0">
              <a:solidFill>
                <a:prstClr val="white"/>
              </a:solidFill>
              <a:latin typeface="Calibri"/>
              <a:ea typeface="ＭＳ Ｐゴシック" pitchFamily="34" charset="-128"/>
            </a:endParaRPr>
          </a:p>
        </p:txBody>
      </p:sp>
      <p:sp>
        <p:nvSpPr>
          <p:cNvPr id="49"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02</a:t>
            </a:r>
            <a:endParaRPr lang="en-US" sz="1600" b="0" dirty="0">
              <a:solidFill>
                <a:prstClr val="white"/>
              </a:solidFill>
              <a:latin typeface="Calibri"/>
              <a:ea typeface="ＭＳ Ｐゴシック" pitchFamily="34" charset="-128"/>
            </a:endParaRPr>
          </a:p>
        </p:txBody>
      </p:sp>
      <p:sp>
        <p:nvSpPr>
          <p:cNvPr id="50"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04</a:t>
            </a:r>
            <a:endParaRPr lang="en-US" sz="1600" b="0" dirty="0">
              <a:solidFill>
                <a:prstClr val="white"/>
              </a:solidFill>
              <a:latin typeface="Calibri"/>
              <a:ea typeface="ＭＳ Ｐゴシック" pitchFamily="34" charset="-128"/>
            </a:endParaRPr>
          </a:p>
        </p:txBody>
      </p:sp>
      <p:sp>
        <p:nvSpPr>
          <p:cNvPr id="51"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a:solidFill>
                  <a:prstClr val="white"/>
                </a:solidFill>
                <a:latin typeface="Calibri"/>
                <a:ea typeface="ＭＳ Ｐゴシック" pitchFamily="34" charset="-128"/>
              </a:rPr>
              <a:t>01</a:t>
            </a:r>
          </a:p>
        </p:txBody>
      </p:sp>
      <p:sp>
        <p:nvSpPr>
          <p:cNvPr id="52"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smtClean="0">
                <a:solidFill>
                  <a:prstClr val="white"/>
                </a:solidFill>
                <a:latin typeface="Calibri"/>
                <a:ea typeface="ＭＳ Ｐゴシック" pitchFamily="34" charset="-128"/>
              </a:rPr>
              <a:t>05</a:t>
            </a:r>
            <a:endParaRPr lang="en-US" sz="1600" dirty="0">
              <a:solidFill>
                <a:prstClr val="white"/>
              </a:solidFill>
              <a:latin typeface="Calibri"/>
              <a:ea typeface="ＭＳ Ｐゴシック" pitchFamily="34" charset="-128"/>
            </a:endParaRPr>
          </a:p>
        </p:txBody>
      </p:sp>
    </p:spTree>
    <p:extLst>
      <p:ext uri="{BB962C8B-B14F-4D97-AF65-F5344CB8AC3E}">
        <p14:creationId xmlns:p14="http://schemas.microsoft.com/office/powerpoint/2010/main" val="4221513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28</a:t>
            </a:fld>
            <a:endParaRPr lang="en-GB" dirty="0">
              <a:solidFill>
                <a:srgbClr val="30529D"/>
              </a:solidFill>
            </a:endParaRPr>
          </a:p>
        </p:txBody>
      </p:sp>
      <p:sp>
        <p:nvSpPr>
          <p:cNvPr id="4" name="Title 1"/>
          <p:cNvSpPr>
            <a:spLocks noGrp="1"/>
          </p:cNvSpPr>
          <p:nvPr>
            <p:ph type="title"/>
          </p:nvPr>
        </p:nvSpPr>
        <p:spPr>
          <a:xfrm>
            <a:off x="190499" y="137279"/>
            <a:ext cx="6808177" cy="623887"/>
          </a:xfrm>
        </p:spPr>
        <p:txBody>
          <a:bodyPr/>
          <a:lstStyle/>
          <a:p>
            <a:r>
              <a:rPr lang="en-US" dirty="0" smtClean="0"/>
              <a:t>Scenario 3 - Key points</a:t>
            </a:r>
            <a:br>
              <a:rPr lang="en-US" dirty="0" smtClean="0"/>
            </a:br>
            <a:endParaRPr lang="en-GB" sz="2000" i="1" dirty="0"/>
          </a:p>
        </p:txBody>
      </p:sp>
      <p:sp>
        <p:nvSpPr>
          <p:cNvPr id="6" name="Rounded Rectangle 5"/>
          <p:cNvSpPr/>
          <p:nvPr/>
        </p:nvSpPr>
        <p:spPr>
          <a:xfrm>
            <a:off x="611560" y="1556792"/>
            <a:ext cx="7886328" cy="864096"/>
          </a:xfrm>
          <a:prstGeom prst="roundRect">
            <a:avLst/>
          </a:prstGeom>
          <a:solidFill>
            <a:srgbClr val="00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FFFFFF"/>
                </a:solidFill>
              </a:rPr>
              <a:t>What are the key points to consider? </a:t>
            </a:r>
            <a:endParaRPr lang="en-GB" sz="2800" dirty="0">
              <a:solidFill>
                <a:srgbClr val="FFFFFF"/>
              </a:solidFill>
            </a:endParaRPr>
          </a:p>
        </p:txBody>
      </p:sp>
      <p:cxnSp>
        <p:nvCxnSpPr>
          <p:cNvPr id="7" name="AutoShape 26"/>
          <p:cNvCxnSpPr>
            <a:cxnSpLocks noChangeShapeType="1"/>
            <a:endCxn id="10" idx="0"/>
          </p:cNvCxnSpPr>
          <p:nvPr/>
        </p:nvCxnSpPr>
        <p:spPr bwMode="auto">
          <a:xfrm>
            <a:off x="1235351" y="2192065"/>
            <a:ext cx="0" cy="3037135"/>
          </a:xfrm>
          <a:prstGeom prst="straightConnector1">
            <a:avLst/>
          </a:prstGeom>
          <a:solidFill>
            <a:srgbClr val="FFFFFF"/>
          </a:solidFill>
          <a:ln w="38100" algn="ctr">
            <a:solidFill>
              <a:srgbClr val="00AEF0"/>
            </a:solidFill>
            <a:round/>
            <a:headEnd/>
            <a:tailEnd/>
          </a:ln>
        </p:spPr>
      </p:cxnSp>
      <p:sp>
        <p:nvSpPr>
          <p:cNvPr id="8" name="AutoShape 45"/>
          <p:cNvSpPr>
            <a:spLocks noChangeArrowheads="1"/>
          </p:cNvSpPr>
          <p:nvPr/>
        </p:nvSpPr>
        <p:spPr bwMode="auto">
          <a:xfrm>
            <a:off x="1022951" y="2740745"/>
            <a:ext cx="424800" cy="424690"/>
          </a:xfrm>
          <a:prstGeom prst="ellipse">
            <a:avLst/>
          </a:prstGeom>
          <a:solidFill>
            <a:srgbClr val="FFFFFF"/>
          </a:solidFill>
          <a:ln w="38100" algn="ctr">
            <a:solidFill>
              <a:srgbClr val="00AEF0"/>
            </a:solidFill>
            <a:round/>
            <a:headEnd/>
            <a:tailEnd/>
          </a:ln>
        </p:spPr>
        <p:txBody>
          <a:bodyPr wrap="none" lIns="100296" tIns="52154" rIns="100296" bIns="52154" anchor="ctr"/>
          <a:lstStyle/>
          <a:p>
            <a:pPr algn="ctr" fontAlgn="auto">
              <a:spcBef>
                <a:spcPts val="0"/>
              </a:spcBef>
              <a:spcAft>
                <a:spcPts val="0"/>
              </a:spcAft>
              <a:defRPr/>
            </a:pPr>
            <a:r>
              <a:rPr lang="en-GB" sz="1800" b="0" dirty="0">
                <a:solidFill>
                  <a:srgbClr val="30529D">
                    <a:lumMod val="50000"/>
                  </a:srgbClr>
                </a:solidFill>
                <a:latin typeface="Calibri"/>
                <a:ea typeface="ＭＳ Ｐゴシック" pitchFamily="34" charset="-128"/>
              </a:rPr>
              <a:t>1</a:t>
            </a:r>
          </a:p>
        </p:txBody>
      </p:sp>
      <p:sp>
        <p:nvSpPr>
          <p:cNvPr id="9" name="AutoShape 45"/>
          <p:cNvSpPr>
            <a:spLocks noChangeArrowheads="1"/>
          </p:cNvSpPr>
          <p:nvPr/>
        </p:nvSpPr>
        <p:spPr bwMode="auto">
          <a:xfrm>
            <a:off x="1022951" y="4005064"/>
            <a:ext cx="424800" cy="424690"/>
          </a:xfrm>
          <a:prstGeom prst="ellipse">
            <a:avLst/>
          </a:prstGeom>
          <a:solidFill>
            <a:srgbClr val="FFFFFF"/>
          </a:solidFill>
          <a:ln w="38100" algn="ctr">
            <a:solidFill>
              <a:srgbClr val="00AEF0"/>
            </a:solidFill>
            <a:round/>
            <a:headEnd/>
            <a:tailEnd/>
          </a:ln>
        </p:spPr>
        <p:txBody>
          <a:bodyPr wrap="none" lIns="100296" tIns="52154" rIns="100296" bIns="52154" anchor="ctr"/>
          <a:lstStyle/>
          <a:p>
            <a:pPr algn="ctr" fontAlgn="auto">
              <a:spcBef>
                <a:spcPts val="0"/>
              </a:spcBef>
              <a:spcAft>
                <a:spcPts val="0"/>
              </a:spcAft>
              <a:defRPr/>
            </a:pPr>
            <a:r>
              <a:rPr lang="en-GB" sz="1800" b="0" dirty="0">
                <a:solidFill>
                  <a:srgbClr val="30529D">
                    <a:lumMod val="50000"/>
                  </a:srgbClr>
                </a:solidFill>
                <a:latin typeface="Calibri"/>
                <a:ea typeface="ＭＳ Ｐゴシック" pitchFamily="34" charset="-128"/>
              </a:rPr>
              <a:t>2</a:t>
            </a:r>
          </a:p>
        </p:txBody>
      </p:sp>
      <p:sp>
        <p:nvSpPr>
          <p:cNvPr id="10" name="AutoShape 45"/>
          <p:cNvSpPr>
            <a:spLocks noChangeArrowheads="1"/>
          </p:cNvSpPr>
          <p:nvPr/>
        </p:nvSpPr>
        <p:spPr bwMode="auto">
          <a:xfrm>
            <a:off x="1022951" y="5229200"/>
            <a:ext cx="424800" cy="424690"/>
          </a:xfrm>
          <a:prstGeom prst="ellipse">
            <a:avLst/>
          </a:prstGeom>
          <a:solidFill>
            <a:srgbClr val="FFFFFF"/>
          </a:solidFill>
          <a:ln w="38100" algn="ctr">
            <a:solidFill>
              <a:srgbClr val="00AEF0"/>
            </a:solidFill>
            <a:round/>
            <a:headEnd/>
            <a:tailEnd/>
          </a:ln>
        </p:spPr>
        <p:txBody>
          <a:bodyPr wrap="none" lIns="100296" tIns="52154" rIns="100296" bIns="52154" anchor="ctr"/>
          <a:lstStyle/>
          <a:p>
            <a:pPr algn="ctr" fontAlgn="auto">
              <a:spcBef>
                <a:spcPts val="0"/>
              </a:spcBef>
              <a:spcAft>
                <a:spcPts val="0"/>
              </a:spcAft>
              <a:defRPr/>
            </a:pPr>
            <a:r>
              <a:rPr lang="en-GB" sz="1800" b="0" dirty="0">
                <a:solidFill>
                  <a:srgbClr val="30529D">
                    <a:lumMod val="50000"/>
                  </a:srgbClr>
                </a:solidFill>
                <a:latin typeface="Calibri"/>
                <a:ea typeface="ＭＳ Ｐゴシック" pitchFamily="34" charset="-128"/>
              </a:rPr>
              <a:t>3</a:t>
            </a:r>
          </a:p>
        </p:txBody>
      </p:sp>
      <p:sp>
        <p:nvSpPr>
          <p:cNvPr id="13" name="TextBox 12"/>
          <p:cNvSpPr txBox="1"/>
          <p:nvPr/>
        </p:nvSpPr>
        <p:spPr>
          <a:xfrm>
            <a:off x="1547665" y="2777949"/>
            <a:ext cx="6864828" cy="723275"/>
          </a:xfrm>
          <a:prstGeom prst="rect">
            <a:avLst/>
          </a:prstGeom>
          <a:noFill/>
        </p:spPr>
        <p:txBody>
          <a:bodyPr wrap="none" rtlCol="0">
            <a:spAutoFit/>
          </a:bodyPr>
          <a:lstStyle/>
          <a:p>
            <a:pPr>
              <a:spcBef>
                <a:spcPts val="600"/>
              </a:spcBef>
            </a:pPr>
            <a:r>
              <a:rPr lang="en-US" sz="1800" b="0" i="1" dirty="0">
                <a:solidFill>
                  <a:srgbClr val="30529D">
                    <a:lumMod val="50000"/>
                  </a:srgbClr>
                </a:solidFill>
                <a:latin typeface="Calibri"/>
                <a:ea typeface="ＭＳ Ｐゴシック" pitchFamily="34" charset="-128"/>
              </a:rPr>
              <a:t>“… through MT@EC’s automated translation services …”</a:t>
            </a:r>
            <a:endParaRPr lang="en-US" sz="1800" b="0" i="1" dirty="0" smtClean="0">
              <a:solidFill>
                <a:srgbClr val="30529D">
                  <a:lumMod val="50000"/>
                </a:srgbClr>
              </a:solidFill>
              <a:latin typeface="Calibri"/>
              <a:ea typeface="ＭＳ Ｐゴシック" pitchFamily="34" charset="-128"/>
            </a:endParaRPr>
          </a:p>
          <a:p>
            <a:pPr marL="285750" indent="-285750">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rPr>
              <a:t>How do I find which systems are using MT@EC’s translation service?</a:t>
            </a:r>
            <a:endParaRPr lang="en-US" sz="1800" b="0" dirty="0">
              <a:solidFill>
                <a:srgbClr val="30529D">
                  <a:lumMod val="50000"/>
                </a:srgbClr>
              </a:solidFill>
              <a:latin typeface="Calibri"/>
              <a:ea typeface="ＭＳ Ｐゴシック" pitchFamily="34" charset="-128"/>
            </a:endParaRPr>
          </a:p>
        </p:txBody>
      </p:sp>
      <p:sp>
        <p:nvSpPr>
          <p:cNvPr id="14" name="TextBox 13"/>
          <p:cNvSpPr txBox="1"/>
          <p:nvPr/>
        </p:nvSpPr>
        <p:spPr>
          <a:xfrm>
            <a:off x="1547665" y="4042268"/>
            <a:ext cx="6853928" cy="723275"/>
          </a:xfrm>
          <a:prstGeom prst="rect">
            <a:avLst/>
          </a:prstGeom>
          <a:noFill/>
        </p:spPr>
        <p:txBody>
          <a:bodyPr wrap="none" rtlCol="0">
            <a:spAutoFit/>
          </a:bodyPr>
          <a:lstStyle/>
          <a:p>
            <a:pPr>
              <a:spcBef>
                <a:spcPts val="600"/>
              </a:spcBef>
            </a:pPr>
            <a:r>
              <a:rPr lang="en-US" sz="1800" b="0" i="1" dirty="0">
                <a:solidFill>
                  <a:srgbClr val="30529D">
                    <a:lumMod val="50000"/>
                  </a:srgbClr>
                </a:solidFill>
                <a:latin typeface="Calibri"/>
                <a:ea typeface="ＭＳ Ｐゴシック" pitchFamily="34" charset="-128"/>
              </a:rPr>
              <a:t>“… the different kind of people that directly or indirectly use MT@EC …”</a:t>
            </a:r>
            <a:endParaRPr lang="en-US" sz="1800" b="0" i="1" dirty="0" smtClean="0">
              <a:solidFill>
                <a:srgbClr val="30529D">
                  <a:lumMod val="50000"/>
                </a:srgbClr>
              </a:solidFill>
              <a:latin typeface="Calibri"/>
              <a:ea typeface="ＭＳ Ｐゴシック" pitchFamily="34" charset="-128"/>
            </a:endParaRPr>
          </a:p>
          <a:p>
            <a:pPr marL="285750" indent="-285750">
              <a:spcBef>
                <a:spcPts val="600"/>
              </a:spcBef>
              <a:buFont typeface="Arial" panose="020B0604020202020204" pitchFamily="34" charset="0"/>
              <a:buChar char="•"/>
            </a:pPr>
            <a:r>
              <a:rPr lang="en-US" sz="1800" b="0" dirty="0">
                <a:solidFill>
                  <a:srgbClr val="30529D">
                    <a:lumMod val="50000"/>
                  </a:srgbClr>
                </a:solidFill>
                <a:latin typeface="Calibri"/>
                <a:ea typeface="ＭＳ Ｐゴシック" pitchFamily="34" charset="-128"/>
              </a:rPr>
              <a:t>How do I find who </a:t>
            </a:r>
            <a:r>
              <a:rPr lang="en-US" sz="1800" b="0" dirty="0" smtClean="0">
                <a:solidFill>
                  <a:srgbClr val="30529D">
                    <a:lumMod val="50000"/>
                  </a:srgbClr>
                </a:solidFill>
                <a:latin typeface="Calibri"/>
                <a:ea typeface="ＭＳ Ｐゴシック" pitchFamily="34" charset="-128"/>
              </a:rPr>
              <a:t>are the users of MT@EC and its linked systems?</a:t>
            </a:r>
            <a:endParaRPr lang="en-GB" sz="1800" b="0" dirty="0">
              <a:solidFill>
                <a:srgbClr val="30529D">
                  <a:lumMod val="50000"/>
                </a:srgbClr>
              </a:solidFill>
              <a:latin typeface="Calibri"/>
              <a:ea typeface="ＭＳ Ｐゴシック" pitchFamily="34" charset="-128"/>
            </a:endParaRPr>
          </a:p>
        </p:txBody>
      </p:sp>
      <p:sp>
        <p:nvSpPr>
          <p:cNvPr id="15" name="TextBox 14"/>
          <p:cNvSpPr txBox="1"/>
          <p:nvPr/>
        </p:nvSpPr>
        <p:spPr>
          <a:xfrm>
            <a:off x="1547664" y="5266404"/>
            <a:ext cx="6291146" cy="723275"/>
          </a:xfrm>
          <a:prstGeom prst="rect">
            <a:avLst/>
          </a:prstGeom>
          <a:noFill/>
        </p:spPr>
        <p:txBody>
          <a:bodyPr wrap="none" rtlCol="0">
            <a:spAutoFit/>
          </a:bodyPr>
          <a:lstStyle/>
          <a:p>
            <a:pPr>
              <a:spcBef>
                <a:spcPts val="600"/>
              </a:spcBef>
            </a:pPr>
            <a:r>
              <a:rPr lang="en-US" sz="1800" b="0" i="1" dirty="0">
                <a:solidFill>
                  <a:srgbClr val="30529D">
                    <a:lumMod val="50000"/>
                  </a:srgbClr>
                </a:solidFill>
                <a:latin typeface="Calibri"/>
                <a:ea typeface="ＭＳ Ｐゴシック" pitchFamily="34" charset="-128"/>
              </a:rPr>
              <a:t>“… the public services that are directly or indirectly facilitated </a:t>
            </a:r>
            <a:r>
              <a:rPr lang="en-US" sz="1800" b="0" i="1" dirty="0" smtClean="0">
                <a:solidFill>
                  <a:srgbClr val="30529D">
                    <a:lumMod val="50000"/>
                  </a:srgbClr>
                </a:solidFill>
                <a:latin typeface="Calibri"/>
                <a:ea typeface="ＭＳ Ｐゴシック" pitchFamily="34" charset="-128"/>
              </a:rPr>
              <a:t>…”</a:t>
            </a:r>
          </a:p>
          <a:p>
            <a:pPr marL="285750" indent="-285750">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rPr>
              <a:t>How do I find the public services supported by these systems?</a:t>
            </a:r>
            <a:endParaRPr lang="en-GB" sz="1800" b="0" i="1" dirty="0">
              <a:solidFill>
                <a:srgbClr val="30529D">
                  <a:lumMod val="50000"/>
                </a:srgbClr>
              </a:solidFill>
              <a:latin typeface="Calibri"/>
              <a:ea typeface="ＭＳ Ｐゴシック" pitchFamily="34" charset="-128"/>
            </a:endParaRPr>
          </a:p>
        </p:txBody>
      </p:sp>
      <p:sp>
        <p:nvSpPr>
          <p:cNvPr id="12" name="Rectangle 11"/>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Scenario-based exercise</a:t>
            </a:r>
            <a:endParaRPr lang="en-US" sz="1600" dirty="0">
              <a:solidFill>
                <a:prstClr val="white"/>
              </a:solidFill>
              <a:latin typeface="Calibri"/>
              <a:ea typeface="ＭＳ Ｐゴシック" pitchFamily="34" charset="-128"/>
            </a:endParaRPr>
          </a:p>
        </p:txBody>
      </p:sp>
      <p:sp>
        <p:nvSpPr>
          <p:cNvPr id="16"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03</a:t>
            </a:r>
            <a:endParaRPr lang="en-US" sz="1600" b="0" dirty="0">
              <a:solidFill>
                <a:prstClr val="white"/>
              </a:solidFill>
              <a:latin typeface="Calibri"/>
              <a:ea typeface="ＭＳ Ｐゴシック" pitchFamily="34" charset="-128"/>
            </a:endParaRPr>
          </a:p>
        </p:txBody>
      </p:sp>
      <p:sp>
        <p:nvSpPr>
          <p:cNvPr id="17"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02</a:t>
            </a:r>
            <a:endParaRPr lang="en-US" sz="1600" b="0" dirty="0">
              <a:solidFill>
                <a:prstClr val="white"/>
              </a:solidFill>
              <a:latin typeface="Calibri"/>
              <a:ea typeface="ＭＳ Ｐゴシック" pitchFamily="34" charset="-128"/>
            </a:endParaRPr>
          </a:p>
        </p:txBody>
      </p:sp>
      <p:sp>
        <p:nvSpPr>
          <p:cNvPr id="18"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04</a:t>
            </a:r>
            <a:endParaRPr lang="en-US" sz="1600" b="0" dirty="0">
              <a:solidFill>
                <a:prstClr val="white"/>
              </a:solidFill>
              <a:latin typeface="Calibri"/>
              <a:ea typeface="ＭＳ Ｐゴシック" pitchFamily="34" charset="-128"/>
            </a:endParaRPr>
          </a:p>
        </p:txBody>
      </p:sp>
      <p:sp>
        <p:nvSpPr>
          <p:cNvPr id="19"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a:solidFill>
                  <a:prstClr val="white"/>
                </a:solidFill>
                <a:latin typeface="Calibri"/>
                <a:ea typeface="ＭＳ Ｐゴシック" pitchFamily="34" charset="-128"/>
              </a:rPr>
              <a:t>01</a:t>
            </a:r>
          </a:p>
        </p:txBody>
      </p:sp>
      <p:sp>
        <p:nvSpPr>
          <p:cNvPr id="20"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smtClean="0">
                <a:solidFill>
                  <a:prstClr val="white"/>
                </a:solidFill>
                <a:latin typeface="Calibri"/>
                <a:ea typeface="ＭＳ Ｐゴシック" pitchFamily="34" charset="-128"/>
              </a:rPr>
              <a:t>05</a:t>
            </a:r>
            <a:endParaRPr lang="en-US" sz="1600" dirty="0">
              <a:solidFill>
                <a:prstClr val="white"/>
              </a:solidFill>
              <a:latin typeface="Calibri"/>
              <a:ea typeface="ＭＳ Ｐゴシック" pitchFamily="34" charset="-128"/>
            </a:endParaRPr>
          </a:p>
        </p:txBody>
      </p:sp>
    </p:spTree>
    <p:extLst>
      <p:ext uri="{BB962C8B-B14F-4D97-AF65-F5344CB8AC3E}">
        <p14:creationId xmlns:p14="http://schemas.microsoft.com/office/powerpoint/2010/main" val="3149914573"/>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29</a:t>
            </a:fld>
            <a:endParaRPr lang="en-GB" dirty="0">
              <a:solidFill>
                <a:srgbClr val="30529D"/>
              </a:solidFill>
            </a:endParaRPr>
          </a:p>
        </p:txBody>
      </p:sp>
      <p:sp>
        <p:nvSpPr>
          <p:cNvPr id="4" name="Title 1"/>
          <p:cNvSpPr>
            <a:spLocks noGrp="1"/>
          </p:cNvSpPr>
          <p:nvPr>
            <p:ph type="title"/>
          </p:nvPr>
        </p:nvSpPr>
        <p:spPr>
          <a:xfrm>
            <a:off x="190499" y="137279"/>
            <a:ext cx="6808177" cy="623887"/>
          </a:xfrm>
        </p:spPr>
        <p:txBody>
          <a:bodyPr/>
          <a:lstStyle/>
          <a:p>
            <a:r>
              <a:rPr lang="en-US" dirty="0" smtClean="0"/>
              <a:t>Scenario 3 - Solution</a:t>
            </a:r>
            <a:r>
              <a:rPr lang="en-US" sz="2000" dirty="0" smtClean="0"/>
              <a:t/>
            </a:r>
            <a:br>
              <a:rPr lang="en-US" sz="2000" dirty="0" smtClean="0"/>
            </a:br>
            <a:endParaRPr lang="en-GB" sz="2000" i="1" dirty="0"/>
          </a:p>
        </p:txBody>
      </p:sp>
      <p:sp>
        <p:nvSpPr>
          <p:cNvPr id="6" name="Rounded Rectangle 5"/>
          <p:cNvSpPr/>
          <p:nvPr/>
        </p:nvSpPr>
        <p:spPr>
          <a:xfrm>
            <a:off x="611560" y="1556792"/>
            <a:ext cx="7886328" cy="864096"/>
          </a:xfrm>
          <a:prstGeom prst="roundRect">
            <a:avLst/>
          </a:prstGeom>
          <a:solidFill>
            <a:srgbClr val="00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FFFFFF"/>
                </a:solidFill>
              </a:rPr>
              <a:t>Solution steps</a:t>
            </a:r>
            <a:endParaRPr lang="en-GB" sz="2800" dirty="0">
              <a:solidFill>
                <a:srgbClr val="FFFFFF"/>
              </a:solidFill>
            </a:endParaRPr>
          </a:p>
        </p:txBody>
      </p:sp>
      <p:cxnSp>
        <p:nvCxnSpPr>
          <p:cNvPr id="7" name="AutoShape 26"/>
          <p:cNvCxnSpPr>
            <a:cxnSpLocks noChangeShapeType="1"/>
            <a:endCxn id="19" idx="0"/>
          </p:cNvCxnSpPr>
          <p:nvPr/>
        </p:nvCxnSpPr>
        <p:spPr bwMode="auto">
          <a:xfrm>
            <a:off x="1235351" y="2292648"/>
            <a:ext cx="0" cy="2186554"/>
          </a:xfrm>
          <a:prstGeom prst="straightConnector1">
            <a:avLst/>
          </a:prstGeom>
          <a:solidFill>
            <a:srgbClr val="FFFFFF"/>
          </a:solidFill>
          <a:ln w="38100" algn="ctr">
            <a:solidFill>
              <a:srgbClr val="00AEF0"/>
            </a:solidFill>
            <a:round/>
            <a:headEnd/>
            <a:tailEnd/>
          </a:ln>
        </p:spPr>
      </p:cxnSp>
      <p:sp>
        <p:nvSpPr>
          <p:cNvPr id="8" name="AutoShape 45"/>
          <p:cNvSpPr>
            <a:spLocks noChangeArrowheads="1"/>
          </p:cNvSpPr>
          <p:nvPr/>
        </p:nvSpPr>
        <p:spPr bwMode="auto">
          <a:xfrm>
            <a:off x="1022951" y="2740745"/>
            <a:ext cx="424800" cy="424690"/>
          </a:xfrm>
          <a:prstGeom prst="ellipse">
            <a:avLst/>
          </a:prstGeom>
          <a:solidFill>
            <a:srgbClr val="FFFFFF"/>
          </a:solidFill>
          <a:ln w="38100" algn="ctr">
            <a:solidFill>
              <a:srgbClr val="00AEF0"/>
            </a:solidFill>
            <a:round/>
            <a:headEnd/>
            <a:tailEnd/>
          </a:ln>
        </p:spPr>
        <p:txBody>
          <a:bodyPr wrap="none" lIns="100296" tIns="52154" rIns="100296" bIns="52154" anchor="ctr"/>
          <a:lstStyle/>
          <a:p>
            <a:pPr algn="ctr" fontAlgn="auto">
              <a:spcBef>
                <a:spcPts val="0"/>
              </a:spcBef>
              <a:spcAft>
                <a:spcPts val="0"/>
              </a:spcAft>
              <a:defRPr/>
            </a:pPr>
            <a:r>
              <a:rPr lang="en-GB" sz="1800" b="0" dirty="0">
                <a:solidFill>
                  <a:srgbClr val="30529D">
                    <a:lumMod val="50000"/>
                  </a:srgbClr>
                </a:solidFill>
                <a:latin typeface="Calibri"/>
                <a:ea typeface="ＭＳ Ｐゴシック" pitchFamily="34" charset="-128"/>
              </a:rPr>
              <a:t>1</a:t>
            </a:r>
          </a:p>
        </p:txBody>
      </p:sp>
      <p:sp>
        <p:nvSpPr>
          <p:cNvPr id="9" name="AutoShape 45"/>
          <p:cNvSpPr>
            <a:spLocks noChangeArrowheads="1"/>
          </p:cNvSpPr>
          <p:nvPr/>
        </p:nvSpPr>
        <p:spPr bwMode="auto">
          <a:xfrm>
            <a:off x="1022951" y="3601591"/>
            <a:ext cx="424800" cy="424690"/>
          </a:xfrm>
          <a:prstGeom prst="ellipse">
            <a:avLst/>
          </a:prstGeom>
          <a:solidFill>
            <a:srgbClr val="FFFFFF"/>
          </a:solidFill>
          <a:ln w="38100" algn="ctr">
            <a:solidFill>
              <a:srgbClr val="00AEF0"/>
            </a:solidFill>
            <a:round/>
            <a:headEnd/>
            <a:tailEnd/>
          </a:ln>
        </p:spPr>
        <p:txBody>
          <a:bodyPr wrap="none" lIns="100296" tIns="52154" rIns="100296" bIns="52154" anchor="ctr"/>
          <a:lstStyle/>
          <a:p>
            <a:pPr algn="ctr" fontAlgn="auto">
              <a:spcBef>
                <a:spcPts val="0"/>
              </a:spcBef>
              <a:spcAft>
                <a:spcPts val="0"/>
              </a:spcAft>
              <a:defRPr/>
            </a:pPr>
            <a:r>
              <a:rPr lang="en-GB" sz="1800" b="0" dirty="0">
                <a:solidFill>
                  <a:srgbClr val="30529D">
                    <a:lumMod val="50000"/>
                  </a:srgbClr>
                </a:solidFill>
                <a:latin typeface="Calibri"/>
                <a:ea typeface="ＭＳ Ｐゴシック" pitchFamily="34" charset="-128"/>
              </a:rPr>
              <a:t>2</a:t>
            </a:r>
          </a:p>
        </p:txBody>
      </p:sp>
      <p:sp>
        <p:nvSpPr>
          <p:cNvPr id="24" name="TextBox 23"/>
          <p:cNvSpPr txBox="1"/>
          <p:nvPr/>
        </p:nvSpPr>
        <p:spPr>
          <a:xfrm>
            <a:off x="1547812" y="2775595"/>
            <a:ext cx="6618478" cy="723275"/>
          </a:xfrm>
          <a:prstGeom prst="rect">
            <a:avLst/>
          </a:prstGeom>
          <a:noFill/>
        </p:spPr>
        <p:txBody>
          <a:bodyPr wrap="none" rtlCol="0">
            <a:spAutoFit/>
          </a:bodyPr>
          <a:lstStyle/>
          <a:p>
            <a:pPr>
              <a:spcBef>
                <a:spcPts val="600"/>
              </a:spcBef>
            </a:pPr>
            <a:r>
              <a:rPr lang="en-US" sz="1800" dirty="0" smtClean="0">
                <a:solidFill>
                  <a:srgbClr val="30529D">
                    <a:lumMod val="50000"/>
                  </a:srgbClr>
                </a:solidFill>
                <a:latin typeface="Calibri"/>
                <a:ea typeface="ＭＳ Ｐゴシック" pitchFamily="34" charset="-128"/>
              </a:rPr>
              <a:t>[Technical infrastructure view] </a:t>
            </a:r>
            <a:r>
              <a:rPr lang="en-US" sz="1800" b="0" dirty="0" smtClean="0">
                <a:solidFill>
                  <a:srgbClr val="30529D">
                    <a:lumMod val="50000"/>
                  </a:srgbClr>
                </a:solidFill>
                <a:latin typeface="Calibri"/>
                <a:ea typeface="ＭＳ Ｐゴシック" pitchFamily="34" charset="-128"/>
              </a:rPr>
              <a:t>Filter “Machine Translation service”</a:t>
            </a:r>
          </a:p>
          <a:p>
            <a:pPr marL="285750" indent="-285750">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rPr>
              <a:t>The solutions (re)using MT@EC’s translation service are displayed</a:t>
            </a:r>
          </a:p>
        </p:txBody>
      </p:sp>
      <p:sp>
        <p:nvSpPr>
          <p:cNvPr id="16" name="TextBox 15"/>
          <p:cNvSpPr txBox="1"/>
          <p:nvPr/>
        </p:nvSpPr>
        <p:spPr>
          <a:xfrm>
            <a:off x="1547812" y="3626888"/>
            <a:ext cx="7453002" cy="723275"/>
          </a:xfrm>
          <a:prstGeom prst="rect">
            <a:avLst/>
          </a:prstGeom>
          <a:noFill/>
        </p:spPr>
        <p:txBody>
          <a:bodyPr wrap="none" rtlCol="0">
            <a:spAutoFit/>
          </a:bodyPr>
          <a:lstStyle/>
          <a:p>
            <a:pPr>
              <a:spcBef>
                <a:spcPts val="600"/>
              </a:spcBef>
            </a:pPr>
            <a:r>
              <a:rPr lang="en-US" sz="1800" dirty="0" smtClean="0">
                <a:solidFill>
                  <a:srgbClr val="30529D">
                    <a:lumMod val="50000"/>
                  </a:srgbClr>
                </a:solidFill>
                <a:latin typeface="Calibri"/>
                <a:ea typeface="ＭＳ Ｐゴシック" pitchFamily="34" charset="-128"/>
              </a:rPr>
              <a:t>[</a:t>
            </a:r>
            <a:r>
              <a:rPr lang="en-US" sz="1800" dirty="0">
                <a:solidFill>
                  <a:srgbClr val="30529D">
                    <a:lumMod val="50000"/>
                  </a:srgbClr>
                </a:solidFill>
                <a:latin typeface="Calibri"/>
                <a:ea typeface="ＭＳ Ｐゴシック" pitchFamily="34" charset="-128"/>
              </a:rPr>
              <a:t>Technical </a:t>
            </a:r>
            <a:r>
              <a:rPr lang="en-US" sz="1800" dirty="0" smtClean="0">
                <a:solidFill>
                  <a:srgbClr val="30529D">
                    <a:lumMod val="50000"/>
                  </a:srgbClr>
                </a:solidFill>
                <a:latin typeface="Calibri"/>
                <a:ea typeface="ＭＳ Ｐゴシック" pitchFamily="34" charset="-128"/>
              </a:rPr>
              <a:t>application view] </a:t>
            </a:r>
            <a:r>
              <a:rPr lang="en-US" sz="1800" b="0" dirty="0" smtClean="0">
                <a:solidFill>
                  <a:srgbClr val="30529D">
                    <a:lumMod val="50000"/>
                  </a:srgbClr>
                </a:solidFill>
                <a:latin typeface="Calibri"/>
                <a:ea typeface="ＭＳ Ｐゴシック" pitchFamily="34" charset="-128"/>
              </a:rPr>
              <a:t>Select “Human” and “System”</a:t>
            </a:r>
          </a:p>
          <a:p>
            <a:pPr marL="285750" indent="-285750">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rPr>
              <a:t>The people and systems using MT@EC and its linked systems are displayed</a:t>
            </a:r>
          </a:p>
        </p:txBody>
      </p:sp>
      <p:sp>
        <p:nvSpPr>
          <p:cNvPr id="17" name="TextBox 16"/>
          <p:cNvSpPr txBox="1"/>
          <p:nvPr/>
        </p:nvSpPr>
        <p:spPr>
          <a:xfrm>
            <a:off x="1547812" y="4478181"/>
            <a:ext cx="7441461" cy="723275"/>
          </a:xfrm>
          <a:prstGeom prst="rect">
            <a:avLst/>
          </a:prstGeom>
          <a:noFill/>
        </p:spPr>
        <p:txBody>
          <a:bodyPr wrap="none" rtlCol="0">
            <a:spAutoFit/>
          </a:bodyPr>
          <a:lstStyle/>
          <a:p>
            <a:pPr>
              <a:spcBef>
                <a:spcPts val="600"/>
              </a:spcBef>
            </a:pPr>
            <a:r>
              <a:rPr lang="en-US" sz="1800" dirty="0" smtClean="0">
                <a:solidFill>
                  <a:srgbClr val="30529D">
                    <a:lumMod val="50000"/>
                  </a:srgbClr>
                </a:solidFill>
                <a:latin typeface="Calibri"/>
                <a:ea typeface="ＭＳ Ｐゴシック" pitchFamily="34" charset="-128"/>
              </a:rPr>
              <a:t>[</a:t>
            </a:r>
            <a:r>
              <a:rPr lang="en-US" sz="1800" dirty="0">
                <a:solidFill>
                  <a:srgbClr val="30529D">
                    <a:lumMod val="50000"/>
                  </a:srgbClr>
                </a:solidFill>
                <a:latin typeface="Calibri"/>
                <a:ea typeface="ＭＳ Ｐゴシック" pitchFamily="34" charset="-128"/>
              </a:rPr>
              <a:t>Organisational </a:t>
            </a:r>
            <a:r>
              <a:rPr lang="en-US" sz="1800" dirty="0" smtClean="0">
                <a:solidFill>
                  <a:srgbClr val="30529D">
                    <a:lumMod val="50000"/>
                  </a:srgbClr>
                </a:solidFill>
                <a:latin typeface="Calibri"/>
                <a:ea typeface="ＭＳ Ｐゴシック" pitchFamily="34" charset="-128"/>
              </a:rPr>
              <a:t>view] </a:t>
            </a:r>
            <a:r>
              <a:rPr lang="en-US" sz="1800" b="0" dirty="0" smtClean="0">
                <a:solidFill>
                  <a:srgbClr val="30529D">
                    <a:lumMod val="50000"/>
                  </a:srgbClr>
                </a:solidFill>
                <a:latin typeface="Calibri"/>
                <a:ea typeface="ＭＳ Ｐゴシック" pitchFamily="34" charset="-128"/>
              </a:rPr>
              <a:t>Select “Public Service”</a:t>
            </a:r>
          </a:p>
          <a:p>
            <a:pPr marL="285750" indent="-285750">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rPr>
              <a:t>The public services offered by MT@EC and its linked systems are displayed</a:t>
            </a:r>
          </a:p>
        </p:txBody>
      </p:sp>
      <p:sp>
        <p:nvSpPr>
          <p:cNvPr id="19" name="AutoShape 45"/>
          <p:cNvSpPr>
            <a:spLocks noChangeArrowheads="1"/>
          </p:cNvSpPr>
          <p:nvPr/>
        </p:nvSpPr>
        <p:spPr bwMode="auto">
          <a:xfrm>
            <a:off x="1022951" y="4479202"/>
            <a:ext cx="424800" cy="424690"/>
          </a:xfrm>
          <a:prstGeom prst="ellipse">
            <a:avLst/>
          </a:prstGeom>
          <a:solidFill>
            <a:srgbClr val="FFFFFF"/>
          </a:solidFill>
          <a:ln w="38100" algn="ctr">
            <a:solidFill>
              <a:srgbClr val="00AEF0"/>
            </a:solidFill>
            <a:round/>
            <a:headEnd/>
            <a:tailEnd/>
          </a:ln>
        </p:spPr>
        <p:txBody>
          <a:bodyPr wrap="none" lIns="100296" tIns="52154" rIns="100296" bIns="52154" anchor="ctr"/>
          <a:lstStyle/>
          <a:p>
            <a:pPr algn="ctr" fontAlgn="auto">
              <a:spcBef>
                <a:spcPts val="0"/>
              </a:spcBef>
              <a:spcAft>
                <a:spcPts val="0"/>
              </a:spcAft>
              <a:defRPr/>
            </a:pPr>
            <a:r>
              <a:rPr lang="en-US" sz="1800" b="0" dirty="0" smtClean="0">
                <a:solidFill>
                  <a:srgbClr val="30529D">
                    <a:lumMod val="50000"/>
                  </a:srgbClr>
                </a:solidFill>
                <a:latin typeface="Calibri"/>
                <a:ea typeface="ＭＳ Ｐゴシック" pitchFamily="34" charset="-128"/>
              </a:rPr>
              <a:t>3</a:t>
            </a:r>
            <a:endParaRPr lang="en-GB" sz="1800" b="0" dirty="0">
              <a:solidFill>
                <a:srgbClr val="30529D">
                  <a:lumMod val="50000"/>
                </a:srgbClr>
              </a:solidFill>
              <a:latin typeface="Calibri"/>
              <a:ea typeface="ＭＳ Ｐゴシック" pitchFamily="34" charset="-128"/>
            </a:endParaRPr>
          </a:p>
        </p:txBody>
      </p:sp>
      <p:sp>
        <p:nvSpPr>
          <p:cNvPr id="12" name="Rectangle 11"/>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Scenario-based exercise</a:t>
            </a:r>
            <a:endParaRPr lang="en-US" sz="1600" dirty="0">
              <a:solidFill>
                <a:prstClr val="white"/>
              </a:solidFill>
              <a:latin typeface="Calibri"/>
              <a:ea typeface="ＭＳ Ｐゴシック" pitchFamily="34" charset="-128"/>
            </a:endParaRPr>
          </a:p>
        </p:txBody>
      </p:sp>
      <p:sp>
        <p:nvSpPr>
          <p:cNvPr id="13"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03</a:t>
            </a:r>
            <a:endParaRPr lang="en-US" sz="1600" b="0" dirty="0">
              <a:solidFill>
                <a:prstClr val="white"/>
              </a:solidFill>
              <a:latin typeface="Calibri"/>
              <a:ea typeface="ＭＳ Ｐゴシック" pitchFamily="34" charset="-128"/>
            </a:endParaRPr>
          </a:p>
        </p:txBody>
      </p:sp>
      <p:sp>
        <p:nvSpPr>
          <p:cNvPr id="14"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02</a:t>
            </a:r>
            <a:endParaRPr lang="en-US" sz="1600" b="0" dirty="0">
              <a:solidFill>
                <a:prstClr val="white"/>
              </a:solidFill>
              <a:latin typeface="Calibri"/>
              <a:ea typeface="ＭＳ Ｐゴシック" pitchFamily="34" charset="-128"/>
            </a:endParaRPr>
          </a:p>
        </p:txBody>
      </p:sp>
      <p:sp>
        <p:nvSpPr>
          <p:cNvPr id="15"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04</a:t>
            </a:r>
            <a:endParaRPr lang="en-US" sz="1600" b="0" dirty="0">
              <a:solidFill>
                <a:prstClr val="white"/>
              </a:solidFill>
              <a:latin typeface="Calibri"/>
              <a:ea typeface="ＭＳ Ｐゴシック" pitchFamily="34" charset="-128"/>
            </a:endParaRPr>
          </a:p>
        </p:txBody>
      </p:sp>
      <p:sp>
        <p:nvSpPr>
          <p:cNvPr id="18"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a:solidFill>
                  <a:prstClr val="white"/>
                </a:solidFill>
                <a:latin typeface="Calibri"/>
                <a:ea typeface="ＭＳ Ｐゴシック" pitchFamily="34" charset="-128"/>
              </a:rPr>
              <a:t>01</a:t>
            </a:r>
          </a:p>
        </p:txBody>
      </p:sp>
      <p:sp>
        <p:nvSpPr>
          <p:cNvPr id="20"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smtClean="0">
                <a:solidFill>
                  <a:prstClr val="white"/>
                </a:solidFill>
                <a:latin typeface="Calibri"/>
                <a:ea typeface="ＭＳ Ｐゴシック" pitchFamily="34" charset="-128"/>
              </a:rPr>
              <a:t>05</a:t>
            </a:r>
            <a:endParaRPr lang="en-US" sz="1600" dirty="0">
              <a:solidFill>
                <a:prstClr val="white"/>
              </a:solidFill>
              <a:latin typeface="Calibri"/>
              <a:ea typeface="ＭＳ Ｐゴシック" pitchFamily="34" charset="-128"/>
            </a:endParaRPr>
          </a:p>
        </p:txBody>
      </p:sp>
    </p:spTree>
    <p:extLst>
      <p:ext uri="{BB962C8B-B14F-4D97-AF65-F5344CB8AC3E}">
        <p14:creationId xmlns:p14="http://schemas.microsoft.com/office/powerpoint/2010/main" val="2566202095"/>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contents</a:t>
            </a:r>
            <a:endParaRPr lang="en-GB"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3</a:t>
            </a:fld>
            <a:endParaRPr lang="en-GB" dirty="0">
              <a:solidFill>
                <a:srgbClr val="30529D"/>
              </a:solidFill>
            </a:endParaRPr>
          </a:p>
        </p:txBody>
      </p:sp>
      <p:sp>
        <p:nvSpPr>
          <p:cNvPr id="4" name="Textfeld 7"/>
          <p:cNvSpPr txBox="1"/>
          <p:nvPr/>
        </p:nvSpPr>
        <p:spPr bwMode="gray">
          <a:xfrm>
            <a:off x="448907" y="3163946"/>
            <a:ext cx="683668"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b="0" dirty="0" smtClean="0">
                <a:solidFill>
                  <a:srgbClr val="00B0F0"/>
                </a:solidFill>
                <a:latin typeface="Calibri"/>
                <a:ea typeface="ＭＳ Ｐゴシック" pitchFamily="34" charset="-128"/>
              </a:rPr>
              <a:t>03</a:t>
            </a:r>
            <a:endParaRPr lang="en-US" sz="2800" b="0" dirty="0">
              <a:solidFill>
                <a:srgbClr val="00B0F0"/>
              </a:solidFill>
              <a:latin typeface="Calibri"/>
              <a:ea typeface="ＭＳ Ｐゴシック" pitchFamily="34" charset="-128"/>
            </a:endParaRPr>
          </a:p>
        </p:txBody>
      </p:sp>
      <p:sp>
        <p:nvSpPr>
          <p:cNvPr id="5" name="Textfeld 7"/>
          <p:cNvSpPr txBox="1"/>
          <p:nvPr/>
        </p:nvSpPr>
        <p:spPr bwMode="gray">
          <a:xfrm>
            <a:off x="448907" y="2370116"/>
            <a:ext cx="683668"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b="0" dirty="0" smtClean="0">
                <a:solidFill>
                  <a:srgbClr val="00B0F0"/>
                </a:solidFill>
                <a:latin typeface="Calibri"/>
                <a:ea typeface="ＭＳ Ｐゴシック" pitchFamily="34" charset="-128"/>
              </a:rPr>
              <a:t>02</a:t>
            </a:r>
            <a:endParaRPr lang="en-US" sz="2800" b="0" dirty="0">
              <a:solidFill>
                <a:srgbClr val="00B0F0"/>
              </a:solidFill>
              <a:latin typeface="Calibri"/>
              <a:ea typeface="ＭＳ Ｐゴシック" pitchFamily="34" charset="-128"/>
            </a:endParaRPr>
          </a:p>
        </p:txBody>
      </p:sp>
      <p:sp>
        <p:nvSpPr>
          <p:cNvPr id="6" name="Textfeld 7"/>
          <p:cNvSpPr txBox="1"/>
          <p:nvPr/>
        </p:nvSpPr>
        <p:spPr bwMode="gray">
          <a:xfrm>
            <a:off x="448907" y="3957776"/>
            <a:ext cx="683668"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b="0" dirty="0" smtClean="0">
                <a:solidFill>
                  <a:srgbClr val="00B0F0"/>
                </a:solidFill>
                <a:latin typeface="Calibri"/>
                <a:ea typeface="ＭＳ Ｐゴシック" pitchFamily="34" charset="-128"/>
              </a:rPr>
              <a:t>04</a:t>
            </a:r>
            <a:endParaRPr lang="en-US" sz="2800" b="0" dirty="0">
              <a:solidFill>
                <a:srgbClr val="00B0F0"/>
              </a:solidFill>
              <a:latin typeface="Calibri"/>
              <a:ea typeface="ＭＳ Ｐゴシック" pitchFamily="34" charset="-128"/>
            </a:endParaRPr>
          </a:p>
        </p:txBody>
      </p:sp>
      <p:sp>
        <p:nvSpPr>
          <p:cNvPr id="7" name="Rectangle 6"/>
          <p:cNvSpPr/>
          <p:nvPr/>
        </p:nvSpPr>
        <p:spPr>
          <a:xfrm>
            <a:off x="1259280" y="1596904"/>
            <a:ext cx="4320832" cy="523220"/>
          </a:xfrm>
          <a:prstGeom prst="rect">
            <a:avLst/>
          </a:prstGeom>
        </p:spPr>
        <p:txBody>
          <a:bodyPr wrap="square">
            <a:spAutoFit/>
          </a:bodyPr>
          <a:lstStyle/>
          <a:p>
            <a:r>
              <a:rPr lang="en-US" sz="2800" dirty="0">
                <a:solidFill>
                  <a:srgbClr val="30529D">
                    <a:lumMod val="50000"/>
                  </a:srgbClr>
                </a:solidFill>
                <a:latin typeface="Calibri"/>
                <a:ea typeface="ＭＳ Ｐゴシック" pitchFamily="34" charset="-128"/>
                <a:cs typeface="Arial" panose="020B0604020202020204" pitchFamily="34" charset="0"/>
              </a:rPr>
              <a:t>Introduction</a:t>
            </a:r>
          </a:p>
        </p:txBody>
      </p:sp>
      <p:sp>
        <p:nvSpPr>
          <p:cNvPr id="8" name="Rectangle 7"/>
          <p:cNvSpPr/>
          <p:nvPr/>
        </p:nvSpPr>
        <p:spPr>
          <a:xfrm>
            <a:off x="1259280" y="2370116"/>
            <a:ext cx="4175984" cy="523220"/>
          </a:xfrm>
          <a:prstGeom prst="rect">
            <a:avLst/>
          </a:prstGeom>
        </p:spPr>
        <p:txBody>
          <a:bodyPr wrap="square">
            <a:spAutoFit/>
          </a:bodyPr>
          <a:lstStyle/>
          <a:p>
            <a:r>
              <a:rPr lang="en-GB" sz="2800" b="0" dirty="0" smtClean="0">
                <a:solidFill>
                  <a:srgbClr val="30529D">
                    <a:lumMod val="50000"/>
                  </a:srgbClr>
                </a:solidFill>
                <a:latin typeface="Calibri"/>
                <a:ea typeface="ＭＳ Ｐゴシック" pitchFamily="34" charset="-128"/>
                <a:cs typeface="Arial" panose="020B0604020202020204" pitchFamily="34" charset="0"/>
              </a:rPr>
              <a:t>Main views</a:t>
            </a:r>
            <a:endParaRPr lang="en-GB" sz="2800" b="0" dirty="0">
              <a:solidFill>
                <a:srgbClr val="30529D">
                  <a:lumMod val="50000"/>
                </a:srgbClr>
              </a:solidFill>
              <a:latin typeface="Calibri"/>
              <a:ea typeface="ＭＳ Ｐゴシック" pitchFamily="34" charset="-128"/>
              <a:cs typeface="Arial" panose="020B0604020202020204" pitchFamily="34" charset="0"/>
            </a:endParaRPr>
          </a:p>
        </p:txBody>
      </p:sp>
      <p:sp>
        <p:nvSpPr>
          <p:cNvPr id="9" name="Rectangle 8"/>
          <p:cNvSpPr/>
          <p:nvPr/>
        </p:nvSpPr>
        <p:spPr>
          <a:xfrm>
            <a:off x="1276182" y="3015315"/>
            <a:ext cx="6752202" cy="671851"/>
          </a:xfrm>
          <a:prstGeom prst="rect">
            <a:avLst/>
          </a:prstGeom>
        </p:spPr>
        <p:txBody>
          <a:bodyPr wrap="square">
            <a:spAutoFit/>
          </a:bodyPr>
          <a:lstStyle/>
          <a:p>
            <a:pPr>
              <a:lnSpc>
                <a:spcPct val="150000"/>
              </a:lnSpc>
            </a:pPr>
            <a:r>
              <a:rPr lang="en-US" sz="2800" b="0" dirty="0" smtClean="0">
                <a:solidFill>
                  <a:srgbClr val="30529D">
                    <a:lumMod val="50000"/>
                  </a:srgbClr>
                </a:solidFill>
                <a:latin typeface="Calibri"/>
                <a:ea typeface="ＭＳ Ｐゴシック" pitchFamily="34" charset="-128"/>
                <a:cs typeface="Arial" panose="020B0604020202020204" pitchFamily="34" charset="0"/>
              </a:rPr>
              <a:t>Functionalities</a:t>
            </a:r>
            <a:endParaRPr lang="en-US" sz="2800" b="0" dirty="0">
              <a:solidFill>
                <a:srgbClr val="30529D">
                  <a:lumMod val="50000"/>
                </a:srgbClr>
              </a:solidFill>
              <a:latin typeface="Calibri"/>
              <a:ea typeface="ＭＳ Ｐゴシック" pitchFamily="34" charset="-128"/>
              <a:cs typeface="Arial" panose="020B0604020202020204" pitchFamily="34" charset="0"/>
            </a:endParaRPr>
          </a:p>
        </p:txBody>
      </p:sp>
      <p:sp>
        <p:nvSpPr>
          <p:cNvPr id="10" name="Rectangle 9"/>
          <p:cNvSpPr/>
          <p:nvPr/>
        </p:nvSpPr>
        <p:spPr>
          <a:xfrm>
            <a:off x="1276182" y="3809145"/>
            <a:ext cx="6991517" cy="738664"/>
          </a:xfrm>
          <a:prstGeom prst="rect">
            <a:avLst/>
          </a:prstGeom>
        </p:spPr>
        <p:txBody>
          <a:bodyPr wrap="square">
            <a:spAutoFit/>
          </a:bodyPr>
          <a:lstStyle/>
          <a:p>
            <a:pPr>
              <a:lnSpc>
                <a:spcPct val="150000"/>
              </a:lnSpc>
            </a:pPr>
            <a:r>
              <a:rPr lang="en-US" sz="2800" b="0" dirty="0" smtClean="0">
                <a:solidFill>
                  <a:srgbClr val="30529D">
                    <a:lumMod val="50000"/>
                  </a:srgbClr>
                </a:solidFill>
                <a:latin typeface="Calibri"/>
                <a:ea typeface="ＭＳ Ｐゴシック" pitchFamily="34" charset="-128"/>
                <a:cs typeface="Arial" panose="020B0604020202020204" pitchFamily="34" charset="0"/>
              </a:rPr>
              <a:t>Demo</a:t>
            </a:r>
            <a:endParaRPr lang="en-US" sz="2800" b="0" dirty="0">
              <a:solidFill>
                <a:srgbClr val="30529D">
                  <a:lumMod val="50000"/>
                </a:srgbClr>
              </a:solidFill>
              <a:latin typeface="Calibri"/>
              <a:ea typeface="ＭＳ Ｐゴシック" pitchFamily="34" charset="-128"/>
              <a:cs typeface="Arial" panose="020B0604020202020204" pitchFamily="34" charset="0"/>
            </a:endParaRPr>
          </a:p>
        </p:txBody>
      </p:sp>
      <p:sp>
        <p:nvSpPr>
          <p:cNvPr id="11" name="Textfeld 7"/>
          <p:cNvSpPr txBox="1"/>
          <p:nvPr/>
        </p:nvSpPr>
        <p:spPr bwMode="gray">
          <a:xfrm>
            <a:off x="448907" y="1588986"/>
            <a:ext cx="713110"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dirty="0">
                <a:solidFill>
                  <a:srgbClr val="00B0F0"/>
                </a:solidFill>
                <a:latin typeface="Calibri"/>
                <a:ea typeface="ＭＳ Ｐゴシック" pitchFamily="34" charset="-128"/>
              </a:rPr>
              <a:t>01</a:t>
            </a:r>
          </a:p>
        </p:txBody>
      </p:sp>
      <p:sp>
        <p:nvSpPr>
          <p:cNvPr id="12" name="Rectangle 11"/>
          <p:cNvSpPr/>
          <p:nvPr/>
        </p:nvSpPr>
        <p:spPr>
          <a:xfrm>
            <a:off x="0" y="1593004"/>
            <a:ext cx="8839166" cy="521998"/>
          </a:xfrm>
          <a:prstGeom prst="rect">
            <a:avLst/>
          </a:prstGeom>
          <a:noFill/>
          <a:ln w="19050" cap="flat" cmpd="sng" algn="ctr">
            <a:solidFill>
              <a:srgbClr val="00AEF0"/>
            </a:solidFill>
            <a:prstDash val="solid"/>
          </a:ln>
          <a:effectLst>
            <a:outerShdw blurRad="40000" dist="23000" dir="5400000" rotWithShape="0">
              <a:srgbClr val="000000">
                <a:alpha val="0"/>
              </a:srgbClr>
            </a:outerShdw>
          </a:effectLst>
        </p:spPr>
        <p:txBody>
          <a:bodyPr rtlCol="0" anchor="ctr"/>
          <a:lstStyle/>
          <a:p>
            <a:pPr algn="ctr" defTabSz="457200" fontAlgn="auto">
              <a:spcBef>
                <a:spcPts val="0"/>
              </a:spcBef>
              <a:spcAft>
                <a:spcPts val="0"/>
              </a:spcAft>
              <a:defRPr/>
            </a:pPr>
            <a:endParaRPr lang="en-GB" sz="1800" b="0" kern="0" dirty="0" smtClean="0">
              <a:solidFill>
                <a:prstClr val="white"/>
              </a:solidFill>
              <a:latin typeface="Calibri"/>
              <a:ea typeface="ＭＳ Ｐゴシック" pitchFamily="34" charset="-128"/>
            </a:endParaRPr>
          </a:p>
        </p:txBody>
      </p:sp>
      <p:sp>
        <p:nvSpPr>
          <p:cNvPr id="13" name="Textfeld 7"/>
          <p:cNvSpPr txBox="1"/>
          <p:nvPr/>
        </p:nvSpPr>
        <p:spPr bwMode="gray">
          <a:xfrm>
            <a:off x="448907" y="4745414"/>
            <a:ext cx="683668"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b="0" dirty="0" smtClean="0">
                <a:solidFill>
                  <a:srgbClr val="00B0F0"/>
                </a:solidFill>
                <a:latin typeface="Calibri"/>
                <a:ea typeface="ＭＳ Ｐゴシック" pitchFamily="34" charset="-128"/>
              </a:rPr>
              <a:t>05</a:t>
            </a:r>
            <a:endParaRPr lang="en-US" sz="2800" b="0" dirty="0">
              <a:solidFill>
                <a:srgbClr val="00B0F0"/>
              </a:solidFill>
              <a:latin typeface="Calibri"/>
              <a:ea typeface="ＭＳ Ｐゴシック" pitchFamily="34" charset="-128"/>
            </a:endParaRPr>
          </a:p>
        </p:txBody>
      </p:sp>
      <p:sp>
        <p:nvSpPr>
          <p:cNvPr id="14" name="Rectangle 13"/>
          <p:cNvSpPr/>
          <p:nvPr/>
        </p:nvSpPr>
        <p:spPr>
          <a:xfrm>
            <a:off x="1276182" y="4596783"/>
            <a:ext cx="6991517" cy="738664"/>
          </a:xfrm>
          <a:prstGeom prst="rect">
            <a:avLst/>
          </a:prstGeom>
        </p:spPr>
        <p:txBody>
          <a:bodyPr wrap="square">
            <a:spAutoFit/>
          </a:bodyPr>
          <a:lstStyle/>
          <a:p>
            <a:pPr>
              <a:lnSpc>
                <a:spcPct val="150000"/>
              </a:lnSpc>
            </a:pPr>
            <a:r>
              <a:rPr lang="en-US" sz="2800" b="0" dirty="0" smtClean="0">
                <a:solidFill>
                  <a:srgbClr val="30529D">
                    <a:lumMod val="50000"/>
                  </a:srgbClr>
                </a:solidFill>
                <a:latin typeface="Calibri"/>
                <a:ea typeface="ＭＳ Ｐゴシック" pitchFamily="34" charset="-128"/>
                <a:cs typeface="Arial" panose="020B0604020202020204" pitchFamily="34" charset="0"/>
              </a:rPr>
              <a:t>Scenario-based exercise</a:t>
            </a:r>
            <a:endParaRPr lang="en-US" sz="2800" b="0" dirty="0">
              <a:solidFill>
                <a:srgbClr val="30529D">
                  <a:lumMod val="50000"/>
                </a:srgbClr>
              </a:solidFill>
              <a:latin typeface="Calibri"/>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604722768"/>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4</a:t>
            </a:r>
            <a:br>
              <a:rPr lang="en-US" dirty="0" smtClean="0"/>
            </a:br>
            <a:endParaRPr lang="en-GB" sz="2000" i="1"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30</a:t>
            </a:fld>
            <a:endParaRPr lang="en-GB" dirty="0">
              <a:solidFill>
                <a:srgbClr val="30529D"/>
              </a:solidFill>
            </a:endParaRPr>
          </a:p>
        </p:txBody>
      </p:sp>
      <p:grpSp>
        <p:nvGrpSpPr>
          <p:cNvPr id="4" name="Group 56"/>
          <p:cNvGrpSpPr/>
          <p:nvPr/>
        </p:nvGrpSpPr>
        <p:grpSpPr>
          <a:xfrm>
            <a:off x="190500" y="1340768"/>
            <a:ext cx="3206137" cy="3207714"/>
            <a:chOff x="2571749" y="2100086"/>
            <a:chExt cx="3614677" cy="3616456"/>
          </a:xfrm>
          <a:gradFill flip="none" rotWithShape="1">
            <a:gsLst>
              <a:gs pos="0">
                <a:schemeClr val="accent2"/>
              </a:gs>
              <a:gs pos="90000">
                <a:schemeClr val="accent2">
                  <a:lumMod val="20000"/>
                  <a:lumOff val="80000"/>
                </a:schemeClr>
              </a:gs>
            </a:gsLst>
            <a:lin ang="2700000" scaled="1"/>
            <a:tileRect/>
          </a:gradFill>
          <a:effectLst>
            <a:outerShdw blurRad="711200" dir="9000000" sx="95000" sy="95000" algn="tl" rotWithShape="0">
              <a:prstClr val="black">
                <a:alpha val="10000"/>
              </a:prstClr>
            </a:outerShdw>
          </a:effectLst>
        </p:grpSpPr>
        <p:grpSp>
          <p:nvGrpSpPr>
            <p:cNvPr id="5" name="Group 33"/>
            <p:cNvGrpSpPr/>
            <p:nvPr/>
          </p:nvGrpSpPr>
          <p:grpSpPr>
            <a:xfrm>
              <a:off x="2585431" y="2100086"/>
              <a:ext cx="3600995" cy="3586341"/>
              <a:chOff x="2585431" y="2052461"/>
              <a:chExt cx="3600995" cy="3586341"/>
            </a:xfrm>
            <a:grpFill/>
          </p:grpSpPr>
          <p:sp>
            <p:nvSpPr>
              <p:cNvPr id="28" name="Arc 27"/>
              <p:cNvSpPr/>
              <p:nvPr/>
            </p:nvSpPr>
            <p:spPr>
              <a:xfrm>
                <a:off x="2585431" y="2052461"/>
                <a:ext cx="3581401" cy="3581401"/>
              </a:xfrm>
              <a:prstGeom prst="arc">
                <a:avLst>
                  <a:gd name="adj1" fmla="val 16200000"/>
                  <a:gd name="adj2" fmla="val 1715044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29" name="Arc 28"/>
              <p:cNvSpPr/>
              <p:nvPr/>
            </p:nvSpPr>
            <p:spPr>
              <a:xfrm>
                <a:off x="2590800" y="2057400"/>
                <a:ext cx="3581400" cy="3581400"/>
              </a:xfrm>
              <a:prstGeom prst="arc">
                <a:avLst>
                  <a:gd name="adj1" fmla="val 17214504"/>
                  <a:gd name="adj2" fmla="val 18004231"/>
                </a:avLst>
              </a:prstGeom>
              <a:solidFill>
                <a:schemeClr val="tx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30" name="Arc 29"/>
              <p:cNvSpPr/>
              <p:nvPr/>
            </p:nvSpPr>
            <p:spPr>
              <a:xfrm>
                <a:off x="2590800" y="2057400"/>
                <a:ext cx="3581400" cy="3581400"/>
              </a:xfrm>
              <a:prstGeom prst="arc">
                <a:avLst>
                  <a:gd name="adj1" fmla="val 18054655"/>
                  <a:gd name="adj2" fmla="val 18856836"/>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31" name="Arc 30"/>
              <p:cNvSpPr/>
              <p:nvPr/>
            </p:nvSpPr>
            <p:spPr>
              <a:xfrm>
                <a:off x="2590800" y="2057400"/>
                <a:ext cx="3581400" cy="3581400"/>
              </a:xfrm>
              <a:prstGeom prst="arc">
                <a:avLst>
                  <a:gd name="adj1" fmla="val 18893594"/>
                  <a:gd name="adj2" fmla="val 19745868"/>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32" name="Arc 31"/>
              <p:cNvSpPr/>
              <p:nvPr/>
            </p:nvSpPr>
            <p:spPr>
              <a:xfrm>
                <a:off x="2590800" y="2057400"/>
                <a:ext cx="3581402" cy="3581402"/>
              </a:xfrm>
              <a:prstGeom prst="arc">
                <a:avLst>
                  <a:gd name="adj1" fmla="val 19802761"/>
                  <a:gd name="adj2" fmla="val 20639255"/>
                </a:avLst>
              </a:prstGeom>
              <a:solidFill>
                <a:schemeClr val="accent6">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33" name="Arc 32"/>
              <p:cNvSpPr/>
              <p:nvPr/>
            </p:nvSpPr>
            <p:spPr>
              <a:xfrm>
                <a:off x="2605026" y="2057400"/>
                <a:ext cx="3581400" cy="3581400"/>
              </a:xfrm>
              <a:prstGeom prst="arc">
                <a:avLst>
                  <a:gd name="adj1" fmla="val 20692686"/>
                  <a:gd name="adj2" fmla="val 2158668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grpSp>
        <p:grpSp>
          <p:nvGrpSpPr>
            <p:cNvPr id="6" name="Group 34"/>
            <p:cNvGrpSpPr/>
            <p:nvPr/>
          </p:nvGrpSpPr>
          <p:grpSpPr>
            <a:xfrm rot="5400000">
              <a:off x="2596246" y="2128164"/>
              <a:ext cx="3582930" cy="3593825"/>
              <a:chOff x="2590798" y="2044976"/>
              <a:chExt cx="3582930" cy="3593824"/>
            </a:xfrm>
            <a:grpFill/>
          </p:grpSpPr>
          <p:sp>
            <p:nvSpPr>
              <p:cNvPr id="22" name="Arc 21"/>
              <p:cNvSpPr/>
              <p:nvPr/>
            </p:nvSpPr>
            <p:spPr>
              <a:xfrm>
                <a:off x="2592327" y="2044976"/>
                <a:ext cx="3581401" cy="3581400"/>
              </a:xfrm>
              <a:prstGeom prst="arc">
                <a:avLst>
                  <a:gd name="adj1" fmla="val 16200000"/>
                  <a:gd name="adj2" fmla="val 1715044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23" name="Arc 22"/>
              <p:cNvSpPr/>
              <p:nvPr/>
            </p:nvSpPr>
            <p:spPr>
              <a:xfrm>
                <a:off x="2590798" y="2046661"/>
                <a:ext cx="3581400" cy="3581400"/>
              </a:xfrm>
              <a:prstGeom prst="arc">
                <a:avLst>
                  <a:gd name="adj1" fmla="val 17214504"/>
                  <a:gd name="adj2" fmla="val 18004231"/>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24" name="Arc 23"/>
              <p:cNvSpPr/>
              <p:nvPr/>
            </p:nvSpPr>
            <p:spPr>
              <a:xfrm>
                <a:off x="2590800" y="2057400"/>
                <a:ext cx="3581400" cy="3581400"/>
              </a:xfrm>
              <a:prstGeom prst="arc">
                <a:avLst>
                  <a:gd name="adj1" fmla="val 18054655"/>
                  <a:gd name="adj2" fmla="val 18856836"/>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25" name="Arc 24"/>
              <p:cNvSpPr/>
              <p:nvPr/>
            </p:nvSpPr>
            <p:spPr>
              <a:xfrm>
                <a:off x="2590800" y="2057400"/>
                <a:ext cx="3581400" cy="3581400"/>
              </a:xfrm>
              <a:prstGeom prst="arc">
                <a:avLst>
                  <a:gd name="adj1" fmla="val 18893594"/>
                  <a:gd name="adj2" fmla="val 19745868"/>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26" name="Arc 25"/>
              <p:cNvSpPr/>
              <p:nvPr/>
            </p:nvSpPr>
            <p:spPr>
              <a:xfrm>
                <a:off x="2590800" y="2057400"/>
                <a:ext cx="3581400" cy="3581400"/>
              </a:xfrm>
              <a:prstGeom prst="arc">
                <a:avLst>
                  <a:gd name="adj1" fmla="val 19802761"/>
                  <a:gd name="adj2" fmla="val 20639255"/>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sp>
            <p:nvSpPr>
              <p:cNvPr id="27" name="Arc 26"/>
              <p:cNvSpPr/>
              <p:nvPr/>
            </p:nvSpPr>
            <p:spPr>
              <a:xfrm>
                <a:off x="2590800" y="2057400"/>
                <a:ext cx="3581400" cy="3581400"/>
              </a:xfrm>
              <a:prstGeom prst="arc">
                <a:avLst>
                  <a:gd name="adj1" fmla="val 20692686"/>
                  <a:gd name="adj2" fmla="val 2158668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dirty="0">
                  <a:solidFill>
                    <a:srgbClr val="30529D"/>
                  </a:solidFill>
                </a:endParaRPr>
              </a:p>
            </p:txBody>
          </p:sp>
        </p:grpSp>
        <p:grpSp>
          <p:nvGrpSpPr>
            <p:cNvPr id="7" name="Group 41"/>
            <p:cNvGrpSpPr/>
            <p:nvPr/>
          </p:nvGrpSpPr>
          <p:grpSpPr>
            <a:xfrm rot="10800000">
              <a:off x="2571750" y="2124075"/>
              <a:ext cx="3581401" cy="3581400"/>
              <a:chOff x="2590800" y="2057400"/>
              <a:chExt cx="3581400" cy="3581400"/>
            </a:xfrm>
            <a:grpFill/>
          </p:grpSpPr>
          <p:sp>
            <p:nvSpPr>
              <p:cNvPr id="16" name="Arc 15"/>
              <p:cNvSpPr/>
              <p:nvPr/>
            </p:nvSpPr>
            <p:spPr>
              <a:xfrm>
                <a:off x="2590800" y="2057400"/>
                <a:ext cx="3581400" cy="3581400"/>
              </a:xfrm>
              <a:prstGeom prst="arc">
                <a:avLst>
                  <a:gd name="adj1" fmla="val 16200000"/>
                  <a:gd name="adj2" fmla="val 1715044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17" name="Arc 16"/>
              <p:cNvSpPr/>
              <p:nvPr/>
            </p:nvSpPr>
            <p:spPr>
              <a:xfrm>
                <a:off x="2590800" y="2057400"/>
                <a:ext cx="3581400" cy="3581400"/>
              </a:xfrm>
              <a:prstGeom prst="arc">
                <a:avLst>
                  <a:gd name="adj1" fmla="val 17214504"/>
                  <a:gd name="adj2" fmla="val 18004231"/>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18" name="Arc 17"/>
              <p:cNvSpPr/>
              <p:nvPr/>
            </p:nvSpPr>
            <p:spPr>
              <a:xfrm>
                <a:off x="2590800" y="2057400"/>
                <a:ext cx="3581400" cy="3581400"/>
              </a:xfrm>
              <a:prstGeom prst="arc">
                <a:avLst>
                  <a:gd name="adj1" fmla="val 18054655"/>
                  <a:gd name="adj2" fmla="val 18856836"/>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19" name="Arc 18"/>
              <p:cNvSpPr/>
              <p:nvPr/>
            </p:nvSpPr>
            <p:spPr>
              <a:xfrm>
                <a:off x="2590800" y="2057400"/>
                <a:ext cx="3581400" cy="3581400"/>
              </a:xfrm>
              <a:prstGeom prst="arc">
                <a:avLst>
                  <a:gd name="adj1" fmla="val 18893594"/>
                  <a:gd name="adj2" fmla="val 19745868"/>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0" name="Arc 19"/>
              <p:cNvSpPr/>
              <p:nvPr/>
            </p:nvSpPr>
            <p:spPr>
              <a:xfrm>
                <a:off x="2590800" y="2057400"/>
                <a:ext cx="3581400" cy="3581400"/>
              </a:xfrm>
              <a:prstGeom prst="arc">
                <a:avLst>
                  <a:gd name="adj1" fmla="val 19802761"/>
                  <a:gd name="adj2" fmla="val 20639255"/>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21" name="Arc 20"/>
              <p:cNvSpPr/>
              <p:nvPr/>
            </p:nvSpPr>
            <p:spPr>
              <a:xfrm>
                <a:off x="2590800" y="2057400"/>
                <a:ext cx="3581400" cy="3581400"/>
              </a:xfrm>
              <a:prstGeom prst="arc">
                <a:avLst>
                  <a:gd name="adj1" fmla="val 20692686"/>
                  <a:gd name="adj2" fmla="val 2158668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grpSp>
        <p:grpSp>
          <p:nvGrpSpPr>
            <p:cNvPr id="8" name="Group 48"/>
            <p:cNvGrpSpPr/>
            <p:nvPr/>
          </p:nvGrpSpPr>
          <p:grpSpPr>
            <a:xfrm rot="16200000">
              <a:off x="2570891" y="2104169"/>
              <a:ext cx="3583125" cy="3581409"/>
              <a:chOff x="2590800" y="2057398"/>
              <a:chExt cx="3583125" cy="3581408"/>
            </a:xfrm>
            <a:grpFill/>
          </p:grpSpPr>
          <p:sp>
            <p:nvSpPr>
              <p:cNvPr id="10" name="Arc 9"/>
              <p:cNvSpPr/>
              <p:nvPr/>
            </p:nvSpPr>
            <p:spPr>
              <a:xfrm>
                <a:off x="2590800" y="2057400"/>
                <a:ext cx="3581400" cy="3581400"/>
              </a:xfrm>
              <a:prstGeom prst="arc">
                <a:avLst>
                  <a:gd name="adj1" fmla="val 16200000"/>
                  <a:gd name="adj2" fmla="val 1715044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11" name="Arc 10"/>
              <p:cNvSpPr/>
              <p:nvPr/>
            </p:nvSpPr>
            <p:spPr>
              <a:xfrm>
                <a:off x="2590809" y="2057398"/>
                <a:ext cx="3581401" cy="3581400"/>
              </a:xfrm>
              <a:prstGeom prst="arc">
                <a:avLst>
                  <a:gd name="adj1" fmla="val 17214504"/>
                  <a:gd name="adj2" fmla="val 18004231"/>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12" name="Arc 11"/>
              <p:cNvSpPr/>
              <p:nvPr/>
            </p:nvSpPr>
            <p:spPr>
              <a:xfrm>
                <a:off x="2590800" y="2057400"/>
                <a:ext cx="3581400" cy="3581400"/>
              </a:xfrm>
              <a:prstGeom prst="arc">
                <a:avLst>
                  <a:gd name="adj1" fmla="val 18054655"/>
                  <a:gd name="adj2" fmla="val 18856836"/>
                </a:avLst>
              </a:prstGeom>
              <a:solidFill>
                <a:schemeClr val="accent5">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13" name="Arc 12"/>
              <p:cNvSpPr/>
              <p:nvPr/>
            </p:nvSpPr>
            <p:spPr>
              <a:xfrm>
                <a:off x="2590800" y="2057400"/>
                <a:ext cx="3581400" cy="3581400"/>
              </a:xfrm>
              <a:prstGeom prst="arc">
                <a:avLst>
                  <a:gd name="adj1" fmla="val 18893594"/>
                  <a:gd name="adj2" fmla="val 19745868"/>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14" name="Arc 13"/>
              <p:cNvSpPr/>
              <p:nvPr/>
            </p:nvSpPr>
            <p:spPr>
              <a:xfrm>
                <a:off x="2590800" y="2057400"/>
                <a:ext cx="3581400" cy="3581400"/>
              </a:xfrm>
              <a:prstGeom prst="arc">
                <a:avLst>
                  <a:gd name="adj1" fmla="val 19802761"/>
                  <a:gd name="adj2" fmla="val 20639255"/>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sp>
            <p:nvSpPr>
              <p:cNvPr id="15" name="Arc 14"/>
              <p:cNvSpPr/>
              <p:nvPr/>
            </p:nvSpPr>
            <p:spPr>
              <a:xfrm>
                <a:off x="2592522" y="2057400"/>
                <a:ext cx="3581403" cy="3581406"/>
              </a:xfrm>
              <a:prstGeom prst="arc">
                <a:avLst>
                  <a:gd name="adj1" fmla="val 20692686"/>
                  <a:gd name="adj2" fmla="val 21568728"/>
                </a:avLst>
              </a:prstGeom>
              <a:solidFill>
                <a:schemeClr val="accent1">
                  <a:lumMod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00" b="0">
                  <a:solidFill>
                    <a:srgbClr val="30529D"/>
                  </a:solidFill>
                </a:endParaRPr>
              </a:p>
            </p:txBody>
          </p:sp>
        </p:grpSp>
        <p:sp>
          <p:nvSpPr>
            <p:cNvPr id="9" name="Oval 8"/>
            <p:cNvSpPr/>
            <p:nvPr/>
          </p:nvSpPr>
          <p:spPr bwMode="ltGray">
            <a:xfrm>
              <a:off x="3390899" y="2933700"/>
              <a:ext cx="1981200" cy="1981200"/>
            </a:xfrm>
            <a:prstGeom prst="ellipse">
              <a:avLst/>
            </a:prstGeom>
            <a:solidFill>
              <a:schemeClr val="tx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0" dirty="0" smtClean="0">
                <a:solidFill>
                  <a:srgbClr val="FFFFFF"/>
                </a:solidFill>
                <a:latin typeface="Georgia" pitchFamily="18" charset="0"/>
              </a:endParaRPr>
            </a:p>
          </p:txBody>
        </p:sp>
      </p:grpSp>
      <p:sp>
        <p:nvSpPr>
          <p:cNvPr id="34" name="Rectangle 33"/>
          <p:cNvSpPr/>
          <p:nvPr/>
        </p:nvSpPr>
        <p:spPr>
          <a:xfrm>
            <a:off x="917068" y="1950300"/>
            <a:ext cx="8226932" cy="1988651"/>
          </a:xfrm>
          <a:prstGeom prst="rect">
            <a:avLst/>
          </a:prstGeom>
          <a:solidFill>
            <a:schemeClr val="tx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0">
              <a:solidFill>
                <a:srgbClr val="FFFFFF"/>
              </a:solidFill>
              <a:latin typeface="Georgia" pitchFamily="18" charset="0"/>
            </a:endParaRPr>
          </a:p>
        </p:txBody>
      </p:sp>
      <p:sp>
        <p:nvSpPr>
          <p:cNvPr id="35" name="TextBox 34"/>
          <p:cNvSpPr txBox="1"/>
          <p:nvPr/>
        </p:nvSpPr>
        <p:spPr>
          <a:xfrm>
            <a:off x="2857709" y="2748515"/>
            <a:ext cx="6151208" cy="369332"/>
          </a:xfrm>
          <a:prstGeom prst="rect">
            <a:avLst/>
          </a:prstGeom>
          <a:noFill/>
        </p:spPr>
        <p:txBody>
          <a:bodyPr wrap="square" rtlCol="0">
            <a:spAutoFit/>
          </a:bodyPr>
          <a:lstStyle/>
          <a:p>
            <a:r>
              <a:rPr lang="en-GB" sz="1800" b="0" dirty="0" smtClean="0">
                <a:solidFill>
                  <a:srgbClr val="FFFFFF"/>
                </a:solidFill>
                <a:latin typeface="Calibri"/>
                <a:ea typeface="ＭＳ Ｐゴシック" pitchFamily="34" charset="-128"/>
              </a:rPr>
              <a:t>Up to you. Ideas?</a:t>
            </a:r>
          </a:p>
        </p:txBody>
      </p:sp>
      <p:sp>
        <p:nvSpPr>
          <p:cNvPr id="36" name="Rectangle 35"/>
          <p:cNvSpPr/>
          <p:nvPr/>
        </p:nvSpPr>
        <p:spPr>
          <a:xfrm>
            <a:off x="1015885" y="2762169"/>
            <a:ext cx="1750144" cy="3649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smtClean="0">
                <a:solidFill>
                  <a:srgbClr val="FFFFFF"/>
                </a:solidFill>
              </a:rPr>
              <a:t>Scenario 4</a:t>
            </a:r>
            <a:endParaRPr lang="en-GB" sz="2000" b="0" dirty="0">
              <a:solidFill>
                <a:srgbClr val="FFFFFF"/>
              </a:solidFill>
            </a:endParaRPr>
          </a:p>
        </p:txBody>
      </p:sp>
      <p:sp>
        <p:nvSpPr>
          <p:cNvPr id="38" name="Content Placeholder 2"/>
          <p:cNvSpPr>
            <a:spLocks noGrp="1"/>
          </p:cNvSpPr>
          <p:nvPr/>
        </p:nvSpPr>
        <p:spPr>
          <a:xfrm>
            <a:off x="648914" y="4676989"/>
            <a:ext cx="7883526"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Font typeface="Arial" panose="020B0604020202020204" pitchFamily="34" charset="0"/>
              <a:buNone/>
            </a:pPr>
            <a:r>
              <a:rPr lang="en-US" sz="2800" b="0" dirty="0" smtClean="0">
                <a:solidFill>
                  <a:srgbClr val="30529D">
                    <a:lumMod val="50000"/>
                  </a:srgbClr>
                </a:solidFill>
                <a:ea typeface="ＭＳ Ｐゴシック" pitchFamily="34" charset="-128"/>
              </a:rPr>
              <a:t>Some tips</a:t>
            </a:r>
            <a:endParaRPr lang="en-GB" sz="2800" b="0" dirty="0">
              <a:solidFill>
                <a:srgbClr val="30529D">
                  <a:lumMod val="50000"/>
                </a:srgbClr>
              </a:solidFill>
              <a:ea typeface="ＭＳ Ｐゴシック" pitchFamily="34" charset="-128"/>
            </a:endParaRPr>
          </a:p>
        </p:txBody>
      </p:sp>
      <p:sp>
        <p:nvSpPr>
          <p:cNvPr id="39" name="TextBox 38"/>
          <p:cNvSpPr txBox="1"/>
          <p:nvPr/>
        </p:nvSpPr>
        <p:spPr>
          <a:xfrm>
            <a:off x="648914" y="5244790"/>
            <a:ext cx="7630045" cy="723275"/>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cs typeface="Arial" panose="020B0604020202020204" pitchFamily="34" charset="0"/>
              </a:rPr>
              <a:t>Try to select a non-trivial case, ideally combining multiple EIRA views  </a:t>
            </a:r>
          </a:p>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cs typeface="Arial" panose="020B0604020202020204" pitchFamily="34" charset="0"/>
              </a:rPr>
              <a:t>Select a case of interest to you, possibly relating to a real life need</a:t>
            </a:r>
          </a:p>
        </p:txBody>
      </p:sp>
      <p:sp>
        <p:nvSpPr>
          <p:cNvPr id="40" name="Rectangle 39"/>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Scenario-based exercise</a:t>
            </a:r>
            <a:endParaRPr lang="en-US" sz="1600" dirty="0">
              <a:solidFill>
                <a:prstClr val="white"/>
              </a:solidFill>
              <a:latin typeface="Calibri"/>
              <a:ea typeface="ＭＳ Ｐゴシック" pitchFamily="34" charset="-128"/>
            </a:endParaRPr>
          </a:p>
        </p:txBody>
      </p:sp>
      <p:sp>
        <p:nvSpPr>
          <p:cNvPr id="41"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03</a:t>
            </a:r>
            <a:endParaRPr lang="en-US" sz="1600" b="0" dirty="0">
              <a:solidFill>
                <a:prstClr val="white"/>
              </a:solidFill>
              <a:latin typeface="Calibri"/>
              <a:ea typeface="ＭＳ Ｐゴシック" pitchFamily="34" charset="-128"/>
            </a:endParaRPr>
          </a:p>
        </p:txBody>
      </p:sp>
      <p:sp>
        <p:nvSpPr>
          <p:cNvPr id="42"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02</a:t>
            </a:r>
            <a:endParaRPr lang="en-US" sz="1600" b="0" dirty="0">
              <a:solidFill>
                <a:prstClr val="white"/>
              </a:solidFill>
              <a:latin typeface="Calibri"/>
              <a:ea typeface="ＭＳ Ｐゴシック" pitchFamily="34" charset="-128"/>
            </a:endParaRPr>
          </a:p>
        </p:txBody>
      </p:sp>
      <p:sp>
        <p:nvSpPr>
          <p:cNvPr id="43"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04</a:t>
            </a:r>
            <a:endParaRPr lang="en-US" sz="1600" b="0" dirty="0">
              <a:solidFill>
                <a:prstClr val="white"/>
              </a:solidFill>
              <a:latin typeface="Calibri"/>
              <a:ea typeface="ＭＳ Ｐゴシック" pitchFamily="34" charset="-128"/>
            </a:endParaRPr>
          </a:p>
        </p:txBody>
      </p:sp>
      <p:sp>
        <p:nvSpPr>
          <p:cNvPr id="44"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a:solidFill>
                  <a:prstClr val="white"/>
                </a:solidFill>
                <a:latin typeface="Calibri"/>
                <a:ea typeface="ＭＳ Ｐゴシック" pitchFamily="34" charset="-128"/>
              </a:rPr>
              <a:t>01</a:t>
            </a:r>
          </a:p>
        </p:txBody>
      </p:sp>
      <p:sp>
        <p:nvSpPr>
          <p:cNvPr id="45"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smtClean="0">
                <a:solidFill>
                  <a:prstClr val="white"/>
                </a:solidFill>
                <a:latin typeface="Calibri"/>
                <a:ea typeface="ＭＳ Ｐゴシック" pitchFamily="34" charset="-128"/>
              </a:rPr>
              <a:t>05</a:t>
            </a:r>
            <a:endParaRPr lang="en-US" sz="1600" dirty="0">
              <a:solidFill>
                <a:prstClr val="white"/>
              </a:solidFill>
              <a:latin typeface="Calibri"/>
              <a:ea typeface="ＭＳ Ｐゴシック" pitchFamily="34" charset="-128"/>
            </a:endParaRPr>
          </a:p>
        </p:txBody>
      </p:sp>
    </p:spTree>
    <p:extLst>
      <p:ext uri="{BB962C8B-B14F-4D97-AF65-F5344CB8AC3E}">
        <p14:creationId xmlns:p14="http://schemas.microsoft.com/office/powerpoint/2010/main" val="1158256696"/>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GB" i="1"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31</a:t>
            </a:fld>
            <a:endParaRPr lang="en-GB" dirty="0">
              <a:solidFill>
                <a:srgbClr val="30529D"/>
              </a:solidFill>
            </a:endParaRPr>
          </a:p>
        </p:txBody>
      </p:sp>
      <p:sp>
        <p:nvSpPr>
          <p:cNvPr id="13" name="TextBox 12"/>
          <p:cNvSpPr txBox="1"/>
          <p:nvPr/>
        </p:nvSpPr>
        <p:spPr>
          <a:xfrm>
            <a:off x="3491880" y="1124744"/>
            <a:ext cx="2952328" cy="5386090"/>
          </a:xfrm>
          <a:prstGeom prst="rect">
            <a:avLst/>
          </a:prstGeom>
          <a:noFill/>
        </p:spPr>
        <p:txBody>
          <a:bodyPr wrap="square" rtlCol="0">
            <a:spAutoFit/>
          </a:bodyPr>
          <a:lstStyle/>
          <a:p>
            <a:r>
              <a:rPr lang="en-GB" sz="34400" dirty="0" smtClean="0">
                <a:solidFill>
                  <a:srgbClr val="2397E2"/>
                </a:solidFill>
                <a:latin typeface="Segoe UI Symbol" panose="020B0502040204020203" pitchFamily="34" charset="0"/>
                <a:ea typeface="Segoe UI Symbol" panose="020B0502040204020203" pitchFamily="34" charset="0"/>
                <a:cs typeface="Traditional Arabic" panose="02020603050405020304" pitchFamily="18" charset="-78"/>
              </a:rPr>
              <a:t>?</a:t>
            </a:r>
            <a:endParaRPr lang="en-GB" sz="34400" dirty="0">
              <a:solidFill>
                <a:srgbClr val="2397E2"/>
              </a:solidFill>
              <a:latin typeface="Segoe UI Symbol" panose="020B0502040204020203" pitchFamily="34" charset="0"/>
              <a:ea typeface="Segoe UI Symbol" panose="020B0502040204020203" pitchFamily="34" charset="0"/>
              <a:cs typeface="Traditional Arabic" panose="02020603050405020304" pitchFamily="18" charset="-78"/>
            </a:endParaRPr>
          </a:p>
        </p:txBody>
      </p:sp>
    </p:spTree>
    <p:extLst>
      <p:ext uri="{BB962C8B-B14F-4D97-AF65-F5344CB8AC3E}">
        <p14:creationId xmlns:p14="http://schemas.microsoft.com/office/powerpoint/2010/main" val="355346564"/>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br>
              <a:rPr lang="en-US" dirty="0" smtClean="0"/>
            </a:br>
            <a:endParaRPr lang="en-GB" i="1"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32</a:t>
            </a:fld>
            <a:endParaRPr lang="en-GB" dirty="0">
              <a:solidFill>
                <a:srgbClr val="30529D"/>
              </a:solidFill>
            </a:endParaRPr>
          </a:p>
        </p:txBody>
      </p:sp>
      <p:sp>
        <p:nvSpPr>
          <p:cNvPr id="6" name="Content Placeholder 2"/>
          <p:cNvSpPr>
            <a:spLocks noGrp="1"/>
          </p:cNvSpPr>
          <p:nvPr/>
        </p:nvSpPr>
        <p:spPr>
          <a:xfrm>
            <a:off x="614362" y="1556792"/>
            <a:ext cx="7883526"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None/>
            </a:pPr>
            <a:r>
              <a:rPr lang="en-GB" sz="2800" b="0" dirty="0">
                <a:solidFill>
                  <a:srgbClr val="30529D">
                    <a:lumMod val="50000"/>
                  </a:srgbClr>
                </a:solidFill>
                <a:ea typeface="ＭＳ Ｐゴシック" pitchFamily="34" charset="-128"/>
              </a:rPr>
              <a:t>Cartography </a:t>
            </a:r>
            <a:r>
              <a:rPr lang="en-GB" sz="2800" b="0" dirty="0" smtClean="0">
                <a:solidFill>
                  <a:srgbClr val="30529D">
                    <a:lumMod val="50000"/>
                  </a:srgbClr>
                </a:solidFill>
                <a:ea typeface="ＭＳ Ｐゴシック" pitchFamily="34" charset="-128"/>
              </a:rPr>
              <a:t>Tool </a:t>
            </a:r>
            <a:r>
              <a:rPr lang="en-GB" sz="2800" b="0" dirty="0">
                <a:solidFill>
                  <a:srgbClr val="30529D">
                    <a:lumMod val="50000"/>
                  </a:srgbClr>
                </a:solidFill>
                <a:ea typeface="ＭＳ Ｐゴシック" pitchFamily="34" charset="-128"/>
              </a:rPr>
              <a:t>link</a:t>
            </a:r>
          </a:p>
        </p:txBody>
      </p:sp>
      <p:sp>
        <p:nvSpPr>
          <p:cNvPr id="8" name="TextBox 7"/>
          <p:cNvSpPr txBox="1"/>
          <p:nvPr/>
        </p:nvSpPr>
        <p:spPr>
          <a:xfrm>
            <a:off x="614362" y="2124593"/>
            <a:ext cx="7558037" cy="369332"/>
          </a:xfrm>
          <a:prstGeom prst="rect">
            <a:avLst/>
          </a:prstGeom>
          <a:noFill/>
        </p:spPr>
        <p:txBody>
          <a:bodyPr wrap="square" rtlCol="0">
            <a:spAutoFit/>
          </a:bodyPr>
          <a:lstStyle/>
          <a:p>
            <a:pPr marL="285750" lvl="1" indent="-285750" algn="just">
              <a:spcBef>
                <a:spcPts val="600"/>
              </a:spcBef>
              <a:buClr>
                <a:srgbClr val="000000"/>
              </a:buClr>
              <a:buFont typeface="Arial" panose="020B0604020202020204" pitchFamily="34" charset="0"/>
              <a:buChar char="•"/>
            </a:pPr>
            <a:r>
              <a:rPr lang="en-GB" sz="1800" b="0" dirty="0">
                <a:solidFill>
                  <a:srgbClr val="00AEF0"/>
                </a:solidFill>
                <a:latin typeface="Calibri"/>
                <a:cs typeface="Arial" panose="020B0604020202020204" pitchFamily="34" charset="0"/>
              </a:rPr>
              <a:t>https://eia-project.eu/qlikview</a:t>
            </a:r>
            <a:r>
              <a:rPr lang="en-GB" sz="1800" b="0" dirty="0" smtClean="0">
                <a:solidFill>
                  <a:srgbClr val="00AEF0"/>
                </a:solidFill>
                <a:latin typeface="Calibri"/>
                <a:cs typeface="Arial" panose="020B0604020202020204" pitchFamily="34" charset="0"/>
              </a:rPr>
              <a:t>/</a:t>
            </a:r>
            <a:endParaRPr lang="en-GB" sz="1800" b="0" dirty="0">
              <a:solidFill>
                <a:srgbClr val="00AEF0"/>
              </a:solidFill>
              <a:latin typeface="Calibri"/>
              <a:cs typeface="Arial" panose="020B0604020202020204" pitchFamily="34" charset="0"/>
            </a:endParaRPr>
          </a:p>
        </p:txBody>
      </p:sp>
      <p:sp>
        <p:nvSpPr>
          <p:cNvPr id="18" name="Content Placeholder 2"/>
          <p:cNvSpPr>
            <a:spLocks noGrp="1"/>
          </p:cNvSpPr>
          <p:nvPr/>
        </p:nvSpPr>
        <p:spPr>
          <a:xfrm>
            <a:off x="614362" y="2708920"/>
            <a:ext cx="7486030"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None/>
            </a:pPr>
            <a:r>
              <a:rPr lang="en-US" sz="2800" b="0" dirty="0" smtClean="0">
                <a:solidFill>
                  <a:srgbClr val="30529D">
                    <a:lumMod val="50000"/>
                  </a:srgbClr>
                </a:solidFill>
                <a:ea typeface="ＭＳ Ｐゴシック" pitchFamily="34" charset="-128"/>
              </a:rPr>
              <a:t>EIA </a:t>
            </a:r>
            <a:r>
              <a:rPr lang="en-US" sz="2800" b="0" dirty="0">
                <a:solidFill>
                  <a:srgbClr val="30529D">
                    <a:lumMod val="50000"/>
                  </a:srgbClr>
                </a:solidFill>
                <a:ea typeface="ＭＳ Ｐゴシック" pitchFamily="34" charset="-128"/>
              </a:rPr>
              <a:t>community on JOINUP</a:t>
            </a:r>
            <a:endParaRPr lang="en-GB" sz="2800" b="0" dirty="0">
              <a:solidFill>
                <a:srgbClr val="30529D">
                  <a:lumMod val="50000"/>
                </a:srgbClr>
              </a:solidFill>
              <a:ea typeface="ＭＳ Ｐゴシック" pitchFamily="34" charset="-128"/>
            </a:endParaRPr>
          </a:p>
        </p:txBody>
      </p:sp>
      <p:sp>
        <p:nvSpPr>
          <p:cNvPr id="19" name="TextBox 18"/>
          <p:cNvSpPr txBox="1"/>
          <p:nvPr/>
        </p:nvSpPr>
        <p:spPr>
          <a:xfrm>
            <a:off x="614363" y="3276721"/>
            <a:ext cx="7942016" cy="369332"/>
          </a:xfrm>
          <a:prstGeom prst="rect">
            <a:avLst/>
          </a:prstGeom>
          <a:noFill/>
        </p:spPr>
        <p:txBody>
          <a:bodyPr wrap="square" rtlCol="0">
            <a:spAutoFit/>
          </a:bodyPr>
          <a:lstStyle/>
          <a:p>
            <a:pPr marL="285750" lvl="1" indent="-285750" algn="just">
              <a:spcBef>
                <a:spcPts val="600"/>
              </a:spcBef>
              <a:buClr>
                <a:srgbClr val="000000"/>
              </a:buClr>
              <a:buFont typeface="Arial" panose="020B0604020202020204" pitchFamily="34" charset="0"/>
              <a:buChar char="•"/>
            </a:pPr>
            <a:r>
              <a:rPr lang="en-US" sz="1800" b="0" dirty="0">
                <a:solidFill>
                  <a:srgbClr val="00AEF0"/>
                </a:solidFill>
                <a:latin typeface="Calibri"/>
                <a:cs typeface="Arial" panose="020B0604020202020204" pitchFamily="34" charset="0"/>
              </a:rPr>
              <a:t>https://joinup.ec.europa.eu/asset/eia/description</a:t>
            </a:r>
          </a:p>
        </p:txBody>
      </p:sp>
      <p:sp>
        <p:nvSpPr>
          <p:cNvPr id="20" name="Content Placeholder 2"/>
          <p:cNvSpPr>
            <a:spLocks noGrp="1"/>
          </p:cNvSpPr>
          <p:nvPr/>
        </p:nvSpPr>
        <p:spPr>
          <a:xfrm>
            <a:off x="591689" y="3822271"/>
            <a:ext cx="3620271"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None/>
            </a:pPr>
            <a:r>
              <a:rPr lang="en-US" sz="2800" b="0" dirty="0" smtClean="0">
                <a:solidFill>
                  <a:srgbClr val="30529D">
                    <a:lumMod val="50000"/>
                  </a:srgbClr>
                </a:solidFill>
                <a:ea typeface="ＭＳ Ｐゴシック" pitchFamily="34" charset="-128"/>
              </a:rPr>
              <a:t>Learning material</a:t>
            </a:r>
            <a:endParaRPr lang="en-GB" sz="2800" b="0" dirty="0">
              <a:solidFill>
                <a:srgbClr val="30529D">
                  <a:lumMod val="50000"/>
                </a:srgbClr>
              </a:solidFill>
              <a:ea typeface="ＭＳ Ｐゴシック" pitchFamily="34" charset="-128"/>
            </a:endParaRPr>
          </a:p>
        </p:txBody>
      </p:sp>
      <p:sp>
        <p:nvSpPr>
          <p:cNvPr id="21" name="TextBox 20"/>
          <p:cNvSpPr txBox="1"/>
          <p:nvPr/>
        </p:nvSpPr>
        <p:spPr>
          <a:xfrm>
            <a:off x="591689" y="4390072"/>
            <a:ext cx="7580709" cy="1631216"/>
          </a:xfrm>
          <a:prstGeom prst="rect">
            <a:avLst/>
          </a:prstGeom>
          <a:noFill/>
        </p:spPr>
        <p:txBody>
          <a:bodyPr wrap="square" rtlCol="0">
            <a:spAutoFit/>
          </a:bodyPr>
          <a:lstStyle/>
          <a:p>
            <a:pPr marL="285750" lvl="1" indent="-285750" algn="just">
              <a:spcBef>
                <a:spcPts val="600"/>
              </a:spcBef>
              <a:buClr>
                <a:srgbClr val="000000"/>
              </a:buClr>
              <a:buFont typeface="Arial" panose="020B0604020202020204" pitchFamily="34" charset="0"/>
              <a:buChar char="•"/>
            </a:pPr>
            <a:r>
              <a:rPr lang="en-US" sz="1800" b="0" dirty="0">
                <a:solidFill>
                  <a:srgbClr val="00AEF0"/>
                </a:solidFill>
                <a:latin typeface="Calibri"/>
                <a:cs typeface="Arial" panose="020B0604020202020204" pitchFamily="34" charset="0"/>
              </a:rPr>
              <a:t>https://joinup.ec.europa.eu/site/eia/support_material/EIRA_use_cases.pdf</a:t>
            </a:r>
          </a:p>
          <a:p>
            <a:pPr marL="285750" lvl="1" indent="-285750" algn="just">
              <a:spcBef>
                <a:spcPts val="600"/>
              </a:spcBef>
              <a:buClr>
                <a:srgbClr val="000000"/>
              </a:buClr>
              <a:buFont typeface="Arial" panose="020B0604020202020204" pitchFamily="34" charset="0"/>
              <a:buChar char="•"/>
            </a:pPr>
            <a:r>
              <a:rPr lang="en-US" sz="1800" b="0" dirty="0">
                <a:solidFill>
                  <a:srgbClr val="00AEF0"/>
                </a:solidFill>
                <a:latin typeface="Calibri"/>
                <a:cs typeface="Arial" panose="020B0604020202020204" pitchFamily="34" charset="0"/>
              </a:rPr>
              <a:t>https://joinup.ec.europa.eu/site/eia/support_material/EIRA_training_materials.pdf</a:t>
            </a:r>
          </a:p>
          <a:p>
            <a:pPr marL="285750" lvl="1" indent="-285750" algn="just">
              <a:spcBef>
                <a:spcPts val="600"/>
              </a:spcBef>
              <a:buClr>
                <a:srgbClr val="000000"/>
              </a:buClr>
              <a:buFont typeface="Arial" panose="020B0604020202020204" pitchFamily="34" charset="0"/>
              <a:buChar char="•"/>
            </a:pPr>
            <a:r>
              <a:rPr lang="en-US" sz="1800" b="0" dirty="0">
                <a:solidFill>
                  <a:srgbClr val="00AEF0"/>
                </a:solidFill>
                <a:latin typeface="Calibri"/>
                <a:cs typeface="Arial" panose="020B0604020202020204" pitchFamily="34" charset="0"/>
              </a:rPr>
              <a:t>https://joinup.ec.europa.eu/site/eia/support_material/EIRA_selected_solution_architecture_template.pdf</a:t>
            </a:r>
          </a:p>
        </p:txBody>
      </p:sp>
    </p:spTree>
    <p:extLst>
      <p:ext uri="{BB962C8B-B14F-4D97-AF65-F5344CB8AC3E}">
        <p14:creationId xmlns:p14="http://schemas.microsoft.com/office/powerpoint/2010/main" val="1947143352"/>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GB" i="1"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4</a:t>
            </a:fld>
            <a:endParaRPr lang="en-GB" dirty="0">
              <a:solidFill>
                <a:srgbClr val="30529D"/>
              </a:solidFill>
            </a:endParaRPr>
          </a:p>
        </p:txBody>
      </p:sp>
      <p:sp>
        <p:nvSpPr>
          <p:cNvPr id="6" name="Content Placeholder 2"/>
          <p:cNvSpPr>
            <a:spLocks noGrp="1"/>
          </p:cNvSpPr>
          <p:nvPr/>
        </p:nvSpPr>
        <p:spPr>
          <a:xfrm>
            <a:off x="614362" y="1556792"/>
            <a:ext cx="7883526"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Font typeface="Arial" panose="020B0604020202020204" pitchFamily="34" charset="0"/>
              <a:buNone/>
            </a:pPr>
            <a:r>
              <a:rPr lang="en-US" sz="2800" b="0" dirty="0" smtClean="0">
                <a:solidFill>
                  <a:srgbClr val="30529D">
                    <a:lumMod val="50000"/>
                  </a:srgbClr>
                </a:solidFill>
                <a:ea typeface="ＭＳ Ｐゴシック" pitchFamily="34" charset="-128"/>
              </a:rPr>
              <a:t>Cartography Tool key </a:t>
            </a:r>
            <a:r>
              <a:rPr lang="en-US" sz="2800" b="0" dirty="0" smtClean="0">
                <a:solidFill>
                  <a:srgbClr val="30529D">
                    <a:lumMod val="50000"/>
                  </a:srgbClr>
                </a:solidFill>
                <a:ea typeface="ＭＳ Ｐゴシック" pitchFamily="34" charset="-128"/>
              </a:rPr>
              <a:t>points and added value</a:t>
            </a:r>
            <a:endParaRPr lang="en-GB" sz="2800" b="0" dirty="0">
              <a:solidFill>
                <a:srgbClr val="30529D">
                  <a:lumMod val="50000"/>
                </a:srgbClr>
              </a:solidFill>
              <a:ea typeface="ＭＳ Ｐゴシック" pitchFamily="34" charset="-128"/>
            </a:endParaRPr>
          </a:p>
        </p:txBody>
      </p:sp>
      <p:sp>
        <p:nvSpPr>
          <p:cNvPr id="8" name="TextBox 7"/>
          <p:cNvSpPr txBox="1"/>
          <p:nvPr/>
        </p:nvSpPr>
        <p:spPr>
          <a:xfrm>
            <a:off x="614362" y="2124593"/>
            <a:ext cx="7942017" cy="2693045"/>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Its user </a:t>
            </a:r>
            <a:r>
              <a:rPr lang="en-US" sz="1800" b="0" dirty="0">
                <a:solidFill>
                  <a:srgbClr val="30529D">
                    <a:lumMod val="50000"/>
                  </a:srgbClr>
                </a:solidFill>
                <a:latin typeface="Calibri"/>
                <a:ea typeface="ＭＳ Ｐゴシック" pitchFamily="34" charset="-128"/>
                <a:cs typeface="Arial" panose="020B0604020202020204" pitchFamily="34" charset="0"/>
              </a:rPr>
              <a:t>interface </a:t>
            </a:r>
            <a:r>
              <a:rPr lang="en-US" sz="1800" b="0" dirty="0" smtClean="0">
                <a:solidFill>
                  <a:srgbClr val="30529D">
                    <a:lumMod val="50000"/>
                  </a:srgbClr>
                </a:solidFill>
                <a:latin typeface="Calibri"/>
                <a:ea typeface="ＭＳ Ｐゴシック" pitchFamily="34" charset="-128"/>
                <a:cs typeface="Arial" panose="020B0604020202020204" pitchFamily="34" charset="0"/>
              </a:rPr>
              <a:t>is the EIRA allowing </a:t>
            </a:r>
            <a:r>
              <a:rPr lang="en-US" sz="1800" b="0" dirty="0" smtClean="0">
                <a:solidFill>
                  <a:srgbClr val="30529D">
                    <a:lumMod val="50000"/>
                  </a:srgbClr>
                </a:solidFill>
                <a:latin typeface="Calibri"/>
                <a:ea typeface="ＭＳ Ｐゴシック" pitchFamily="34" charset="-128"/>
                <a:cs typeface="Arial" panose="020B0604020202020204" pitchFamily="34" charset="0"/>
              </a:rPr>
              <a:t>inspection of its views and building blocks</a:t>
            </a:r>
          </a:p>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Allows actual queries </a:t>
            </a:r>
            <a:r>
              <a:rPr lang="en-US" sz="1800" b="0" dirty="0" smtClean="0">
                <a:solidFill>
                  <a:srgbClr val="30529D">
                    <a:lumMod val="50000"/>
                  </a:srgbClr>
                </a:solidFill>
                <a:latin typeface="Calibri"/>
                <a:ea typeface="ＭＳ Ｐゴシック" pitchFamily="34" charset="-128"/>
                <a:cs typeface="Arial" panose="020B0604020202020204" pitchFamily="34" charset="0"/>
              </a:rPr>
              <a:t>on existing </a:t>
            </a:r>
            <a:r>
              <a:rPr lang="en-US" sz="1800" b="0" dirty="0">
                <a:solidFill>
                  <a:srgbClr val="30529D">
                    <a:lumMod val="50000"/>
                  </a:srgbClr>
                </a:solidFill>
                <a:latin typeface="Calibri"/>
                <a:ea typeface="ＭＳ Ｐゴシック" pitchFamily="34" charset="-128"/>
                <a:cs typeface="Arial" panose="020B0604020202020204" pitchFamily="34" charset="0"/>
              </a:rPr>
              <a:t>solutions mapped to the </a:t>
            </a:r>
            <a:r>
              <a:rPr lang="en-US" sz="1800" b="0" dirty="0" smtClean="0">
                <a:solidFill>
                  <a:srgbClr val="30529D">
                    <a:lumMod val="50000"/>
                  </a:srgbClr>
                </a:solidFill>
                <a:latin typeface="Calibri"/>
                <a:ea typeface="ＭＳ Ｐゴシック" pitchFamily="34" charset="-128"/>
                <a:cs typeface="Arial" panose="020B0604020202020204" pitchFamily="34" charset="0"/>
              </a:rPr>
              <a:t>EIRA’s building </a:t>
            </a:r>
            <a:r>
              <a:rPr lang="en-US" sz="1800" b="0" dirty="0" smtClean="0">
                <a:solidFill>
                  <a:srgbClr val="30529D">
                    <a:lumMod val="50000"/>
                  </a:srgbClr>
                </a:solidFill>
                <a:latin typeface="Calibri"/>
                <a:ea typeface="ＭＳ Ｐゴシック" pitchFamily="34" charset="-128"/>
                <a:cs typeface="Arial" panose="020B0604020202020204" pitchFamily="34" charset="0"/>
              </a:rPr>
              <a:t>blocks that can combine criteria from different views</a:t>
            </a:r>
          </a:p>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Complements existin</a:t>
            </a:r>
            <a:r>
              <a:rPr lang="en-US" sz="1800" b="0" dirty="0" smtClean="0">
                <a:solidFill>
                  <a:srgbClr val="30529D">
                    <a:lumMod val="50000"/>
                  </a:srgbClr>
                </a:solidFill>
                <a:latin typeface="Calibri"/>
                <a:ea typeface="ＭＳ Ｐゴシック" pitchFamily="34" charset="-128"/>
                <a:cs typeface="Arial" panose="020B0604020202020204" pitchFamily="34" charset="0"/>
              </a:rPr>
              <a:t>g documentation using a common, ISA-backed language that enhances visibility, consistence and potential reuse</a:t>
            </a:r>
            <a:endParaRPr lang="en-US" sz="1800" b="0" dirty="0" smtClean="0">
              <a:solidFill>
                <a:srgbClr val="30529D">
                  <a:lumMod val="50000"/>
                </a:srgbClr>
              </a:solidFill>
              <a:latin typeface="Calibri"/>
              <a:ea typeface="ＭＳ Ｐゴシック" pitchFamily="34" charset="-128"/>
              <a:cs typeface="Arial" panose="020B0604020202020204" pitchFamily="34" charset="0"/>
            </a:endParaRPr>
          </a:p>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All </a:t>
            </a:r>
            <a:r>
              <a:rPr lang="en-US" sz="1800" b="0" dirty="0" smtClean="0">
                <a:solidFill>
                  <a:srgbClr val="30529D">
                    <a:lumMod val="50000"/>
                  </a:srgbClr>
                </a:solidFill>
                <a:latin typeface="Calibri"/>
                <a:ea typeface="ＭＳ Ｐゴシック" pitchFamily="34" charset="-128"/>
                <a:cs typeface="Arial" panose="020B0604020202020204" pitchFamily="34" charset="0"/>
              </a:rPr>
              <a:t>Cartography Tool use cases come down </a:t>
            </a:r>
            <a:r>
              <a:rPr lang="en-US" sz="1800" b="0" dirty="0" smtClean="0">
                <a:solidFill>
                  <a:srgbClr val="30529D">
                    <a:lumMod val="50000"/>
                  </a:srgbClr>
                </a:solidFill>
                <a:latin typeface="Calibri"/>
                <a:ea typeface="ＭＳ Ｐゴシック" pitchFamily="34" charset="-128"/>
                <a:cs typeface="Arial" panose="020B0604020202020204" pitchFamily="34" charset="0"/>
              </a:rPr>
              <a:t>to</a:t>
            </a:r>
            <a:endParaRPr lang="en-US" sz="1800" b="0" dirty="0" smtClean="0">
              <a:solidFill>
                <a:srgbClr val="30529D">
                  <a:lumMod val="50000"/>
                </a:srgbClr>
              </a:solidFill>
              <a:latin typeface="Calibri"/>
              <a:ea typeface="ＭＳ Ｐゴシック" pitchFamily="34" charset="-128"/>
              <a:cs typeface="Arial" panose="020B0604020202020204" pitchFamily="34" charset="0"/>
            </a:endParaRPr>
          </a:p>
          <a:p>
            <a:pPr marL="800100" lvl="2" indent="-342900" algn="just">
              <a:spcBef>
                <a:spcPts val="600"/>
              </a:spcBef>
              <a:buFont typeface="+mj-lt"/>
              <a:buAutoNum type="arabicPeriod"/>
            </a:pPr>
            <a:r>
              <a:rPr lang="en-US" sz="1800" b="0" dirty="0">
                <a:solidFill>
                  <a:srgbClr val="30529D">
                    <a:lumMod val="50000"/>
                  </a:srgbClr>
                </a:solidFill>
                <a:latin typeface="Calibri"/>
                <a:ea typeface="ＭＳ Ｐゴシック" pitchFamily="34" charset="-128"/>
                <a:cs typeface="Arial" panose="020B0604020202020204" pitchFamily="34" charset="0"/>
              </a:rPr>
              <a:t>Collecting and importing data</a:t>
            </a:r>
          </a:p>
          <a:p>
            <a:pPr marL="800100" lvl="2" indent="-342900" algn="just">
              <a:spcBef>
                <a:spcPts val="600"/>
              </a:spcBef>
              <a:buFont typeface="+mj-lt"/>
              <a:buAutoNum type="arabicPeriod"/>
            </a:pPr>
            <a:r>
              <a:rPr lang="en-US" sz="1800" b="0" dirty="0" smtClean="0">
                <a:solidFill>
                  <a:srgbClr val="30529D">
                    <a:lumMod val="50000"/>
                  </a:srgbClr>
                </a:solidFill>
                <a:latin typeface="Calibri"/>
                <a:ea typeface="ＭＳ Ｐゴシック" pitchFamily="34" charset="-128"/>
                <a:cs typeface="Arial" panose="020B0604020202020204" pitchFamily="34" charset="0"/>
              </a:rPr>
              <a:t>Searching the imported data</a:t>
            </a:r>
          </a:p>
        </p:txBody>
      </p:sp>
      <p:sp>
        <p:nvSpPr>
          <p:cNvPr id="7" name="Content Placeholder 2"/>
          <p:cNvSpPr>
            <a:spLocks noGrp="1"/>
          </p:cNvSpPr>
          <p:nvPr/>
        </p:nvSpPr>
        <p:spPr>
          <a:xfrm>
            <a:off x="614362" y="4874228"/>
            <a:ext cx="7883526"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Font typeface="Arial" panose="020B0604020202020204" pitchFamily="34" charset="0"/>
              <a:buNone/>
            </a:pPr>
            <a:r>
              <a:rPr lang="en-US" sz="2800" b="0" dirty="0" smtClean="0">
                <a:solidFill>
                  <a:srgbClr val="30529D">
                    <a:lumMod val="50000"/>
                  </a:srgbClr>
                </a:solidFill>
                <a:ea typeface="ＭＳ Ｐゴシック" pitchFamily="34" charset="-128"/>
              </a:rPr>
              <a:t>This session will present and demo</a:t>
            </a:r>
            <a:endParaRPr lang="en-GB" sz="2800" b="0" dirty="0">
              <a:solidFill>
                <a:srgbClr val="30529D">
                  <a:lumMod val="50000"/>
                </a:srgbClr>
              </a:solidFill>
              <a:ea typeface="ＭＳ Ｐゴシック" pitchFamily="34" charset="-128"/>
            </a:endParaRPr>
          </a:p>
        </p:txBody>
      </p:sp>
      <p:sp>
        <p:nvSpPr>
          <p:cNvPr id="9" name="TextBox 8"/>
          <p:cNvSpPr txBox="1"/>
          <p:nvPr/>
        </p:nvSpPr>
        <p:spPr>
          <a:xfrm>
            <a:off x="614363" y="5442029"/>
            <a:ext cx="8062092" cy="723275"/>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a:solidFill>
                  <a:srgbClr val="30529D">
                    <a:lumMod val="50000"/>
                  </a:srgbClr>
                </a:solidFill>
                <a:latin typeface="Calibri"/>
                <a:ea typeface="ＭＳ Ｐゴシック" pitchFamily="34" charset="-128"/>
                <a:cs typeface="Arial" panose="020B0604020202020204" pitchFamily="34" charset="0"/>
              </a:rPr>
              <a:t>The main views of the </a:t>
            </a:r>
            <a:r>
              <a:rPr lang="en-US" sz="1800" b="0" dirty="0" smtClean="0">
                <a:solidFill>
                  <a:srgbClr val="30529D">
                    <a:lumMod val="50000"/>
                  </a:srgbClr>
                </a:solidFill>
                <a:latin typeface="Calibri"/>
                <a:ea typeface="ＭＳ Ｐゴシック" pitchFamily="34" charset="-128"/>
                <a:cs typeface="Arial" panose="020B0604020202020204" pitchFamily="34" charset="0"/>
              </a:rPr>
              <a:t>Cartography Tool and their functionalities</a:t>
            </a:r>
          </a:p>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Examples </a:t>
            </a:r>
            <a:r>
              <a:rPr lang="en-US" sz="1800" b="0" dirty="0">
                <a:solidFill>
                  <a:srgbClr val="30529D">
                    <a:lumMod val="50000"/>
                  </a:srgbClr>
                </a:solidFill>
                <a:latin typeface="Calibri"/>
                <a:ea typeface="ＭＳ Ｐゴシック" pitchFamily="34" charset="-128"/>
                <a:cs typeface="Arial" panose="020B0604020202020204" pitchFamily="34" charset="0"/>
              </a:rPr>
              <a:t>of </a:t>
            </a:r>
            <a:r>
              <a:rPr lang="en-US" sz="1800" b="0" dirty="0" smtClean="0">
                <a:solidFill>
                  <a:srgbClr val="30529D">
                    <a:lumMod val="50000"/>
                  </a:srgbClr>
                </a:solidFill>
                <a:latin typeface="Calibri"/>
                <a:ea typeface="ＭＳ Ｐゴシック" pitchFamily="34" charset="-128"/>
                <a:cs typeface="Arial" panose="020B0604020202020204" pitchFamily="34" charset="0"/>
              </a:rPr>
              <a:t>using </a:t>
            </a:r>
            <a:r>
              <a:rPr lang="en-US" sz="1800" b="0" dirty="0">
                <a:solidFill>
                  <a:srgbClr val="30529D">
                    <a:lumMod val="50000"/>
                  </a:srgbClr>
                </a:solidFill>
                <a:latin typeface="Calibri"/>
                <a:ea typeface="ＭＳ Ｐゴシック" pitchFamily="34" charset="-128"/>
                <a:cs typeface="Arial" panose="020B0604020202020204" pitchFamily="34" charset="0"/>
              </a:rPr>
              <a:t>of the </a:t>
            </a:r>
            <a:r>
              <a:rPr lang="en-US" sz="1800" b="0" dirty="0" smtClean="0">
                <a:solidFill>
                  <a:srgbClr val="30529D">
                    <a:lumMod val="50000"/>
                  </a:srgbClr>
                </a:solidFill>
                <a:latin typeface="Calibri"/>
                <a:ea typeface="ＭＳ Ｐゴシック" pitchFamily="34" charset="-128"/>
                <a:cs typeface="Arial" panose="020B0604020202020204" pitchFamily="34" charset="0"/>
              </a:rPr>
              <a:t>Cartography Tool </a:t>
            </a:r>
            <a:r>
              <a:rPr lang="en-US" sz="1800" b="0" dirty="0">
                <a:solidFill>
                  <a:srgbClr val="30529D">
                    <a:lumMod val="50000"/>
                  </a:srgbClr>
                </a:solidFill>
                <a:latin typeface="Calibri"/>
                <a:ea typeface="ＭＳ Ｐゴシック" pitchFamily="34" charset="-128"/>
                <a:cs typeface="Arial" panose="020B0604020202020204" pitchFamily="34" charset="0"/>
              </a:rPr>
              <a:t>based on </a:t>
            </a:r>
            <a:r>
              <a:rPr lang="en-US" sz="1800" b="0" dirty="0" smtClean="0">
                <a:solidFill>
                  <a:srgbClr val="30529D">
                    <a:lumMod val="50000"/>
                  </a:srgbClr>
                </a:solidFill>
                <a:latin typeface="Calibri"/>
                <a:ea typeface="ＭＳ Ｐゴシック" pitchFamily="34" charset="-128"/>
                <a:cs typeface="Arial" panose="020B0604020202020204" pitchFamily="34" charset="0"/>
              </a:rPr>
              <a:t>various scenarios</a:t>
            </a:r>
          </a:p>
        </p:txBody>
      </p:sp>
      <p:sp>
        <p:nvSpPr>
          <p:cNvPr id="14" name="Rectangle 13"/>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Introduction</a:t>
            </a:r>
            <a:endParaRPr lang="en-US" sz="1600" dirty="0">
              <a:solidFill>
                <a:prstClr val="white"/>
              </a:solidFill>
              <a:latin typeface="Calibri"/>
              <a:ea typeface="ＭＳ Ｐゴシック" pitchFamily="34" charset="-128"/>
            </a:endParaRPr>
          </a:p>
        </p:txBody>
      </p:sp>
      <p:sp>
        <p:nvSpPr>
          <p:cNvPr id="16"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03</a:t>
            </a:r>
            <a:endParaRPr lang="en-US" sz="1600" b="0" dirty="0">
              <a:solidFill>
                <a:prstClr val="white"/>
              </a:solidFill>
              <a:latin typeface="Calibri"/>
              <a:ea typeface="ＭＳ Ｐゴシック" pitchFamily="34" charset="-128"/>
            </a:endParaRPr>
          </a:p>
        </p:txBody>
      </p:sp>
      <p:sp>
        <p:nvSpPr>
          <p:cNvPr id="17"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02</a:t>
            </a:r>
            <a:endParaRPr lang="en-US" sz="1600" b="0" dirty="0">
              <a:solidFill>
                <a:prstClr val="white"/>
              </a:solidFill>
              <a:latin typeface="Calibri"/>
              <a:ea typeface="ＭＳ Ｐゴシック" pitchFamily="34" charset="-128"/>
            </a:endParaRPr>
          </a:p>
        </p:txBody>
      </p:sp>
      <p:sp>
        <p:nvSpPr>
          <p:cNvPr id="18"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04</a:t>
            </a:r>
            <a:endParaRPr lang="en-US" sz="1600" b="0" dirty="0">
              <a:solidFill>
                <a:prstClr val="white"/>
              </a:solidFill>
              <a:latin typeface="Calibri"/>
              <a:ea typeface="ＭＳ Ｐゴシック" pitchFamily="34" charset="-128"/>
            </a:endParaRPr>
          </a:p>
        </p:txBody>
      </p:sp>
      <p:sp>
        <p:nvSpPr>
          <p:cNvPr id="19"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a:solidFill>
                  <a:prstClr val="white"/>
                </a:solidFill>
                <a:latin typeface="Calibri"/>
                <a:ea typeface="ＭＳ Ｐゴシック" pitchFamily="34" charset="-128"/>
              </a:rPr>
              <a:t>01</a:t>
            </a:r>
          </a:p>
        </p:txBody>
      </p:sp>
      <p:sp>
        <p:nvSpPr>
          <p:cNvPr id="20"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05</a:t>
            </a:r>
            <a:endParaRPr lang="en-US" sz="1600" b="0" dirty="0">
              <a:solidFill>
                <a:prstClr val="white"/>
              </a:solidFill>
              <a:latin typeface="Calibri"/>
              <a:ea typeface="ＭＳ Ｐゴシック" pitchFamily="34" charset="-128"/>
            </a:endParaRPr>
          </a:p>
        </p:txBody>
      </p:sp>
    </p:spTree>
    <p:extLst>
      <p:ext uri="{BB962C8B-B14F-4D97-AF65-F5344CB8AC3E}">
        <p14:creationId xmlns:p14="http://schemas.microsoft.com/office/powerpoint/2010/main" val="1946226879"/>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contents</a:t>
            </a:r>
            <a:endParaRPr lang="en-GB"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5</a:t>
            </a:fld>
            <a:endParaRPr lang="en-GB" dirty="0">
              <a:solidFill>
                <a:srgbClr val="30529D"/>
              </a:solidFill>
            </a:endParaRPr>
          </a:p>
        </p:txBody>
      </p:sp>
      <p:sp>
        <p:nvSpPr>
          <p:cNvPr id="4" name="Textfeld 7"/>
          <p:cNvSpPr txBox="1"/>
          <p:nvPr/>
        </p:nvSpPr>
        <p:spPr bwMode="gray">
          <a:xfrm>
            <a:off x="448907" y="3163946"/>
            <a:ext cx="683668"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b="0" dirty="0" smtClean="0">
                <a:solidFill>
                  <a:srgbClr val="00B0F0"/>
                </a:solidFill>
                <a:latin typeface="Calibri"/>
                <a:ea typeface="ＭＳ Ｐゴシック" pitchFamily="34" charset="-128"/>
              </a:rPr>
              <a:t>03</a:t>
            </a:r>
            <a:endParaRPr lang="en-US" sz="2800" b="0" dirty="0">
              <a:solidFill>
                <a:srgbClr val="00B0F0"/>
              </a:solidFill>
              <a:latin typeface="Calibri"/>
              <a:ea typeface="ＭＳ Ｐゴシック" pitchFamily="34" charset="-128"/>
            </a:endParaRPr>
          </a:p>
        </p:txBody>
      </p:sp>
      <p:sp>
        <p:nvSpPr>
          <p:cNvPr id="5" name="Textfeld 7"/>
          <p:cNvSpPr txBox="1"/>
          <p:nvPr/>
        </p:nvSpPr>
        <p:spPr bwMode="gray">
          <a:xfrm>
            <a:off x="448907" y="2370116"/>
            <a:ext cx="683668"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dirty="0" smtClean="0">
                <a:solidFill>
                  <a:srgbClr val="00B0F0"/>
                </a:solidFill>
                <a:latin typeface="Calibri"/>
                <a:ea typeface="ＭＳ Ｐゴシック" pitchFamily="34" charset="-128"/>
              </a:rPr>
              <a:t>02</a:t>
            </a:r>
            <a:endParaRPr lang="en-US" sz="2800" dirty="0">
              <a:solidFill>
                <a:srgbClr val="00B0F0"/>
              </a:solidFill>
              <a:latin typeface="Calibri"/>
              <a:ea typeface="ＭＳ Ｐゴシック" pitchFamily="34" charset="-128"/>
            </a:endParaRPr>
          </a:p>
        </p:txBody>
      </p:sp>
      <p:sp>
        <p:nvSpPr>
          <p:cNvPr id="6" name="Textfeld 7"/>
          <p:cNvSpPr txBox="1"/>
          <p:nvPr/>
        </p:nvSpPr>
        <p:spPr bwMode="gray">
          <a:xfrm>
            <a:off x="448907" y="3957776"/>
            <a:ext cx="683668"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b="0" dirty="0" smtClean="0">
                <a:solidFill>
                  <a:srgbClr val="00B0F0"/>
                </a:solidFill>
                <a:latin typeface="Calibri"/>
                <a:ea typeface="ＭＳ Ｐゴシック" pitchFamily="34" charset="-128"/>
              </a:rPr>
              <a:t>04</a:t>
            </a:r>
            <a:endParaRPr lang="en-US" sz="2800" b="0" dirty="0">
              <a:solidFill>
                <a:srgbClr val="00B0F0"/>
              </a:solidFill>
              <a:latin typeface="Calibri"/>
              <a:ea typeface="ＭＳ Ｐゴシック" pitchFamily="34" charset="-128"/>
            </a:endParaRPr>
          </a:p>
        </p:txBody>
      </p:sp>
      <p:sp>
        <p:nvSpPr>
          <p:cNvPr id="7" name="Rectangle 6"/>
          <p:cNvSpPr/>
          <p:nvPr/>
        </p:nvSpPr>
        <p:spPr>
          <a:xfrm>
            <a:off x="1259280" y="1596904"/>
            <a:ext cx="4320832" cy="523220"/>
          </a:xfrm>
          <a:prstGeom prst="rect">
            <a:avLst/>
          </a:prstGeom>
        </p:spPr>
        <p:txBody>
          <a:bodyPr wrap="square">
            <a:spAutoFit/>
          </a:bodyPr>
          <a:lstStyle/>
          <a:p>
            <a:r>
              <a:rPr lang="en-US" sz="2800" b="0" dirty="0">
                <a:solidFill>
                  <a:srgbClr val="30529D">
                    <a:lumMod val="50000"/>
                  </a:srgbClr>
                </a:solidFill>
                <a:latin typeface="Calibri"/>
                <a:ea typeface="ＭＳ Ｐゴシック" pitchFamily="34" charset="-128"/>
                <a:cs typeface="Arial" panose="020B0604020202020204" pitchFamily="34" charset="0"/>
              </a:rPr>
              <a:t>Introduction</a:t>
            </a:r>
          </a:p>
        </p:txBody>
      </p:sp>
      <p:sp>
        <p:nvSpPr>
          <p:cNvPr id="8" name="Rectangle 7"/>
          <p:cNvSpPr/>
          <p:nvPr/>
        </p:nvSpPr>
        <p:spPr>
          <a:xfrm>
            <a:off x="1259280" y="2370116"/>
            <a:ext cx="4175984" cy="523220"/>
          </a:xfrm>
          <a:prstGeom prst="rect">
            <a:avLst/>
          </a:prstGeom>
        </p:spPr>
        <p:txBody>
          <a:bodyPr wrap="square">
            <a:spAutoFit/>
          </a:bodyPr>
          <a:lstStyle/>
          <a:p>
            <a:r>
              <a:rPr lang="en-GB" sz="2800" dirty="0" smtClean="0">
                <a:solidFill>
                  <a:srgbClr val="30529D">
                    <a:lumMod val="50000"/>
                  </a:srgbClr>
                </a:solidFill>
                <a:latin typeface="Calibri"/>
                <a:ea typeface="ＭＳ Ｐゴシック" pitchFamily="34" charset="-128"/>
                <a:cs typeface="Arial" panose="020B0604020202020204" pitchFamily="34" charset="0"/>
              </a:rPr>
              <a:t>Main views</a:t>
            </a:r>
            <a:endParaRPr lang="en-GB" sz="2800" dirty="0">
              <a:solidFill>
                <a:srgbClr val="30529D">
                  <a:lumMod val="50000"/>
                </a:srgbClr>
              </a:solidFill>
              <a:latin typeface="Calibri"/>
              <a:ea typeface="ＭＳ Ｐゴシック" pitchFamily="34" charset="-128"/>
              <a:cs typeface="Arial" panose="020B0604020202020204" pitchFamily="34" charset="0"/>
            </a:endParaRPr>
          </a:p>
        </p:txBody>
      </p:sp>
      <p:sp>
        <p:nvSpPr>
          <p:cNvPr id="9" name="Rectangle 8"/>
          <p:cNvSpPr/>
          <p:nvPr/>
        </p:nvSpPr>
        <p:spPr>
          <a:xfrm>
            <a:off x="1276182" y="3015315"/>
            <a:ext cx="6752202" cy="671851"/>
          </a:xfrm>
          <a:prstGeom prst="rect">
            <a:avLst/>
          </a:prstGeom>
        </p:spPr>
        <p:txBody>
          <a:bodyPr wrap="square">
            <a:spAutoFit/>
          </a:bodyPr>
          <a:lstStyle/>
          <a:p>
            <a:pPr>
              <a:lnSpc>
                <a:spcPct val="150000"/>
              </a:lnSpc>
            </a:pPr>
            <a:r>
              <a:rPr lang="en-US" sz="2800" b="0" dirty="0" smtClean="0">
                <a:solidFill>
                  <a:srgbClr val="30529D">
                    <a:lumMod val="50000"/>
                  </a:srgbClr>
                </a:solidFill>
                <a:latin typeface="Calibri"/>
                <a:ea typeface="ＭＳ Ｐゴシック" pitchFamily="34" charset="-128"/>
                <a:cs typeface="Arial" panose="020B0604020202020204" pitchFamily="34" charset="0"/>
              </a:rPr>
              <a:t>Functionalities</a:t>
            </a:r>
            <a:endParaRPr lang="en-US" sz="2800" b="0" dirty="0">
              <a:solidFill>
                <a:srgbClr val="30529D">
                  <a:lumMod val="50000"/>
                </a:srgbClr>
              </a:solidFill>
              <a:latin typeface="Calibri"/>
              <a:ea typeface="ＭＳ Ｐゴシック" pitchFamily="34" charset="-128"/>
              <a:cs typeface="Arial" panose="020B0604020202020204" pitchFamily="34" charset="0"/>
            </a:endParaRPr>
          </a:p>
        </p:txBody>
      </p:sp>
      <p:sp>
        <p:nvSpPr>
          <p:cNvPr id="10" name="Rectangle 9"/>
          <p:cNvSpPr/>
          <p:nvPr/>
        </p:nvSpPr>
        <p:spPr>
          <a:xfrm>
            <a:off x="1276182" y="3809145"/>
            <a:ext cx="6991517" cy="738664"/>
          </a:xfrm>
          <a:prstGeom prst="rect">
            <a:avLst/>
          </a:prstGeom>
        </p:spPr>
        <p:txBody>
          <a:bodyPr wrap="square">
            <a:spAutoFit/>
          </a:bodyPr>
          <a:lstStyle/>
          <a:p>
            <a:pPr>
              <a:lnSpc>
                <a:spcPct val="150000"/>
              </a:lnSpc>
            </a:pPr>
            <a:r>
              <a:rPr lang="en-US" sz="2800" b="0" dirty="0" smtClean="0">
                <a:solidFill>
                  <a:srgbClr val="30529D">
                    <a:lumMod val="50000"/>
                  </a:srgbClr>
                </a:solidFill>
                <a:latin typeface="Calibri"/>
                <a:ea typeface="ＭＳ Ｐゴシック" pitchFamily="34" charset="-128"/>
                <a:cs typeface="Arial" panose="020B0604020202020204" pitchFamily="34" charset="0"/>
              </a:rPr>
              <a:t>Demo</a:t>
            </a:r>
            <a:endParaRPr lang="en-US" sz="2800" b="0" dirty="0">
              <a:solidFill>
                <a:srgbClr val="30529D">
                  <a:lumMod val="50000"/>
                </a:srgbClr>
              </a:solidFill>
              <a:latin typeface="Calibri"/>
              <a:ea typeface="ＭＳ Ｐゴシック" pitchFamily="34" charset="-128"/>
              <a:cs typeface="Arial" panose="020B0604020202020204" pitchFamily="34" charset="0"/>
            </a:endParaRPr>
          </a:p>
        </p:txBody>
      </p:sp>
      <p:sp>
        <p:nvSpPr>
          <p:cNvPr id="11" name="Textfeld 7"/>
          <p:cNvSpPr txBox="1"/>
          <p:nvPr/>
        </p:nvSpPr>
        <p:spPr bwMode="gray">
          <a:xfrm>
            <a:off x="448907" y="1588986"/>
            <a:ext cx="713110"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b="0" dirty="0">
                <a:solidFill>
                  <a:srgbClr val="00B0F0"/>
                </a:solidFill>
                <a:latin typeface="Calibri"/>
                <a:ea typeface="ＭＳ Ｐゴシック" pitchFamily="34" charset="-128"/>
              </a:rPr>
              <a:t>01</a:t>
            </a:r>
          </a:p>
        </p:txBody>
      </p:sp>
      <p:sp>
        <p:nvSpPr>
          <p:cNvPr id="12" name="Rectangle 11"/>
          <p:cNvSpPr/>
          <p:nvPr/>
        </p:nvSpPr>
        <p:spPr>
          <a:xfrm>
            <a:off x="0" y="2374280"/>
            <a:ext cx="8839166" cy="521998"/>
          </a:xfrm>
          <a:prstGeom prst="rect">
            <a:avLst/>
          </a:prstGeom>
          <a:noFill/>
          <a:ln w="19050" cap="flat" cmpd="sng" algn="ctr">
            <a:solidFill>
              <a:srgbClr val="00AEF0"/>
            </a:solidFill>
            <a:prstDash val="solid"/>
          </a:ln>
          <a:effectLst>
            <a:outerShdw blurRad="40000" dist="23000" dir="5400000" rotWithShape="0">
              <a:srgbClr val="000000">
                <a:alpha val="0"/>
              </a:srgbClr>
            </a:outerShdw>
          </a:effectLst>
        </p:spPr>
        <p:txBody>
          <a:bodyPr rtlCol="0" anchor="ctr"/>
          <a:lstStyle/>
          <a:p>
            <a:pPr algn="ctr" defTabSz="457200" fontAlgn="auto">
              <a:spcBef>
                <a:spcPts val="0"/>
              </a:spcBef>
              <a:spcAft>
                <a:spcPts val="0"/>
              </a:spcAft>
              <a:defRPr/>
            </a:pPr>
            <a:endParaRPr lang="en-GB" sz="1800" b="0" kern="0" dirty="0" smtClean="0">
              <a:solidFill>
                <a:prstClr val="white"/>
              </a:solidFill>
              <a:latin typeface="Calibri"/>
              <a:ea typeface="ＭＳ Ｐゴシック" pitchFamily="34" charset="-128"/>
            </a:endParaRPr>
          </a:p>
        </p:txBody>
      </p:sp>
      <p:sp>
        <p:nvSpPr>
          <p:cNvPr id="13" name="Textfeld 7"/>
          <p:cNvSpPr txBox="1"/>
          <p:nvPr/>
        </p:nvSpPr>
        <p:spPr bwMode="gray">
          <a:xfrm>
            <a:off x="448907" y="4745414"/>
            <a:ext cx="683668"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b="0" dirty="0" smtClean="0">
                <a:solidFill>
                  <a:srgbClr val="00B0F0"/>
                </a:solidFill>
                <a:latin typeface="Calibri"/>
                <a:ea typeface="ＭＳ Ｐゴシック" pitchFamily="34" charset="-128"/>
              </a:rPr>
              <a:t>05</a:t>
            </a:r>
            <a:endParaRPr lang="en-US" sz="2800" b="0" dirty="0">
              <a:solidFill>
                <a:srgbClr val="00B0F0"/>
              </a:solidFill>
              <a:latin typeface="Calibri"/>
              <a:ea typeface="ＭＳ Ｐゴシック" pitchFamily="34" charset="-128"/>
            </a:endParaRPr>
          </a:p>
        </p:txBody>
      </p:sp>
      <p:sp>
        <p:nvSpPr>
          <p:cNvPr id="14" name="Rectangle 13"/>
          <p:cNvSpPr/>
          <p:nvPr/>
        </p:nvSpPr>
        <p:spPr>
          <a:xfrm>
            <a:off x="1276182" y="4596783"/>
            <a:ext cx="6991517" cy="738664"/>
          </a:xfrm>
          <a:prstGeom prst="rect">
            <a:avLst/>
          </a:prstGeom>
        </p:spPr>
        <p:txBody>
          <a:bodyPr wrap="square">
            <a:spAutoFit/>
          </a:bodyPr>
          <a:lstStyle/>
          <a:p>
            <a:pPr>
              <a:lnSpc>
                <a:spcPct val="150000"/>
              </a:lnSpc>
            </a:pPr>
            <a:r>
              <a:rPr lang="en-US" sz="2800" b="0" dirty="0" smtClean="0">
                <a:solidFill>
                  <a:srgbClr val="30529D">
                    <a:lumMod val="50000"/>
                  </a:srgbClr>
                </a:solidFill>
                <a:latin typeface="Calibri"/>
                <a:ea typeface="ＭＳ Ｐゴシック" pitchFamily="34" charset="-128"/>
                <a:cs typeface="Arial" panose="020B0604020202020204" pitchFamily="34" charset="0"/>
              </a:rPr>
              <a:t>Scenario-based exercise</a:t>
            </a:r>
            <a:endParaRPr lang="en-US" sz="2800" b="0" dirty="0">
              <a:solidFill>
                <a:srgbClr val="30529D">
                  <a:lumMod val="50000"/>
                </a:srgbClr>
              </a:solidFill>
              <a:latin typeface="Calibri"/>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578182021"/>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views (1/2)</a:t>
            </a:r>
            <a:endParaRPr lang="en-GB" i="1"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6</a:t>
            </a:fld>
            <a:endParaRPr lang="en-GB" dirty="0">
              <a:solidFill>
                <a:srgbClr val="30529D"/>
              </a:solidFill>
            </a:endParaRPr>
          </a:p>
        </p:txBody>
      </p:sp>
      <p:sp>
        <p:nvSpPr>
          <p:cNvPr id="6" name="Content Placeholder 2"/>
          <p:cNvSpPr>
            <a:spLocks noGrp="1"/>
          </p:cNvSpPr>
          <p:nvPr/>
        </p:nvSpPr>
        <p:spPr>
          <a:xfrm>
            <a:off x="614362" y="1556792"/>
            <a:ext cx="2373462"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Font typeface="Arial" panose="020B0604020202020204" pitchFamily="34" charset="0"/>
              <a:buNone/>
            </a:pPr>
            <a:r>
              <a:rPr lang="en-US" sz="2800" b="0" dirty="0" smtClean="0">
                <a:solidFill>
                  <a:srgbClr val="30529D">
                    <a:lumMod val="50000"/>
                  </a:srgbClr>
                </a:solidFill>
                <a:ea typeface="ＭＳ Ｐゴシック" pitchFamily="34" charset="-128"/>
              </a:rPr>
              <a:t>EIRA overview</a:t>
            </a:r>
            <a:endParaRPr lang="en-GB" sz="2800" b="0" dirty="0">
              <a:solidFill>
                <a:srgbClr val="30529D">
                  <a:lumMod val="50000"/>
                </a:srgbClr>
              </a:solidFill>
              <a:ea typeface="ＭＳ Ｐゴシック" pitchFamily="34" charset="-128"/>
            </a:endParaRPr>
          </a:p>
        </p:txBody>
      </p:sp>
      <p:sp>
        <p:nvSpPr>
          <p:cNvPr id="8" name="TextBox 7"/>
          <p:cNvSpPr txBox="1"/>
          <p:nvPr/>
        </p:nvSpPr>
        <p:spPr>
          <a:xfrm>
            <a:off x="614363" y="2124593"/>
            <a:ext cx="3669606" cy="369332"/>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Illustrates </a:t>
            </a:r>
            <a:r>
              <a:rPr lang="en-US" sz="1800" b="0" dirty="0">
                <a:solidFill>
                  <a:srgbClr val="30529D">
                    <a:lumMod val="50000"/>
                  </a:srgbClr>
                </a:solidFill>
                <a:latin typeface="Calibri"/>
                <a:ea typeface="ＭＳ Ｐゴシック" pitchFamily="34" charset="-128"/>
                <a:cs typeface="Arial" panose="020B0604020202020204" pitchFamily="34" charset="0"/>
              </a:rPr>
              <a:t>the different EIRA </a:t>
            </a:r>
            <a:r>
              <a:rPr lang="en-US" sz="1800" b="0" dirty="0" smtClean="0">
                <a:solidFill>
                  <a:srgbClr val="30529D">
                    <a:lumMod val="50000"/>
                  </a:srgbClr>
                </a:solidFill>
                <a:latin typeface="Calibri"/>
                <a:ea typeface="ＭＳ Ｐゴシック" pitchFamily="34" charset="-128"/>
                <a:cs typeface="Arial" panose="020B0604020202020204" pitchFamily="34" charset="0"/>
              </a:rPr>
              <a:t>views</a:t>
            </a:r>
          </a:p>
        </p:txBody>
      </p:sp>
      <p:sp>
        <p:nvSpPr>
          <p:cNvPr id="7" name="Content Placeholder 2"/>
          <p:cNvSpPr>
            <a:spLocks noGrp="1"/>
          </p:cNvSpPr>
          <p:nvPr/>
        </p:nvSpPr>
        <p:spPr>
          <a:xfrm>
            <a:off x="4701634" y="1559602"/>
            <a:ext cx="3525590"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Font typeface="Arial" panose="020B0604020202020204" pitchFamily="34" charset="0"/>
              <a:buNone/>
            </a:pPr>
            <a:r>
              <a:rPr lang="en-US" sz="2800" b="0" dirty="0" smtClean="0">
                <a:solidFill>
                  <a:srgbClr val="30529D">
                    <a:lumMod val="50000"/>
                  </a:srgbClr>
                </a:solidFill>
                <a:ea typeface="ＭＳ Ｐゴシック" pitchFamily="34" charset="-128"/>
              </a:rPr>
              <a:t>Zoomed EIRA views</a:t>
            </a:r>
            <a:endParaRPr lang="en-GB" sz="2800" b="0" dirty="0">
              <a:solidFill>
                <a:srgbClr val="30529D">
                  <a:lumMod val="50000"/>
                </a:srgbClr>
              </a:solidFill>
              <a:ea typeface="ＭＳ Ｐゴシック" pitchFamily="34" charset="-128"/>
            </a:endParaRPr>
          </a:p>
        </p:txBody>
      </p:sp>
      <p:sp>
        <p:nvSpPr>
          <p:cNvPr id="9" name="TextBox 8"/>
          <p:cNvSpPr txBox="1"/>
          <p:nvPr/>
        </p:nvSpPr>
        <p:spPr>
          <a:xfrm>
            <a:off x="4701634" y="2124593"/>
            <a:ext cx="4464495" cy="1431161"/>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Legal</a:t>
            </a:r>
            <a:endParaRPr lang="en-US" sz="1800" b="0" dirty="0">
              <a:solidFill>
                <a:srgbClr val="30529D">
                  <a:lumMod val="50000"/>
                </a:srgbClr>
              </a:solidFill>
              <a:latin typeface="Calibri"/>
              <a:ea typeface="ＭＳ Ｐゴシック" pitchFamily="34" charset="-128"/>
              <a:cs typeface="Arial" panose="020B0604020202020204" pitchFamily="34" charset="0"/>
            </a:endParaRPr>
          </a:p>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Organisational</a:t>
            </a:r>
            <a:endParaRPr lang="en-US" sz="1800" b="0" dirty="0">
              <a:solidFill>
                <a:srgbClr val="30529D">
                  <a:lumMod val="50000"/>
                </a:srgbClr>
              </a:solidFill>
              <a:latin typeface="Calibri"/>
              <a:ea typeface="ＭＳ Ｐゴシック" pitchFamily="34" charset="-128"/>
              <a:cs typeface="Arial" panose="020B0604020202020204" pitchFamily="34" charset="0"/>
            </a:endParaRPr>
          </a:p>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Semantic</a:t>
            </a:r>
            <a:endParaRPr lang="en-US" sz="1800" b="0" dirty="0">
              <a:solidFill>
                <a:srgbClr val="30529D">
                  <a:lumMod val="50000"/>
                </a:srgbClr>
              </a:solidFill>
              <a:latin typeface="Calibri"/>
              <a:ea typeface="ＭＳ Ｐゴシック" pitchFamily="34" charset="-128"/>
              <a:cs typeface="Arial" panose="020B0604020202020204" pitchFamily="34" charset="0"/>
            </a:endParaRPr>
          </a:p>
          <a:p>
            <a:pPr marL="285750" lvl="1" indent="-285750" algn="just">
              <a:spcBef>
                <a:spcPts val="600"/>
              </a:spcBef>
              <a:buFont typeface="Arial" panose="020B0604020202020204" pitchFamily="34" charset="0"/>
              <a:buChar char="•"/>
            </a:pPr>
            <a:r>
              <a:rPr lang="en-US" sz="1800" b="0" dirty="0">
                <a:solidFill>
                  <a:srgbClr val="30529D">
                    <a:lumMod val="50000"/>
                  </a:srgbClr>
                </a:solidFill>
                <a:latin typeface="Calibri"/>
                <a:ea typeface="ＭＳ Ｐゴシック" pitchFamily="34" charset="-128"/>
                <a:cs typeface="Arial" panose="020B0604020202020204" pitchFamily="34" charset="0"/>
              </a:rPr>
              <a:t>Technical </a:t>
            </a:r>
            <a:r>
              <a:rPr lang="en-US" sz="1800" b="0" dirty="0" smtClean="0">
                <a:solidFill>
                  <a:srgbClr val="30529D">
                    <a:lumMod val="50000"/>
                  </a:srgbClr>
                </a:solidFill>
                <a:latin typeface="Calibri"/>
                <a:ea typeface="ＭＳ Ｐゴシック" pitchFamily="34" charset="-128"/>
                <a:cs typeface="Arial" panose="020B0604020202020204" pitchFamily="34" charset="0"/>
              </a:rPr>
              <a:t>(Application and Infrastructure)</a:t>
            </a:r>
            <a:endParaRPr lang="en-US" sz="1800" b="0" dirty="0">
              <a:solidFill>
                <a:srgbClr val="30529D">
                  <a:lumMod val="50000"/>
                </a:srgbClr>
              </a:solidFill>
              <a:latin typeface="Calibri"/>
              <a:ea typeface="ＭＳ Ｐゴシック" pitchFamily="34" charset="-128"/>
              <a:cs typeface="Arial" panose="020B0604020202020204" pitchFamily="34" charset="0"/>
            </a:endParaRPr>
          </a:p>
        </p:txBody>
      </p:sp>
      <p:sp>
        <p:nvSpPr>
          <p:cNvPr id="14" name="Rectangle 13"/>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Main views</a:t>
            </a:r>
            <a:endParaRPr lang="en-US" sz="1600" dirty="0">
              <a:solidFill>
                <a:prstClr val="white"/>
              </a:solidFill>
              <a:latin typeface="Calibri"/>
              <a:ea typeface="ＭＳ Ｐゴシック" pitchFamily="34" charset="-128"/>
            </a:endParaRPr>
          </a:p>
        </p:txBody>
      </p:sp>
      <p:sp>
        <p:nvSpPr>
          <p:cNvPr id="16"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03</a:t>
            </a:r>
            <a:endParaRPr lang="en-US" sz="1600" b="0" dirty="0">
              <a:solidFill>
                <a:prstClr val="white"/>
              </a:solidFill>
              <a:latin typeface="Calibri"/>
              <a:ea typeface="ＭＳ Ｐゴシック" pitchFamily="34" charset="-128"/>
            </a:endParaRPr>
          </a:p>
        </p:txBody>
      </p:sp>
      <p:sp>
        <p:nvSpPr>
          <p:cNvPr id="17"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smtClean="0">
                <a:solidFill>
                  <a:prstClr val="white"/>
                </a:solidFill>
                <a:latin typeface="Calibri"/>
                <a:ea typeface="ＭＳ Ｐゴシック" pitchFamily="34" charset="-128"/>
              </a:rPr>
              <a:t>02</a:t>
            </a:r>
            <a:endParaRPr lang="en-US" sz="1600" dirty="0">
              <a:solidFill>
                <a:prstClr val="white"/>
              </a:solidFill>
              <a:latin typeface="Calibri"/>
              <a:ea typeface="ＭＳ Ｐゴシック" pitchFamily="34" charset="-128"/>
            </a:endParaRPr>
          </a:p>
        </p:txBody>
      </p:sp>
      <p:sp>
        <p:nvSpPr>
          <p:cNvPr id="18"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04</a:t>
            </a:r>
            <a:endParaRPr lang="en-US" sz="1600" b="0" dirty="0">
              <a:solidFill>
                <a:prstClr val="white"/>
              </a:solidFill>
              <a:latin typeface="Calibri"/>
              <a:ea typeface="ＭＳ Ｐゴシック" pitchFamily="34" charset="-128"/>
            </a:endParaRPr>
          </a:p>
        </p:txBody>
      </p:sp>
      <p:sp>
        <p:nvSpPr>
          <p:cNvPr id="19"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a:solidFill>
                  <a:prstClr val="white"/>
                </a:solidFill>
                <a:latin typeface="Calibri"/>
                <a:ea typeface="ＭＳ Ｐゴシック" pitchFamily="34" charset="-128"/>
              </a:rPr>
              <a:t>01</a:t>
            </a:r>
          </a:p>
        </p:txBody>
      </p:sp>
      <p:sp>
        <p:nvSpPr>
          <p:cNvPr id="20"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05</a:t>
            </a:r>
            <a:endParaRPr lang="en-US" sz="1600" b="0" dirty="0">
              <a:solidFill>
                <a:prstClr val="white"/>
              </a:solidFill>
              <a:latin typeface="Calibri"/>
              <a:ea typeface="ＭＳ Ｐゴシック" pitchFamily="34" charset="-128"/>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74" y="2695205"/>
            <a:ext cx="4029469" cy="3185696"/>
          </a:xfrm>
          <a:prstGeom prst="rect">
            <a:avLst/>
          </a:prstGeom>
          <a:noFill/>
          <a:ln>
            <a:noFill/>
          </a:ln>
          <a:effectLst>
            <a:outerShdw dist="35921" dir="2700000" algn="ctr" rotWithShape="0">
              <a:schemeClr val="bg2"/>
            </a:outerShdw>
            <a:softEdge rad="889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0734" y="3746681"/>
            <a:ext cx="3179658" cy="1268108"/>
          </a:xfrm>
          <a:prstGeom prst="rect">
            <a:avLst/>
          </a:prstGeom>
          <a:noFill/>
          <a:ln>
            <a:noFill/>
          </a:ln>
          <a:effectLst>
            <a:outerShdw dist="35921" dir="2700000" algn="ctr" rotWithShape="0">
              <a:schemeClr val="bg2"/>
            </a:outerShdw>
            <a:softEdge rad="508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4347274"/>
            <a:ext cx="3097035" cy="1529063"/>
          </a:xfrm>
          <a:prstGeom prst="rect">
            <a:avLst/>
          </a:prstGeom>
          <a:noFill/>
          <a:ln>
            <a:noFill/>
          </a:ln>
          <a:effectLst>
            <a:outerShdw dist="35921" dir="2700000" algn="ctr" rotWithShape="0">
              <a:schemeClr val="bg2"/>
            </a:outerShdw>
            <a:softEdge rad="508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2660275"/>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views (2/2)</a:t>
            </a:r>
            <a:endParaRPr lang="en-GB" i="1"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7</a:t>
            </a:fld>
            <a:endParaRPr lang="en-GB" dirty="0">
              <a:solidFill>
                <a:srgbClr val="30529D"/>
              </a:solidFill>
            </a:endParaRPr>
          </a:p>
        </p:txBody>
      </p:sp>
      <p:sp>
        <p:nvSpPr>
          <p:cNvPr id="6" name="Content Placeholder 2"/>
          <p:cNvSpPr>
            <a:spLocks noGrp="1"/>
          </p:cNvSpPr>
          <p:nvPr/>
        </p:nvSpPr>
        <p:spPr>
          <a:xfrm>
            <a:off x="614362" y="1556792"/>
            <a:ext cx="2373462"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Font typeface="Arial" panose="020B0604020202020204" pitchFamily="34" charset="0"/>
              <a:buNone/>
            </a:pPr>
            <a:r>
              <a:rPr lang="en-US" sz="2800" b="0" dirty="0" smtClean="0">
                <a:solidFill>
                  <a:srgbClr val="30529D">
                    <a:lumMod val="50000"/>
                  </a:srgbClr>
                </a:solidFill>
                <a:ea typeface="ＭＳ Ｐゴシック" pitchFamily="34" charset="-128"/>
              </a:rPr>
              <a:t>Output view</a:t>
            </a:r>
            <a:endParaRPr lang="en-GB" sz="2800" b="0" dirty="0">
              <a:solidFill>
                <a:srgbClr val="30529D">
                  <a:lumMod val="50000"/>
                </a:srgbClr>
              </a:solidFill>
              <a:ea typeface="ＭＳ Ｐゴシック" pitchFamily="34" charset="-128"/>
            </a:endParaRPr>
          </a:p>
        </p:txBody>
      </p:sp>
      <p:sp>
        <p:nvSpPr>
          <p:cNvPr id="8" name="TextBox 7"/>
          <p:cNvSpPr txBox="1"/>
          <p:nvPr/>
        </p:nvSpPr>
        <p:spPr>
          <a:xfrm>
            <a:off x="614363" y="2124593"/>
            <a:ext cx="3669606" cy="369332"/>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Results from launched queries</a:t>
            </a:r>
          </a:p>
        </p:txBody>
      </p:sp>
      <p:sp>
        <p:nvSpPr>
          <p:cNvPr id="7" name="Content Placeholder 2"/>
          <p:cNvSpPr>
            <a:spLocks noGrp="1"/>
          </p:cNvSpPr>
          <p:nvPr/>
        </p:nvSpPr>
        <p:spPr>
          <a:xfrm>
            <a:off x="4701634" y="1559602"/>
            <a:ext cx="3525590"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Font typeface="Arial" panose="020B0604020202020204" pitchFamily="34" charset="0"/>
              <a:buNone/>
            </a:pPr>
            <a:r>
              <a:rPr lang="en-US" sz="2800" b="0" dirty="0" smtClean="0">
                <a:solidFill>
                  <a:srgbClr val="30529D">
                    <a:lumMod val="50000"/>
                  </a:srgbClr>
                </a:solidFill>
                <a:ea typeface="ＭＳ Ｐゴシック" pitchFamily="34" charset="-128"/>
              </a:rPr>
              <a:t>Solution template view</a:t>
            </a:r>
            <a:endParaRPr lang="en-GB" sz="2800" b="0" dirty="0">
              <a:solidFill>
                <a:srgbClr val="30529D">
                  <a:lumMod val="50000"/>
                </a:srgbClr>
              </a:solidFill>
              <a:ea typeface="ＭＳ Ｐゴシック" pitchFamily="34" charset="-128"/>
            </a:endParaRPr>
          </a:p>
        </p:txBody>
      </p:sp>
      <p:sp>
        <p:nvSpPr>
          <p:cNvPr id="9" name="TextBox 8"/>
          <p:cNvSpPr txBox="1"/>
          <p:nvPr/>
        </p:nvSpPr>
        <p:spPr>
          <a:xfrm>
            <a:off x="4701634" y="2124593"/>
            <a:ext cx="4464495" cy="369332"/>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Sub-sets of the EIRA building blocks</a:t>
            </a:r>
            <a:endParaRPr lang="en-US" sz="1800" b="0" dirty="0">
              <a:solidFill>
                <a:srgbClr val="30529D">
                  <a:lumMod val="50000"/>
                </a:srgbClr>
              </a:solidFill>
              <a:latin typeface="Calibri"/>
              <a:ea typeface="ＭＳ Ｐゴシック" pitchFamily="34" charset="-128"/>
              <a:cs typeface="Arial" panose="020B0604020202020204" pitchFamily="34" charset="0"/>
            </a:endParaRPr>
          </a:p>
        </p:txBody>
      </p:sp>
      <p:sp>
        <p:nvSpPr>
          <p:cNvPr id="14" name="Rectangle 13"/>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Main views</a:t>
            </a:r>
            <a:endParaRPr lang="en-US" sz="1600" dirty="0">
              <a:solidFill>
                <a:prstClr val="white"/>
              </a:solidFill>
              <a:latin typeface="Calibri"/>
              <a:ea typeface="ＭＳ Ｐゴシック" pitchFamily="34" charset="-128"/>
            </a:endParaRPr>
          </a:p>
        </p:txBody>
      </p:sp>
      <p:sp>
        <p:nvSpPr>
          <p:cNvPr id="16"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03</a:t>
            </a:r>
            <a:endParaRPr lang="en-US" sz="1600" b="0" dirty="0">
              <a:solidFill>
                <a:prstClr val="white"/>
              </a:solidFill>
              <a:latin typeface="Calibri"/>
              <a:ea typeface="ＭＳ Ｐゴシック" pitchFamily="34" charset="-128"/>
            </a:endParaRPr>
          </a:p>
        </p:txBody>
      </p:sp>
      <p:sp>
        <p:nvSpPr>
          <p:cNvPr id="17"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smtClean="0">
                <a:solidFill>
                  <a:prstClr val="white"/>
                </a:solidFill>
                <a:latin typeface="Calibri"/>
                <a:ea typeface="ＭＳ Ｐゴシック" pitchFamily="34" charset="-128"/>
              </a:rPr>
              <a:t>02</a:t>
            </a:r>
            <a:endParaRPr lang="en-US" sz="1600" dirty="0">
              <a:solidFill>
                <a:prstClr val="white"/>
              </a:solidFill>
              <a:latin typeface="Calibri"/>
              <a:ea typeface="ＭＳ Ｐゴシック" pitchFamily="34" charset="-128"/>
            </a:endParaRPr>
          </a:p>
        </p:txBody>
      </p:sp>
      <p:sp>
        <p:nvSpPr>
          <p:cNvPr id="18"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04</a:t>
            </a:r>
            <a:endParaRPr lang="en-US" sz="1600" b="0" dirty="0">
              <a:solidFill>
                <a:prstClr val="white"/>
              </a:solidFill>
              <a:latin typeface="Calibri"/>
              <a:ea typeface="ＭＳ Ｐゴシック" pitchFamily="34" charset="-128"/>
            </a:endParaRPr>
          </a:p>
        </p:txBody>
      </p:sp>
      <p:sp>
        <p:nvSpPr>
          <p:cNvPr id="19"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a:solidFill>
                  <a:prstClr val="white"/>
                </a:solidFill>
                <a:latin typeface="Calibri"/>
                <a:ea typeface="ＭＳ Ｐゴシック" pitchFamily="34" charset="-128"/>
              </a:rPr>
              <a:t>01</a:t>
            </a:r>
          </a:p>
        </p:txBody>
      </p:sp>
      <p:sp>
        <p:nvSpPr>
          <p:cNvPr id="20"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05</a:t>
            </a:r>
            <a:endParaRPr lang="en-US" sz="1600" b="0" dirty="0">
              <a:solidFill>
                <a:prstClr val="white"/>
              </a:solidFill>
              <a:latin typeface="Calibri"/>
              <a:ea typeface="ＭＳ Ｐゴシック" pitchFamily="34" charset="-128"/>
            </a:endParaRPr>
          </a:p>
        </p:txBody>
      </p: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88058"/>
            <a:ext cx="4011028" cy="1855028"/>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p:cNvPicPr>
            <a:picLocks noChangeAspect="1"/>
          </p:cNvPicPr>
          <p:nvPr/>
        </p:nvPicPr>
        <p:blipFill>
          <a:blip r:embed="rId3"/>
          <a:stretch>
            <a:fillRect/>
          </a:stretch>
        </p:blipFill>
        <p:spPr>
          <a:xfrm>
            <a:off x="4932040" y="2521927"/>
            <a:ext cx="3510200" cy="2059201"/>
          </a:xfrm>
          <a:prstGeom prst="rect">
            <a:avLst/>
          </a:prstGeom>
          <a:effectLst>
            <a:softEdge rad="63500"/>
          </a:effectLst>
        </p:spPr>
      </p:pic>
      <p:sp>
        <p:nvSpPr>
          <p:cNvPr id="25" name="Content Placeholder 2"/>
          <p:cNvSpPr>
            <a:spLocks noGrp="1"/>
          </p:cNvSpPr>
          <p:nvPr/>
        </p:nvSpPr>
        <p:spPr>
          <a:xfrm>
            <a:off x="642962" y="4797152"/>
            <a:ext cx="2373462" cy="498988"/>
          </a:xfrm>
          <a:prstGeom prst="rect">
            <a:avLst/>
          </a:prstGeom>
        </p:spPr>
        <p:txBody>
          <a:bodyPr/>
          <a:lstStyle>
            <a:lvl1pPr marL="342900" indent="-342900" algn="l" rtl="0" eaLnBrk="0" fontAlgn="base" hangingPunct="0">
              <a:spcBef>
                <a:spcPct val="20000"/>
              </a:spcBef>
              <a:spcAft>
                <a:spcPct val="0"/>
              </a:spcAft>
              <a:buClr>
                <a:schemeClr val="tx1">
                  <a:lumMod val="50000"/>
                </a:schemeClr>
              </a:buClr>
              <a:buFont typeface="Arial" panose="020B0604020202020204" pitchFamily="34" charset="0"/>
              <a:buChar char="•"/>
              <a:defRPr sz="2200">
                <a:solidFill>
                  <a:schemeClr val="tx1">
                    <a:lumMod val="50000"/>
                  </a:schemeClr>
                </a:solidFill>
                <a:latin typeface="+mn-lt"/>
                <a:ea typeface="ＭＳ Ｐゴシック" charset="0"/>
                <a:cs typeface="+mn-cs"/>
              </a:defRPr>
            </a:lvl1pPr>
            <a:lvl2pPr marL="742950" indent="-285750" algn="l" rtl="0" eaLnBrk="0" fontAlgn="base" hangingPunct="0">
              <a:spcBef>
                <a:spcPct val="20000"/>
              </a:spcBef>
              <a:spcAft>
                <a:spcPct val="0"/>
              </a:spcAft>
              <a:buClr>
                <a:schemeClr val="tx1">
                  <a:lumMod val="50000"/>
                </a:schemeClr>
              </a:buClr>
              <a:buFont typeface="Arial" panose="020B0604020202020204" pitchFamily="34" charset="0"/>
              <a:buChar char="•"/>
              <a:defRPr sz="2000">
                <a:solidFill>
                  <a:schemeClr val="tx1">
                    <a:lumMod val="50000"/>
                  </a:schemeClr>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lumMod val="50000"/>
                </a:schemeClr>
              </a:buClr>
              <a:buFont typeface="Arial" panose="020B0604020202020204" pitchFamily="34" charset="0"/>
              <a:buChar char="•"/>
              <a:defRPr>
                <a:solidFill>
                  <a:schemeClr val="tx1">
                    <a:lumMod val="50000"/>
                  </a:schemeClr>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1">
                  <a:lumMod val="50000"/>
                </a:schemeClr>
              </a:buClr>
              <a:buFont typeface="Arial" panose="020B0604020202020204" pitchFamily="34" charset="0"/>
              <a:buChar char="•"/>
              <a:defRPr sz="1600">
                <a:solidFill>
                  <a:schemeClr val="tx1">
                    <a:lumMod val="50000"/>
                  </a:schemeClr>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buClr>
                <a:srgbClr val="30529D">
                  <a:lumMod val="50000"/>
                </a:srgbClr>
              </a:buClr>
              <a:buFont typeface="Arial" panose="020B0604020202020204" pitchFamily="34" charset="0"/>
              <a:buNone/>
            </a:pPr>
            <a:r>
              <a:rPr lang="en-US" sz="2800" b="0" dirty="0" smtClean="0">
                <a:solidFill>
                  <a:srgbClr val="30529D">
                    <a:lumMod val="50000"/>
                  </a:srgbClr>
                </a:solidFill>
                <a:ea typeface="ＭＳ Ｐゴシック" pitchFamily="34" charset="-128"/>
              </a:rPr>
              <a:t>Attribute view</a:t>
            </a:r>
            <a:endParaRPr lang="en-GB" sz="2800" b="0" dirty="0">
              <a:solidFill>
                <a:srgbClr val="30529D">
                  <a:lumMod val="50000"/>
                </a:srgbClr>
              </a:solidFill>
              <a:ea typeface="ＭＳ Ｐゴシック" pitchFamily="34" charset="-128"/>
            </a:endParaRPr>
          </a:p>
        </p:txBody>
      </p:sp>
      <p:sp>
        <p:nvSpPr>
          <p:cNvPr id="26" name="TextBox 25"/>
          <p:cNvSpPr txBox="1"/>
          <p:nvPr/>
        </p:nvSpPr>
        <p:spPr>
          <a:xfrm>
            <a:off x="642963" y="5364953"/>
            <a:ext cx="2992933" cy="646331"/>
          </a:xfrm>
          <a:prstGeom prst="rect">
            <a:avLst/>
          </a:prstGeom>
          <a:noFill/>
        </p:spPr>
        <p:txBody>
          <a:bodyPr wrap="square" rtlCol="0">
            <a:spAutoFit/>
          </a:bodyPr>
          <a:lstStyle/>
          <a:p>
            <a:pPr marL="285750" lvl="1" indent="-285750" algn="just">
              <a:spcBef>
                <a:spcPts val="600"/>
              </a:spcBef>
              <a:buFont typeface="Arial" panose="020B0604020202020204" pitchFamily="34" charset="0"/>
              <a:buChar char="•"/>
            </a:pPr>
            <a:r>
              <a:rPr lang="en-US" sz="1800" b="0" dirty="0" smtClean="0">
                <a:solidFill>
                  <a:srgbClr val="30529D">
                    <a:lumMod val="50000"/>
                  </a:srgbClr>
                </a:solidFill>
                <a:latin typeface="Calibri"/>
                <a:ea typeface="ＭＳ Ｐゴシック" pitchFamily="34" charset="-128"/>
                <a:cs typeface="Arial" panose="020B0604020202020204" pitchFamily="34" charset="0"/>
              </a:rPr>
              <a:t>Retrieve additional data on building blocks</a:t>
            </a:r>
          </a:p>
        </p:txBody>
      </p:sp>
      <p:pic>
        <p:nvPicPr>
          <p:cNvPr id="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725144"/>
            <a:ext cx="3750513" cy="1592594"/>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4122392"/>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contents</a:t>
            </a:r>
            <a:endParaRPr lang="en-GB"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8</a:t>
            </a:fld>
            <a:endParaRPr lang="en-GB" dirty="0">
              <a:solidFill>
                <a:srgbClr val="30529D"/>
              </a:solidFill>
            </a:endParaRPr>
          </a:p>
        </p:txBody>
      </p:sp>
      <p:sp>
        <p:nvSpPr>
          <p:cNvPr id="4" name="Textfeld 7"/>
          <p:cNvSpPr txBox="1"/>
          <p:nvPr/>
        </p:nvSpPr>
        <p:spPr bwMode="gray">
          <a:xfrm>
            <a:off x="448907" y="3163946"/>
            <a:ext cx="683668"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dirty="0" smtClean="0">
                <a:solidFill>
                  <a:srgbClr val="00B0F0"/>
                </a:solidFill>
                <a:latin typeface="Calibri"/>
                <a:ea typeface="ＭＳ Ｐゴシック" pitchFamily="34" charset="-128"/>
              </a:rPr>
              <a:t>03</a:t>
            </a:r>
            <a:endParaRPr lang="en-US" sz="2800" dirty="0">
              <a:solidFill>
                <a:srgbClr val="00B0F0"/>
              </a:solidFill>
              <a:latin typeface="Calibri"/>
              <a:ea typeface="ＭＳ Ｐゴシック" pitchFamily="34" charset="-128"/>
            </a:endParaRPr>
          </a:p>
        </p:txBody>
      </p:sp>
      <p:sp>
        <p:nvSpPr>
          <p:cNvPr id="5" name="Textfeld 7"/>
          <p:cNvSpPr txBox="1"/>
          <p:nvPr/>
        </p:nvSpPr>
        <p:spPr bwMode="gray">
          <a:xfrm>
            <a:off x="448907" y="2370116"/>
            <a:ext cx="683668"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b="0" dirty="0" smtClean="0">
                <a:solidFill>
                  <a:srgbClr val="00B0F0"/>
                </a:solidFill>
                <a:latin typeface="Calibri"/>
                <a:ea typeface="ＭＳ Ｐゴシック" pitchFamily="34" charset="-128"/>
              </a:rPr>
              <a:t>02</a:t>
            </a:r>
            <a:endParaRPr lang="en-US" sz="2800" b="0" dirty="0">
              <a:solidFill>
                <a:srgbClr val="00B0F0"/>
              </a:solidFill>
              <a:latin typeface="Calibri"/>
              <a:ea typeface="ＭＳ Ｐゴシック" pitchFamily="34" charset="-128"/>
            </a:endParaRPr>
          </a:p>
        </p:txBody>
      </p:sp>
      <p:sp>
        <p:nvSpPr>
          <p:cNvPr id="6" name="Textfeld 7"/>
          <p:cNvSpPr txBox="1"/>
          <p:nvPr/>
        </p:nvSpPr>
        <p:spPr bwMode="gray">
          <a:xfrm>
            <a:off x="448907" y="3957776"/>
            <a:ext cx="683668"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b="0" dirty="0" smtClean="0">
                <a:solidFill>
                  <a:srgbClr val="00B0F0"/>
                </a:solidFill>
                <a:latin typeface="Calibri"/>
                <a:ea typeface="ＭＳ Ｐゴシック" pitchFamily="34" charset="-128"/>
              </a:rPr>
              <a:t>04</a:t>
            </a:r>
            <a:endParaRPr lang="en-US" sz="2800" b="0" dirty="0">
              <a:solidFill>
                <a:srgbClr val="00B0F0"/>
              </a:solidFill>
              <a:latin typeface="Calibri"/>
              <a:ea typeface="ＭＳ Ｐゴシック" pitchFamily="34" charset="-128"/>
            </a:endParaRPr>
          </a:p>
        </p:txBody>
      </p:sp>
      <p:sp>
        <p:nvSpPr>
          <p:cNvPr id="7" name="Rectangle 6"/>
          <p:cNvSpPr/>
          <p:nvPr/>
        </p:nvSpPr>
        <p:spPr>
          <a:xfrm>
            <a:off x="1259280" y="1596904"/>
            <a:ext cx="4320832" cy="523220"/>
          </a:xfrm>
          <a:prstGeom prst="rect">
            <a:avLst/>
          </a:prstGeom>
        </p:spPr>
        <p:txBody>
          <a:bodyPr wrap="square">
            <a:spAutoFit/>
          </a:bodyPr>
          <a:lstStyle/>
          <a:p>
            <a:r>
              <a:rPr lang="en-US" sz="2800" b="0" dirty="0">
                <a:solidFill>
                  <a:srgbClr val="30529D">
                    <a:lumMod val="50000"/>
                  </a:srgbClr>
                </a:solidFill>
                <a:latin typeface="Calibri"/>
                <a:ea typeface="ＭＳ Ｐゴシック" pitchFamily="34" charset="-128"/>
                <a:cs typeface="Arial" panose="020B0604020202020204" pitchFamily="34" charset="0"/>
              </a:rPr>
              <a:t>Introduction</a:t>
            </a:r>
          </a:p>
        </p:txBody>
      </p:sp>
      <p:sp>
        <p:nvSpPr>
          <p:cNvPr id="8" name="Rectangle 7"/>
          <p:cNvSpPr/>
          <p:nvPr/>
        </p:nvSpPr>
        <p:spPr>
          <a:xfrm>
            <a:off x="1259280" y="2370116"/>
            <a:ext cx="4175984" cy="523220"/>
          </a:xfrm>
          <a:prstGeom prst="rect">
            <a:avLst/>
          </a:prstGeom>
        </p:spPr>
        <p:txBody>
          <a:bodyPr wrap="square">
            <a:spAutoFit/>
          </a:bodyPr>
          <a:lstStyle/>
          <a:p>
            <a:r>
              <a:rPr lang="en-GB" sz="2800" b="0" dirty="0" smtClean="0">
                <a:solidFill>
                  <a:srgbClr val="30529D">
                    <a:lumMod val="50000"/>
                  </a:srgbClr>
                </a:solidFill>
                <a:latin typeface="Calibri"/>
                <a:ea typeface="ＭＳ Ｐゴシック" pitchFamily="34" charset="-128"/>
                <a:cs typeface="Arial" panose="020B0604020202020204" pitchFamily="34" charset="0"/>
              </a:rPr>
              <a:t>Main views</a:t>
            </a:r>
            <a:endParaRPr lang="en-GB" sz="2800" b="0" dirty="0">
              <a:solidFill>
                <a:srgbClr val="30529D">
                  <a:lumMod val="50000"/>
                </a:srgbClr>
              </a:solidFill>
              <a:latin typeface="Calibri"/>
              <a:ea typeface="ＭＳ Ｐゴシック" pitchFamily="34" charset="-128"/>
              <a:cs typeface="Arial" panose="020B0604020202020204" pitchFamily="34" charset="0"/>
            </a:endParaRPr>
          </a:p>
        </p:txBody>
      </p:sp>
      <p:sp>
        <p:nvSpPr>
          <p:cNvPr id="9" name="Rectangle 8"/>
          <p:cNvSpPr/>
          <p:nvPr/>
        </p:nvSpPr>
        <p:spPr>
          <a:xfrm>
            <a:off x="1276182" y="3015315"/>
            <a:ext cx="6752202" cy="738664"/>
          </a:xfrm>
          <a:prstGeom prst="rect">
            <a:avLst/>
          </a:prstGeom>
        </p:spPr>
        <p:txBody>
          <a:bodyPr wrap="square">
            <a:spAutoFit/>
          </a:bodyPr>
          <a:lstStyle/>
          <a:p>
            <a:pPr>
              <a:lnSpc>
                <a:spcPct val="150000"/>
              </a:lnSpc>
            </a:pPr>
            <a:r>
              <a:rPr lang="en-US" sz="2800" dirty="0" smtClean="0">
                <a:solidFill>
                  <a:srgbClr val="30529D">
                    <a:lumMod val="50000"/>
                  </a:srgbClr>
                </a:solidFill>
                <a:latin typeface="Calibri"/>
                <a:ea typeface="ＭＳ Ｐゴシック" pitchFamily="34" charset="-128"/>
                <a:cs typeface="Arial" panose="020B0604020202020204" pitchFamily="34" charset="0"/>
              </a:rPr>
              <a:t>Functionalities</a:t>
            </a:r>
            <a:endParaRPr lang="en-US" sz="2800" dirty="0">
              <a:solidFill>
                <a:srgbClr val="30529D">
                  <a:lumMod val="50000"/>
                </a:srgbClr>
              </a:solidFill>
              <a:latin typeface="Calibri"/>
              <a:ea typeface="ＭＳ Ｐゴシック" pitchFamily="34" charset="-128"/>
              <a:cs typeface="Arial" panose="020B0604020202020204" pitchFamily="34" charset="0"/>
            </a:endParaRPr>
          </a:p>
        </p:txBody>
      </p:sp>
      <p:sp>
        <p:nvSpPr>
          <p:cNvPr id="10" name="Rectangle 9"/>
          <p:cNvSpPr/>
          <p:nvPr/>
        </p:nvSpPr>
        <p:spPr>
          <a:xfrm>
            <a:off x="1276182" y="3809145"/>
            <a:ext cx="6991517" cy="738664"/>
          </a:xfrm>
          <a:prstGeom prst="rect">
            <a:avLst/>
          </a:prstGeom>
        </p:spPr>
        <p:txBody>
          <a:bodyPr wrap="square">
            <a:spAutoFit/>
          </a:bodyPr>
          <a:lstStyle/>
          <a:p>
            <a:pPr>
              <a:lnSpc>
                <a:spcPct val="150000"/>
              </a:lnSpc>
            </a:pPr>
            <a:r>
              <a:rPr lang="en-US" sz="2800" b="0" dirty="0" smtClean="0">
                <a:solidFill>
                  <a:srgbClr val="30529D">
                    <a:lumMod val="50000"/>
                  </a:srgbClr>
                </a:solidFill>
                <a:latin typeface="Calibri"/>
                <a:ea typeface="ＭＳ Ｐゴシック" pitchFamily="34" charset="-128"/>
                <a:cs typeface="Arial" panose="020B0604020202020204" pitchFamily="34" charset="0"/>
              </a:rPr>
              <a:t>Demo</a:t>
            </a:r>
            <a:endParaRPr lang="en-US" sz="2800" b="0" dirty="0">
              <a:solidFill>
                <a:srgbClr val="30529D">
                  <a:lumMod val="50000"/>
                </a:srgbClr>
              </a:solidFill>
              <a:latin typeface="Calibri"/>
              <a:ea typeface="ＭＳ Ｐゴシック" pitchFamily="34" charset="-128"/>
              <a:cs typeface="Arial" panose="020B0604020202020204" pitchFamily="34" charset="0"/>
            </a:endParaRPr>
          </a:p>
        </p:txBody>
      </p:sp>
      <p:sp>
        <p:nvSpPr>
          <p:cNvPr id="11" name="Textfeld 7"/>
          <p:cNvSpPr txBox="1"/>
          <p:nvPr/>
        </p:nvSpPr>
        <p:spPr bwMode="gray">
          <a:xfrm>
            <a:off x="448907" y="1588986"/>
            <a:ext cx="713110"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b="0" dirty="0">
                <a:solidFill>
                  <a:srgbClr val="00B0F0"/>
                </a:solidFill>
                <a:latin typeface="Calibri"/>
                <a:ea typeface="ＭＳ Ｐゴシック" pitchFamily="34" charset="-128"/>
              </a:rPr>
              <a:t>01</a:t>
            </a:r>
          </a:p>
        </p:txBody>
      </p:sp>
      <p:sp>
        <p:nvSpPr>
          <p:cNvPr id="12" name="Rectangle 11"/>
          <p:cNvSpPr/>
          <p:nvPr/>
        </p:nvSpPr>
        <p:spPr>
          <a:xfrm>
            <a:off x="0" y="3175984"/>
            <a:ext cx="8839166" cy="521998"/>
          </a:xfrm>
          <a:prstGeom prst="rect">
            <a:avLst/>
          </a:prstGeom>
          <a:noFill/>
          <a:ln w="19050" cap="flat" cmpd="sng" algn="ctr">
            <a:solidFill>
              <a:srgbClr val="00AEF0"/>
            </a:solidFill>
            <a:prstDash val="solid"/>
          </a:ln>
          <a:effectLst>
            <a:outerShdw blurRad="40000" dist="23000" dir="5400000" rotWithShape="0">
              <a:srgbClr val="000000">
                <a:alpha val="0"/>
              </a:srgbClr>
            </a:outerShdw>
          </a:effectLst>
        </p:spPr>
        <p:txBody>
          <a:bodyPr rtlCol="0" anchor="ctr"/>
          <a:lstStyle/>
          <a:p>
            <a:pPr algn="ctr" defTabSz="457200" fontAlgn="auto">
              <a:spcBef>
                <a:spcPts val="0"/>
              </a:spcBef>
              <a:spcAft>
                <a:spcPts val="0"/>
              </a:spcAft>
              <a:defRPr/>
            </a:pPr>
            <a:endParaRPr lang="en-GB" sz="1800" b="0" kern="0" dirty="0" smtClean="0">
              <a:solidFill>
                <a:prstClr val="white"/>
              </a:solidFill>
              <a:latin typeface="Calibri"/>
              <a:ea typeface="ＭＳ Ｐゴシック" pitchFamily="34" charset="-128"/>
            </a:endParaRPr>
          </a:p>
        </p:txBody>
      </p:sp>
      <p:sp>
        <p:nvSpPr>
          <p:cNvPr id="13" name="Textfeld 7"/>
          <p:cNvSpPr txBox="1"/>
          <p:nvPr/>
        </p:nvSpPr>
        <p:spPr bwMode="gray">
          <a:xfrm>
            <a:off x="448907" y="4745414"/>
            <a:ext cx="683668" cy="523220"/>
          </a:xfrm>
          <a:prstGeom prst="rect">
            <a:avLst/>
          </a:prstGeom>
          <a:noFill/>
        </p:spPr>
        <p:txBody>
          <a:bodyPr wrap="square" rtlCol="0">
            <a:spAutoFit/>
          </a:bodyPr>
          <a:lstStyle>
            <a:defPPr>
              <a:defRPr lang="en-US"/>
            </a:defPPr>
            <a:lvl1pPr algn="ctr">
              <a:defRPr sz="4000" b="1">
                <a:solidFill>
                  <a:schemeClr val="tx2"/>
                </a:solidFill>
              </a:defRPr>
            </a:lvl1pPr>
          </a:lstStyle>
          <a:p>
            <a:r>
              <a:rPr lang="en-US" sz="2800" b="0" dirty="0" smtClean="0">
                <a:solidFill>
                  <a:srgbClr val="00B0F0"/>
                </a:solidFill>
                <a:latin typeface="Calibri"/>
                <a:ea typeface="ＭＳ Ｐゴシック" pitchFamily="34" charset="-128"/>
              </a:rPr>
              <a:t>05</a:t>
            </a:r>
            <a:endParaRPr lang="en-US" sz="2800" b="0" dirty="0">
              <a:solidFill>
                <a:srgbClr val="00B0F0"/>
              </a:solidFill>
              <a:latin typeface="Calibri"/>
              <a:ea typeface="ＭＳ Ｐゴシック" pitchFamily="34" charset="-128"/>
            </a:endParaRPr>
          </a:p>
        </p:txBody>
      </p:sp>
      <p:sp>
        <p:nvSpPr>
          <p:cNvPr id="14" name="Rectangle 13"/>
          <p:cNvSpPr/>
          <p:nvPr/>
        </p:nvSpPr>
        <p:spPr>
          <a:xfrm>
            <a:off x="1276182" y="4596783"/>
            <a:ext cx="6991517" cy="738664"/>
          </a:xfrm>
          <a:prstGeom prst="rect">
            <a:avLst/>
          </a:prstGeom>
        </p:spPr>
        <p:txBody>
          <a:bodyPr wrap="square">
            <a:spAutoFit/>
          </a:bodyPr>
          <a:lstStyle/>
          <a:p>
            <a:pPr>
              <a:lnSpc>
                <a:spcPct val="150000"/>
              </a:lnSpc>
            </a:pPr>
            <a:r>
              <a:rPr lang="en-US" sz="2800" b="0" dirty="0" smtClean="0">
                <a:solidFill>
                  <a:srgbClr val="30529D">
                    <a:lumMod val="50000"/>
                  </a:srgbClr>
                </a:solidFill>
                <a:latin typeface="Calibri"/>
                <a:ea typeface="ＭＳ Ｐゴシック" pitchFamily="34" charset="-128"/>
                <a:cs typeface="Arial" panose="020B0604020202020204" pitchFamily="34" charset="0"/>
              </a:rPr>
              <a:t>Scenario-based exercise</a:t>
            </a:r>
            <a:endParaRPr lang="en-US" sz="2800" b="0" dirty="0">
              <a:solidFill>
                <a:srgbClr val="30529D">
                  <a:lumMod val="50000"/>
                </a:srgbClr>
              </a:solidFill>
              <a:latin typeface="Calibri"/>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452677046"/>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GB" i="1" dirty="0"/>
          </a:p>
        </p:txBody>
      </p:sp>
      <p:sp>
        <p:nvSpPr>
          <p:cNvPr id="3" name="Slide Number Placeholder 2"/>
          <p:cNvSpPr>
            <a:spLocks noGrp="1"/>
          </p:cNvSpPr>
          <p:nvPr>
            <p:ph type="sldNum" sz="quarter" idx="4"/>
          </p:nvPr>
        </p:nvSpPr>
        <p:spPr/>
        <p:txBody>
          <a:bodyPr/>
          <a:lstStyle/>
          <a:p>
            <a:pPr>
              <a:defRPr/>
            </a:pPr>
            <a:fld id="{A9BA4215-037C-415B-9BFE-9EED1948B078}" type="slidenum">
              <a:rPr lang="en-GB" smtClean="0">
                <a:solidFill>
                  <a:srgbClr val="30529D"/>
                </a:solidFill>
              </a:rPr>
              <a:pPr>
                <a:defRPr/>
              </a:pPr>
              <a:t>9</a:t>
            </a:fld>
            <a:endParaRPr lang="en-GB" dirty="0">
              <a:solidFill>
                <a:srgbClr val="30529D"/>
              </a:solidFill>
            </a:endParaRPr>
          </a:p>
        </p:txBody>
      </p:sp>
      <p:sp>
        <p:nvSpPr>
          <p:cNvPr id="14" name="Rectangle 13"/>
          <p:cNvSpPr/>
          <p:nvPr/>
        </p:nvSpPr>
        <p:spPr>
          <a:xfrm>
            <a:off x="6578699" y="549260"/>
            <a:ext cx="2555776" cy="338554"/>
          </a:xfrm>
          <a:prstGeom prst="rect">
            <a:avLst/>
          </a:prstGeom>
        </p:spPr>
        <p:txBody>
          <a:bodyPr wrap="square">
            <a:spAutoFit/>
          </a:bodyPr>
          <a:lstStyle/>
          <a:p>
            <a:r>
              <a:rPr lang="en-US" sz="1600" dirty="0" smtClean="0">
                <a:solidFill>
                  <a:prstClr val="white"/>
                </a:solidFill>
                <a:latin typeface="Calibri"/>
                <a:ea typeface="ＭＳ Ｐゴシック" pitchFamily="34" charset="-128"/>
              </a:rPr>
              <a:t>Functionalities</a:t>
            </a:r>
            <a:endParaRPr lang="en-US" sz="1600" dirty="0">
              <a:solidFill>
                <a:prstClr val="white"/>
              </a:solidFill>
              <a:latin typeface="Calibri"/>
              <a:ea typeface="ＭＳ Ｐゴシック" pitchFamily="34" charset="-128"/>
            </a:endParaRPr>
          </a:p>
        </p:txBody>
      </p:sp>
      <p:sp>
        <p:nvSpPr>
          <p:cNvPr id="16" name="Textfeld 7"/>
          <p:cNvSpPr txBox="1"/>
          <p:nvPr/>
        </p:nvSpPr>
        <p:spPr bwMode="gray">
          <a:xfrm>
            <a:off x="734872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dirty="0" smtClean="0">
                <a:solidFill>
                  <a:prstClr val="white"/>
                </a:solidFill>
                <a:latin typeface="Calibri"/>
                <a:ea typeface="ＭＳ Ｐゴシック" pitchFamily="34" charset="-128"/>
              </a:rPr>
              <a:t>03</a:t>
            </a:r>
            <a:endParaRPr lang="en-US" sz="1600" dirty="0">
              <a:solidFill>
                <a:prstClr val="white"/>
              </a:solidFill>
              <a:latin typeface="Calibri"/>
              <a:ea typeface="ＭＳ Ｐゴシック" pitchFamily="34" charset="-128"/>
            </a:endParaRPr>
          </a:p>
        </p:txBody>
      </p:sp>
      <p:sp>
        <p:nvSpPr>
          <p:cNvPr id="17" name="Textfeld 7"/>
          <p:cNvSpPr txBox="1"/>
          <p:nvPr/>
        </p:nvSpPr>
        <p:spPr bwMode="gray">
          <a:xfrm>
            <a:off x="6968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02</a:t>
            </a:r>
            <a:endParaRPr lang="en-US" sz="1600" b="0" dirty="0">
              <a:solidFill>
                <a:prstClr val="white"/>
              </a:solidFill>
              <a:latin typeface="Calibri"/>
              <a:ea typeface="ＭＳ Ｐゴシック" pitchFamily="34" charset="-128"/>
            </a:endParaRPr>
          </a:p>
        </p:txBody>
      </p:sp>
      <p:sp>
        <p:nvSpPr>
          <p:cNvPr id="18" name="Textfeld 7"/>
          <p:cNvSpPr txBox="1"/>
          <p:nvPr/>
        </p:nvSpPr>
        <p:spPr bwMode="gray">
          <a:xfrm>
            <a:off x="772869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04</a:t>
            </a:r>
            <a:endParaRPr lang="en-US" sz="1600" b="0" dirty="0">
              <a:solidFill>
                <a:prstClr val="white"/>
              </a:solidFill>
              <a:latin typeface="Calibri"/>
              <a:ea typeface="ＭＳ Ｐゴシック" pitchFamily="34" charset="-128"/>
            </a:endParaRPr>
          </a:p>
        </p:txBody>
      </p:sp>
      <p:sp>
        <p:nvSpPr>
          <p:cNvPr id="19" name="Textfeld 7"/>
          <p:cNvSpPr txBox="1"/>
          <p:nvPr/>
        </p:nvSpPr>
        <p:spPr bwMode="gray">
          <a:xfrm>
            <a:off x="6572752" y="188640"/>
            <a:ext cx="393057"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a:solidFill>
                  <a:prstClr val="white"/>
                </a:solidFill>
                <a:latin typeface="Calibri"/>
                <a:ea typeface="ＭＳ Ｐゴシック" pitchFamily="34" charset="-128"/>
              </a:rPr>
              <a:t>01</a:t>
            </a:r>
          </a:p>
        </p:txBody>
      </p:sp>
      <p:sp>
        <p:nvSpPr>
          <p:cNvPr id="20" name="Textfeld 7"/>
          <p:cNvSpPr txBox="1"/>
          <p:nvPr/>
        </p:nvSpPr>
        <p:spPr bwMode="gray">
          <a:xfrm>
            <a:off x="8121750" y="188640"/>
            <a:ext cx="393056" cy="338554"/>
          </a:xfrm>
          <a:prstGeom prst="rect">
            <a:avLst/>
          </a:prstGeom>
          <a:noFill/>
        </p:spPr>
        <p:txBody>
          <a:bodyPr wrap="none" rtlCol="0">
            <a:spAutoFit/>
          </a:bodyPr>
          <a:lstStyle>
            <a:defPPr>
              <a:defRPr lang="en-US"/>
            </a:defPPr>
            <a:lvl1pPr algn="ctr">
              <a:defRPr sz="4000" b="1">
                <a:solidFill>
                  <a:schemeClr val="tx2"/>
                </a:solidFill>
              </a:defRPr>
            </a:lvl1pPr>
          </a:lstStyle>
          <a:p>
            <a:r>
              <a:rPr lang="en-US" sz="1600" b="0" dirty="0" smtClean="0">
                <a:solidFill>
                  <a:prstClr val="white"/>
                </a:solidFill>
                <a:latin typeface="Calibri"/>
                <a:ea typeface="ＭＳ Ｐゴシック" pitchFamily="34" charset="-128"/>
              </a:rPr>
              <a:t>05</a:t>
            </a:r>
            <a:endParaRPr lang="en-US" sz="1600" b="0" dirty="0">
              <a:solidFill>
                <a:prstClr val="white"/>
              </a:solidFill>
              <a:latin typeface="Calibri"/>
              <a:ea typeface="ＭＳ Ｐゴシック"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254310754"/>
              </p:ext>
            </p:extLst>
          </p:nvPr>
        </p:nvGraphicFramePr>
        <p:xfrm>
          <a:off x="611560" y="1397000"/>
          <a:ext cx="7944819" cy="4851400"/>
        </p:xfrm>
        <a:graphic>
          <a:graphicData uri="http://schemas.openxmlformats.org/drawingml/2006/table">
            <a:tbl>
              <a:tblPr firstCol="1" bandRow="1">
                <a:tableStyleId>{5C22544A-7EE6-4342-B048-85BDC9FD1C3A}</a:tableStyleId>
              </a:tblPr>
              <a:tblGrid>
                <a:gridCol w="2482756"/>
                <a:gridCol w="5462063"/>
              </a:tblGrid>
              <a:tr h="370840">
                <a:tc>
                  <a:txBody>
                    <a:bodyPr/>
                    <a:lstStyle/>
                    <a:p>
                      <a:r>
                        <a:rPr lang="en-US" b="1" dirty="0" smtClean="0"/>
                        <a:t>EIRA</a:t>
                      </a:r>
                      <a:r>
                        <a:rPr lang="en-US" b="1" baseline="0" dirty="0" smtClean="0"/>
                        <a:t> overview</a:t>
                      </a:r>
                      <a:endParaRPr lang="en-GB" b="1" dirty="0"/>
                    </a:p>
                  </a:txBody>
                  <a:tcPr anchor="ctr">
                    <a:lnL w="12700" cap="flat" cmpd="sng" algn="ctr">
                      <a:solidFill>
                        <a:srgbClr val="18294E"/>
                      </a:solidFill>
                      <a:prstDash val="solid"/>
                      <a:round/>
                      <a:headEnd type="none" w="med" len="med"/>
                      <a:tailEnd type="none" w="med" len="med"/>
                    </a:lnL>
                    <a:lnR w="12700" cap="flat" cmpd="sng" algn="ctr">
                      <a:solidFill>
                        <a:srgbClr val="18294E"/>
                      </a:solidFill>
                      <a:prstDash val="solid"/>
                      <a:round/>
                      <a:headEnd type="none" w="med" len="med"/>
                      <a:tailEnd type="none" w="med" len="med"/>
                    </a:lnR>
                    <a:lnT w="12700" cap="flat" cmpd="sng" algn="ctr">
                      <a:solidFill>
                        <a:srgbClr val="18294E"/>
                      </a:solidFill>
                      <a:prstDash val="solid"/>
                      <a:round/>
                      <a:headEnd type="none" w="med" len="med"/>
                      <a:tailEnd type="none" w="med" len="med"/>
                    </a:lnT>
                    <a:lnB w="12700" cap="flat" cmpd="sng" algn="ctr">
                      <a:solidFill>
                        <a:srgbClr val="18294E"/>
                      </a:solidFill>
                      <a:prstDash val="solid"/>
                      <a:round/>
                      <a:headEnd type="none" w="med" len="med"/>
                      <a:tailEnd type="none" w="med" len="med"/>
                    </a:lnB>
                    <a:lnTlToBr w="12700" cmpd="sng">
                      <a:noFill/>
                      <a:prstDash val="solid"/>
                    </a:lnTlToBr>
                    <a:lnBlToTr w="12700" cmpd="sng">
                      <a:noFill/>
                      <a:prstDash val="solid"/>
                    </a:lnBlToTr>
                    <a:solidFill>
                      <a:srgbClr val="00AEF0"/>
                    </a:solidFill>
                  </a:tcPr>
                </a:tc>
                <a:tc>
                  <a:txBody>
                    <a:bodyPr/>
                    <a:lstStyle/>
                    <a:p>
                      <a:pPr marL="285750" indent="-285750">
                        <a:buFont typeface="Arial" panose="020B0604020202020204" pitchFamily="34" charset="0"/>
                        <a:buChar char="•"/>
                      </a:pPr>
                      <a:r>
                        <a:rPr lang="en-US" sz="1800" b="0" kern="1200" dirty="0" smtClean="0">
                          <a:solidFill>
                            <a:srgbClr val="30529D">
                              <a:lumMod val="50000"/>
                            </a:srgbClr>
                          </a:solidFill>
                          <a:latin typeface="+mn-lt"/>
                          <a:ea typeface="ＭＳ Ｐゴシック" pitchFamily="34" charset="-128"/>
                          <a:cs typeface="+mn-cs"/>
                        </a:rPr>
                        <a:t>Active elements to select zoomed views</a:t>
                      </a:r>
                      <a:endParaRPr lang="en-GB" sz="1800" b="0" kern="1200" dirty="0">
                        <a:solidFill>
                          <a:srgbClr val="30529D">
                            <a:lumMod val="50000"/>
                          </a:srgbClr>
                        </a:solidFill>
                        <a:latin typeface="+mn-lt"/>
                        <a:ea typeface="ＭＳ Ｐゴシック" pitchFamily="34" charset="-128"/>
                        <a:cs typeface="+mn-cs"/>
                      </a:endParaRPr>
                    </a:p>
                  </a:txBody>
                  <a:tcPr>
                    <a:lnL w="12700" cap="flat" cmpd="sng" algn="ctr">
                      <a:solidFill>
                        <a:srgbClr val="18294E"/>
                      </a:solidFill>
                      <a:prstDash val="solid"/>
                      <a:round/>
                      <a:headEnd type="none" w="med" len="med"/>
                      <a:tailEnd type="none" w="med" len="med"/>
                    </a:lnL>
                    <a:lnR w="12700" cap="flat" cmpd="sng" algn="ctr">
                      <a:solidFill>
                        <a:srgbClr val="18294E"/>
                      </a:solidFill>
                      <a:prstDash val="solid"/>
                      <a:round/>
                      <a:headEnd type="none" w="med" len="med"/>
                      <a:tailEnd type="none" w="med" len="med"/>
                    </a:lnR>
                    <a:lnT w="12700" cap="flat" cmpd="sng" algn="ctr">
                      <a:solidFill>
                        <a:srgbClr val="18294E"/>
                      </a:solidFill>
                      <a:prstDash val="solid"/>
                      <a:round/>
                      <a:headEnd type="none" w="med" len="med"/>
                      <a:tailEnd type="none" w="med" len="med"/>
                    </a:lnT>
                    <a:lnB w="12700" cap="flat" cmpd="sng" algn="ctr">
                      <a:solidFill>
                        <a:srgbClr val="18294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70840">
                <a:tc>
                  <a:txBody>
                    <a:bodyPr/>
                    <a:lstStyle/>
                    <a:p>
                      <a:r>
                        <a:rPr lang="en-US" b="1" dirty="0" smtClean="0"/>
                        <a:t>Zoomed view</a:t>
                      </a:r>
                      <a:endParaRPr lang="en-GB" b="1" dirty="0"/>
                    </a:p>
                  </a:txBody>
                  <a:tcPr anchor="ctr">
                    <a:lnL w="12700" cap="flat" cmpd="sng" algn="ctr">
                      <a:solidFill>
                        <a:srgbClr val="18294E"/>
                      </a:solidFill>
                      <a:prstDash val="solid"/>
                      <a:round/>
                      <a:headEnd type="none" w="med" len="med"/>
                      <a:tailEnd type="none" w="med" len="med"/>
                    </a:lnL>
                    <a:lnR w="12700" cap="flat" cmpd="sng" algn="ctr">
                      <a:solidFill>
                        <a:srgbClr val="18294E"/>
                      </a:solidFill>
                      <a:prstDash val="solid"/>
                      <a:round/>
                      <a:headEnd type="none" w="med" len="med"/>
                      <a:tailEnd type="none" w="med" len="med"/>
                    </a:lnR>
                    <a:lnT w="12700" cap="flat" cmpd="sng" algn="ctr">
                      <a:solidFill>
                        <a:srgbClr val="18294E"/>
                      </a:solidFill>
                      <a:prstDash val="solid"/>
                      <a:round/>
                      <a:headEnd type="none" w="med" len="med"/>
                      <a:tailEnd type="none" w="med" len="med"/>
                    </a:lnT>
                    <a:lnB w="12700" cap="flat" cmpd="sng" algn="ctr">
                      <a:solidFill>
                        <a:srgbClr val="18294E"/>
                      </a:solidFill>
                      <a:prstDash val="solid"/>
                      <a:round/>
                      <a:headEnd type="none" w="med" len="med"/>
                      <a:tailEnd type="none" w="med" len="med"/>
                    </a:lnB>
                    <a:lnTlToBr w="12700" cmpd="sng">
                      <a:noFill/>
                      <a:prstDash val="solid"/>
                    </a:lnTlToBr>
                    <a:lnBlToTr w="12700" cmpd="sng">
                      <a:noFill/>
                      <a:prstDash val="solid"/>
                    </a:lnBlToTr>
                    <a:solidFill>
                      <a:srgbClr val="00AEF0"/>
                    </a:solidFill>
                  </a:tcPr>
                </a:tc>
                <a:tc>
                  <a:txBody>
                    <a:bodyPr/>
                    <a:lstStyle/>
                    <a:p>
                      <a:pPr marL="285750" indent="-285750" algn="l" defTabSz="914400" rtl="0" eaLnBrk="1" latinLnBrk="0" hangingPunct="1">
                        <a:buFont typeface="Arial" panose="020B0604020202020204" pitchFamily="34" charset="0"/>
                        <a:buChar char="•"/>
                      </a:pPr>
                      <a:r>
                        <a:rPr lang="en-US" sz="1800" b="0" kern="1200" dirty="0" smtClean="0">
                          <a:solidFill>
                            <a:srgbClr val="30529D">
                              <a:lumMod val="50000"/>
                            </a:srgbClr>
                          </a:solidFill>
                          <a:latin typeface="+mn-lt"/>
                          <a:ea typeface="ＭＳ Ｐゴシック" pitchFamily="34" charset="-128"/>
                          <a:cs typeface="+mn-cs"/>
                        </a:rPr>
                        <a:t>Active elements for building a query</a:t>
                      </a:r>
                    </a:p>
                    <a:p>
                      <a:pPr marL="285750" indent="-285750" algn="l" defTabSz="914400" rtl="0" eaLnBrk="1" latinLnBrk="0" hangingPunct="1">
                        <a:buFont typeface="Arial" panose="020B0604020202020204" pitchFamily="34" charset="0"/>
                        <a:buChar char="•"/>
                      </a:pPr>
                      <a:r>
                        <a:rPr lang="en-US" sz="1800" b="0" kern="1200" dirty="0" smtClean="0">
                          <a:solidFill>
                            <a:srgbClr val="30529D">
                              <a:lumMod val="50000"/>
                            </a:srgbClr>
                          </a:solidFill>
                          <a:latin typeface="+mn-lt"/>
                          <a:ea typeface="ＭＳ Ｐゴシック" pitchFamily="34" charset="-128"/>
                          <a:cs typeface="+mn-cs"/>
                        </a:rPr>
                        <a:t>Hover over </a:t>
                      </a:r>
                    </a:p>
                    <a:p>
                      <a:pPr marL="285750" indent="-285750" algn="l" defTabSz="914400" rtl="0" eaLnBrk="1" latinLnBrk="0" hangingPunct="1">
                        <a:buFont typeface="Arial" panose="020B0604020202020204" pitchFamily="34" charset="0"/>
                        <a:buChar char="•"/>
                      </a:pPr>
                      <a:r>
                        <a:rPr lang="en-US" sz="1800" b="0" kern="1200" dirty="0" smtClean="0">
                          <a:solidFill>
                            <a:srgbClr val="30529D">
                              <a:lumMod val="50000"/>
                            </a:srgbClr>
                          </a:solidFill>
                          <a:latin typeface="+mn-lt"/>
                          <a:ea typeface="ＭＳ Ｐゴシック" pitchFamily="34" charset="-128"/>
                          <a:cs typeface="+mn-cs"/>
                        </a:rPr>
                        <a:t>Build and launch query </a:t>
                      </a:r>
                    </a:p>
                    <a:p>
                      <a:pPr marL="285750" indent="-285750" algn="l" defTabSz="914400" rtl="0" eaLnBrk="1" latinLnBrk="0" hangingPunct="1">
                        <a:buFont typeface="Arial" panose="020B0604020202020204" pitchFamily="34" charset="0"/>
                        <a:buChar char="•"/>
                      </a:pPr>
                      <a:r>
                        <a:rPr lang="en-US" sz="1800" b="0" kern="1200" dirty="0" smtClean="0">
                          <a:solidFill>
                            <a:srgbClr val="30529D">
                              <a:lumMod val="50000"/>
                            </a:srgbClr>
                          </a:solidFill>
                          <a:latin typeface="+mn-lt"/>
                          <a:ea typeface="ＭＳ Ｐゴシック" pitchFamily="34" charset="-128"/>
                          <a:cs typeface="+mn-cs"/>
                        </a:rPr>
                        <a:t>Toggle instances </a:t>
                      </a:r>
                    </a:p>
                    <a:p>
                      <a:pPr marL="285750" indent="-285750" algn="l" defTabSz="914400" rtl="0" eaLnBrk="1" latinLnBrk="0" hangingPunct="1">
                        <a:buFont typeface="Arial" panose="020B0604020202020204" pitchFamily="34" charset="0"/>
                        <a:buChar char="•"/>
                      </a:pPr>
                      <a:r>
                        <a:rPr lang="en-US" sz="1800" b="0" kern="1200" dirty="0" smtClean="0">
                          <a:solidFill>
                            <a:srgbClr val="30529D">
                              <a:lumMod val="50000"/>
                            </a:srgbClr>
                          </a:solidFill>
                          <a:latin typeface="+mn-lt"/>
                          <a:ea typeface="ＭＳ Ｐゴシック" pitchFamily="34" charset="-128"/>
                          <a:cs typeface="+mn-cs"/>
                        </a:rPr>
                        <a:t>Search functionalities </a:t>
                      </a:r>
                      <a:endParaRPr lang="en-GB" sz="1800" b="0" kern="1200" dirty="0">
                        <a:solidFill>
                          <a:srgbClr val="30529D">
                            <a:lumMod val="50000"/>
                          </a:srgbClr>
                        </a:solidFill>
                        <a:latin typeface="+mn-lt"/>
                        <a:ea typeface="ＭＳ Ｐゴシック" pitchFamily="34" charset="-128"/>
                        <a:cs typeface="+mn-cs"/>
                      </a:endParaRPr>
                    </a:p>
                  </a:txBody>
                  <a:tcPr>
                    <a:lnL w="12700" cap="flat" cmpd="sng" algn="ctr">
                      <a:solidFill>
                        <a:srgbClr val="18294E"/>
                      </a:solidFill>
                      <a:prstDash val="solid"/>
                      <a:round/>
                      <a:headEnd type="none" w="med" len="med"/>
                      <a:tailEnd type="none" w="med" len="med"/>
                    </a:lnL>
                    <a:lnR w="12700" cap="flat" cmpd="sng" algn="ctr">
                      <a:solidFill>
                        <a:srgbClr val="18294E"/>
                      </a:solidFill>
                      <a:prstDash val="solid"/>
                      <a:round/>
                      <a:headEnd type="none" w="med" len="med"/>
                      <a:tailEnd type="none" w="med" len="med"/>
                    </a:lnR>
                    <a:lnT w="12700" cap="flat" cmpd="sng" algn="ctr">
                      <a:solidFill>
                        <a:srgbClr val="18294E"/>
                      </a:solidFill>
                      <a:prstDash val="solid"/>
                      <a:round/>
                      <a:headEnd type="none" w="med" len="med"/>
                      <a:tailEnd type="none" w="med" len="med"/>
                    </a:lnT>
                    <a:lnB w="12700" cap="flat" cmpd="sng" algn="ctr">
                      <a:solidFill>
                        <a:srgbClr val="18294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b="1" dirty="0" smtClean="0"/>
                        <a:t>Output view</a:t>
                      </a:r>
                      <a:endParaRPr lang="en-GB" b="1" dirty="0"/>
                    </a:p>
                  </a:txBody>
                  <a:tcPr anchor="ctr">
                    <a:lnL w="12700" cap="flat" cmpd="sng" algn="ctr">
                      <a:solidFill>
                        <a:srgbClr val="18294E"/>
                      </a:solidFill>
                      <a:prstDash val="solid"/>
                      <a:round/>
                      <a:headEnd type="none" w="med" len="med"/>
                      <a:tailEnd type="none" w="med" len="med"/>
                    </a:lnL>
                    <a:lnR w="12700" cap="flat" cmpd="sng" algn="ctr">
                      <a:solidFill>
                        <a:srgbClr val="18294E"/>
                      </a:solidFill>
                      <a:prstDash val="solid"/>
                      <a:round/>
                      <a:headEnd type="none" w="med" len="med"/>
                      <a:tailEnd type="none" w="med" len="med"/>
                    </a:lnR>
                    <a:lnT w="12700" cap="flat" cmpd="sng" algn="ctr">
                      <a:solidFill>
                        <a:srgbClr val="18294E"/>
                      </a:solidFill>
                      <a:prstDash val="solid"/>
                      <a:round/>
                      <a:headEnd type="none" w="med" len="med"/>
                      <a:tailEnd type="none" w="med" len="med"/>
                    </a:lnT>
                    <a:lnB w="12700" cap="flat" cmpd="sng" algn="ctr">
                      <a:solidFill>
                        <a:srgbClr val="18294E"/>
                      </a:solidFill>
                      <a:prstDash val="solid"/>
                      <a:round/>
                      <a:headEnd type="none" w="med" len="med"/>
                      <a:tailEnd type="none" w="med" len="med"/>
                    </a:lnB>
                    <a:lnTlToBr w="12700" cmpd="sng">
                      <a:noFill/>
                      <a:prstDash val="solid"/>
                    </a:lnTlToBr>
                    <a:lnBlToTr w="12700" cmpd="sng">
                      <a:noFill/>
                      <a:prstDash val="solid"/>
                    </a:lnBlToTr>
                    <a:solidFill>
                      <a:srgbClr val="00AEF0"/>
                    </a:solidFill>
                  </a:tcPr>
                </a:tc>
                <a:tc>
                  <a:txBody>
                    <a:bodyPr/>
                    <a:lstStyle/>
                    <a:p>
                      <a:pPr marL="285750" indent="-285750" algn="l" defTabSz="914400" rtl="0" eaLnBrk="1" latinLnBrk="0" hangingPunct="1">
                        <a:buFont typeface="Arial" panose="020B0604020202020204" pitchFamily="34" charset="0"/>
                        <a:buChar char="•"/>
                      </a:pPr>
                      <a:r>
                        <a:rPr lang="en-US" sz="1800" b="0" kern="1200" dirty="0" smtClean="0">
                          <a:solidFill>
                            <a:srgbClr val="30529D">
                              <a:lumMod val="50000"/>
                            </a:srgbClr>
                          </a:solidFill>
                          <a:latin typeface="+mn-lt"/>
                          <a:ea typeface="ＭＳ Ｐゴシック" pitchFamily="34" charset="-128"/>
                          <a:cs typeface="+mn-cs"/>
                        </a:rPr>
                        <a:t>Update selections </a:t>
                      </a:r>
                    </a:p>
                    <a:p>
                      <a:pPr marL="285750" indent="-285750" algn="l" defTabSz="914400" rtl="0" eaLnBrk="1" latinLnBrk="0" hangingPunct="1">
                        <a:buFont typeface="Arial" panose="020B0604020202020204" pitchFamily="34" charset="0"/>
                        <a:buChar char="•"/>
                      </a:pPr>
                      <a:r>
                        <a:rPr lang="en-US" sz="1800" b="0" kern="1200" dirty="0" smtClean="0">
                          <a:solidFill>
                            <a:srgbClr val="30529D">
                              <a:lumMod val="50000"/>
                            </a:srgbClr>
                          </a:solidFill>
                          <a:latin typeface="+mn-lt"/>
                          <a:ea typeface="ＭＳ Ｐゴシック" pitchFamily="34" charset="-128"/>
                          <a:cs typeface="+mn-cs"/>
                        </a:rPr>
                        <a:t>Search functionalities and filtering</a:t>
                      </a:r>
                    </a:p>
                    <a:p>
                      <a:pPr marL="285750" indent="-285750" algn="l" defTabSz="914400" rtl="0" eaLnBrk="1" latinLnBrk="0" hangingPunct="1">
                        <a:buFont typeface="Arial" panose="020B0604020202020204" pitchFamily="34" charset="0"/>
                        <a:buChar char="•"/>
                      </a:pPr>
                      <a:r>
                        <a:rPr lang="en-US" sz="1800" b="0" kern="1200" dirty="0" smtClean="0">
                          <a:solidFill>
                            <a:srgbClr val="30529D">
                              <a:lumMod val="50000"/>
                            </a:srgbClr>
                          </a:solidFill>
                          <a:latin typeface="+mn-lt"/>
                          <a:ea typeface="ＭＳ Ｐゴシック" pitchFamily="34" charset="-128"/>
                          <a:cs typeface="+mn-cs"/>
                        </a:rPr>
                        <a:t>Clear the current selection query</a:t>
                      </a:r>
                    </a:p>
                    <a:p>
                      <a:pPr marL="285750" indent="-285750" algn="l" defTabSz="914400" rtl="0" eaLnBrk="1" latinLnBrk="0" hangingPunct="1">
                        <a:buFont typeface="Arial" panose="020B0604020202020204" pitchFamily="34" charset="0"/>
                        <a:buChar char="•"/>
                      </a:pPr>
                      <a:r>
                        <a:rPr lang="en-US" sz="1800" b="0" kern="1200" dirty="0" smtClean="0">
                          <a:solidFill>
                            <a:srgbClr val="30529D">
                              <a:lumMod val="50000"/>
                            </a:srgbClr>
                          </a:solidFill>
                          <a:latin typeface="+mn-lt"/>
                          <a:ea typeface="ＭＳ Ｐゴシック" pitchFamily="34" charset="-128"/>
                          <a:cs typeface="+mn-cs"/>
                        </a:rPr>
                        <a:t>Show building blocks’ description</a:t>
                      </a:r>
                    </a:p>
                    <a:p>
                      <a:pPr marL="285750" indent="-285750" algn="l" defTabSz="914400" rtl="0" eaLnBrk="1" latinLnBrk="0" hangingPunct="1">
                        <a:buFont typeface="Arial" panose="020B0604020202020204" pitchFamily="34" charset="0"/>
                        <a:buChar char="•"/>
                      </a:pPr>
                      <a:r>
                        <a:rPr lang="en-US" sz="1800" b="0" kern="1200" dirty="0" smtClean="0">
                          <a:solidFill>
                            <a:srgbClr val="30529D">
                              <a:lumMod val="50000"/>
                            </a:srgbClr>
                          </a:solidFill>
                          <a:latin typeface="+mn-lt"/>
                          <a:ea typeface="ＭＳ Ｐゴシック" pitchFamily="34" charset="-128"/>
                          <a:cs typeface="+mn-cs"/>
                        </a:rPr>
                        <a:t>Drag and drop</a:t>
                      </a:r>
                    </a:p>
                  </a:txBody>
                  <a:tcPr>
                    <a:lnL w="12700" cap="flat" cmpd="sng" algn="ctr">
                      <a:solidFill>
                        <a:srgbClr val="18294E"/>
                      </a:solidFill>
                      <a:prstDash val="solid"/>
                      <a:round/>
                      <a:headEnd type="none" w="med" len="med"/>
                      <a:tailEnd type="none" w="med" len="med"/>
                    </a:lnL>
                    <a:lnR w="12700" cap="flat" cmpd="sng" algn="ctr">
                      <a:solidFill>
                        <a:srgbClr val="18294E"/>
                      </a:solidFill>
                      <a:prstDash val="solid"/>
                      <a:round/>
                      <a:headEnd type="none" w="med" len="med"/>
                      <a:tailEnd type="none" w="med" len="med"/>
                    </a:lnR>
                    <a:lnT w="12700" cap="flat" cmpd="sng" algn="ctr">
                      <a:solidFill>
                        <a:srgbClr val="18294E"/>
                      </a:solidFill>
                      <a:prstDash val="solid"/>
                      <a:round/>
                      <a:headEnd type="none" w="med" len="med"/>
                      <a:tailEnd type="none" w="med" len="med"/>
                    </a:lnT>
                    <a:lnB w="12700" cap="flat" cmpd="sng" algn="ctr">
                      <a:solidFill>
                        <a:srgbClr val="18294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70840">
                <a:tc>
                  <a:txBody>
                    <a:bodyPr/>
                    <a:lstStyle/>
                    <a:p>
                      <a:r>
                        <a:rPr lang="en-US" b="1" dirty="0" smtClean="0"/>
                        <a:t>Solution template view</a:t>
                      </a:r>
                      <a:endParaRPr lang="en-GB" b="1" dirty="0"/>
                    </a:p>
                  </a:txBody>
                  <a:tcPr anchor="ctr">
                    <a:lnL w="12700" cap="flat" cmpd="sng" algn="ctr">
                      <a:solidFill>
                        <a:srgbClr val="18294E"/>
                      </a:solidFill>
                      <a:prstDash val="solid"/>
                      <a:round/>
                      <a:headEnd type="none" w="med" len="med"/>
                      <a:tailEnd type="none" w="med" len="med"/>
                    </a:lnL>
                    <a:lnR w="12700" cap="flat" cmpd="sng" algn="ctr">
                      <a:solidFill>
                        <a:srgbClr val="18294E"/>
                      </a:solidFill>
                      <a:prstDash val="solid"/>
                      <a:round/>
                      <a:headEnd type="none" w="med" len="med"/>
                      <a:tailEnd type="none" w="med" len="med"/>
                    </a:lnR>
                    <a:lnT w="12700" cap="flat" cmpd="sng" algn="ctr">
                      <a:solidFill>
                        <a:srgbClr val="18294E"/>
                      </a:solidFill>
                      <a:prstDash val="solid"/>
                      <a:round/>
                      <a:headEnd type="none" w="med" len="med"/>
                      <a:tailEnd type="none" w="med" len="med"/>
                    </a:lnT>
                    <a:lnB w="12700" cap="flat" cmpd="sng" algn="ctr">
                      <a:solidFill>
                        <a:srgbClr val="18294E"/>
                      </a:solidFill>
                      <a:prstDash val="solid"/>
                      <a:round/>
                      <a:headEnd type="none" w="med" len="med"/>
                      <a:tailEnd type="none" w="med" len="med"/>
                    </a:lnB>
                    <a:lnTlToBr w="12700" cmpd="sng">
                      <a:noFill/>
                      <a:prstDash val="solid"/>
                    </a:lnTlToBr>
                    <a:lnBlToTr w="12700" cmpd="sng">
                      <a:noFill/>
                      <a:prstDash val="solid"/>
                    </a:lnBlToTr>
                    <a:solidFill>
                      <a:srgbClr val="00AEF0"/>
                    </a:solidFill>
                  </a:tcPr>
                </a:tc>
                <a:tc>
                  <a:txBody>
                    <a:bodyPr/>
                    <a:lstStyle/>
                    <a:p>
                      <a:pPr marL="285750" indent="-285750" algn="l" defTabSz="914400" rtl="0" eaLnBrk="1" latinLnBrk="0" hangingPunct="1">
                        <a:buFont typeface="Arial" panose="020B0604020202020204" pitchFamily="34" charset="0"/>
                        <a:buChar char="•"/>
                      </a:pPr>
                      <a:r>
                        <a:rPr lang="en-US" sz="1800" b="0" kern="1200" dirty="0" smtClean="0">
                          <a:solidFill>
                            <a:srgbClr val="30529D">
                              <a:lumMod val="50000"/>
                            </a:srgbClr>
                          </a:solidFill>
                          <a:latin typeface="+mn-lt"/>
                          <a:ea typeface="ＭＳ Ｐゴシック" pitchFamily="34" charset="-128"/>
                          <a:cs typeface="+mn-cs"/>
                        </a:rPr>
                        <a:t>Selection area</a:t>
                      </a:r>
                    </a:p>
                    <a:p>
                      <a:pPr marL="285750" indent="-285750" algn="l" defTabSz="914400" rtl="0" eaLnBrk="1" latinLnBrk="0" hangingPunct="1">
                        <a:buFont typeface="Arial" panose="020B0604020202020204" pitchFamily="34" charset="0"/>
                        <a:buChar char="•"/>
                      </a:pPr>
                      <a:r>
                        <a:rPr lang="en-US" sz="1800" b="0" kern="1200" dirty="0" smtClean="0">
                          <a:solidFill>
                            <a:srgbClr val="30529D">
                              <a:lumMod val="50000"/>
                            </a:srgbClr>
                          </a:solidFill>
                          <a:latin typeface="+mn-lt"/>
                          <a:ea typeface="ＭＳ Ｐゴシック" pitchFamily="34" charset="-128"/>
                          <a:cs typeface="+mn-cs"/>
                        </a:rPr>
                        <a:t>Active elements for building the selection query </a:t>
                      </a:r>
                    </a:p>
                    <a:p>
                      <a:pPr marL="285750" indent="-285750" algn="l" defTabSz="914400" rtl="0" eaLnBrk="1" latinLnBrk="0" hangingPunct="1">
                        <a:buFont typeface="Arial" panose="020B0604020202020204" pitchFamily="34" charset="0"/>
                        <a:buChar char="•"/>
                      </a:pPr>
                      <a:r>
                        <a:rPr lang="en-US" sz="1800" b="0" kern="1200" dirty="0" smtClean="0">
                          <a:solidFill>
                            <a:srgbClr val="30529D">
                              <a:lumMod val="50000"/>
                            </a:srgbClr>
                          </a:solidFill>
                          <a:latin typeface="+mn-lt"/>
                          <a:ea typeface="ＭＳ Ｐゴシック" pitchFamily="34" charset="-128"/>
                          <a:cs typeface="+mn-cs"/>
                        </a:rPr>
                        <a:t>Hover over and query builder</a:t>
                      </a:r>
                      <a:endParaRPr lang="en-GB" sz="1800" b="0" kern="1200" dirty="0">
                        <a:solidFill>
                          <a:srgbClr val="30529D">
                            <a:lumMod val="50000"/>
                          </a:srgbClr>
                        </a:solidFill>
                        <a:latin typeface="+mn-lt"/>
                        <a:ea typeface="ＭＳ Ｐゴシック" pitchFamily="34" charset="-128"/>
                        <a:cs typeface="+mn-cs"/>
                      </a:endParaRPr>
                    </a:p>
                  </a:txBody>
                  <a:tcPr>
                    <a:lnL w="12700" cap="flat" cmpd="sng" algn="ctr">
                      <a:solidFill>
                        <a:srgbClr val="18294E"/>
                      </a:solidFill>
                      <a:prstDash val="solid"/>
                      <a:round/>
                      <a:headEnd type="none" w="med" len="med"/>
                      <a:tailEnd type="none" w="med" len="med"/>
                    </a:lnL>
                    <a:lnR w="12700" cap="flat" cmpd="sng" algn="ctr">
                      <a:solidFill>
                        <a:srgbClr val="18294E"/>
                      </a:solidFill>
                      <a:prstDash val="solid"/>
                      <a:round/>
                      <a:headEnd type="none" w="med" len="med"/>
                      <a:tailEnd type="none" w="med" len="med"/>
                    </a:lnR>
                    <a:lnT w="12700" cap="flat" cmpd="sng" algn="ctr">
                      <a:solidFill>
                        <a:srgbClr val="18294E"/>
                      </a:solidFill>
                      <a:prstDash val="solid"/>
                      <a:round/>
                      <a:headEnd type="none" w="med" len="med"/>
                      <a:tailEnd type="none" w="med" len="med"/>
                    </a:lnT>
                    <a:lnB w="12700" cap="flat" cmpd="sng" algn="ctr">
                      <a:solidFill>
                        <a:srgbClr val="18294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b="1" dirty="0" smtClean="0"/>
                        <a:t>Attribute view</a:t>
                      </a:r>
                      <a:endParaRPr lang="en-GB" b="1" dirty="0"/>
                    </a:p>
                  </a:txBody>
                  <a:tcPr anchor="ctr">
                    <a:lnL w="12700" cap="flat" cmpd="sng" algn="ctr">
                      <a:solidFill>
                        <a:srgbClr val="18294E"/>
                      </a:solidFill>
                      <a:prstDash val="solid"/>
                      <a:round/>
                      <a:headEnd type="none" w="med" len="med"/>
                      <a:tailEnd type="none" w="med" len="med"/>
                    </a:lnL>
                    <a:lnR w="12700" cap="flat" cmpd="sng" algn="ctr">
                      <a:solidFill>
                        <a:srgbClr val="18294E"/>
                      </a:solidFill>
                      <a:prstDash val="solid"/>
                      <a:round/>
                      <a:headEnd type="none" w="med" len="med"/>
                      <a:tailEnd type="none" w="med" len="med"/>
                    </a:lnR>
                    <a:lnT w="12700" cap="flat" cmpd="sng" algn="ctr">
                      <a:solidFill>
                        <a:srgbClr val="18294E"/>
                      </a:solidFill>
                      <a:prstDash val="solid"/>
                      <a:round/>
                      <a:headEnd type="none" w="med" len="med"/>
                      <a:tailEnd type="none" w="med" len="med"/>
                    </a:lnT>
                    <a:lnB w="12700" cap="flat" cmpd="sng" algn="ctr">
                      <a:solidFill>
                        <a:srgbClr val="18294E"/>
                      </a:solidFill>
                      <a:prstDash val="solid"/>
                      <a:round/>
                      <a:headEnd type="none" w="med" len="med"/>
                      <a:tailEnd type="none" w="med" len="med"/>
                    </a:lnB>
                    <a:lnTlToBr w="12700" cmpd="sng">
                      <a:noFill/>
                      <a:prstDash val="solid"/>
                    </a:lnTlToBr>
                    <a:lnBlToTr w="12700" cmpd="sng">
                      <a:noFill/>
                      <a:prstDash val="solid"/>
                    </a:lnBlToTr>
                    <a:solidFill>
                      <a:srgbClr val="00AEF0"/>
                    </a:solidFill>
                  </a:tcPr>
                </a:tc>
                <a:tc>
                  <a:txBody>
                    <a:bodyPr/>
                    <a:lstStyle/>
                    <a:p>
                      <a:pPr marL="285750" indent="-285750" algn="l" defTabSz="914400" rtl="0" eaLnBrk="1" latinLnBrk="0" hangingPunct="1">
                        <a:buFont typeface="Arial" panose="020B0604020202020204" pitchFamily="34" charset="0"/>
                        <a:buChar char="•"/>
                      </a:pPr>
                      <a:r>
                        <a:rPr lang="en-US" sz="1800" b="0" kern="1200" dirty="0" smtClean="0">
                          <a:solidFill>
                            <a:srgbClr val="30529D">
                              <a:lumMod val="50000"/>
                            </a:srgbClr>
                          </a:solidFill>
                          <a:latin typeface="+mn-lt"/>
                          <a:ea typeface="ＭＳ Ｐゴシック" pitchFamily="34" charset="-128"/>
                          <a:cs typeface="+mn-cs"/>
                        </a:rPr>
                        <a:t>Clear current selection </a:t>
                      </a:r>
                    </a:p>
                    <a:p>
                      <a:pPr marL="285750" indent="-285750" algn="l" defTabSz="914400" rtl="0" eaLnBrk="1" latinLnBrk="0" hangingPunct="1">
                        <a:buFont typeface="Arial" panose="020B0604020202020204" pitchFamily="34" charset="0"/>
                        <a:buChar char="•"/>
                      </a:pPr>
                      <a:r>
                        <a:rPr lang="en-US" sz="1800" b="0" kern="1200" dirty="0" smtClean="0">
                          <a:solidFill>
                            <a:srgbClr val="30529D">
                              <a:lumMod val="50000"/>
                            </a:srgbClr>
                          </a:solidFill>
                          <a:latin typeface="+mn-lt"/>
                          <a:ea typeface="ＭＳ Ｐゴシック" pitchFamily="34" charset="-128"/>
                          <a:cs typeface="+mn-cs"/>
                        </a:rPr>
                        <a:t>Select specific building blocks and their attributes</a:t>
                      </a:r>
                    </a:p>
                  </a:txBody>
                  <a:tcPr>
                    <a:lnL w="12700" cap="flat" cmpd="sng" algn="ctr">
                      <a:solidFill>
                        <a:srgbClr val="18294E"/>
                      </a:solidFill>
                      <a:prstDash val="solid"/>
                      <a:round/>
                      <a:headEnd type="none" w="med" len="med"/>
                      <a:tailEnd type="none" w="med" len="med"/>
                    </a:lnL>
                    <a:lnR w="12700" cap="flat" cmpd="sng" algn="ctr">
                      <a:solidFill>
                        <a:srgbClr val="18294E"/>
                      </a:solidFill>
                      <a:prstDash val="solid"/>
                      <a:round/>
                      <a:headEnd type="none" w="med" len="med"/>
                      <a:tailEnd type="none" w="med" len="med"/>
                    </a:lnR>
                    <a:lnT w="12700" cap="flat" cmpd="sng" algn="ctr">
                      <a:solidFill>
                        <a:srgbClr val="18294E"/>
                      </a:solidFill>
                      <a:prstDash val="solid"/>
                      <a:round/>
                      <a:headEnd type="none" w="med" len="med"/>
                      <a:tailEnd type="none" w="med" len="med"/>
                    </a:lnT>
                    <a:lnB w="12700" cap="flat" cmpd="sng" algn="ctr">
                      <a:solidFill>
                        <a:srgbClr val="18294E"/>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3534435259"/>
      </p:ext>
    </p:extLst>
  </p:cSld>
  <p:clrMapOvr>
    <a:masterClrMapping/>
  </p:clrMapOvr>
  <p:transition spd="slow">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27&quot;/&gt;&lt;CPresentation id=&quot;1&quot;&gt;&lt;m_precDefaultNumber/&gt;&lt;m_precDefaultPercent/&gt;&lt;m_precDefaultDate/&gt;&lt;m_precDefaultYear/&gt;&lt;m_precDefaultQuarter&gt;&lt;m_bNumberIsYear val=&quot;0&quot;/&gt;&lt;m_strFormatTime&gt;Q%5&lt;/m_strFormatTime&gt;&lt;/m_precDefaultQuarter&gt;&lt;m_precDefaultMonth/&gt;&lt;m_precDefaultWeek&gt;&lt;m_bNumberIsYear val=&quot;0&quot;/&gt;&lt;m_strFormatTime&gt;%4&lt;/m_strFormatTime&gt;&lt;/m_precDefaultWeek&gt;&lt;m_precDefaultDay&gt;&lt;m_bNumberIsYear val=&quot;0&quot;/&gt;&lt;m_strFormatTime&gt;%#d&lt;/m_strFormatTime&gt;&lt;/m_precDefaultDay&gt;&lt;m_mruColor&gt;&lt;m_vecMRU length=&quot;3&quot;&gt;&lt;elem m_fUsage=&quot;3.31703100000000050000E+000&quot;&gt;&lt;m_msothmcolidx val=&quot;0&quot;/&gt;&lt;m_rgb r=&quot;af&quot; g=&quot;20&quot; b=&quot;9&quot;/&gt;&lt;m_ppcolschidx tagver0=&quot;23004&quot; tagname0=&quot;m_ppcolschidxUNRECOGNIZED&quot; val=&quot;0&quot;/&gt;&lt;m_nBrightness val=&quot;0&quot;/&gt;&lt;/elem&gt;&lt;elem m_fUsage=&quot;1.89999999999999990000E+000&quot;&gt;&lt;m_msothmcolidx val=&quot;0&quot;/&gt;&lt;m_rgb r=&quot;7b&quot; g=&quot;0&quot; b=&quot;55&quot;/&gt;&lt;m_ppcolschidx tagver0=&quot;23004&quot; tagname0=&quot;m_ppcolschidxUNRECOGNIZED&quot; val=&quot;0&quot;/&gt;&lt;m_nBrightness val=&quot;0&quot;/&gt;&lt;/elem&gt;&lt;elem m_fUsage=&quot;9.08764110000000010000E-001&quot;&gt;&lt;m_msothmcolidx val=&quot;0&quot;/&gt;&lt;m_rgb r=&quot;0&quot; g=&quot;49&quot; b=&quot;80&quot;/&gt;&lt;m_ppcolschidx tagver0=&quot;23004&quot; tagname0=&quot;m_ppcolschidxUNRECOGNIZED&quot; val=&quot;0&quot;/&gt;&lt;m_nBrightness val=&quot;0&quot;/&gt;&lt;/elem&gt;&lt;/m_vecMRU&gt;&lt;/m_mruColor&gt;&lt;/CPresentation&gt;&lt;/root&gt;"/>
  <p:tag name="THINKCELLUNDODONOTDELETE" val="0"/>
</p:tagLst>
</file>

<file path=ppt/theme/theme1.xml><?xml version="1.0" encoding="utf-8"?>
<a:theme xmlns:a="http://schemas.openxmlformats.org/drawingml/2006/main" name="Blank">
  <a:themeElements>
    <a:clrScheme name="Kurt Salmon">
      <a:dk1>
        <a:srgbClr val="000000"/>
      </a:dk1>
      <a:lt1>
        <a:srgbClr val="FFFFFF"/>
      </a:lt1>
      <a:dk2>
        <a:srgbClr val="004D6A"/>
      </a:dk2>
      <a:lt2>
        <a:srgbClr val="D52B1E"/>
      </a:lt2>
      <a:accent1>
        <a:srgbClr val="E17000"/>
      </a:accent1>
      <a:accent2>
        <a:srgbClr val="AF2009"/>
      </a:accent2>
      <a:accent3>
        <a:srgbClr val="008A8B"/>
      </a:accent3>
      <a:accent4>
        <a:srgbClr val="004C43"/>
      </a:accent4>
      <a:accent5>
        <a:srgbClr val="59572E"/>
      </a:accent5>
      <a:accent6>
        <a:srgbClr val="7B0041"/>
      </a:accent6>
      <a:hlink>
        <a:srgbClr val="EEA400"/>
      </a:hlink>
      <a:folHlink>
        <a:srgbClr val="969696"/>
      </a:folHlink>
    </a:clrScheme>
    <a:fontScheme name="Kurt Salmo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ap="flat" cmpd="sng" algn="ctr">
          <a:noFill/>
          <a:prstDash val="solid"/>
        </a:ln>
        <a:effectLst/>
      </a:spPr>
      <a:bodyPr rtlCol="0" anchor="t"/>
      <a:lstStyle>
        <a:defPPr marL="0" marR="0" indent="0" algn="just" defTabSz="914400" eaLnBrk="1" fontAlgn="auto" latinLnBrk="0" hangingPunct="1">
          <a:lnSpc>
            <a:spcPct val="100000"/>
          </a:lnSpc>
          <a:spcBef>
            <a:spcPts val="0"/>
          </a:spcBef>
          <a:spcAft>
            <a:spcPts val="0"/>
          </a:spcAft>
          <a:buClrTx/>
          <a:buSzTx/>
          <a:buFontTx/>
          <a:buNone/>
          <a:tabLst/>
          <a:defRPr kumimoji="0" sz="900" b="1" i="0" u="none" strike="noStrike" kern="0" cap="none" spc="0" normalizeH="0" baseline="0" noProof="0" dirty="0" smtClean="0">
            <a:ln>
              <a:noFill/>
            </a:ln>
            <a:solidFill>
              <a:srgbClr val="30529D">
                <a:lumMod val="75000"/>
              </a:srgbClr>
            </a:solidFill>
            <a:effectLst/>
            <a:uLnTx/>
            <a:uFillTx/>
            <a:latin typeface="Trebuchet MS"/>
            <a:ea typeface="+mn-ea"/>
            <a:cs typeface="Arial"/>
          </a:defRPr>
        </a:defPPr>
      </a:lst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7_Default Design">
  <a:themeElements>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Kurt Salmon">
      <a:dk1>
        <a:srgbClr val="000000"/>
      </a:dk1>
      <a:lt1>
        <a:srgbClr val="FFFFFF"/>
      </a:lt1>
      <a:dk2>
        <a:srgbClr val="004D6A"/>
      </a:dk2>
      <a:lt2>
        <a:srgbClr val="D52B1E"/>
      </a:lt2>
      <a:accent1>
        <a:srgbClr val="E17000"/>
      </a:accent1>
      <a:accent2>
        <a:srgbClr val="AF2009"/>
      </a:accent2>
      <a:accent3>
        <a:srgbClr val="008A8B"/>
      </a:accent3>
      <a:accent4>
        <a:srgbClr val="004C43"/>
      </a:accent4>
      <a:accent5>
        <a:srgbClr val="59572E"/>
      </a:accent5>
      <a:accent6>
        <a:srgbClr val="7B0041"/>
      </a:accent6>
      <a:hlink>
        <a:srgbClr val="EEA400"/>
      </a:hlink>
      <a:folHlink>
        <a:srgbClr val="969696"/>
      </a:folHlink>
    </a:clrScheme>
    <a:fontScheme name="Kurt Salmo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ap="flat" cmpd="sng" algn="ctr">
          <a:noFill/>
          <a:prstDash val="solid"/>
        </a:ln>
        <a:effectLst/>
      </a:spPr>
      <a:bodyPr rtlCol="0" anchor="t"/>
      <a:lstStyle>
        <a:defPPr marL="0" marR="0" indent="0" algn="just" defTabSz="914400" eaLnBrk="1" fontAlgn="auto" latinLnBrk="0" hangingPunct="1">
          <a:lnSpc>
            <a:spcPct val="100000"/>
          </a:lnSpc>
          <a:spcBef>
            <a:spcPts val="0"/>
          </a:spcBef>
          <a:spcAft>
            <a:spcPts val="0"/>
          </a:spcAft>
          <a:buClrTx/>
          <a:buSzTx/>
          <a:buFontTx/>
          <a:buNone/>
          <a:tabLst/>
          <a:defRPr kumimoji="0" sz="900" b="1" i="0" u="none" strike="noStrike" kern="0" cap="none" spc="0" normalizeH="0" baseline="0" noProof="0" dirty="0" smtClean="0">
            <a:ln>
              <a:noFill/>
            </a:ln>
            <a:solidFill>
              <a:srgbClr val="30529D">
                <a:lumMod val="75000"/>
              </a:srgbClr>
            </a:solidFill>
            <a:effectLst/>
            <a:uLnTx/>
            <a:uFillTx/>
            <a:latin typeface="Trebuchet MS"/>
            <a:ea typeface="+mn-ea"/>
            <a:cs typeface="Arial"/>
          </a:defRPr>
        </a:defPPr>
      </a:lst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011_Corp Template_Proposal Template POWERPOINT Landscape_vEng - UK">
  <a:themeElements>
    <a:clrScheme name="Kurt Salmon">
      <a:dk1>
        <a:srgbClr val="000000"/>
      </a:dk1>
      <a:lt1>
        <a:srgbClr val="FFFFFF"/>
      </a:lt1>
      <a:dk2>
        <a:srgbClr val="004D6A"/>
      </a:dk2>
      <a:lt2>
        <a:srgbClr val="D52B1E"/>
      </a:lt2>
      <a:accent1>
        <a:srgbClr val="E17000"/>
      </a:accent1>
      <a:accent2>
        <a:srgbClr val="AF2009"/>
      </a:accent2>
      <a:accent3>
        <a:srgbClr val="008A8B"/>
      </a:accent3>
      <a:accent4>
        <a:srgbClr val="004C43"/>
      </a:accent4>
      <a:accent5>
        <a:srgbClr val="59572E"/>
      </a:accent5>
      <a:accent6>
        <a:srgbClr val="7B0041"/>
      </a:accent6>
      <a:hlink>
        <a:srgbClr val="EEA400"/>
      </a:hlink>
      <a:folHlink>
        <a:srgbClr val="969696"/>
      </a:folHlink>
    </a:clrScheme>
    <a:fontScheme name="Kurt Salmo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w="19050">
          <a:solidFill>
            <a:schemeClr val="accent2"/>
          </a:solidFill>
        </a:ln>
      </a:spPr>
      <a:bodyPr lIns="36000" tIns="36000" rIns="36000" bIns="36000" rtlCol="0" anchor="ctr"/>
      <a:lstStyle>
        <a:defPP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1_Default Design">
  <a:themeElements>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oject Document" ma:contentTypeID="0x0101007BFEB02A2DFA4DD3B5C3BA08A0370168000379468C523ED84A8EBAA3EB1423CA0A" ma:contentTypeVersion="2" ma:contentTypeDescription="" ma:contentTypeScope="" ma:versionID="ccd4fea2c94bfc4b1da4ae0f00644d2b">
  <xsd:schema xmlns:xsd="http://www.w3.org/2001/XMLSchema" xmlns:p="http://schemas.microsoft.com/office/2006/metadata/properties" xmlns:ns2="1B7127B2-177D-449B-8031-D68CF4C6945C" targetNamespace="http://schemas.microsoft.com/office/2006/metadata/properties" ma:root="true" ma:fieldsID="15f31b470fb2c9250f0519386e22d6cd" ns2:_="">
    <xsd:import namespace="1B7127B2-177D-449B-8031-D68CF4C6945C"/>
    <xsd:element name="properties">
      <xsd:complexType>
        <xsd:sequence>
          <xsd:element name="documentManagement">
            <xsd:complexType>
              <xsd:all>
                <xsd:element ref="ns2:CapitalizedRef" minOccurs="0"/>
                <xsd:element ref="ns2:Knowledge" minOccurs="0"/>
                <xsd:element ref="ns2:DocumentType" minOccurs="0"/>
                <xsd:element ref="ns2:DocumentLanguage" minOccurs="0"/>
                <xsd:element ref="ns2:Short_x0020_Document_x0020_Description" minOccurs="0"/>
                <xsd:element ref="ns2:Contributor_x0020_Name" minOccurs="0"/>
                <xsd:element ref="ns2:Document_x0020_Confidentiality" minOccurs="0"/>
                <xsd:element ref="ns2:EngagementPhase" minOccurs="0"/>
                <xsd:element ref="ns2:EngagementType" minOccurs="0"/>
                <xsd:element ref="ns2:FunctionalArea" minOccurs="0"/>
              </xsd:all>
            </xsd:complexType>
          </xsd:element>
        </xsd:sequence>
      </xsd:complexType>
    </xsd:element>
  </xsd:schema>
  <xsd:schema xmlns:xsd="http://www.w3.org/2001/XMLSchema" xmlns:dms="http://schemas.microsoft.com/office/2006/documentManagement/types" targetNamespace="1B7127B2-177D-449B-8031-D68CF4C6945C" elementFormDefault="qualified">
    <xsd:import namespace="http://schemas.microsoft.com/office/2006/documentManagement/types"/>
    <xsd:element name="CapitalizedRef" ma:index="8" nillable="true" ma:displayName="CapitalizeRef" ma:internalName="CapitalizedRef">
      <xsd:complexType>
        <xsd:complexContent>
          <xsd:extension base="dms:URL">
            <xsd:sequence>
              <xsd:element name="Url" type="dms:ValidUrl" minOccurs="0" nillable="true"/>
              <xsd:element name="Description" type="xsd:string" nillable="true"/>
            </xsd:sequence>
          </xsd:extension>
        </xsd:complexContent>
      </xsd:complexType>
    </xsd:element>
    <xsd:element name="Knowledge" ma:index="9" nillable="true" ma:displayName="Send to Plaza" ma:internalName="Knowledge">
      <xsd:simpleType>
        <xsd:restriction base="dms:Choice">
          <xsd:enumeration value="No"/>
          <xsd:enumeration value="Yes"/>
        </xsd:restriction>
      </xsd:simpleType>
    </xsd:element>
    <xsd:element name="DocumentType" ma:index="10" nillable="true" ma:displayName="Document Type" ma:default="" ma:internalName="DocumentType">
      <xsd:simpleType>
        <xsd:restriction base="dms:Choice">
          <xsd:enumeration value="_"/>
          <xsd:enumeration value="Analysis &amp; Models"/>
          <xsd:enumeration value="Article"/>
          <xsd:enumeration value="Assessment or Diagnostic"/>
          <xsd:enumeration value="Benchmark Study"/>
          <xsd:enumeration value="Case Study-Quals"/>
          <xsd:enumeration value="Certification"/>
          <xsd:enumeration value="CIP"/>
          <xsd:enumeration value="Client Satisfaction Survey"/>
          <xsd:enumeration value="Client Training Materials"/>
          <xsd:enumeration value="Corp. Communication"/>
          <xsd:enumeration value="CV"/>
          <xsd:enumeration value="Deliverable-Other"/>
          <xsd:enumeration value="Executive Presentation"/>
          <xsd:enumeration value="External Document"/>
          <xsd:enumeration value="Form"/>
          <xsd:enumeration value="Internal Presentation"/>
          <xsd:enumeration value="Internal Training Materials"/>
          <xsd:enumeration value="Legal"/>
          <xsd:enumeration value="Lessons Learned"/>
          <xsd:enumeration value="Market Offer"/>
          <xsd:enumeration value="Marketing Materials"/>
          <xsd:enumeration value="Master Service Agreement"/>
          <xsd:enumeration value="Methodology"/>
          <xsd:enumeration value="News Alert"/>
          <xsd:enumeration value="Newsletter"/>
          <xsd:enumeration value="Organizational Design Document"/>
          <xsd:enumeration value="Performance Standards"/>
          <xsd:enumeration value="Point of View"/>
          <xsd:enumeration value="Policy &amp; Procedure"/>
          <xsd:enumeration value="Presentation/Report"/>
          <xsd:enumeration value="Process Documentation"/>
          <xsd:enumeration value="Project Management Tool"/>
          <xsd:enumeration value="Proposal"/>
          <xsd:enumeration value="Publication"/>
          <xsd:enumeration value="Smart Template"/>
          <xsd:enumeration value="Survey Analysis"/>
          <xsd:enumeration value="Team Meeting"/>
          <xsd:enumeration value="Template &amp; Form"/>
          <xsd:enumeration value="User Guide"/>
          <xsd:enumeration value="Vendor Evaluation/Scorecard"/>
          <xsd:enumeration value="Vendor Information"/>
        </xsd:restriction>
      </xsd:simpleType>
    </xsd:element>
    <xsd:element name="DocumentLanguage" ma:index="11" nillable="true" ma:displayName="Document Language" ma:default="French" ma:internalName="DocumentLanguage">
      <xsd:complexType>
        <xsd:complexContent>
          <xsd:extension base="dms:MultiChoice">
            <xsd:sequence>
              <xsd:element name="Value" maxOccurs="unbounded" minOccurs="0" nillable="true">
                <xsd:simpleType>
                  <xsd:restriction base="dms:Choice">
                    <xsd:enumeration value="French"/>
                    <xsd:enumeration value="English"/>
                    <xsd:enumeration value="Dutch"/>
                    <xsd:enumeration value="German"/>
                    <xsd:enumeration value="Italian"/>
                    <xsd:enumeration value="Spanish"/>
                    <xsd:enumeration value="Other"/>
                  </xsd:restriction>
                </xsd:simpleType>
              </xsd:element>
            </xsd:sequence>
          </xsd:extension>
        </xsd:complexContent>
      </xsd:complexType>
    </xsd:element>
    <xsd:element name="Short_x0020_Document_x0020_Description" ma:index="12" nillable="true" ma:displayName="Short Document Description" ma:internalName="Short_x0020_Document_x0020_Description">
      <xsd:simpleType>
        <xsd:restriction base="dms:Note"/>
      </xsd:simpleType>
    </xsd:element>
    <xsd:element name="Contributor_x0020_Name" ma:index="13" nillable="true" ma:displayName="Contributor Name" ma:internalName="Contributor_x0020_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14" nillable="true" ma:displayName="Document Confidentiality" ma:default="No" ma:internalName="Document_x0020_Confidentiality">
      <xsd:simpleType>
        <xsd:restriction base="dms:Choice">
          <xsd:enumeration value="No"/>
          <xsd:enumeration value="Yes outside the company"/>
          <xsd:enumeration value="Yes outside and within the company"/>
        </xsd:restriction>
      </xsd:simpleType>
    </xsd:element>
    <xsd:element name="EngagementPhase" ma:index="15" nillable="true" ma:displayName="Engagement Phase" ma:default="" ma:internalName="EngagementPhase">
      <xsd:complexType>
        <xsd:complexContent>
          <xsd:extension base="dms:MultiChoice">
            <xsd:sequence>
              <xsd:element name="Value" maxOccurs="unbounded" minOccurs="0" nillable="true">
                <xsd:simpleType>
                  <xsd:restriction base="dms:Choice">
                    <xsd:enumeration value="1 - Preliminary Study"/>
                    <xsd:enumeration value="2  - Design"/>
                    <xsd:enumeration value="3 - Solution Selection"/>
                    <xsd:enumeration value="4 - Building and Testing"/>
                    <xsd:enumeration value="5 - Migration"/>
                    <xsd:enumeration value="6 - Deployment"/>
                    <xsd:enumeration value="7 - Sustain - Maintain"/>
                  </xsd:restriction>
                </xsd:simpleType>
              </xsd:element>
            </xsd:sequence>
          </xsd:extension>
        </xsd:complexContent>
      </xsd:complexType>
    </xsd:element>
    <xsd:element name="EngagementType" ma:index="16" nillable="true" ma:displayName="Engagement Type" ma:default="" ma:internalName="EngagementType">
      <xsd:complexType>
        <xsd:complexContent>
          <xsd:extension base="dms:MultiChoice">
            <xsd:sequence>
              <xsd:element name="Value" maxOccurs="unbounded" minOccurs="0" nillable="true">
                <xsd:simpleType>
                  <xsd:restriction base="dms:Choice">
                    <xsd:enumeration value="_"/>
                    <xsd:enumeration value="Assessment"/>
                    <xsd:enumeration value="Management &amp; Change"/>
                    <xsd:enumeration value="Design"/>
                    <xsd:enumeration value="Diligence"/>
                    <xsd:enumeration value="Implementation w/o IT"/>
                    <xsd:enumeration value="Implementation with IT"/>
                    <xsd:enumeration value="Operations"/>
                    <xsd:enumeration value="Organization"/>
                    <xsd:enumeration value="Productivity Management"/>
                    <xsd:enumeration value="Process / IS"/>
                    <xsd:enumeration value="Regulatory Management"/>
                    <xsd:enumeration value="Research"/>
                    <xsd:enumeration value="Selection"/>
                    <xsd:enumeration value="Specifics"/>
                    <xsd:enumeration value="Strategy"/>
                    <xsd:enumeration value="Transformation"/>
                    <xsd:enumeration value="Omnichannel"/>
                  </xsd:restriction>
                </xsd:simpleType>
              </xsd:element>
            </xsd:sequence>
          </xsd:extension>
        </xsd:complexContent>
      </xsd:complexType>
    </xsd:element>
    <xsd:element name="FunctionalArea" ma:index="17" nillable="true" ma:displayName="Functional Area" ma:default="" ma:internalName="FunctionalArea">
      <xsd:complexType>
        <xsd:complexContent>
          <xsd:extension base="dms:MultiChoice">
            <xsd:sequence>
              <xsd:element name="Value" maxOccurs="unbounded" minOccurs="0" nillable="true">
                <xsd:simpleType>
                  <xsd:restriction base="dms:Choice"/>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EngagementPhase xmlns="1B7127B2-177D-449B-8031-D68CF4C6945C">
      <Value>1 - Preliminary Study</Value>
    </EngagementPhase>
    <EngagementType xmlns="1B7127B2-177D-449B-8031-D68CF4C6945C">
      <Value>Assessment</Value>
    </EngagementType>
    <FunctionalArea xmlns="1B7127B2-177D-449B-8031-D68CF4C6945C"/>
    <DocumentType xmlns="1B7127B2-177D-449B-8031-D68CF4C6945C">Presentation/Report</DocumentType>
    <DocumentLanguage xmlns="1B7127B2-177D-449B-8031-D68CF4C6945C">
      <Value>English</Value>
    </DocumentLanguage>
    <Document_x0020_Confidentiality xmlns="1B7127B2-177D-449B-8031-D68CF4C6945C">No</Document_x0020_Confidentiality>
    <Knowledge xmlns="1B7127B2-177D-449B-8031-D68CF4C6945C">No</Knowledge>
    <Short_x0020_Document_x0020_Description xmlns="1B7127B2-177D-449B-8031-D68CF4C6945C">Kick off presentation of the project 'Assessment of TES supporting EU policies'. Client: European Commission - DIGIT - ISA Unit</Short_x0020_Document_x0020_Description>
    <CapitalizedRef xmlns="1B7127B2-177D-449B-8031-D68CF4C6945C">
      <Url xsi:nil="true"/>
      <Description xsi:nil="true"/>
    </CapitalizedRef>
    <Contributor_x0020_Name xmlns="1B7127B2-177D-449B-8031-D68CF4C6945C">
      <UserInfo>
        <DisplayName/>
        <AccountId xsi:nil="true"/>
        <AccountType/>
      </UserInfo>
    </Contributor_x0020_Name>
  </documentManagement>
</p:properties>
</file>

<file path=customXml/itemProps1.xml><?xml version="1.0" encoding="utf-8"?>
<ds:datastoreItem xmlns:ds="http://schemas.openxmlformats.org/officeDocument/2006/customXml" ds:itemID="{4CAE468F-E49C-4625-A81F-19D796CC79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7127B2-177D-449B-8031-D68CF4C6945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8A983B2-0BAB-4092-B619-9405FA478FAD}">
  <ds:schemaRefs>
    <ds:schemaRef ds:uri="http://schemas.microsoft.com/sharepoint/v3/contenttype/forms"/>
  </ds:schemaRefs>
</ds:datastoreItem>
</file>

<file path=customXml/itemProps3.xml><?xml version="1.0" encoding="utf-8"?>
<ds:datastoreItem xmlns:ds="http://schemas.openxmlformats.org/officeDocument/2006/customXml" ds:itemID="{6E74263D-272A-467C-AE8F-144191882191}">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1B7127B2-177D-449B-8031-D68CF4C6945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27314</TotalTime>
  <Words>1751</Words>
  <Application>Microsoft Office PowerPoint</Application>
  <PresentationFormat>On-screen Show (4:3)</PresentationFormat>
  <Paragraphs>450</Paragraphs>
  <Slides>32</Slides>
  <Notes>4</Notes>
  <HiddenSlides>0</HiddenSlides>
  <MMClips>0</MMClips>
  <ScaleCrop>false</ScaleCrop>
  <HeadingPairs>
    <vt:vector size="6" baseType="variant">
      <vt:variant>
        <vt:lpstr>Fonts Used</vt:lpstr>
      </vt:variant>
      <vt:variant>
        <vt:i4>12</vt:i4>
      </vt:variant>
      <vt:variant>
        <vt:lpstr>Theme</vt:lpstr>
      </vt:variant>
      <vt:variant>
        <vt:i4>12</vt:i4>
      </vt:variant>
      <vt:variant>
        <vt:lpstr>Slide Titles</vt:lpstr>
      </vt:variant>
      <vt:variant>
        <vt:i4>32</vt:i4>
      </vt:variant>
    </vt:vector>
  </HeadingPairs>
  <TitlesOfParts>
    <vt:vector size="56" baseType="lpstr">
      <vt:lpstr>ＭＳ Ｐゴシック</vt:lpstr>
      <vt:lpstr>Arial</vt:lpstr>
      <vt:lpstr>Arial Narrow</vt:lpstr>
      <vt:lpstr>Calibri</vt:lpstr>
      <vt:lpstr>Corbel</vt:lpstr>
      <vt:lpstr>Georgia</vt:lpstr>
      <vt:lpstr>Segoe UI Symbol</vt:lpstr>
      <vt:lpstr>Times New Roman</vt:lpstr>
      <vt:lpstr>Traditional Arabic</vt:lpstr>
      <vt:lpstr>Trebuchet MS</vt:lpstr>
      <vt:lpstr>Verdana</vt:lpstr>
      <vt:lpstr>Wingdings</vt:lpstr>
      <vt:lpstr>Blank</vt:lpstr>
      <vt:lpstr>1_Blank</vt:lpstr>
      <vt:lpstr>2011_Corp Template_Proposal Template POWERPOINT Landscape_vEng - UK</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PowerPoint Presentation</vt:lpstr>
      <vt:lpstr>Workshop checkpoint Cartography Tool sessions </vt:lpstr>
      <vt:lpstr>Session contents</vt:lpstr>
      <vt:lpstr>Overview</vt:lpstr>
      <vt:lpstr>Session contents</vt:lpstr>
      <vt:lpstr>Main views (1/2)</vt:lpstr>
      <vt:lpstr>Main views (2/2)</vt:lpstr>
      <vt:lpstr>Session contents</vt:lpstr>
      <vt:lpstr>Summary</vt:lpstr>
      <vt:lpstr>EIRA overview</vt:lpstr>
      <vt:lpstr>Zoomed view (1/3)</vt:lpstr>
      <vt:lpstr>Zoomed view (2/3)</vt:lpstr>
      <vt:lpstr>Zoomed view (3/3)</vt:lpstr>
      <vt:lpstr>Output view (1/2)</vt:lpstr>
      <vt:lpstr>Output view (2/2)</vt:lpstr>
      <vt:lpstr>Solution template view</vt:lpstr>
      <vt:lpstr>Session contents</vt:lpstr>
      <vt:lpstr>Demo</vt:lpstr>
      <vt:lpstr>Session contents</vt:lpstr>
      <vt:lpstr>Introduction </vt:lpstr>
      <vt:lpstr>Scenario 1 </vt:lpstr>
      <vt:lpstr>Scenario 1 - Key points </vt:lpstr>
      <vt:lpstr>Scenario 1 - Solution </vt:lpstr>
      <vt:lpstr>Scenario 2 </vt:lpstr>
      <vt:lpstr>Scenario 2 - Key points </vt:lpstr>
      <vt:lpstr>Scenario 2 - Solution </vt:lpstr>
      <vt:lpstr>Scenario 3</vt:lpstr>
      <vt:lpstr>Scenario 3 - Key points </vt:lpstr>
      <vt:lpstr>Scenario 3 - Solution </vt:lpstr>
      <vt:lpstr>Scenario 4 </vt:lpstr>
      <vt:lpstr>Q&amp;A</vt:lpstr>
      <vt:lpstr>Sources </vt:lpstr>
    </vt:vector>
  </TitlesOfParts>
  <Company>European Commission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ISA</dc:subject>
  <dc:creator>debora.digiacomo@kurtsalmon.com</dc:creator>
  <cp:lastModifiedBy>Simatos Constantinos</cp:lastModifiedBy>
  <cp:revision>1349</cp:revision>
  <cp:lastPrinted>2014-09-03T07:52:15Z</cp:lastPrinted>
  <dcterms:created xsi:type="dcterms:W3CDTF">2011-10-28T10:25:18Z</dcterms:created>
  <dcterms:modified xsi:type="dcterms:W3CDTF">2015-01-06T13:49:39Z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0x0101007BFEB02A2DFA4DD3B5C3BA08A0370168000379468C523ED84A8EBAA3EB1423CA0A</vt:lpwstr>
  </property>
</Properties>
</file>