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Override2.xml" ContentType="application/vnd.openxmlformats-officedocument.themeOverrid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 id="2147485463" r:id="rId6"/>
    <p:sldMasterId id="2147483652" r:id="rId7"/>
    <p:sldMasterId id="2147483653" r:id="rId8"/>
    <p:sldMasterId id="2147484993" r:id="rId9"/>
    <p:sldMasterId id="2147485005" r:id="rId10"/>
    <p:sldMasterId id="2147485017" r:id="rId11"/>
    <p:sldMasterId id="2147485029" r:id="rId12"/>
    <p:sldMasterId id="2147485041" r:id="rId13"/>
    <p:sldMasterId id="2147485081" r:id="rId14"/>
    <p:sldMasterId id="2147485093" r:id="rId15"/>
    <p:sldMasterId id="2147485358" r:id="rId16"/>
    <p:sldMasterId id="2147485371" r:id="rId17"/>
    <p:sldMasterId id="2147485384" r:id="rId18"/>
    <p:sldMasterId id="2147485398" r:id="rId19"/>
    <p:sldMasterId id="2147485410" r:id="rId20"/>
    <p:sldMasterId id="2147485423" r:id="rId21"/>
    <p:sldMasterId id="2147485436" r:id="rId22"/>
    <p:sldMasterId id="2147485450" r:id="rId23"/>
  </p:sldMasterIdLst>
  <p:notesMasterIdLst>
    <p:notesMasterId r:id="rId57"/>
  </p:notesMasterIdLst>
  <p:handoutMasterIdLst>
    <p:handoutMasterId r:id="rId58"/>
  </p:handoutMasterIdLst>
  <p:sldIdLst>
    <p:sldId id="260" r:id="rId24"/>
    <p:sldId id="636" r:id="rId25"/>
    <p:sldId id="638" r:id="rId26"/>
    <p:sldId id="671" r:id="rId27"/>
    <p:sldId id="674" r:id="rId28"/>
    <p:sldId id="694" r:id="rId29"/>
    <p:sldId id="649" r:id="rId30"/>
    <p:sldId id="646" r:id="rId31"/>
    <p:sldId id="676" r:id="rId32"/>
    <p:sldId id="697" r:id="rId33"/>
    <p:sldId id="698" r:id="rId34"/>
    <p:sldId id="677" r:id="rId35"/>
    <p:sldId id="667" r:id="rId36"/>
    <p:sldId id="711" r:id="rId37"/>
    <p:sldId id="678" r:id="rId38"/>
    <p:sldId id="679" r:id="rId39"/>
    <p:sldId id="680" r:id="rId40"/>
    <p:sldId id="681" r:id="rId41"/>
    <p:sldId id="682" r:id="rId42"/>
    <p:sldId id="683" r:id="rId43"/>
    <p:sldId id="684" r:id="rId44"/>
    <p:sldId id="685" r:id="rId45"/>
    <p:sldId id="686" r:id="rId46"/>
    <p:sldId id="687" r:id="rId47"/>
    <p:sldId id="688" r:id="rId48"/>
    <p:sldId id="689" r:id="rId49"/>
    <p:sldId id="690" r:id="rId50"/>
    <p:sldId id="691" r:id="rId51"/>
    <p:sldId id="693" r:id="rId52"/>
    <p:sldId id="695" r:id="rId53"/>
    <p:sldId id="696" r:id="rId54"/>
    <p:sldId id="660" r:id="rId55"/>
    <p:sldId id="642" r:id="rId56"/>
  </p:sldIdLst>
  <p:sldSz cx="9144000" cy="6858000" type="screen4x3"/>
  <p:notesSz cx="9855200" cy="6718300"/>
  <p:defaultTextStyle>
    <a:defPPr>
      <a:defRPr lang="en-US"/>
    </a:defPPr>
    <a:lvl1pPr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5pPr>
    <a:lvl6pPr marL="2286000" algn="l" defTabSz="914400" rtl="0" eaLnBrk="1" latinLnBrk="0" hangingPunct="1">
      <a:defRPr kern="1200">
        <a:solidFill>
          <a:schemeClr val="tx1"/>
        </a:solidFill>
        <a:latin typeface="Trebuchet MS" pitchFamily="34" charset="0"/>
        <a:ea typeface="ＭＳ Ｐゴシック" pitchFamily="34" charset="-128"/>
        <a:cs typeface="+mn-cs"/>
      </a:defRPr>
    </a:lvl6pPr>
    <a:lvl7pPr marL="2743200" algn="l" defTabSz="914400" rtl="0" eaLnBrk="1" latinLnBrk="0" hangingPunct="1">
      <a:defRPr kern="1200">
        <a:solidFill>
          <a:schemeClr val="tx1"/>
        </a:solidFill>
        <a:latin typeface="Trebuchet MS" pitchFamily="34" charset="0"/>
        <a:ea typeface="ＭＳ Ｐゴシック" pitchFamily="34" charset="-128"/>
        <a:cs typeface="+mn-cs"/>
      </a:defRPr>
    </a:lvl7pPr>
    <a:lvl8pPr marL="3200400" algn="l" defTabSz="914400" rtl="0" eaLnBrk="1" latinLnBrk="0" hangingPunct="1">
      <a:defRPr kern="1200">
        <a:solidFill>
          <a:schemeClr val="tx1"/>
        </a:solidFill>
        <a:latin typeface="Trebuchet MS" pitchFamily="34" charset="0"/>
        <a:ea typeface="ＭＳ Ｐゴシック" pitchFamily="34" charset="-128"/>
        <a:cs typeface="+mn-cs"/>
      </a:defRPr>
    </a:lvl8pPr>
    <a:lvl9pPr marL="3657600" algn="l" defTabSz="914400" rtl="0" eaLnBrk="1" latinLnBrk="0" hangingPunct="1">
      <a:defRPr kern="1200">
        <a:solidFill>
          <a:schemeClr val="tx1"/>
        </a:solidFill>
        <a:latin typeface="Trebuchet MS" pitchFamily="34" charset="0"/>
        <a:ea typeface="ＭＳ Ｐゴシック" pitchFamily="34" charset="-128"/>
        <a:cs typeface="+mn-cs"/>
      </a:defRPr>
    </a:lvl9pPr>
  </p:defaultTextStyle>
  <p:extLst>
    <p:ext uri="{EFAFB233-063F-42B5-8137-9DF3F51BA10A}">
      <p15:sldGuideLst xmlns:p15="http://schemas.microsoft.com/office/powerpoint/2012/main">
        <p15:guide id="2" orient="horz" pos="255" userDrawn="1">
          <p15:clr>
            <a:srgbClr val="A4A3A4"/>
          </p15:clr>
        </p15:guide>
        <p15:guide id="3" orient="horz" pos="3974" userDrawn="1">
          <p15:clr>
            <a:srgbClr val="A4A3A4"/>
          </p15:clr>
        </p15:guide>
        <p15:guide id="4" orient="horz" pos="142" userDrawn="1">
          <p15:clr>
            <a:srgbClr val="A4A3A4"/>
          </p15:clr>
        </p15:guide>
        <p15:guide id="6" orient="horz" pos="3884" userDrawn="1">
          <p15:clr>
            <a:srgbClr val="A4A3A4"/>
          </p15:clr>
        </p15:guide>
        <p15:guide id="7" orient="horz" pos="2160" userDrawn="1">
          <p15:clr>
            <a:srgbClr val="A4A3A4"/>
          </p15:clr>
        </p15:guide>
        <p15:guide id="8" orient="horz" pos="3521" userDrawn="1">
          <p15:clr>
            <a:srgbClr val="A4A3A4"/>
          </p15:clr>
        </p15:guide>
        <p15:guide id="9" pos="2562" userDrawn="1">
          <p15:clr>
            <a:srgbClr val="A4A3A4"/>
          </p15:clr>
        </p15:guide>
        <p15:guide id="10" pos="3492" userDrawn="1">
          <p15:clr>
            <a:srgbClr val="A4A3A4"/>
          </p15:clr>
        </p15:guide>
        <p15:guide id="11" pos="2041" userDrawn="1">
          <p15:clr>
            <a:srgbClr val="A4A3A4"/>
          </p15:clr>
        </p15:guide>
        <p15:guide id="12" pos="4173" userDrawn="1">
          <p15:clr>
            <a:srgbClr val="A4A3A4"/>
          </p15:clr>
        </p15:guide>
        <p15:guide id="13" pos="3356" userDrawn="1">
          <p15:clr>
            <a:srgbClr val="A4A3A4"/>
          </p15:clr>
        </p15:guide>
        <p15:guide id="14" pos="1746" userDrawn="1">
          <p15:clr>
            <a:srgbClr val="A4A3A4"/>
          </p15:clr>
        </p15:guide>
      </p15:sldGuideLst>
    </p:ext>
    <p:ext uri="{2D200454-40CA-4A62-9FC3-DE9A4176ACB9}">
      <p15:notesGuideLst xmlns:p15="http://schemas.microsoft.com/office/powerpoint/2012/main">
        <p15:guide id="1" orient="horz" pos="2116">
          <p15:clr>
            <a:srgbClr val="A4A3A4"/>
          </p15:clr>
        </p15:guide>
        <p15:guide id="2" pos="31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ZEKACS Szabolcs (DIGIT)" initials="SzSz" lastIdx="4" clrIdx="0"/>
  <p:cmAuthor id="1" name="Zakaria Arrassi" initials="ZA" lastIdx="10" clrIdx="1"/>
  <p:cmAuthor id="2" name="Max Stahlecker" initials="MS" lastIdx="40" clrIdx="2"/>
  <p:cmAuthor id="3" name="goederts" initials="sg" lastIdx="1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4178C7"/>
    <a:srgbClr val="89B2DB"/>
    <a:srgbClr val="25B2DB"/>
    <a:srgbClr val="6597D1"/>
    <a:srgbClr val="ACCCE6"/>
    <a:srgbClr val="325DA8"/>
    <a:srgbClr val="99C1E2"/>
    <a:srgbClr val="81B6DD"/>
    <a:srgbClr val="349E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40" autoAdjust="0"/>
    <p:restoredTop sz="71655" autoAdjust="0"/>
  </p:normalViewPr>
  <p:slideViewPr>
    <p:cSldViewPr snapToGrid="0">
      <p:cViewPr varScale="1">
        <p:scale>
          <a:sx n="97" d="100"/>
          <a:sy n="97" d="100"/>
        </p:scale>
        <p:origin x="1098" y="90"/>
      </p:cViewPr>
      <p:guideLst>
        <p:guide orient="horz" pos="255"/>
        <p:guide orient="horz" pos="3974"/>
        <p:guide orient="horz" pos="142"/>
        <p:guide orient="horz" pos="3884"/>
        <p:guide orient="horz" pos="2160"/>
        <p:guide orient="horz" pos="3521"/>
        <p:guide pos="2562"/>
        <p:guide pos="3492"/>
        <p:guide pos="2041"/>
        <p:guide pos="4173"/>
        <p:guide pos="3356"/>
        <p:guide pos="174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4344"/>
    </p:cViewPr>
  </p:sorterViewPr>
  <p:notesViewPr>
    <p:cSldViewPr snapToGrid="0">
      <p:cViewPr varScale="1">
        <p:scale>
          <a:sx n="91" d="100"/>
          <a:sy n="91" d="100"/>
        </p:scale>
        <p:origin x="1854" y="84"/>
      </p:cViewPr>
      <p:guideLst>
        <p:guide orient="horz" pos="2116"/>
        <p:guide pos="31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17.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8" Type="http://schemas.openxmlformats.org/officeDocument/2006/relationships/slideMaster" Target="slideMasters/slideMaster4.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581976" y="0"/>
            <a:ext cx="4270897" cy="448733"/>
          </a:xfrm>
          <a:prstGeom prst="rect">
            <a:avLst/>
          </a:prstGeom>
        </p:spPr>
        <p:txBody>
          <a:bodyPr vert="horz" wrap="square" lIns="90442" tIns="45221" rIns="90442" bIns="45221" numCol="1" anchor="t" anchorCtr="0" compatLnSpc="1">
            <a:prstTxWarp prst="textNoShape">
              <a:avLst/>
            </a:prstTxWarp>
          </a:bodyPr>
          <a:lstStyle>
            <a:lvl1pPr algn="r">
              <a:defRPr sz="1200">
                <a:cs typeface="Arial" pitchFamily="34" charset="0"/>
              </a:defRPr>
            </a:lvl1pPr>
          </a:lstStyle>
          <a:p>
            <a:pPr>
              <a:defRPr/>
            </a:pPr>
            <a:r>
              <a:rPr lang="en-GB" dirty="0"/>
              <a:t>ISA CG </a:t>
            </a:r>
            <a:r>
              <a:rPr lang="en-GB" dirty="0" smtClean="0"/>
              <a:t>2013-10-09 </a:t>
            </a:r>
            <a:r>
              <a:rPr lang="en-GB" dirty="0"/>
              <a:t>Presentation </a:t>
            </a:r>
            <a:r>
              <a:rPr lang="en-GB" dirty="0" smtClean="0"/>
              <a:t>4</a:t>
            </a:r>
          </a:p>
          <a:p>
            <a:pPr>
              <a:defRPr/>
            </a:pPr>
            <a:r>
              <a:rPr lang="en-US" dirty="0" smtClean="0"/>
              <a:t>ISA Highlights of 2013</a:t>
            </a:r>
            <a:endParaRPr lang="en-GB" dirty="0" smtClean="0"/>
          </a:p>
        </p:txBody>
      </p:sp>
    </p:spTree>
    <p:extLst>
      <p:ext uri="{BB962C8B-B14F-4D97-AF65-F5344CB8AC3E}">
        <p14:creationId xmlns:p14="http://schemas.microsoft.com/office/powerpoint/2010/main" val="769189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4270897" cy="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t" anchorCtr="0" compatLnSpc="1">
            <a:prstTxWarp prst="textNoShape">
              <a:avLst/>
            </a:prstTxWarp>
          </a:bodyPr>
          <a:lstStyle>
            <a:lvl1pPr>
              <a:defRPr sz="1200">
                <a:latin typeface="Trebuchet MS" pitchFamily="34" charset="0"/>
                <a:ea typeface="+mn-ea"/>
                <a:cs typeface="Arial" charset="0"/>
              </a:defRPr>
            </a:lvl1pPr>
          </a:lstStyle>
          <a:p>
            <a:pPr>
              <a:defRPr/>
            </a:pPr>
            <a:endParaRPr lang="en-US" dirty="0"/>
          </a:p>
        </p:txBody>
      </p:sp>
      <p:sp>
        <p:nvSpPr>
          <p:cNvPr id="6147" name="Rectangle 3"/>
          <p:cNvSpPr>
            <a:spLocks noGrp="1" noChangeArrowheads="1"/>
          </p:cNvSpPr>
          <p:nvPr>
            <p:ph type="dt" idx="1"/>
          </p:nvPr>
        </p:nvSpPr>
        <p:spPr bwMode="auto">
          <a:xfrm>
            <a:off x="5581976" y="0"/>
            <a:ext cx="4270897" cy="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t" anchorCtr="0" compatLnSpc="1">
            <a:prstTxWarp prst="textNoShape">
              <a:avLst/>
            </a:prstTxWarp>
          </a:bodyPr>
          <a:lstStyle>
            <a:lvl1pPr algn="r">
              <a:defRPr sz="1200">
                <a:latin typeface="Trebuchet MS" pitchFamily="34" charset="0"/>
                <a:ea typeface="+mn-ea"/>
                <a:cs typeface="Arial" charset="0"/>
              </a:defRPr>
            </a:lvl1pPr>
          </a:lstStyle>
          <a:p>
            <a:pPr>
              <a:defRPr/>
            </a:pPr>
            <a:endParaRPr lang="en-US" dirty="0"/>
          </a:p>
        </p:txBody>
      </p:sp>
      <p:sp>
        <p:nvSpPr>
          <p:cNvPr id="34820" name="Rectangle 4"/>
          <p:cNvSpPr>
            <a:spLocks noGrp="1" noRot="1" noChangeAspect="1" noChangeArrowheads="1" noTextEdit="1"/>
          </p:cNvSpPr>
          <p:nvPr>
            <p:ph type="sldImg" idx="2"/>
          </p:nvPr>
        </p:nvSpPr>
        <p:spPr bwMode="auto">
          <a:xfrm>
            <a:off x="3248025" y="503238"/>
            <a:ext cx="3359150" cy="25193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6149" name="Rectangle 5"/>
          <p:cNvSpPr>
            <a:spLocks noGrp="1" noChangeArrowheads="1"/>
          </p:cNvSpPr>
          <p:nvPr>
            <p:ph type="body" sz="quarter" idx="3"/>
          </p:nvPr>
        </p:nvSpPr>
        <p:spPr bwMode="auto">
          <a:xfrm>
            <a:off x="987383" y="3191410"/>
            <a:ext cx="7880434" cy="302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1" y="6380654"/>
            <a:ext cx="4270897" cy="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b" anchorCtr="0" compatLnSpc="1">
            <a:prstTxWarp prst="textNoShape">
              <a:avLst/>
            </a:prstTxWarp>
          </a:bodyPr>
          <a:lstStyle>
            <a:lvl1pPr>
              <a:defRPr sz="1200">
                <a:latin typeface="Trebuchet MS" pitchFamily="34" charset="0"/>
                <a:ea typeface="+mn-ea"/>
                <a:cs typeface="Arial" charset="0"/>
              </a:defRPr>
            </a:lvl1pPr>
          </a:lstStyle>
          <a:p>
            <a:pPr>
              <a:defRPr/>
            </a:pPr>
            <a:endParaRPr lang="en-US" dirty="0"/>
          </a:p>
        </p:txBody>
      </p:sp>
      <p:sp>
        <p:nvSpPr>
          <p:cNvPr id="6151" name="Rectangle 7"/>
          <p:cNvSpPr>
            <a:spLocks noGrp="1" noChangeArrowheads="1"/>
          </p:cNvSpPr>
          <p:nvPr>
            <p:ph type="sldNum" sz="quarter" idx="5"/>
          </p:nvPr>
        </p:nvSpPr>
        <p:spPr bwMode="auto">
          <a:xfrm>
            <a:off x="5581976" y="6380654"/>
            <a:ext cx="4270897" cy="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42" tIns="45221" rIns="90442" bIns="45221" numCol="1" anchor="b" anchorCtr="0" compatLnSpc="1">
            <a:prstTxWarp prst="textNoShape">
              <a:avLst/>
            </a:prstTxWarp>
          </a:bodyPr>
          <a:lstStyle>
            <a:lvl1pPr algn="r">
              <a:defRPr sz="1200">
                <a:cs typeface="Arial" pitchFamily="34" charset="0"/>
              </a:defRPr>
            </a:lvl1pPr>
          </a:lstStyle>
          <a:p>
            <a:pPr>
              <a:defRPr/>
            </a:pPr>
            <a:fld id="{A1652696-B116-4E84-8F7B-41516563E780}" type="slidenum">
              <a:rPr lang="en-US"/>
              <a:pPr>
                <a:defRPr/>
              </a:pPr>
              <a:t>‹#›</a:t>
            </a:fld>
            <a:endParaRPr lang="en-US" dirty="0"/>
          </a:p>
        </p:txBody>
      </p:sp>
    </p:spTree>
    <p:extLst>
      <p:ext uri="{BB962C8B-B14F-4D97-AF65-F5344CB8AC3E}">
        <p14:creationId xmlns:p14="http://schemas.microsoft.com/office/powerpoint/2010/main" val="1223097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itchFamily="34"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rebuchet MS" pitchFamily="34"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rebuchet MS" pitchFamily="34"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rebuchet MS" pitchFamily="34"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rebuchet MS" pitchFamily="34"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94563" name="Notes Placeholder 2"/>
          <p:cNvSpPr>
            <a:spLocks noGrp="1"/>
          </p:cNvSpPr>
          <p:nvPr>
            <p:ph type="body" idx="1"/>
          </p:nvPr>
        </p:nvSpPr>
        <p:spPr>
          <a:noFill/>
        </p:spPr>
        <p:txBody>
          <a:bodyPr/>
          <a:lstStyle/>
          <a:p>
            <a:endParaRPr lang="en-GB" dirty="0" smtClean="0">
              <a:ea typeface="ＭＳ Ｐゴシック" pitchFamily="34" charset="-128"/>
              <a:cs typeface="Arial" pitchFamily="34" charset="0"/>
            </a:endParaRPr>
          </a:p>
        </p:txBody>
      </p:sp>
      <p:sp>
        <p:nvSpPr>
          <p:cNvPr id="194564" name="Slide Number Placeholder 3"/>
          <p:cNvSpPr>
            <a:spLocks noGrp="1"/>
          </p:cNvSpPr>
          <p:nvPr>
            <p:ph type="sldNum" sz="quarter" idx="5"/>
          </p:nvPr>
        </p:nvSpPr>
        <p:spPr>
          <a:noFill/>
        </p:spPr>
        <p:txBody>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fld id="{D6973642-489A-4B25-81CD-29388BF49C6F}" type="slidenum">
              <a:rPr lang="en-US" smtClean="0"/>
              <a:pPr eaLnBrk="1" hangingPunct="1"/>
              <a:t>1</a:t>
            </a:fld>
            <a:endParaRPr lang="en-US" dirty="0" smtClean="0"/>
          </a:p>
        </p:txBody>
      </p:sp>
    </p:spTree>
    <p:extLst>
      <p:ext uri="{BB962C8B-B14F-4D97-AF65-F5344CB8AC3E}">
        <p14:creationId xmlns:p14="http://schemas.microsoft.com/office/powerpoint/2010/main" val="397542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320506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320506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172227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16</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1426905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3850094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19</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980173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21</a:t>
            </a:fld>
            <a:endParaRPr lang="en-US" dirty="0">
              <a:solidFill>
                <a:srgbClr val="000000"/>
              </a:solidFill>
            </a:endParaRPr>
          </a:p>
        </p:txBody>
      </p:sp>
    </p:spTree>
    <p:extLst>
      <p:ext uri="{BB962C8B-B14F-4D97-AF65-F5344CB8AC3E}">
        <p14:creationId xmlns:p14="http://schemas.microsoft.com/office/powerpoint/2010/main" val="3695929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22</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2</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1274970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95639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25</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1409219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4214981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28</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311706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4</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5</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344126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7</a:t>
            </a:fld>
            <a:endParaRPr lang="en-US" dirty="0"/>
          </a:p>
        </p:txBody>
      </p:sp>
    </p:spTree>
    <p:extLst>
      <p:ext uri="{BB962C8B-B14F-4D97-AF65-F5344CB8AC3E}">
        <p14:creationId xmlns:p14="http://schemas.microsoft.com/office/powerpoint/2010/main" val="4226538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pPr>
                <a:defRPr/>
              </a:pPr>
              <a:t>9</a:t>
            </a:fld>
            <a:endParaRPr lang="en-US" dirty="0"/>
          </a:p>
        </p:txBody>
      </p:sp>
    </p:spTree>
    <p:extLst>
      <p:ext uri="{BB962C8B-B14F-4D97-AF65-F5344CB8AC3E}">
        <p14:creationId xmlns:p14="http://schemas.microsoft.com/office/powerpoint/2010/main" val="3125508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150441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pPr>
              <a:defRPr/>
            </a:pPr>
            <a:fld id="{A1652696-B116-4E84-8F7B-41516563E780}" type="slidenum">
              <a:rPr lang="en-US" smtClean="0">
                <a:solidFill>
                  <a:srgbClr val="000000"/>
                </a:solidFill>
              </a:rPr>
              <a:pPr>
                <a:defRPr/>
              </a:pPr>
              <a:t>11</a:t>
            </a:fld>
            <a:endParaRPr lang="en-US" dirty="0">
              <a:solidFill>
                <a:srgbClr val="000000"/>
              </a:solidFill>
            </a:endParaRPr>
          </a:p>
        </p:txBody>
      </p:sp>
    </p:spTree>
    <p:extLst>
      <p:ext uri="{BB962C8B-B14F-4D97-AF65-F5344CB8AC3E}">
        <p14:creationId xmlns:p14="http://schemas.microsoft.com/office/powerpoint/2010/main" val="1803877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hemeOverride" Target="../theme/themeOverride1.xml"/><Relationship Id="rId4" Type="http://schemas.openxmlformats.org/officeDocument/2006/relationships/image" Target="../media/image1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0.xml"/><Relationship Id="rId1" Type="http://schemas.openxmlformats.org/officeDocument/2006/relationships/themeOverride" Target="../theme/themeOverride2.xml"/><Relationship Id="rId4" Type="http://schemas.openxmlformats.org/officeDocument/2006/relationships/image" Target="../media/image11.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a:p>
            <a:pPr algn="ctr">
              <a:defRPr/>
            </a:pPr>
            <a:endParaRPr lang="fr-FR" dirty="0">
              <a:solidFill>
                <a:srgbClr val="FFFFFF"/>
              </a:solidFill>
              <a:latin typeface="+mn-lt"/>
              <a:ea typeface="+mn-ea"/>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6134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3904978473"/>
      </p:ext>
    </p:extLst>
  </p:cSld>
  <p:clrMapOvr>
    <a:masterClrMapping/>
  </p:clrMapOvr>
  <p:transition spd="slow">
    <p:wipe dir="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9BB344BB-8C69-4722-9DF4-CF09C9EEC186}" type="slidenum">
              <a:rPr lang="fr-FR"/>
              <a:pPr>
                <a:defRPr/>
              </a:pPr>
              <a:t>‹#›</a:t>
            </a:fld>
            <a:endParaRPr lang="fr-FR" dirty="0"/>
          </a:p>
        </p:txBody>
      </p:sp>
    </p:spTree>
    <p:extLst>
      <p:ext uri="{BB962C8B-B14F-4D97-AF65-F5344CB8AC3E}">
        <p14:creationId xmlns:p14="http://schemas.microsoft.com/office/powerpoint/2010/main" val="2745655398"/>
      </p:ext>
    </p:extLst>
  </p:cSld>
  <p:clrMapOvr>
    <a:masterClrMapping/>
  </p:clrMapOvr>
  <p:transition spd="slow">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3" y="153988"/>
            <a:ext cx="1978025" cy="60563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7CEE7D6E-5401-4394-89AC-676037E05BB2}" type="slidenum">
              <a:rPr lang="fr-FR"/>
              <a:pPr>
                <a:defRPr/>
              </a:pPr>
              <a:t>‹#›</a:t>
            </a:fld>
            <a:endParaRPr lang="fr-FR" dirty="0"/>
          </a:p>
        </p:txBody>
      </p:sp>
    </p:spTree>
    <p:extLst>
      <p:ext uri="{BB962C8B-B14F-4D97-AF65-F5344CB8AC3E}">
        <p14:creationId xmlns:p14="http://schemas.microsoft.com/office/powerpoint/2010/main" val="2382500499"/>
      </p:ext>
    </p:extLst>
  </p:cSld>
  <p:clrMapOvr>
    <a:masterClrMapping/>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6" name="Image 7" descr="couv_A.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0" y="0"/>
            <a:ext cx="5157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descr="logo-kur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5530850" y="241300"/>
            <a:ext cx="35163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userDrawn="1"/>
        </p:nvSpPr>
        <p:spPr bwMode="gray">
          <a:xfrm>
            <a:off x="323850" y="6524625"/>
            <a:ext cx="3600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r>
              <a:rPr lang="en-US" sz="700" dirty="0">
                <a:solidFill>
                  <a:srgbClr val="000000"/>
                </a:solidFill>
                <a:latin typeface="Arial" pitchFamily="34" charset="0"/>
              </a:rPr>
              <a:t>Kurt Salmon</a:t>
            </a:r>
          </a:p>
        </p:txBody>
      </p:sp>
      <p:sp>
        <p:nvSpPr>
          <p:cNvPr id="3" name="Sous-titre 2"/>
          <p:cNvSpPr>
            <a:spLocks noGrp="1"/>
          </p:cNvSpPr>
          <p:nvPr>
            <p:ph type="subTitle" idx="1"/>
          </p:nvPr>
        </p:nvSpPr>
        <p:spPr bwMode="gray">
          <a:xfrm>
            <a:off x="4067944" y="2548977"/>
            <a:ext cx="4536306" cy="863526"/>
          </a:xfrm>
        </p:spPr>
        <p:txBody>
          <a:bodyPr>
            <a:normAutofit/>
          </a:bodyPr>
          <a:lstStyle>
            <a:lvl1pPr marL="0" indent="0" algn="r">
              <a:lnSpc>
                <a:spcPct val="100000"/>
              </a:lnSpc>
              <a:spcAft>
                <a:spcPts val="0"/>
              </a:spcAft>
              <a:buNone/>
              <a:defRPr sz="2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11" name="Espace réservé du texte 10"/>
          <p:cNvSpPr>
            <a:spLocks noGrp="1"/>
          </p:cNvSpPr>
          <p:nvPr>
            <p:ph type="body" sz="quarter" idx="12"/>
          </p:nvPr>
        </p:nvSpPr>
        <p:spPr bwMode="gray">
          <a:xfrm>
            <a:off x="4067945" y="4070057"/>
            <a:ext cx="4535871" cy="216545"/>
          </a:xfrm>
          <a:noFill/>
        </p:spPr>
        <p:txBody>
          <a:bodyPr>
            <a:noAutofit/>
          </a:bodyPr>
          <a:lstStyle>
            <a:lvl1pPr marL="0" indent="0" algn="r">
              <a:spcBef>
                <a:spcPts val="0"/>
              </a:spcBef>
              <a:spcAft>
                <a:spcPts val="0"/>
              </a:spcAft>
              <a:buFont typeface="Arial" pitchFamily="34" charset="0"/>
              <a:buNone/>
              <a:defRPr sz="1400">
                <a:solidFill>
                  <a:schemeClr val="accent1"/>
                </a:solidFill>
              </a:defRPr>
            </a:lvl1pPr>
            <a:lvl2pPr marL="0" indent="0" algn="r">
              <a:spcBef>
                <a:spcPts val="0"/>
              </a:spcBef>
              <a:spcAft>
                <a:spcPts val="0"/>
              </a:spcAft>
              <a:buFont typeface="Arial" pitchFamily="34" charset="0"/>
              <a:buNone/>
              <a:defRPr sz="1400">
                <a:solidFill>
                  <a:schemeClr val="accent1"/>
                </a:solidFill>
              </a:defRPr>
            </a:lvl2pPr>
            <a:lvl3pPr marL="0" indent="0" algn="r">
              <a:spcBef>
                <a:spcPts val="0"/>
              </a:spcBef>
              <a:spcAft>
                <a:spcPts val="0"/>
              </a:spcAft>
              <a:buNone/>
              <a:defRPr sz="1400">
                <a:solidFill>
                  <a:schemeClr val="accent1"/>
                </a:solidFill>
              </a:defRPr>
            </a:lvl3pPr>
            <a:lvl4pPr marL="0" indent="0" algn="r">
              <a:spcBef>
                <a:spcPts val="0"/>
              </a:spcBef>
              <a:spcAft>
                <a:spcPts val="0"/>
              </a:spcAft>
              <a:buNone/>
              <a:defRPr sz="1400">
                <a:solidFill>
                  <a:schemeClr val="accent1"/>
                </a:solidFill>
              </a:defRPr>
            </a:lvl4pPr>
            <a:lvl5pPr marL="0" indent="0" algn="r">
              <a:spcBef>
                <a:spcPts val="0"/>
              </a:spcBef>
              <a:spcAft>
                <a:spcPts val="0"/>
              </a:spcAft>
              <a:buNone/>
              <a:defRPr sz="1400">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 name="Espace réservé du texte 12"/>
          <p:cNvSpPr>
            <a:spLocks noGrp="1"/>
          </p:cNvSpPr>
          <p:nvPr>
            <p:ph type="body" sz="quarter" idx="13"/>
          </p:nvPr>
        </p:nvSpPr>
        <p:spPr bwMode="gray">
          <a:xfrm>
            <a:off x="3563888" y="5229201"/>
            <a:ext cx="5256262" cy="1295424"/>
          </a:xfrm>
        </p:spPr>
        <p:txBody>
          <a:bodyPr anchor="b">
            <a:normAutofit/>
          </a:bodyPr>
          <a:lstStyle>
            <a:lvl1pPr marL="0" indent="0" algn="r">
              <a:lnSpc>
                <a:spcPct val="150000"/>
              </a:lnSpc>
              <a:spcAft>
                <a:spcPts val="0"/>
              </a:spcAft>
              <a:buFont typeface="Arial" pitchFamily="34" charset="0"/>
              <a:buNone/>
              <a:defRPr sz="1200">
                <a:solidFill>
                  <a:schemeClr val="tx1">
                    <a:lumMod val="50000"/>
                    <a:lumOff val="50000"/>
                  </a:schemeClr>
                </a:solidFill>
              </a:defRPr>
            </a:lvl1pPr>
            <a:lvl2pPr marL="0" indent="0" algn="r">
              <a:buFont typeface="Arial" pitchFamily="34" charset="0"/>
              <a:buNone/>
              <a:defRPr sz="1200">
                <a:solidFill>
                  <a:schemeClr val="tx1">
                    <a:lumMod val="50000"/>
                    <a:lumOff val="50000"/>
                  </a:schemeClr>
                </a:solidFill>
              </a:defRPr>
            </a:lvl2pPr>
            <a:lvl3pPr marL="0" indent="0" algn="r">
              <a:buNone/>
              <a:defRPr sz="1200">
                <a:solidFill>
                  <a:schemeClr val="tx1">
                    <a:lumMod val="50000"/>
                    <a:lumOff val="50000"/>
                  </a:schemeClr>
                </a:solidFill>
              </a:defRPr>
            </a:lvl3pPr>
            <a:lvl4pPr marL="0" indent="0" algn="r">
              <a:buNone/>
              <a:defRPr sz="1200">
                <a:solidFill>
                  <a:schemeClr val="tx1">
                    <a:lumMod val="50000"/>
                    <a:lumOff val="50000"/>
                  </a:schemeClr>
                </a:solidFill>
              </a:defRPr>
            </a:lvl4pPr>
            <a:lvl5pPr marL="0" indent="0" algn="r">
              <a:buNone/>
              <a:defRPr sz="1200">
                <a:solidFill>
                  <a:schemeClr val="tx1">
                    <a:lumMod val="50000"/>
                    <a:lumOff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 name="Espace réservé du texte 2"/>
          <p:cNvSpPr>
            <a:spLocks noGrp="1"/>
          </p:cNvSpPr>
          <p:nvPr>
            <p:ph type="body" idx="14"/>
          </p:nvPr>
        </p:nvSpPr>
        <p:spPr bwMode="gray">
          <a:xfrm>
            <a:off x="4067944" y="3421415"/>
            <a:ext cx="4536306" cy="648642"/>
          </a:xfrm>
        </p:spPr>
        <p:txBody>
          <a:bodyPr>
            <a:normAutofit/>
          </a:bodyPr>
          <a:lstStyle>
            <a:lvl1pPr marL="0" indent="0" algn="r">
              <a:lnSpc>
                <a:spcPct val="100000"/>
              </a:lnSpc>
              <a:spcAft>
                <a:spcPts val="0"/>
              </a:spcAft>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9" name="Espace réservé du numéro de diapositive 17"/>
          <p:cNvSpPr>
            <a:spLocks noGrp="1"/>
          </p:cNvSpPr>
          <p:nvPr>
            <p:ph type="sldNum" sz="quarter" idx="15"/>
          </p:nvPr>
        </p:nvSpPr>
        <p:spPr>
          <a:xfrm>
            <a:off x="8640763" y="0"/>
            <a:ext cx="503237" cy="107950"/>
          </a:xfrm>
        </p:spPr>
        <p:txBody>
          <a:bodyPr/>
          <a:lstStyle>
            <a:lvl1pPr fontAlgn="base">
              <a:spcBef>
                <a:spcPct val="0"/>
              </a:spcBef>
              <a:spcAft>
                <a:spcPct val="0"/>
              </a:spcAft>
              <a:defRPr dirty="0" smtClean="0">
                <a:solidFill>
                  <a:srgbClr val="FFFFFF"/>
                </a:solidFill>
                <a:latin typeface="Trebuchet MS" pitchFamily="34" charset="0"/>
                <a:ea typeface="ＭＳ Ｐゴシック" pitchFamily="34" charset="-128"/>
                <a:cs typeface="Arial" pitchFamily="34" charset="0"/>
              </a:defRPr>
            </a:lvl1pPr>
          </a:lstStyle>
          <a:p>
            <a:pPr>
              <a:defRPr/>
            </a:pPr>
            <a:r>
              <a:rPr lang="en-US" dirty="0"/>
              <a:t>Page </a:t>
            </a:r>
            <a:fld id="{ADBCF916-B032-4BFA-B022-A1D4F9EFBF63}" type="slidenum">
              <a:rPr lang="en-US"/>
              <a:pPr>
                <a:defRPr/>
              </a:pPr>
              <a:t>‹#›</a:t>
            </a:fld>
            <a:endParaRPr lang="en-US" dirty="0"/>
          </a:p>
        </p:txBody>
      </p:sp>
    </p:spTree>
    <p:extLst>
      <p:ext uri="{BB962C8B-B14F-4D97-AF65-F5344CB8AC3E}">
        <p14:creationId xmlns:p14="http://schemas.microsoft.com/office/powerpoint/2010/main" val="25038550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6" name="Image 8" descr="Title_B.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0" y="0"/>
            <a:ext cx="5084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descr="logo-kur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5530850" y="241300"/>
            <a:ext cx="35163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p:cNvSpPr>
            <a:spLocks noChangeArrowheads="1"/>
          </p:cNvSpPr>
          <p:nvPr userDrawn="1"/>
        </p:nvSpPr>
        <p:spPr bwMode="gray">
          <a:xfrm>
            <a:off x="323850" y="6524625"/>
            <a:ext cx="3600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r>
              <a:rPr lang="en-US" sz="700" dirty="0">
                <a:solidFill>
                  <a:srgbClr val="000000"/>
                </a:solidFill>
                <a:latin typeface="Arial" pitchFamily="34" charset="0"/>
              </a:rPr>
              <a:t>Kurt Salmon</a:t>
            </a:r>
          </a:p>
        </p:txBody>
      </p:sp>
      <p:sp>
        <p:nvSpPr>
          <p:cNvPr id="3" name="Sous-titre 2"/>
          <p:cNvSpPr>
            <a:spLocks noGrp="1"/>
          </p:cNvSpPr>
          <p:nvPr>
            <p:ph type="subTitle" idx="1"/>
          </p:nvPr>
        </p:nvSpPr>
        <p:spPr bwMode="gray">
          <a:xfrm>
            <a:off x="4067944" y="2548977"/>
            <a:ext cx="4536306" cy="863526"/>
          </a:xfrm>
        </p:spPr>
        <p:txBody>
          <a:bodyPr>
            <a:normAutofit/>
          </a:bodyPr>
          <a:lstStyle>
            <a:lvl1pPr marL="0" indent="0" algn="r">
              <a:lnSpc>
                <a:spcPct val="100000"/>
              </a:lnSpc>
              <a:spcAft>
                <a:spcPts val="0"/>
              </a:spcAft>
              <a:buNone/>
              <a:defRPr sz="2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11" name="Espace réservé du texte 10"/>
          <p:cNvSpPr>
            <a:spLocks noGrp="1"/>
          </p:cNvSpPr>
          <p:nvPr>
            <p:ph type="body" sz="quarter" idx="12"/>
          </p:nvPr>
        </p:nvSpPr>
        <p:spPr bwMode="gray">
          <a:xfrm>
            <a:off x="4067946" y="4070057"/>
            <a:ext cx="4535871" cy="216545"/>
          </a:xfrm>
        </p:spPr>
        <p:txBody>
          <a:bodyPr>
            <a:noAutofit/>
          </a:bodyPr>
          <a:lstStyle>
            <a:lvl1pPr marL="0" indent="0" algn="r">
              <a:spcBef>
                <a:spcPts val="0"/>
              </a:spcBef>
              <a:spcAft>
                <a:spcPts val="0"/>
              </a:spcAft>
              <a:buFont typeface="Arial" pitchFamily="34" charset="0"/>
              <a:buNone/>
              <a:defRPr sz="1400">
                <a:solidFill>
                  <a:schemeClr val="accent1"/>
                </a:solidFill>
              </a:defRPr>
            </a:lvl1pPr>
            <a:lvl2pPr marL="0" indent="0" algn="r">
              <a:spcBef>
                <a:spcPts val="0"/>
              </a:spcBef>
              <a:spcAft>
                <a:spcPts val="0"/>
              </a:spcAft>
              <a:buFont typeface="Arial" pitchFamily="34" charset="0"/>
              <a:buNone/>
              <a:defRPr sz="1400">
                <a:solidFill>
                  <a:schemeClr val="accent1"/>
                </a:solidFill>
              </a:defRPr>
            </a:lvl2pPr>
            <a:lvl3pPr marL="0" indent="0" algn="r">
              <a:spcBef>
                <a:spcPts val="0"/>
              </a:spcBef>
              <a:spcAft>
                <a:spcPts val="0"/>
              </a:spcAft>
              <a:buNone/>
              <a:defRPr sz="1400">
                <a:solidFill>
                  <a:schemeClr val="accent1"/>
                </a:solidFill>
              </a:defRPr>
            </a:lvl3pPr>
            <a:lvl4pPr marL="0" indent="0" algn="r">
              <a:spcBef>
                <a:spcPts val="0"/>
              </a:spcBef>
              <a:spcAft>
                <a:spcPts val="0"/>
              </a:spcAft>
              <a:buNone/>
              <a:defRPr sz="1400">
                <a:solidFill>
                  <a:schemeClr val="accent1"/>
                </a:solidFill>
              </a:defRPr>
            </a:lvl4pPr>
            <a:lvl5pPr marL="0" indent="0" algn="r">
              <a:spcBef>
                <a:spcPts val="0"/>
              </a:spcBef>
              <a:spcAft>
                <a:spcPts val="0"/>
              </a:spcAft>
              <a:buNone/>
              <a:defRPr sz="1400">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 name="Espace réservé du texte 12"/>
          <p:cNvSpPr>
            <a:spLocks noGrp="1"/>
          </p:cNvSpPr>
          <p:nvPr>
            <p:ph type="body" sz="quarter" idx="13"/>
          </p:nvPr>
        </p:nvSpPr>
        <p:spPr bwMode="gray">
          <a:xfrm>
            <a:off x="3563888" y="5229201"/>
            <a:ext cx="5256262" cy="1295424"/>
          </a:xfrm>
        </p:spPr>
        <p:txBody>
          <a:bodyPr anchor="b">
            <a:normAutofit/>
          </a:bodyPr>
          <a:lstStyle>
            <a:lvl1pPr marL="0" indent="0" algn="r">
              <a:lnSpc>
                <a:spcPct val="150000"/>
              </a:lnSpc>
              <a:spcAft>
                <a:spcPts val="0"/>
              </a:spcAft>
              <a:buFont typeface="Arial" pitchFamily="34" charset="0"/>
              <a:buNone/>
              <a:defRPr sz="1200">
                <a:solidFill>
                  <a:schemeClr val="tx1">
                    <a:lumMod val="50000"/>
                    <a:lumOff val="50000"/>
                  </a:schemeClr>
                </a:solidFill>
              </a:defRPr>
            </a:lvl1pPr>
            <a:lvl2pPr marL="0" indent="0" algn="r">
              <a:buFont typeface="Arial" pitchFamily="34" charset="0"/>
              <a:buNone/>
              <a:defRPr sz="1200">
                <a:solidFill>
                  <a:schemeClr val="tx1">
                    <a:lumMod val="50000"/>
                    <a:lumOff val="50000"/>
                  </a:schemeClr>
                </a:solidFill>
              </a:defRPr>
            </a:lvl2pPr>
            <a:lvl3pPr marL="0" indent="0" algn="r">
              <a:buNone/>
              <a:defRPr sz="1200">
                <a:solidFill>
                  <a:schemeClr val="tx1">
                    <a:lumMod val="50000"/>
                    <a:lumOff val="50000"/>
                  </a:schemeClr>
                </a:solidFill>
              </a:defRPr>
            </a:lvl3pPr>
            <a:lvl4pPr marL="0" indent="0" algn="r">
              <a:buNone/>
              <a:defRPr sz="1200">
                <a:solidFill>
                  <a:schemeClr val="tx1">
                    <a:lumMod val="50000"/>
                    <a:lumOff val="50000"/>
                  </a:schemeClr>
                </a:solidFill>
              </a:defRPr>
            </a:lvl4pPr>
            <a:lvl5pPr marL="0" indent="0" algn="r">
              <a:buNone/>
              <a:defRPr sz="1200">
                <a:solidFill>
                  <a:schemeClr val="tx1">
                    <a:lumMod val="50000"/>
                    <a:lumOff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 name="Espace réservé du texte 2"/>
          <p:cNvSpPr>
            <a:spLocks noGrp="1"/>
          </p:cNvSpPr>
          <p:nvPr>
            <p:ph type="body" idx="14"/>
          </p:nvPr>
        </p:nvSpPr>
        <p:spPr bwMode="gray">
          <a:xfrm>
            <a:off x="4067944" y="3421415"/>
            <a:ext cx="4536306" cy="648642"/>
          </a:xfrm>
        </p:spPr>
        <p:txBody>
          <a:bodyPr>
            <a:normAutofit/>
          </a:bodyPr>
          <a:lstStyle>
            <a:lvl1pPr marL="0" indent="0" algn="r">
              <a:lnSpc>
                <a:spcPct val="100000"/>
              </a:lnSpc>
              <a:spcAft>
                <a:spcPts val="0"/>
              </a:spcAft>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9" name="Espace réservé du numéro de diapositive 16"/>
          <p:cNvSpPr>
            <a:spLocks noGrp="1"/>
          </p:cNvSpPr>
          <p:nvPr>
            <p:ph type="sldNum" sz="quarter" idx="15"/>
          </p:nvPr>
        </p:nvSpPr>
        <p:spPr>
          <a:xfrm>
            <a:off x="8640763" y="0"/>
            <a:ext cx="503237" cy="107950"/>
          </a:xfrm>
        </p:spPr>
        <p:txBody>
          <a:bodyPr/>
          <a:lstStyle>
            <a:lvl1pPr fontAlgn="base">
              <a:spcBef>
                <a:spcPct val="0"/>
              </a:spcBef>
              <a:spcAft>
                <a:spcPct val="0"/>
              </a:spcAft>
              <a:defRPr dirty="0" smtClean="0">
                <a:solidFill>
                  <a:srgbClr val="FFFFFF"/>
                </a:solidFill>
                <a:latin typeface="Trebuchet MS" pitchFamily="34" charset="0"/>
                <a:ea typeface="ＭＳ Ｐゴシック" pitchFamily="34" charset="-128"/>
                <a:cs typeface="Arial" pitchFamily="34" charset="0"/>
              </a:defRPr>
            </a:lvl1pPr>
          </a:lstStyle>
          <a:p>
            <a:pPr>
              <a:defRPr/>
            </a:pPr>
            <a:r>
              <a:rPr lang="en-US" dirty="0"/>
              <a:t>Page </a:t>
            </a:r>
            <a:fld id="{BA3D5B4F-0B98-45F3-9F0E-1FA93E7D5D63}" type="slidenum">
              <a:rPr lang="en-US"/>
              <a:pPr>
                <a:defRPr/>
              </a:pPr>
              <a:t>‹#›</a:t>
            </a:fld>
            <a:endParaRPr lang="en-US" dirty="0"/>
          </a:p>
        </p:txBody>
      </p:sp>
    </p:spTree>
    <p:extLst>
      <p:ext uri="{BB962C8B-B14F-4D97-AF65-F5344CB8AC3E}">
        <p14:creationId xmlns:p14="http://schemas.microsoft.com/office/powerpoint/2010/main" val="9320050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smtClean="0"/>
              <a:t>Click to edit Master title style</a:t>
            </a:r>
            <a:endParaRPr lang="en-US" noProof="0"/>
          </a:p>
        </p:txBody>
      </p:sp>
      <p:sp>
        <p:nvSpPr>
          <p:cNvPr id="8" name="Espace réservé du texte 7"/>
          <p:cNvSpPr>
            <a:spLocks noGrp="1"/>
          </p:cNvSpPr>
          <p:nvPr>
            <p:ph type="body" sz="quarter" idx="13"/>
          </p:nvPr>
        </p:nvSpPr>
        <p:spPr bwMode="gray">
          <a:xfrm>
            <a:off x="323850" y="1412875"/>
            <a:ext cx="8496299" cy="5111750"/>
          </a:xfrm>
        </p:spPr>
        <p:txBody>
          <a:bodyPr/>
          <a:lstStyle>
            <a:lvl1pPr>
              <a:tabLst>
                <a:tab pos="8435975" algn="r"/>
              </a:tabLst>
              <a:defRPr sz="2200">
                <a:solidFill>
                  <a:schemeClr val="accent1"/>
                </a:solidFill>
                <a:latin typeface="+mj-lt"/>
              </a:defRPr>
            </a:lvl1pPr>
            <a:lvl2pPr marL="0" indent="0">
              <a:spcBef>
                <a:spcPts val="0"/>
              </a:spcBef>
              <a:spcAft>
                <a:spcPts val="1200"/>
              </a:spcAft>
              <a:buFont typeface="Arial" pitchFamily="34" charset="0"/>
              <a:buNone/>
              <a:tabLst>
                <a:tab pos="8435975" algn="r"/>
              </a:tabLst>
              <a:defRPr sz="1400">
                <a:solidFill>
                  <a:schemeClr val="bg1">
                    <a:lumMod val="75000"/>
                  </a:schemeClr>
                </a:solidFill>
                <a:latin typeface="+mj-lt"/>
              </a:defRPr>
            </a:lvl2pPr>
            <a:lvl3pPr marL="0" indent="0">
              <a:buNone/>
              <a:tabLst>
                <a:tab pos="8435975" algn="r"/>
              </a:tabLst>
              <a:defRPr sz="1200">
                <a:latin typeface="+mj-lt"/>
              </a:defRPr>
            </a:lvl3pPr>
            <a:lvl4pPr marL="0" indent="0">
              <a:buNone/>
              <a:tabLst>
                <a:tab pos="8435975" algn="r"/>
              </a:tabLst>
              <a:defRPr sz="1000">
                <a:latin typeface="+mj-lt"/>
              </a:defRPr>
            </a:lvl4pPr>
            <a:lvl5pPr marL="0" indent="0">
              <a:buNone/>
              <a:tabLst>
                <a:tab pos="8435975" algn="r"/>
              </a:tabLst>
              <a:defRPr sz="800">
                <a:latin typeface="+mj-l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Espace réservé du numéro de diapositive 6"/>
          <p:cNvSpPr>
            <a:spLocks noGrp="1"/>
          </p:cNvSpPr>
          <p:nvPr>
            <p:ph type="sldNum" sz="quarter" idx="14"/>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8CD1824A-70DF-4FFA-8DF9-DA65D8A7210B}" type="slidenum">
              <a:rPr lang="en-US"/>
              <a:pPr>
                <a:defRPr/>
              </a:pPr>
              <a:t>‹#›</a:t>
            </a:fld>
            <a:endParaRPr lang="en-US" dirty="0"/>
          </a:p>
        </p:txBody>
      </p:sp>
    </p:spTree>
    <p:extLst>
      <p:ext uri="{BB962C8B-B14F-4D97-AF65-F5344CB8AC3E}">
        <p14:creationId xmlns:p14="http://schemas.microsoft.com/office/powerpoint/2010/main" val="29141073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smtClean="0"/>
              <a:t>Click to edit Master title style</a:t>
            </a:r>
            <a:endParaRPr lang="en-US" noProof="0"/>
          </a:p>
        </p:txBody>
      </p:sp>
      <p:sp>
        <p:nvSpPr>
          <p:cNvPr id="3" name="Espace réservé du contenu 2"/>
          <p:cNvSpPr>
            <a:spLocks noGrp="1"/>
          </p:cNvSpPr>
          <p:nvPr>
            <p:ph idx="1"/>
          </p:nvPr>
        </p:nvSpPr>
        <p:spPr bwMode="gray">
          <a:xfrm>
            <a:off x="323850" y="1412875"/>
            <a:ext cx="8496300" cy="489585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Espace réservé du numéro de diapositive 7"/>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E7922287-2203-4C30-AEA9-8CB39BF64533}" type="slidenum">
              <a:rPr lang="en-US"/>
              <a:pPr>
                <a:defRPr/>
              </a:pPr>
              <a:t>‹#›</a:t>
            </a:fld>
            <a:endParaRPr lang="en-US" dirty="0"/>
          </a:p>
        </p:txBody>
      </p:sp>
    </p:spTree>
    <p:extLst>
      <p:ext uri="{BB962C8B-B14F-4D97-AF65-F5344CB8AC3E}">
        <p14:creationId xmlns:p14="http://schemas.microsoft.com/office/powerpoint/2010/main" val="5850416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A">
    <p:spTree>
      <p:nvGrpSpPr>
        <p:cNvPr id="1" name=""/>
        <p:cNvGrpSpPr/>
        <p:nvPr/>
      </p:nvGrpSpPr>
      <p:grpSpPr>
        <a:xfrm>
          <a:off x="0" y="0"/>
          <a:ext cx="0" cy="0"/>
          <a:chOff x="0" y="0"/>
          <a:chExt cx="0" cy="0"/>
        </a:xfrm>
      </p:grpSpPr>
      <p:pic>
        <p:nvPicPr>
          <p:cNvPr id="4" name="Image 4" descr="Chap_A.jpg"/>
          <p:cNvPicPr>
            <a:picLocks noChangeAspect="1"/>
          </p:cNvPicPr>
          <p:nvPr userDrawn="1"/>
        </p:nvPicPr>
        <p:blipFill>
          <a:blip r:embed="rId2" cstate="print">
            <a:extLst>
              <a:ext uri="{28A0092B-C50C-407E-A947-70E740481C1C}">
                <a14:useLocalDpi xmlns:a14="http://schemas.microsoft.com/office/drawing/2010/main" val="0"/>
              </a:ext>
            </a:extLst>
          </a:blip>
          <a:srcRect t="1575" b="7475"/>
          <a:stretch>
            <a:fillRect/>
          </a:stretch>
        </p:blipFill>
        <p:spPr bwMode="gray">
          <a:xfrm>
            <a:off x="0" y="0"/>
            <a:ext cx="353695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bwMode="gray">
          <a:xfrm>
            <a:off x="3491880" y="2658684"/>
            <a:ext cx="5328270" cy="986340"/>
          </a:xfrm>
        </p:spPr>
        <p:txBody>
          <a:bodyPr>
            <a:normAutofit/>
          </a:bodyPr>
          <a:lstStyle>
            <a:lvl1pPr algn="r">
              <a:lnSpc>
                <a:spcPct val="100000"/>
              </a:lnSpc>
              <a:defRPr sz="3000" b="0" cap="none" baseline="0">
                <a:solidFill>
                  <a:schemeClr val="accent1"/>
                </a:solidFill>
              </a:defRPr>
            </a:lvl1pPr>
          </a:lstStyle>
          <a:p>
            <a:r>
              <a:rPr lang="en-US" noProof="0" smtClean="0"/>
              <a:t>Click to edit Master title style</a:t>
            </a:r>
            <a:endParaRPr lang="en-US" noProof="0"/>
          </a:p>
        </p:txBody>
      </p:sp>
      <p:sp>
        <p:nvSpPr>
          <p:cNvPr id="3" name="Espace réservé du texte 2"/>
          <p:cNvSpPr>
            <a:spLocks noGrp="1"/>
          </p:cNvSpPr>
          <p:nvPr>
            <p:ph type="body" idx="1"/>
          </p:nvPr>
        </p:nvSpPr>
        <p:spPr bwMode="gray">
          <a:xfrm>
            <a:off x="3491880" y="3645024"/>
            <a:ext cx="5328270" cy="720080"/>
          </a:xfrm>
        </p:spPr>
        <p:txBody>
          <a:bodyPr>
            <a:normAutofit/>
          </a:bodyPr>
          <a:lstStyle>
            <a:lvl1pPr marL="0" indent="0" algn="r">
              <a:lnSpc>
                <a:spcPct val="100000"/>
              </a:lnSpc>
              <a:spcAft>
                <a:spcPts val="0"/>
              </a:spcAft>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5" name="Espace réservé du numéro de diapositive 6"/>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0A30EB55-EE71-4199-A03B-2F571816A248}" type="slidenum">
              <a:rPr lang="en-US"/>
              <a:pPr>
                <a:defRPr/>
              </a:pPr>
              <a:t>‹#›</a:t>
            </a:fld>
            <a:endParaRPr lang="en-US" dirty="0"/>
          </a:p>
        </p:txBody>
      </p:sp>
    </p:spTree>
    <p:extLst>
      <p:ext uri="{BB962C8B-B14F-4D97-AF65-F5344CB8AC3E}">
        <p14:creationId xmlns:p14="http://schemas.microsoft.com/office/powerpoint/2010/main" val="36383692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B">
    <p:spTree>
      <p:nvGrpSpPr>
        <p:cNvPr id="1" name=""/>
        <p:cNvGrpSpPr/>
        <p:nvPr/>
      </p:nvGrpSpPr>
      <p:grpSpPr>
        <a:xfrm>
          <a:off x="0" y="0"/>
          <a:ext cx="0" cy="0"/>
          <a:chOff x="0" y="0"/>
          <a:chExt cx="0" cy="0"/>
        </a:xfrm>
      </p:grpSpPr>
      <p:pic>
        <p:nvPicPr>
          <p:cNvPr id="4" name="Image 5" descr="Chap_B.jpg"/>
          <p:cNvPicPr>
            <a:picLocks noChangeAspect="1"/>
          </p:cNvPicPr>
          <p:nvPr userDrawn="1"/>
        </p:nvPicPr>
        <p:blipFill>
          <a:blip r:embed="rId2" cstate="print">
            <a:extLst>
              <a:ext uri="{28A0092B-C50C-407E-A947-70E740481C1C}">
                <a14:useLocalDpi xmlns:a14="http://schemas.microsoft.com/office/drawing/2010/main" val="0"/>
              </a:ext>
            </a:extLst>
          </a:blip>
          <a:srcRect t="1575" b="7475"/>
          <a:stretch>
            <a:fillRect/>
          </a:stretch>
        </p:blipFill>
        <p:spPr bwMode="gray">
          <a:xfrm>
            <a:off x="0" y="0"/>
            <a:ext cx="363855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bwMode="gray">
          <a:xfrm>
            <a:off x="3491880" y="2658684"/>
            <a:ext cx="5328270" cy="986340"/>
          </a:xfrm>
        </p:spPr>
        <p:txBody>
          <a:bodyPr>
            <a:normAutofit/>
          </a:bodyPr>
          <a:lstStyle>
            <a:lvl1pPr algn="r">
              <a:lnSpc>
                <a:spcPct val="100000"/>
              </a:lnSpc>
              <a:defRPr sz="3000" b="0" cap="none" baseline="0">
                <a:solidFill>
                  <a:schemeClr val="accent1"/>
                </a:solidFill>
              </a:defRPr>
            </a:lvl1pPr>
          </a:lstStyle>
          <a:p>
            <a:r>
              <a:rPr lang="en-US" noProof="0" smtClean="0"/>
              <a:t>Click to edit Master title style</a:t>
            </a:r>
            <a:endParaRPr lang="en-US" noProof="0"/>
          </a:p>
        </p:txBody>
      </p:sp>
      <p:sp>
        <p:nvSpPr>
          <p:cNvPr id="3" name="Espace réservé du texte 2"/>
          <p:cNvSpPr>
            <a:spLocks noGrp="1"/>
          </p:cNvSpPr>
          <p:nvPr>
            <p:ph type="body" idx="1"/>
          </p:nvPr>
        </p:nvSpPr>
        <p:spPr bwMode="gray">
          <a:xfrm>
            <a:off x="3491880" y="3645024"/>
            <a:ext cx="5328270" cy="720080"/>
          </a:xfrm>
        </p:spPr>
        <p:txBody>
          <a:bodyPr>
            <a:normAutofit/>
          </a:bodyPr>
          <a:lstStyle>
            <a:lvl1pPr marL="0" indent="0" algn="r">
              <a:lnSpc>
                <a:spcPct val="100000"/>
              </a:lnSpc>
              <a:spcAft>
                <a:spcPts val="0"/>
              </a:spcAft>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5" name="Espace réservé du numéro de diapositive 8"/>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036B4397-6C55-4BBF-A034-562A9DC56F10}" type="slidenum">
              <a:rPr lang="en-US"/>
              <a:pPr>
                <a:defRPr/>
              </a:pPr>
              <a:t>‹#›</a:t>
            </a:fld>
            <a:endParaRPr lang="en-US" dirty="0"/>
          </a:p>
        </p:txBody>
      </p:sp>
    </p:spTree>
    <p:extLst>
      <p:ext uri="{BB962C8B-B14F-4D97-AF65-F5344CB8AC3E}">
        <p14:creationId xmlns:p14="http://schemas.microsoft.com/office/powerpoint/2010/main" val="23549683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smtClean="0"/>
              <a:t>Click to edit Master title style</a:t>
            </a:r>
            <a:endParaRPr lang="en-US" noProof="0"/>
          </a:p>
        </p:txBody>
      </p:sp>
      <p:sp>
        <p:nvSpPr>
          <p:cNvPr id="3" name="Espace réservé du contenu 2"/>
          <p:cNvSpPr>
            <a:spLocks noGrp="1"/>
          </p:cNvSpPr>
          <p:nvPr>
            <p:ph sz="half" idx="1"/>
          </p:nvPr>
        </p:nvSpPr>
        <p:spPr bwMode="gray">
          <a:xfrm>
            <a:off x="323850" y="1412876"/>
            <a:ext cx="4140000" cy="4895850"/>
          </a:xfrm>
        </p:spPr>
        <p:txBody>
          <a:bodyPr>
            <a:normAutofit/>
          </a:bodyPr>
          <a:lstStyle>
            <a:lvl1pPr>
              <a:defRPr sz="18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Espace réservé du contenu 3"/>
          <p:cNvSpPr>
            <a:spLocks noGrp="1"/>
          </p:cNvSpPr>
          <p:nvPr>
            <p:ph sz="half" idx="2"/>
          </p:nvPr>
        </p:nvSpPr>
        <p:spPr bwMode="gray">
          <a:xfrm>
            <a:off x="4680150" y="1412876"/>
            <a:ext cx="4140000" cy="4895850"/>
          </a:xfrm>
        </p:spPr>
        <p:txBody>
          <a:bodyPr>
            <a:normAutofit/>
          </a:bodyPr>
          <a:lstStyle>
            <a:lvl1pPr>
              <a:defRPr sz="1800"/>
            </a:lvl1pPr>
            <a:lvl2pPr>
              <a:defRPr sz="1600"/>
            </a:lvl2pPr>
            <a:lvl3pPr>
              <a:defRPr sz="1400"/>
            </a:lvl3pPr>
            <a:lvl4pPr>
              <a:defRPr sz="1200"/>
            </a:lvl4pPr>
            <a:lvl5pPr>
              <a:defRPr sz="10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Espace réservé du numéro de diapositive 6"/>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29563B2E-5706-415D-91C2-2653CBC99D86}" type="slidenum">
              <a:rPr lang="en-US"/>
              <a:pPr>
                <a:defRPr/>
              </a:pPr>
              <a:t>‹#›</a:t>
            </a:fld>
            <a:endParaRPr lang="en-US" dirty="0"/>
          </a:p>
        </p:txBody>
      </p:sp>
    </p:spTree>
    <p:extLst>
      <p:ext uri="{BB962C8B-B14F-4D97-AF65-F5344CB8AC3E}">
        <p14:creationId xmlns:p14="http://schemas.microsoft.com/office/powerpoint/2010/main" val="12119543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noProof="0" smtClean="0"/>
              <a:t>Click to edit Master title style</a:t>
            </a:r>
            <a:endParaRPr lang="en-US" noProof="0"/>
          </a:p>
        </p:txBody>
      </p:sp>
      <p:sp>
        <p:nvSpPr>
          <p:cNvPr id="3" name="Espace réservé du numéro de diapositive 4"/>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6FFC45ED-F5D1-43CD-9FCE-AF76BC62F36A}" type="slidenum">
              <a:rPr lang="en-US"/>
              <a:pPr>
                <a:defRPr/>
              </a:pPr>
              <a:t>‹#›</a:t>
            </a:fld>
            <a:endParaRPr lang="en-US" dirty="0"/>
          </a:p>
        </p:txBody>
      </p:sp>
    </p:spTree>
    <p:extLst>
      <p:ext uri="{BB962C8B-B14F-4D97-AF65-F5344CB8AC3E}">
        <p14:creationId xmlns:p14="http://schemas.microsoft.com/office/powerpoint/2010/main" val="242297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3377158991"/>
      </p:ext>
    </p:extLst>
  </p:cSld>
  <p:clrMapOvr>
    <a:masterClrMapping/>
  </p:clrMapOvr>
  <p:transition spd="slow">
    <p:wipe dir="r"/>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u numéro de diapositive 3"/>
          <p:cNvSpPr>
            <a:spLocks noGrp="1"/>
          </p:cNvSpPr>
          <p:nvPr>
            <p:ph type="sldNum" sz="quarter" idx="10"/>
          </p:nvPr>
        </p:nvSpPr>
        <p:spPr/>
        <p:txBody>
          <a:bodyPr/>
          <a:lstStyle>
            <a:lvl1pPr fontAlgn="base">
              <a:spcBef>
                <a:spcPct val="0"/>
              </a:spcBef>
              <a:spcAft>
                <a:spcPct val="0"/>
              </a:spcAft>
              <a:defRPr>
                <a:latin typeface="Trebuchet MS" pitchFamily="34" charset="0"/>
                <a:ea typeface="ＭＳ Ｐゴシック" pitchFamily="34" charset="-128"/>
                <a:cs typeface="Arial" pitchFamily="34" charset="0"/>
              </a:defRPr>
            </a:lvl1pPr>
          </a:lstStyle>
          <a:p>
            <a:pPr>
              <a:defRPr/>
            </a:pPr>
            <a:r>
              <a:rPr lang="en-US" dirty="0"/>
              <a:t>Page </a:t>
            </a:r>
            <a:fld id="{7EF31B32-D468-4652-ACBC-C080C46F612B}" type="slidenum">
              <a:rPr lang="en-US"/>
              <a:pPr>
                <a:defRPr/>
              </a:pPr>
              <a:t>‹#›</a:t>
            </a:fld>
            <a:endParaRPr lang="en-US" dirty="0"/>
          </a:p>
        </p:txBody>
      </p:sp>
    </p:spTree>
    <p:extLst>
      <p:ext uri="{BB962C8B-B14F-4D97-AF65-F5344CB8AC3E}">
        <p14:creationId xmlns:p14="http://schemas.microsoft.com/office/powerpoint/2010/main" val="28136845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ack">
    <p:spTree>
      <p:nvGrpSpPr>
        <p:cNvPr id="1" name=""/>
        <p:cNvGrpSpPr/>
        <p:nvPr/>
      </p:nvGrpSpPr>
      <p:grpSpPr>
        <a:xfrm>
          <a:off x="0" y="0"/>
          <a:ext cx="0" cy="0"/>
          <a:chOff x="0" y="0"/>
          <a:chExt cx="0" cy="0"/>
        </a:xfrm>
      </p:grpSpPr>
      <p:sp>
        <p:nvSpPr>
          <p:cNvPr id="11" name="Espace réservé du texte 10"/>
          <p:cNvSpPr>
            <a:spLocks noGrp="1"/>
          </p:cNvSpPr>
          <p:nvPr>
            <p:ph type="body" sz="quarter" idx="13"/>
          </p:nvPr>
        </p:nvSpPr>
        <p:spPr bwMode="gray">
          <a:xfrm>
            <a:off x="323850" y="476250"/>
            <a:ext cx="8496300" cy="6048375"/>
          </a:xfrm>
        </p:spPr>
        <p:txBody>
          <a:bodyPr anchor="b">
            <a:normAutofit/>
          </a:bodyPr>
          <a:lstStyle>
            <a:lvl1pPr marL="0" indent="0" algn="l">
              <a:lnSpc>
                <a:spcPct val="150000"/>
              </a:lnSpc>
              <a:spcBef>
                <a:spcPts val="0"/>
              </a:spcBef>
              <a:spcAft>
                <a:spcPts val="0"/>
              </a:spcAft>
              <a:buFont typeface="Arial" pitchFamily="34" charset="0"/>
              <a:buNone/>
              <a:defRPr sz="1200"/>
            </a:lvl1pPr>
            <a:lvl2pPr marL="0" indent="0" algn="l">
              <a:lnSpc>
                <a:spcPct val="150000"/>
              </a:lnSpc>
              <a:spcBef>
                <a:spcPts val="0"/>
              </a:spcBef>
              <a:spcAft>
                <a:spcPts val="0"/>
              </a:spcAft>
              <a:buFont typeface="Arial" pitchFamily="34" charset="0"/>
              <a:buNone/>
              <a:defRPr sz="1200">
                <a:solidFill>
                  <a:schemeClr val="accent1"/>
                </a:solidFill>
              </a:defRPr>
            </a:lvl2pPr>
            <a:lvl3pPr marL="0" indent="0" algn="l">
              <a:lnSpc>
                <a:spcPct val="150000"/>
              </a:lnSpc>
              <a:spcBef>
                <a:spcPts val="0"/>
              </a:spcBef>
              <a:spcAft>
                <a:spcPts val="0"/>
              </a:spcAft>
              <a:buNone/>
              <a:defRPr sz="1200"/>
            </a:lvl3pPr>
            <a:lvl4pPr marL="0" indent="0" algn="l">
              <a:lnSpc>
                <a:spcPct val="150000"/>
              </a:lnSpc>
              <a:spcBef>
                <a:spcPts val="0"/>
              </a:spcBef>
              <a:spcAft>
                <a:spcPts val="0"/>
              </a:spcAft>
              <a:buNone/>
              <a:defRPr sz="1200"/>
            </a:lvl4pPr>
            <a:lvl5pPr marL="0" indent="0" algn="l">
              <a:lnSpc>
                <a:spcPct val="150000"/>
              </a:lnSpc>
              <a:spcBef>
                <a:spcPts val="0"/>
              </a:spcBef>
              <a:spcAft>
                <a:spcPts val="0"/>
              </a:spcAft>
              <a:buNone/>
              <a:defRPr sz="12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 name="Espace réservé du numéro de diapositive 2"/>
          <p:cNvSpPr>
            <a:spLocks noGrp="1"/>
          </p:cNvSpPr>
          <p:nvPr>
            <p:ph type="sldNum" sz="quarter" idx="14"/>
          </p:nvPr>
        </p:nvSpPr>
        <p:spPr/>
        <p:txBody>
          <a:bodyPr/>
          <a:lstStyle>
            <a:lvl1pPr fontAlgn="base">
              <a:spcBef>
                <a:spcPct val="0"/>
              </a:spcBef>
              <a:spcAft>
                <a:spcPct val="0"/>
              </a:spcAft>
              <a:defRPr dirty="0" smtClean="0">
                <a:solidFill>
                  <a:srgbClr val="000000"/>
                </a:solidFill>
                <a:latin typeface="Trebuchet MS" pitchFamily="34" charset="0"/>
                <a:ea typeface="ＭＳ Ｐゴシック" pitchFamily="34" charset="-128"/>
                <a:cs typeface="Arial" pitchFamily="34" charset="0"/>
              </a:defRPr>
            </a:lvl1pPr>
          </a:lstStyle>
          <a:p>
            <a:pPr>
              <a:defRPr/>
            </a:pPr>
            <a:r>
              <a:rPr lang="en-US" dirty="0"/>
              <a:t>Page </a:t>
            </a:r>
            <a:fld id="{0BBAD74D-A97B-4A1C-ABAE-8D85B4B8138A}" type="slidenum">
              <a:rPr lang="en-US"/>
              <a:pPr>
                <a:defRPr/>
              </a:pPr>
              <a:t>‹#›</a:t>
            </a:fld>
            <a:endParaRPr lang="en-US" dirty="0"/>
          </a:p>
        </p:txBody>
      </p:sp>
    </p:spTree>
    <p:extLst>
      <p:ext uri="{BB962C8B-B14F-4D97-AF65-F5344CB8AC3E}">
        <p14:creationId xmlns:p14="http://schemas.microsoft.com/office/powerpoint/2010/main" val="37313989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8255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04626613"/>
      </p:ext>
    </p:extLst>
  </p:cSld>
  <p:clrMapOvr>
    <a:masterClrMapping/>
  </p:clrMapOvr>
  <p:transition spd="slow">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1794584784"/>
      </p:ext>
    </p:extLst>
  </p:cSld>
  <p:clrMapOvr>
    <a:masterClrMapping/>
  </p:clrMapOvr>
  <p:transition spd="slow">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95598798"/>
      </p:ext>
    </p:extLst>
  </p:cSld>
  <p:clrMapOvr>
    <a:masterClrMapping/>
  </p:clrMapOvr>
  <p:transition spd="slow">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108211247"/>
      </p:ext>
    </p:extLst>
  </p:cSld>
  <p:clrMapOvr>
    <a:masterClrMapping/>
  </p:clrMapOvr>
  <p:transition spd="slow">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934165719"/>
      </p:ext>
    </p:extLst>
  </p:cSld>
  <p:clrMapOvr>
    <a:masterClrMapping/>
  </p:clrMapOvr>
  <p:transition spd="slow">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787429616"/>
      </p:ext>
    </p:extLst>
  </p:cSld>
  <p:clrMapOvr>
    <a:masterClrMapping/>
  </p:clrMapOvr>
  <p:transition spd="slow">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348991103"/>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66219"/>
            <a:ext cx="7886700" cy="1325563"/>
          </a:xfrm>
          <a:prstGeom prst="rect">
            <a:avLst/>
          </a:prstGeom>
        </p:spPr>
        <p:txBody>
          <a:bodyPr/>
          <a:lstStyle>
            <a:lvl1pPr algn="l">
              <a:defRPr/>
            </a:lvl1pPr>
          </a:lstStyle>
          <a:p>
            <a:r>
              <a:rPr lang="en-US" smtClean="0"/>
              <a:t>Click to edit Master title style</a:t>
            </a:r>
            <a:endParaRPr lang="nl-BE"/>
          </a:p>
        </p:txBody>
      </p:sp>
    </p:spTree>
    <p:extLst>
      <p:ext uri="{BB962C8B-B14F-4D97-AF65-F5344CB8AC3E}">
        <p14:creationId xmlns:p14="http://schemas.microsoft.com/office/powerpoint/2010/main" val="2021806348"/>
      </p:ext>
    </p:extLst>
  </p:cSld>
  <p:clrMapOvr>
    <a:masterClrMapping/>
  </p:clrMapOvr>
  <p:transition spd="slow">
    <p:wipe dir="r"/>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9611982"/>
      </p:ext>
    </p:extLst>
  </p:cSld>
  <p:clrMapOvr>
    <a:masterClrMapping/>
  </p:clrMapOvr>
  <p:transition spd="slow">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674171459"/>
      </p:ext>
    </p:extLst>
  </p:cSld>
  <p:clrMapOvr>
    <a:masterClrMapping/>
  </p:clrMapOvr>
  <p:transition spd="slow">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513867480"/>
      </p:ext>
    </p:extLst>
  </p:cSld>
  <p:clrMapOvr>
    <a:masterClrMapping/>
  </p:clrMapOvr>
  <p:transition spd="slow">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41972136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087176"/>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10575349"/>
      </p:ext>
    </p:extLst>
  </p:cSld>
  <p:clrMapOvr>
    <a:masterClrMapping/>
  </p:clrMapOvr>
  <p:transition spd="slow">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2358262728"/>
      </p:ext>
    </p:extLst>
  </p:cSld>
  <p:clrMapOvr>
    <a:masterClrMapping/>
  </p:clrMapOvr>
  <p:transition spd="slow">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748940609"/>
      </p:ext>
    </p:extLst>
  </p:cSld>
  <p:clrMapOvr>
    <a:masterClrMapping/>
  </p:clrMapOvr>
  <p:transition spd="slow">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010079928"/>
      </p:ext>
    </p:extLst>
  </p:cSld>
  <p:clrMapOvr>
    <a:masterClrMapping/>
  </p:clrMapOvr>
  <p:transition spd="slow">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493530360"/>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3D64724-017D-41E8-B149-5942E4999EF6}" type="slidenum">
              <a:rPr lang="fr-FR"/>
              <a:pPr>
                <a:defRPr/>
              </a:pPr>
              <a:t>‹#›</a:t>
            </a:fld>
            <a:endParaRPr lang="fr-FR" dirty="0"/>
          </a:p>
        </p:txBody>
      </p:sp>
    </p:spTree>
    <p:extLst>
      <p:ext uri="{BB962C8B-B14F-4D97-AF65-F5344CB8AC3E}">
        <p14:creationId xmlns:p14="http://schemas.microsoft.com/office/powerpoint/2010/main" val="451370018"/>
      </p:ext>
    </p:extLst>
  </p:cSld>
  <p:clrMapOvr>
    <a:masterClrMapping/>
  </p:clrMapOvr>
  <p:transition spd="slow">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239222660"/>
      </p:ext>
    </p:extLst>
  </p:cSld>
  <p:clrMapOvr>
    <a:masterClrMapping/>
  </p:clrMapOvr>
  <p:transition spd="slow">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615665857"/>
      </p:ext>
    </p:extLst>
  </p:cSld>
  <p:clrMapOvr>
    <a:masterClrMapping/>
  </p:clrMapOvr>
  <p:transition spd="slow">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51694655"/>
      </p:ext>
    </p:extLst>
  </p:cSld>
  <p:clrMapOvr>
    <a:masterClrMapping/>
  </p:clrMapOvr>
  <p:transition spd="slow">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290181130"/>
      </p:ext>
    </p:extLst>
  </p:cSld>
  <p:clrMapOvr>
    <a:masterClrMapping/>
  </p:clrMapOvr>
  <p:transition spd="slow">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045280668"/>
      </p:ext>
    </p:extLst>
  </p:cSld>
  <p:clrMapOvr>
    <a:masterClrMapping/>
  </p:clrMapOvr>
  <p:transition spd="slow">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16287158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99328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23847499"/>
      </p:ext>
    </p:extLst>
  </p:cSld>
  <p:clrMapOvr>
    <a:masterClrMapping/>
  </p:clrMapOvr>
  <p:transition spd="slow">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36561824"/>
      </p:ext>
    </p:extLst>
  </p:cSld>
  <p:clrMapOvr>
    <a:masterClrMapping/>
  </p:clrMapOvr>
  <p:transition spd="slow">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990553255"/>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7F68CE07-6A29-4D95-8857-B9D8711AB822}" type="slidenum">
              <a:rPr lang="fr-FR"/>
              <a:pPr>
                <a:defRPr/>
              </a:pPr>
              <a:t>‹#›</a:t>
            </a:fld>
            <a:endParaRPr lang="fr-FR" dirty="0"/>
          </a:p>
        </p:txBody>
      </p:sp>
    </p:spTree>
    <p:extLst>
      <p:ext uri="{BB962C8B-B14F-4D97-AF65-F5344CB8AC3E}">
        <p14:creationId xmlns:p14="http://schemas.microsoft.com/office/powerpoint/2010/main" val="3158055859"/>
      </p:ext>
    </p:extLst>
  </p:cSld>
  <p:clrMapOvr>
    <a:masterClrMapping/>
  </p:clrMapOvr>
  <p:transition spd="slow">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955319029"/>
      </p:ext>
    </p:extLst>
  </p:cSld>
  <p:clrMapOvr>
    <a:masterClrMapping/>
  </p:clrMapOvr>
  <p:transition spd="slow">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24323679"/>
      </p:ext>
    </p:extLst>
  </p:cSld>
  <p:clrMapOvr>
    <a:masterClrMapping/>
  </p:clrMapOvr>
  <p:transition spd="slow">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839636341"/>
      </p:ext>
    </p:extLst>
  </p:cSld>
  <p:clrMapOvr>
    <a:masterClrMapping/>
  </p:clrMapOvr>
  <p:transition spd="slow">
    <p:wipe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474010429"/>
      </p:ext>
    </p:extLst>
  </p:cSld>
  <p:clrMapOvr>
    <a:masterClrMapping/>
  </p:clrMapOvr>
  <p:transition spd="slow">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180717568"/>
      </p:ext>
    </p:extLst>
  </p:cSld>
  <p:clrMapOvr>
    <a:masterClrMapping/>
  </p:clrMapOvr>
  <p:transition spd="slow">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866196479"/>
      </p:ext>
    </p:extLst>
  </p:cSld>
  <p:clrMapOvr>
    <a:masterClrMapping/>
  </p:clrMapOvr>
  <p:transition spd="slow">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638232916"/>
      </p:ext>
    </p:extLst>
  </p:cSld>
  <p:clrMapOvr>
    <a:masterClrMapping/>
  </p:clrMapOvr>
  <p:transition spd="slow">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205201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BD0473C-94FF-4915-A29A-BDDF044C9E2A}" type="slidenum">
              <a:rPr lang="fr-FR"/>
              <a:pPr>
                <a:defRPr/>
              </a:pPr>
              <a:t>‹#›</a:t>
            </a:fld>
            <a:endParaRPr lang="fr-FR" dirty="0"/>
          </a:p>
        </p:txBody>
      </p:sp>
    </p:spTree>
    <p:extLst>
      <p:ext uri="{BB962C8B-B14F-4D97-AF65-F5344CB8AC3E}">
        <p14:creationId xmlns:p14="http://schemas.microsoft.com/office/powerpoint/2010/main" val="2156879072"/>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5FC0C848-8CFA-4C8A-B5D0-398F76AAD15F}" type="slidenum">
              <a:rPr lang="fr-FR"/>
              <a:pPr>
                <a:defRPr/>
              </a:pPr>
              <a:t>‹#›</a:t>
            </a:fld>
            <a:endParaRPr lang="fr-FR" dirty="0"/>
          </a:p>
        </p:txBody>
      </p:sp>
    </p:spTree>
    <p:extLst>
      <p:ext uri="{BB962C8B-B14F-4D97-AF65-F5344CB8AC3E}">
        <p14:creationId xmlns:p14="http://schemas.microsoft.com/office/powerpoint/2010/main" val="2963436182"/>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3EFFF8D4-28A6-4A7B-A691-CFF7FB0A54B6}" type="slidenum">
              <a:rPr lang="fr-FR"/>
              <a:pPr>
                <a:defRPr/>
              </a:pPr>
              <a:t>‹#›</a:t>
            </a:fld>
            <a:endParaRPr lang="fr-FR" dirty="0"/>
          </a:p>
        </p:txBody>
      </p:sp>
    </p:spTree>
    <p:extLst>
      <p:ext uri="{BB962C8B-B14F-4D97-AF65-F5344CB8AC3E}">
        <p14:creationId xmlns:p14="http://schemas.microsoft.com/office/powerpoint/2010/main" val="43409263"/>
      </p:ext>
    </p:extLst>
  </p:cSld>
  <p:clrMapOvr>
    <a:masterClrMapping/>
  </p:clrMapOvr>
  <p:transition spd="slow">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582BFCDF-0059-4A00-B2DC-851AF425AFC9}" type="slidenum">
              <a:rPr lang="fr-FR"/>
              <a:pPr>
                <a:defRPr/>
              </a:pPr>
              <a:t>‹#›</a:t>
            </a:fld>
            <a:endParaRPr lang="fr-FR" dirty="0"/>
          </a:p>
        </p:txBody>
      </p:sp>
    </p:spTree>
    <p:extLst>
      <p:ext uri="{BB962C8B-B14F-4D97-AF65-F5344CB8AC3E}">
        <p14:creationId xmlns:p14="http://schemas.microsoft.com/office/powerpoint/2010/main" val="560627648"/>
      </p:ext>
    </p:extLst>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A8F6AE5B-95AB-4919-AD5B-CED71927053F}" type="slidenum">
              <a:rPr lang="fr-FR"/>
              <a:pPr>
                <a:defRPr/>
              </a:pPr>
              <a:t>‹#›</a:t>
            </a:fld>
            <a:endParaRPr lang="fr-FR" dirty="0"/>
          </a:p>
        </p:txBody>
      </p:sp>
    </p:spTree>
    <p:extLst>
      <p:ext uri="{BB962C8B-B14F-4D97-AF65-F5344CB8AC3E}">
        <p14:creationId xmlns:p14="http://schemas.microsoft.com/office/powerpoint/2010/main" val="2128529514"/>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BFBB3360-E247-4C79-A8A8-B04E2E9BB302}" type="slidenum">
              <a:rPr lang="fr-FR"/>
              <a:pPr>
                <a:defRPr/>
              </a:pPr>
              <a:t>‹#›</a:t>
            </a:fld>
            <a:endParaRPr lang="fr-FR" dirty="0"/>
          </a:p>
        </p:txBody>
      </p:sp>
    </p:spTree>
    <p:extLst>
      <p:ext uri="{BB962C8B-B14F-4D97-AF65-F5344CB8AC3E}">
        <p14:creationId xmlns:p14="http://schemas.microsoft.com/office/powerpoint/2010/main" val="160106941"/>
      </p:ext>
    </p:extLst>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4532E36B-AE24-4161-8757-E1C75D003511}" type="slidenum">
              <a:rPr lang="fr-FR"/>
              <a:pPr>
                <a:defRPr/>
              </a:pPr>
              <a:t>‹#›</a:t>
            </a:fld>
            <a:endParaRPr lang="fr-FR" dirty="0"/>
          </a:p>
        </p:txBody>
      </p:sp>
    </p:spTree>
    <p:extLst>
      <p:ext uri="{BB962C8B-B14F-4D97-AF65-F5344CB8AC3E}">
        <p14:creationId xmlns:p14="http://schemas.microsoft.com/office/powerpoint/2010/main" val="4137468279"/>
      </p:ext>
    </p:extLst>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066A6EB7-4696-4254-AF77-9BCD5FD4E869}" type="slidenum">
              <a:rPr lang="fr-FR"/>
              <a:pPr>
                <a:defRPr/>
              </a:pPr>
              <a:t>‹#›</a:t>
            </a:fld>
            <a:endParaRPr lang="fr-FR" dirty="0"/>
          </a:p>
        </p:txBody>
      </p:sp>
    </p:spTree>
    <p:extLst>
      <p:ext uri="{BB962C8B-B14F-4D97-AF65-F5344CB8AC3E}">
        <p14:creationId xmlns:p14="http://schemas.microsoft.com/office/powerpoint/2010/main" val="1766585784"/>
      </p:ext>
    </p:extLst>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8F516DD-5F38-4261-A676-5A3878BA1D82}" type="slidenum">
              <a:rPr lang="fr-FR"/>
              <a:pPr>
                <a:defRPr/>
              </a:pPr>
              <a:t>‹#›</a:t>
            </a:fld>
            <a:endParaRPr lang="fr-FR" dirty="0"/>
          </a:p>
        </p:txBody>
      </p:sp>
    </p:spTree>
    <p:extLst>
      <p:ext uri="{BB962C8B-B14F-4D97-AF65-F5344CB8AC3E}">
        <p14:creationId xmlns:p14="http://schemas.microsoft.com/office/powerpoint/2010/main" val="923954040"/>
      </p:ext>
    </p:extLst>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618A585D-9A37-4B17-B177-99F643DDE264}" type="slidenum">
              <a:rPr lang="fr-FR"/>
              <a:pPr>
                <a:defRPr/>
              </a:pPr>
              <a:t>‹#›</a:t>
            </a:fld>
            <a:endParaRPr lang="fr-FR" dirty="0"/>
          </a:p>
        </p:txBody>
      </p:sp>
    </p:spTree>
    <p:extLst>
      <p:ext uri="{BB962C8B-B14F-4D97-AF65-F5344CB8AC3E}">
        <p14:creationId xmlns:p14="http://schemas.microsoft.com/office/powerpoint/2010/main" val="3280245089"/>
      </p:ext>
    </p:extLst>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864B4D5-CD4E-4763-A278-EB78DB794ADE}" type="slidenum">
              <a:rPr lang="fr-FR"/>
              <a:pPr>
                <a:defRPr/>
              </a:pPr>
              <a:t>‹#›</a:t>
            </a:fld>
            <a:endParaRPr lang="fr-FR" dirty="0"/>
          </a:p>
        </p:txBody>
      </p:sp>
    </p:spTree>
    <p:extLst>
      <p:ext uri="{BB962C8B-B14F-4D97-AF65-F5344CB8AC3E}">
        <p14:creationId xmlns:p14="http://schemas.microsoft.com/office/powerpoint/2010/main" val="1707965454"/>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D1A55B48-CFEA-455E-815E-4271180F5116}" type="slidenum">
              <a:rPr lang="fr-FR"/>
              <a:pPr>
                <a:defRPr/>
              </a:pPr>
              <a:t>‹#›</a:t>
            </a:fld>
            <a:endParaRPr lang="fr-FR" dirty="0"/>
          </a:p>
        </p:txBody>
      </p:sp>
    </p:spTree>
    <p:extLst>
      <p:ext uri="{BB962C8B-B14F-4D97-AF65-F5344CB8AC3E}">
        <p14:creationId xmlns:p14="http://schemas.microsoft.com/office/powerpoint/2010/main" val="178522393"/>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037710"/>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6" y="1527175"/>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5BE9DA81-F25D-4E86-B56B-38E462310EB8}" type="slidenum">
              <a:rPr lang="fr-FR"/>
              <a:pPr>
                <a:defRPr/>
              </a:pPr>
              <a:t>‹#›</a:t>
            </a:fld>
            <a:endParaRPr lang="fr-FR" dirty="0"/>
          </a:p>
        </p:txBody>
      </p:sp>
    </p:spTree>
    <p:extLst>
      <p:ext uri="{BB962C8B-B14F-4D97-AF65-F5344CB8AC3E}">
        <p14:creationId xmlns:p14="http://schemas.microsoft.com/office/powerpoint/2010/main" val="803836270"/>
      </p:ext>
    </p:extLst>
  </p:cSld>
  <p:clrMapOvr>
    <a:masterClrMapping/>
  </p:clrMapOvr>
  <p:transition spd="slow">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96163232"/>
      </p:ext>
    </p:extLst>
  </p:cSld>
  <p:clrMapOvr>
    <a:masterClrMapping/>
  </p:clrMapOvr>
  <p:transition spd="slow">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3396160559"/>
      </p:ext>
    </p:extLst>
  </p:cSld>
  <p:clrMapOvr>
    <a:masterClrMapping/>
  </p:clrMapOvr>
  <p:transition spd="slow">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15417528"/>
      </p:ext>
    </p:extLst>
  </p:cSld>
  <p:clrMapOvr>
    <a:masterClrMapping/>
  </p:clrMapOvr>
  <p:transition spd="slow">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630920169"/>
      </p:ext>
    </p:extLst>
  </p:cSld>
  <p:clrMapOvr>
    <a:masterClrMapping/>
  </p:clrMapOvr>
  <p:transition spd="slow">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789029586"/>
      </p:ext>
    </p:extLst>
  </p:cSld>
  <p:clrMapOvr>
    <a:masterClrMapping/>
  </p:clrMapOvr>
  <p:transition spd="slow">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133097581"/>
      </p:ext>
    </p:extLst>
  </p:cSld>
  <p:clrMapOvr>
    <a:masterClrMapping/>
  </p:clrMapOvr>
  <p:transition spd="slow">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600158606"/>
      </p:ext>
    </p:extLst>
  </p:cSld>
  <p:clrMapOvr>
    <a:masterClrMapping/>
  </p:clrMapOvr>
  <p:transition spd="slow">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626006425"/>
      </p:ext>
    </p:extLst>
  </p:cSld>
  <p:clrMapOvr>
    <a:masterClrMapping/>
  </p:clrMapOvr>
  <p:transition spd="slow">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244812045"/>
      </p:ext>
    </p:extLst>
  </p:cSld>
  <p:clrMapOvr>
    <a:masterClrMapping/>
  </p:clrMapOvr>
  <p:transition spd="slow">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974537367"/>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72F47AB2-DCB4-4C30-B370-EC63F75EC79A}" type="slidenum">
              <a:rPr lang="fr-FR"/>
              <a:pPr>
                <a:defRPr/>
              </a:pPr>
              <a:t>‹#›</a:t>
            </a:fld>
            <a:endParaRPr lang="fr-FR" dirty="0"/>
          </a:p>
        </p:txBody>
      </p:sp>
    </p:spTree>
    <p:extLst>
      <p:ext uri="{BB962C8B-B14F-4D97-AF65-F5344CB8AC3E}">
        <p14:creationId xmlns:p14="http://schemas.microsoft.com/office/powerpoint/2010/main" val="3285002020"/>
      </p:ext>
    </p:extLst>
  </p:cSld>
  <p:clrMapOvr>
    <a:masterClrMapping/>
  </p:clrMapOvr>
  <p:transition spd="slow">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27949646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52075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05170433"/>
      </p:ext>
    </p:extLst>
  </p:cSld>
  <p:clrMapOvr>
    <a:masterClrMapping/>
  </p:clrMapOvr>
  <p:transition spd="slow">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1837353630"/>
      </p:ext>
    </p:extLst>
  </p:cSld>
  <p:clrMapOvr>
    <a:masterClrMapping/>
  </p:clrMapOvr>
  <p:transition spd="slow">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90736746"/>
      </p:ext>
    </p:extLst>
  </p:cSld>
  <p:clrMapOvr>
    <a:masterClrMapping/>
  </p:clrMapOvr>
  <p:transition spd="slow">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195918140"/>
      </p:ext>
    </p:extLst>
  </p:cSld>
  <p:clrMapOvr>
    <a:masterClrMapping/>
  </p:clrMapOvr>
  <p:transition spd="slow">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838485674"/>
      </p:ext>
    </p:extLst>
  </p:cSld>
  <p:clrMapOvr>
    <a:masterClrMapping/>
  </p:clrMapOvr>
  <p:transition spd="slow">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542856457"/>
      </p:ext>
    </p:extLst>
  </p:cSld>
  <p:clrMapOvr>
    <a:masterClrMapping/>
  </p:clrMapOvr>
  <p:transition spd="slow">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495025305"/>
      </p:ext>
    </p:extLst>
  </p:cSld>
  <p:clrMapOvr>
    <a:masterClrMapping/>
  </p:clrMapOvr>
  <p:transition spd="slow">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499440508"/>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855B9D38-9067-4036-ACBD-29C34D37363B}" type="slidenum">
              <a:rPr lang="fr-FR"/>
              <a:pPr>
                <a:defRPr/>
              </a:pPr>
              <a:t>‹#›</a:t>
            </a:fld>
            <a:endParaRPr lang="fr-FR" dirty="0"/>
          </a:p>
        </p:txBody>
      </p:sp>
    </p:spTree>
    <p:extLst>
      <p:ext uri="{BB962C8B-B14F-4D97-AF65-F5344CB8AC3E}">
        <p14:creationId xmlns:p14="http://schemas.microsoft.com/office/powerpoint/2010/main" val="1485457398"/>
      </p:ext>
    </p:extLst>
  </p:cSld>
  <p:clrMapOvr>
    <a:masterClrMapping/>
  </p:clrMapOvr>
  <p:transition spd="slow">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280705498"/>
      </p:ext>
    </p:extLst>
  </p:cSld>
  <p:clrMapOvr>
    <a:masterClrMapping/>
  </p:clrMapOvr>
  <p:transition spd="slow">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499607244"/>
      </p:ext>
    </p:extLst>
  </p:cSld>
  <p:clrMapOvr>
    <a:masterClrMapping/>
  </p:clrMapOvr>
  <p:transition spd="slow">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31288226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400974"/>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25927923"/>
      </p:ext>
    </p:extLst>
  </p:cSld>
  <p:clrMapOvr>
    <a:masterClrMapping/>
  </p:clrMapOvr>
  <p:transition spd="slow">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2171375166"/>
      </p:ext>
    </p:extLst>
  </p:cSld>
  <p:clrMapOvr>
    <a:masterClrMapping/>
  </p:clrMapOvr>
  <p:transition spd="slow">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043601127"/>
      </p:ext>
    </p:extLst>
  </p:cSld>
  <p:clrMapOvr>
    <a:masterClrMapping/>
  </p:clrMapOvr>
  <p:transition spd="slow">
    <p:wipe dir="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276069141"/>
      </p:ext>
    </p:extLst>
  </p:cSld>
  <p:clrMapOvr>
    <a:masterClrMapping/>
  </p:clrMapOvr>
  <p:transition spd="slow">
    <p:wipe dir="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710237413"/>
      </p:ext>
    </p:extLst>
  </p:cSld>
  <p:clrMapOvr>
    <a:masterClrMapping/>
  </p:clrMapOvr>
  <p:transition spd="slow">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135437024"/>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BFD3D423-FBC3-4FF6-9094-9CFD33BBBA4C}" type="slidenum">
              <a:rPr lang="fr-FR"/>
              <a:pPr>
                <a:defRPr/>
              </a:pPr>
              <a:t>‹#›</a:t>
            </a:fld>
            <a:endParaRPr lang="fr-FR" dirty="0"/>
          </a:p>
        </p:txBody>
      </p:sp>
    </p:spTree>
    <p:extLst>
      <p:ext uri="{BB962C8B-B14F-4D97-AF65-F5344CB8AC3E}">
        <p14:creationId xmlns:p14="http://schemas.microsoft.com/office/powerpoint/2010/main" val="681840357"/>
      </p:ext>
    </p:extLst>
  </p:cSld>
  <p:clrMapOvr>
    <a:masterClrMapping/>
  </p:clrMapOvr>
  <p:transition spd="slow">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946631142"/>
      </p:ext>
    </p:extLst>
  </p:cSld>
  <p:clrMapOvr>
    <a:masterClrMapping/>
  </p:clrMapOvr>
  <p:transition spd="slow">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626448108"/>
      </p:ext>
    </p:extLst>
  </p:cSld>
  <p:clrMapOvr>
    <a:masterClrMapping/>
  </p:clrMapOvr>
  <p:transition spd="slow">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529024429"/>
      </p:ext>
    </p:extLst>
  </p:cSld>
  <p:clrMapOvr>
    <a:masterClrMapping/>
  </p:clrMapOvr>
  <p:transition spd="slow">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722924101"/>
      </p:ext>
    </p:extLst>
  </p:cSld>
  <p:clrMapOvr>
    <a:masterClrMapping/>
  </p:clrMapOvr>
  <p:transition spd="slow">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26195014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2" name="Image 5" descr="attachment-1.png"/>
          <p:cNvPicPr>
            <a:picLocks noChangeAspect="1"/>
          </p:cNvPicPr>
          <p:nvPr userDrawn="1"/>
        </p:nvPicPr>
        <p:blipFill>
          <a:blip r:embed="rId2">
            <a:extLst>
              <a:ext uri="{28A0092B-C50C-407E-A947-70E740481C1C}">
                <a14:useLocalDpi xmlns:a14="http://schemas.microsoft.com/office/drawing/2010/main" val="0"/>
              </a:ext>
            </a:extLst>
          </a:blip>
          <a:srcRect l="21063" r="2"/>
          <a:stretch>
            <a:fillRect/>
          </a:stretch>
        </p:blipFill>
        <p:spPr bwMode="auto">
          <a:xfrm>
            <a:off x="0" y="109220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12700" y="1095375"/>
            <a:ext cx="4913313" cy="5762625"/>
          </a:xfrm>
          <a:prstGeom prst="rect">
            <a:avLst/>
          </a:prstGeom>
          <a:solidFill>
            <a:srgbClr val="72B545"/>
          </a:solidFill>
          <a:ln w="9525">
            <a:solidFill>
              <a:srgbClr val="72B545"/>
            </a:solidFill>
            <a:miter lim="800000"/>
            <a:headEnd/>
            <a:tailEnd/>
          </a:ln>
          <a:effectLst>
            <a:outerShdw blurRad="40000" dist="23000" dir="5400000" rotWithShape="0">
              <a:srgbClr val="808080">
                <a:alpha val="34999"/>
              </a:srgbClr>
            </a:outerShdw>
          </a:effectLst>
        </p:spPr>
        <p:txBody>
          <a:bodyPr anchor="ctr"/>
          <a:lstStyle/>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a:p>
            <a:pPr algn="ctr">
              <a:defRPr/>
            </a:pPr>
            <a:endParaRPr lang="fr-FR" dirty="0">
              <a:solidFill>
                <a:srgbClr val="FFFFFF"/>
              </a:solidFill>
              <a:latin typeface="Calibri"/>
            </a:endParaRPr>
          </a:p>
        </p:txBody>
      </p:sp>
      <p:pic>
        <p:nvPicPr>
          <p:cNvPr id="4" name="Picture 2" descr="C:\DOCUME~1\lenain\LOCALS~1\Temp\7zECB.tmp\LOGO-CE for RTD EN Posi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98498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62845055"/>
      </p:ext>
    </p:extLst>
  </p:cSld>
  <p:clrMapOvr>
    <a:masterClrMapping/>
  </p:clrMapOvr>
  <p:transition spd="slow">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Tree>
    <p:extLst>
      <p:ext uri="{BB962C8B-B14F-4D97-AF65-F5344CB8AC3E}">
        <p14:creationId xmlns:p14="http://schemas.microsoft.com/office/powerpoint/2010/main" val="1912013070"/>
      </p:ext>
    </p:extLst>
  </p:cSld>
  <p:clrMapOvr>
    <a:masterClrMapping/>
  </p:clrMapOvr>
  <p:transition spd="slow">
    <p:wipe dir="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62138EB2-2BD7-417F-A9EA-9B697C0F30B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369637714"/>
      </p:ext>
    </p:extLst>
  </p:cSld>
  <p:clrMapOvr>
    <a:masterClrMapping/>
  </p:clrMapOvr>
  <p:transition spd="slow">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1F6098CA-BBD4-4FDB-B020-5778A422E41A}"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82860145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 y="137279"/>
            <a:ext cx="8365879" cy="623887"/>
          </a:xfrm>
          <a:prstGeom prst="rect">
            <a:avLst/>
          </a:prstGeom>
        </p:spPr>
        <p:txBody>
          <a:bodyPr/>
          <a:lstStyle>
            <a:lvl1pPr algn="l">
              <a:defRPr/>
            </a:lvl1pPr>
          </a:lstStyle>
          <a:p>
            <a:r>
              <a:rPr lang="en-US" smtClean="0"/>
              <a:t>Click to edit Master title style</a:t>
            </a:r>
            <a:endParaRPr lang="en-GB"/>
          </a:p>
        </p:txBody>
      </p:sp>
      <p:sp>
        <p:nvSpPr>
          <p:cNvPr id="3" name="Content Placeholder 2"/>
          <p:cNvSpPr>
            <a:spLocks noGrp="1"/>
          </p:cNvSpPr>
          <p:nvPr>
            <p:ph idx="1"/>
          </p:nvPr>
        </p:nvSpPr>
        <p:spPr>
          <a:xfrm>
            <a:off x="582616" y="1527175"/>
            <a:ext cx="7915275" cy="4683125"/>
          </a:xfrm>
          <a:prstGeom prst="rect">
            <a:avLst/>
          </a:prstGeom>
        </p:spPr>
        <p:txBody>
          <a:bodyPr/>
          <a:lstStyle>
            <a:lvl1pPr marL="342900" indent="-342900">
              <a:buClr>
                <a:schemeClr val="tx1">
                  <a:lumMod val="50000"/>
                </a:schemeClr>
              </a:buClr>
              <a:buFont typeface="Arial" panose="020B0604020202020204" pitchFamily="34" charset="0"/>
              <a:buChar char="•"/>
              <a:defRPr>
                <a:solidFill>
                  <a:schemeClr val="tx1">
                    <a:lumMod val="50000"/>
                  </a:schemeClr>
                </a:solidFill>
              </a:defRPr>
            </a:lvl1pPr>
            <a:lvl2pPr marL="742950" indent="-285750">
              <a:buClr>
                <a:schemeClr val="tx1">
                  <a:lumMod val="50000"/>
                </a:schemeClr>
              </a:buClr>
              <a:buFont typeface="Arial" panose="020B0604020202020204" pitchFamily="34" charset="0"/>
              <a:buChar char="•"/>
              <a:defRPr>
                <a:solidFill>
                  <a:schemeClr val="tx1">
                    <a:lumMod val="50000"/>
                  </a:schemeClr>
                </a:solidFill>
              </a:defRPr>
            </a:lvl2pPr>
            <a:lvl3pPr marL="1143000" indent="-228600">
              <a:buClr>
                <a:schemeClr val="tx1">
                  <a:lumMod val="50000"/>
                </a:schemeClr>
              </a:buClr>
              <a:buFont typeface="Arial" panose="020B0604020202020204" pitchFamily="34" charset="0"/>
              <a:buChar char="•"/>
              <a:defRPr>
                <a:solidFill>
                  <a:schemeClr val="tx1">
                    <a:lumMod val="50000"/>
                  </a:schemeClr>
                </a:solidFill>
              </a:defRPr>
            </a:lvl3pPr>
            <a:lvl4pPr marL="1600200" indent="-228600">
              <a:buClr>
                <a:schemeClr val="tx1">
                  <a:lumMod val="50000"/>
                </a:schemeClr>
              </a:buClr>
              <a:buFont typeface="Arial" panose="020B0604020202020204" pitchFamily="34" charset="0"/>
              <a:buChar char="•"/>
              <a:defRPr>
                <a:solidFill>
                  <a:schemeClr val="tx1">
                    <a:lumMod val="50000"/>
                  </a:schemeClr>
                </a:solidFill>
              </a:defRPr>
            </a:lvl4pPr>
            <a:lvl5pPr marL="2057400" indent="-228600">
              <a:buClr>
                <a:schemeClr val="tx1">
                  <a:lumMod val="50000"/>
                </a:schemeClr>
              </a:buClr>
              <a:buFont typeface="Arial" panose="020B0604020202020204" pitchFamily="34" charset="0"/>
              <a:buChar char="•"/>
              <a:defRPr>
                <a:solidFill>
                  <a:schemeClr val="tx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1778386722"/>
      </p:ext>
    </p:extLst>
  </p:cSld>
  <p:clrMapOvr>
    <a:masterClrMapping/>
  </p:clrMapOvr>
  <p:transition spd="slow">
    <p:wipe dir="r"/>
  </p:transition>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DFF53048-A229-4494-983A-1555AFC33D57}" type="slidenum">
              <a:rPr lang="fr-FR"/>
              <a:pPr>
                <a:defRPr/>
              </a:pPr>
              <a:t>‹#›</a:t>
            </a:fld>
            <a:endParaRPr lang="fr-FR" dirty="0"/>
          </a:p>
        </p:txBody>
      </p:sp>
    </p:spTree>
    <p:extLst>
      <p:ext uri="{BB962C8B-B14F-4D97-AF65-F5344CB8AC3E}">
        <p14:creationId xmlns:p14="http://schemas.microsoft.com/office/powerpoint/2010/main" val="4141982061"/>
      </p:ext>
    </p:extLst>
  </p:cSld>
  <p:clrMapOvr>
    <a:masterClrMapping/>
  </p:clrMapOvr>
  <p:transition spd="slow">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77532708-DD5C-48D3-904B-ABB03B5BAAC7}"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3797206444"/>
      </p:ext>
    </p:extLst>
  </p:cSld>
  <p:clrMapOvr>
    <a:masterClrMapping/>
  </p:clrMapOvr>
  <p:transition spd="slow">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337050" y="6469063"/>
            <a:ext cx="646113" cy="369887"/>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281BF598-21DC-4C4D-AB4C-F1BA0419EB8E}"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19233490"/>
      </p:ext>
    </p:extLst>
  </p:cSld>
  <p:clrMapOvr>
    <a:masterClrMapping/>
  </p:clrMapOvr>
  <p:transition spd="slow">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F0783858-28B5-4578-AAE8-2FA5BB6E2138}"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746293887"/>
      </p:ext>
    </p:extLst>
  </p:cSld>
  <p:clrMapOvr>
    <a:masterClrMapping/>
  </p:clrMapOvr>
  <p:transition spd="slow">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BB41D923-4AE4-43CA-B907-AD92886D866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922780090"/>
      </p:ext>
    </p:extLst>
  </p:cSld>
  <p:clrMapOvr>
    <a:masterClrMapping/>
  </p:clrMapOvr>
  <p:transition spd="slow">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22215" y="137279"/>
            <a:ext cx="6634163" cy="623887"/>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582616" y="1527175"/>
            <a:ext cx="7915275" cy="468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D4CBACF2-A277-45F3-B40C-BFEA4F83B3F9}"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2517549675"/>
      </p:ext>
    </p:extLst>
  </p:cSld>
  <p:clrMapOvr>
    <a:masterClrMapping/>
  </p:clrMapOvr>
  <p:transition spd="slow">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153988"/>
            <a:ext cx="1978025" cy="6056312"/>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153988"/>
            <a:ext cx="5784850" cy="6056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8B0D9F4E-A2F5-4711-BA61-23C89F181BF0}" type="slidenum">
              <a:rPr lang="fr-FR">
                <a:solidFill>
                  <a:srgbClr val="30529D"/>
                </a:solidFill>
              </a:rPr>
              <a:pPr>
                <a:defRPr/>
              </a:pPr>
              <a:t>‹#›</a:t>
            </a:fld>
            <a:endParaRPr lang="fr-FR" dirty="0">
              <a:solidFill>
                <a:srgbClr val="30529D"/>
              </a:solidFill>
            </a:endParaRPr>
          </a:p>
        </p:txBody>
      </p:sp>
    </p:spTree>
    <p:extLst>
      <p:ext uri="{BB962C8B-B14F-4D97-AF65-F5344CB8AC3E}">
        <p14:creationId xmlns:p14="http://schemas.microsoft.com/office/powerpoint/2010/main" val="1119968246"/>
      </p:ext>
    </p:extLst>
  </p:cSld>
  <p:clrMapOvr>
    <a:masterClrMapping/>
  </p:clrMapOvr>
  <p:transition spd="slow">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rgbClr val="FFFFFF"/>
              </a:solidFill>
              <a:latin typeface="Calibri"/>
            </a:endParaRPr>
          </a:p>
        </p:txBody>
      </p:sp>
      <p:sp>
        <p:nvSpPr>
          <p:cNvPr id="2" name="Title 1"/>
          <p:cNvSpPr>
            <a:spLocks noGrp="1"/>
          </p:cNvSpPr>
          <p:nvPr>
            <p:ph type="title"/>
          </p:nvPr>
        </p:nvSpPr>
        <p:spPr>
          <a:xfrm>
            <a:off x="468313" y="1556277"/>
            <a:ext cx="8229600" cy="936625"/>
          </a:xfrm>
          <a:prstGeom prst="rect">
            <a:avLst/>
          </a:prstGeo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a:prstGeom prst="rect">
            <a:avLst/>
          </a:prstGeo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solidFill>
                <a:srgbClr val="30529D"/>
              </a:solidFill>
            </a:endParaRPr>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solidFill>
                <a:srgbClr val="30529D"/>
              </a:solidFill>
            </a:endParaRPr>
          </a:p>
        </p:txBody>
      </p:sp>
      <p:sp>
        <p:nvSpPr>
          <p:cNvPr id="9" name="Rectangle 6"/>
          <p:cNvSpPr>
            <a:spLocks noGrp="1" noChangeArrowheads="1"/>
          </p:cNvSpPr>
          <p:nvPr>
            <p:ph type="sldNum" sz="quarter" idx="12"/>
          </p:nvPr>
        </p:nvSpPr>
        <p:spPr>
          <a:xfrm>
            <a:off x="8497888" y="6245225"/>
            <a:ext cx="646112" cy="369888"/>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a:defRPr/>
            </a:pPr>
            <a:fld id="{A9BA4215-037C-415B-9BFE-9EED1948B078}" type="slidenum">
              <a:rPr lang="en-GB">
                <a:solidFill>
                  <a:srgbClr val="30529D"/>
                </a:solidFill>
              </a:rPr>
              <a:pPr>
                <a:defRPr/>
              </a:pPr>
              <a:t>‹#›</a:t>
            </a:fld>
            <a:endParaRPr lang="en-GB" dirty="0">
              <a:solidFill>
                <a:srgbClr val="30529D"/>
              </a:solidFill>
            </a:endParaRPr>
          </a:p>
        </p:txBody>
      </p:sp>
    </p:spTree>
    <p:extLst>
      <p:ext uri="{BB962C8B-B14F-4D97-AF65-F5344CB8AC3E}">
        <p14:creationId xmlns:p14="http://schemas.microsoft.com/office/powerpoint/2010/main" val="4232093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EEE96531-EC94-4F86-9090-6007B4A165D6}" type="slidenum">
              <a:rPr lang="fr-FR"/>
              <a:pPr>
                <a:defRPr/>
              </a:pPr>
              <a:t>‹#›</a:t>
            </a:fld>
            <a:endParaRPr lang="fr-FR" dirty="0"/>
          </a:p>
        </p:txBody>
      </p:sp>
    </p:spTree>
    <p:extLst>
      <p:ext uri="{BB962C8B-B14F-4D97-AF65-F5344CB8AC3E}">
        <p14:creationId xmlns:p14="http://schemas.microsoft.com/office/powerpoint/2010/main" val="90954829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2A5F4EBB-758D-4D0F-A93D-8966DBFD8133}" type="slidenum">
              <a:rPr lang="fr-FR"/>
              <a:pPr>
                <a:defRPr/>
              </a:pPr>
              <a:t>‹#›</a:t>
            </a:fld>
            <a:endParaRPr lang="fr-FR" dirty="0"/>
          </a:p>
        </p:txBody>
      </p:sp>
    </p:spTree>
    <p:extLst>
      <p:ext uri="{BB962C8B-B14F-4D97-AF65-F5344CB8AC3E}">
        <p14:creationId xmlns:p14="http://schemas.microsoft.com/office/powerpoint/2010/main" val="1018557206"/>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306388"/>
            <a:ext cx="5784850"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D4BD576F-1CFC-4153-9B57-A2DA10E57085}" type="slidenum">
              <a:rPr lang="fr-FR"/>
              <a:pPr>
                <a:defRPr/>
              </a:pPr>
              <a:t>‹#›</a:t>
            </a:fld>
            <a:endParaRPr lang="fr-FR" dirty="0"/>
          </a:p>
        </p:txBody>
      </p:sp>
    </p:spTree>
    <p:extLst>
      <p:ext uri="{BB962C8B-B14F-4D97-AF65-F5344CB8AC3E}">
        <p14:creationId xmlns:p14="http://schemas.microsoft.com/office/powerpoint/2010/main" val="956504167"/>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821B9B9B-BA06-4CFD-B54F-FE70292CEA28}" type="slidenum">
              <a:rPr lang="fr-FR"/>
              <a:pPr>
                <a:defRPr/>
              </a:pPr>
              <a:t>‹#›</a:t>
            </a:fld>
            <a:endParaRPr lang="fr-FR" dirty="0"/>
          </a:p>
        </p:txBody>
      </p:sp>
    </p:spTree>
    <p:extLst>
      <p:ext uri="{BB962C8B-B14F-4D97-AF65-F5344CB8AC3E}">
        <p14:creationId xmlns:p14="http://schemas.microsoft.com/office/powerpoint/2010/main" val="4179965974"/>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EE270562-1CE5-46FD-93C6-77FD70C505D4}" type="slidenum">
              <a:rPr lang="fr-FR"/>
              <a:pPr>
                <a:defRPr/>
              </a:pPr>
              <a:t>‹#›</a:t>
            </a:fld>
            <a:endParaRPr lang="fr-FR" dirty="0"/>
          </a:p>
        </p:txBody>
      </p:sp>
    </p:spTree>
    <p:extLst>
      <p:ext uri="{BB962C8B-B14F-4D97-AF65-F5344CB8AC3E}">
        <p14:creationId xmlns:p14="http://schemas.microsoft.com/office/powerpoint/2010/main" val="13803206"/>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2C370ACC-667E-476D-A388-74982413D9A3}" type="slidenum">
              <a:rPr lang="fr-FR"/>
              <a:pPr>
                <a:defRPr/>
              </a:pPr>
              <a:t>‹#›</a:t>
            </a:fld>
            <a:endParaRPr lang="fr-FR" dirty="0"/>
          </a:p>
        </p:txBody>
      </p:sp>
    </p:spTree>
    <p:extLst>
      <p:ext uri="{BB962C8B-B14F-4D97-AF65-F5344CB8AC3E}">
        <p14:creationId xmlns:p14="http://schemas.microsoft.com/office/powerpoint/2010/main" val="396968343"/>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6" y="1527175"/>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0467920F-3D69-4D22-ADA2-6F424EC8FD1A}" type="slidenum">
              <a:rPr lang="fr-FR"/>
              <a:pPr>
                <a:defRPr/>
              </a:pPr>
              <a:t>‹#›</a:t>
            </a:fld>
            <a:endParaRPr lang="fr-FR" dirty="0"/>
          </a:p>
        </p:txBody>
      </p:sp>
    </p:spTree>
    <p:extLst>
      <p:ext uri="{BB962C8B-B14F-4D97-AF65-F5344CB8AC3E}">
        <p14:creationId xmlns:p14="http://schemas.microsoft.com/office/powerpoint/2010/main" val="4247886747"/>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731CE0C5-EA13-4516-8A8E-FD6788B71F87}" type="slidenum">
              <a:rPr lang="fr-FR"/>
              <a:pPr>
                <a:defRPr/>
              </a:pPr>
              <a:t>‹#›</a:t>
            </a:fld>
            <a:endParaRPr lang="fr-FR" dirty="0"/>
          </a:p>
        </p:txBody>
      </p:sp>
    </p:spTree>
    <p:extLst>
      <p:ext uri="{BB962C8B-B14F-4D97-AF65-F5344CB8AC3E}">
        <p14:creationId xmlns:p14="http://schemas.microsoft.com/office/powerpoint/2010/main" val="2093945352"/>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844D5D8A-6E25-4864-A350-E30FD8B6F9EE}" type="slidenum">
              <a:rPr lang="fr-FR"/>
              <a:pPr>
                <a:defRPr/>
              </a:pPr>
              <a:t>‹#›</a:t>
            </a:fld>
            <a:endParaRPr lang="fr-FR" dirty="0"/>
          </a:p>
        </p:txBody>
      </p:sp>
    </p:spTree>
    <p:extLst>
      <p:ext uri="{BB962C8B-B14F-4D97-AF65-F5344CB8AC3E}">
        <p14:creationId xmlns:p14="http://schemas.microsoft.com/office/powerpoint/2010/main" val="311224659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4364038" y="6488113"/>
            <a:ext cx="487362" cy="369887"/>
          </a:xfrm>
          <a:prstGeom prst="rect">
            <a:avLst/>
          </a:prstGeom>
        </p:spPr>
        <p:txBody>
          <a:bodyPr vert="horz" wrap="square" lIns="91440" tIns="45720" rIns="91440" bIns="45720" numCol="1" anchor="t" anchorCtr="0" compatLnSpc="1">
            <a:prstTxWarp prst="textNoShape">
              <a:avLst/>
            </a:prstTxWarp>
          </a:bodyPr>
          <a:lstStyle>
            <a:lvl1pPr>
              <a:defRPr sz="1400">
                <a:solidFill>
                  <a:srgbClr val="FFFFFF"/>
                </a:solidFill>
                <a:cs typeface="+mn-cs"/>
              </a:defRPr>
            </a:lvl1pPr>
          </a:lstStyle>
          <a:p>
            <a:pPr>
              <a:defRPr/>
            </a:pPr>
            <a:fld id="{2713B47D-04AE-4B02-A930-4DDC7C89669B}" type="slidenum">
              <a:rPr lang="fr-FR"/>
              <a:pPr>
                <a:defRPr/>
              </a:pPr>
              <a:t>‹#›</a:t>
            </a:fld>
            <a:endParaRPr lang="fr-FR" dirty="0"/>
          </a:p>
        </p:txBody>
      </p:sp>
      <p:sp>
        <p:nvSpPr>
          <p:cNvPr id="6" name="Rectangle 6"/>
          <p:cNvSpPr txBox="1">
            <a:spLocks noChangeArrowheads="1"/>
          </p:cNvSpPr>
          <p:nvPr userDrawn="1"/>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100" kern="1200">
                <a:solidFill>
                  <a:schemeClr val="tx1"/>
                </a:solidFill>
                <a:latin typeface="+mn-lt"/>
                <a:ea typeface="ＭＳ Ｐゴシック" pitchFamily="34" charset="-128"/>
                <a:cs typeface="+mn-cs"/>
              </a:defRPr>
            </a:lvl1pPr>
            <a:lvl2pPr marL="4572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Trebuchet MS" pitchFamily="34" charset="0"/>
                <a:ea typeface="ＭＳ Ｐゴシック" pitchFamily="34" charset="-128"/>
                <a:cs typeface="+mn-cs"/>
              </a:defRPr>
            </a:lvl5pPr>
            <a:lvl6pPr marL="2286000" algn="l" defTabSz="914400" rtl="0" eaLnBrk="1" latinLnBrk="0" hangingPunct="1">
              <a:defRPr kern="1200">
                <a:solidFill>
                  <a:schemeClr val="tx1"/>
                </a:solidFill>
                <a:latin typeface="Trebuchet MS" pitchFamily="34" charset="0"/>
                <a:ea typeface="ＭＳ Ｐゴシック" pitchFamily="34" charset="-128"/>
                <a:cs typeface="+mn-cs"/>
              </a:defRPr>
            </a:lvl6pPr>
            <a:lvl7pPr marL="2743200" algn="l" defTabSz="914400" rtl="0" eaLnBrk="1" latinLnBrk="0" hangingPunct="1">
              <a:defRPr kern="1200">
                <a:solidFill>
                  <a:schemeClr val="tx1"/>
                </a:solidFill>
                <a:latin typeface="Trebuchet MS" pitchFamily="34" charset="0"/>
                <a:ea typeface="ＭＳ Ｐゴシック" pitchFamily="34" charset="-128"/>
                <a:cs typeface="+mn-cs"/>
              </a:defRPr>
            </a:lvl7pPr>
            <a:lvl8pPr marL="3200400" algn="l" defTabSz="914400" rtl="0" eaLnBrk="1" latinLnBrk="0" hangingPunct="1">
              <a:defRPr kern="1200">
                <a:solidFill>
                  <a:schemeClr val="tx1"/>
                </a:solidFill>
                <a:latin typeface="Trebuchet MS" pitchFamily="34" charset="0"/>
                <a:ea typeface="ＭＳ Ｐゴシック" pitchFamily="34" charset="-128"/>
                <a:cs typeface="+mn-cs"/>
              </a:defRPr>
            </a:lvl8pPr>
            <a:lvl9pPr marL="3657600" algn="l" defTabSz="914400" rtl="0" eaLnBrk="1" latinLnBrk="0" hangingPunct="1">
              <a:defRPr kern="1200">
                <a:solidFill>
                  <a:schemeClr val="tx1"/>
                </a:solidFill>
                <a:latin typeface="Trebuchet MS" pitchFamily="34" charset="0"/>
                <a:ea typeface="ＭＳ Ｐゴシック" pitchFamily="34" charset="-128"/>
                <a:cs typeface="+mn-cs"/>
              </a:defRPr>
            </a:lvl9pPr>
          </a:lstStyle>
          <a:p>
            <a:pPr>
              <a:defRPr/>
            </a:pPr>
            <a:fld id="{A9BA4215-037C-415B-9BFE-9EED1948B078}" type="slidenum">
              <a:rPr lang="en-GB" sz="900" smtClean="0"/>
              <a:pPr>
                <a:defRPr/>
              </a:pPr>
              <a:t>‹#›</a:t>
            </a:fld>
            <a:endParaRPr lang="en-GB" sz="900" dirty="0"/>
          </a:p>
        </p:txBody>
      </p:sp>
    </p:spTree>
    <p:extLst>
      <p:ext uri="{BB962C8B-B14F-4D97-AF65-F5344CB8AC3E}">
        <p14:creationId xmlns:p14="http://schemas.microsoft.com/office/powerpoint/2010/main" val="1623751993"/>
      </p:ext>
    </p:extLst>
  </p:cSld>
  <p:clrMapOvr>
    <a:masterClrMapping/>
  </p:clrMapOvr>
  <p:transition spd="slow">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021E2C13-39B7-4F7B-B4A7-0D58CB409C4A}" type="slidenum">
              <a:rPr lang="fr-FR"/>
              <a:pPr>
                <a:defRPr/>
              </a:pPr>
              <a:t>‹#›</a:t>
            </a:fld>
            <a:endParaRPr lang="fr-FR" dirty="0"/>
          </a:p>
        </p:txBody>
      </p:sp>
    </p:spTree>
    <p:extLst>
      <p:ext uri="{BB962C8B-B14F-4D97-AF65-F5344CB8AC3E}">
        <p14:creationId xmlns:p14="http://schemas.microsoft.com/office/powerpoint/2010/main" val="327333242"/>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C6935DDC-8D3B-4965-9191-831A2B78A5C7}" type="slidenum">
              <a:rPr lang="fr-FR"/>
              <a:pPr>
                <a:defRPr/>
              </a:pPr>
              <a:t>‹#›</a:t>
            </a:fld>
            <a:endParaRPr lang="fr-FR" dirty="0"/>
          </a:p>
        </p:txBody>
      </p:sp>
    </p:spTree>
    <p:extLst>
      <p:ext uri="{BB962C8B-B14F-4D97-AF65-F5344CB8AC3E}">
        <p14:creationId xmlns:p14="http://schemas.microsoft.com/office/powerpoint/2010/main" val="1247294279"/>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35A949AC-F77F-49A0-8AAA-D07BC390FE1E}" type="slidenum">
              <a:rPr lang="fr-FR"/>
              <a:pPr>
                <a:defRPr/>
              </a:pPr>
              <a:t>‹#›</a:t>
            </a:fld>
            <a:endParaRPr lang="fr-FR" dirty="0"/>
          </a:p>
        </p:txBody>
      </p:sp>
    </p:spTree>
    <p:extLst>
      <p:ext uri="{BB962C8B-B14F-4D97-AF65-F5344CB8AC3E}">
        <p14:creationId xmlns:p14="http://schemas.microsoft.com/office/powerpoint/2010/main" val="67950698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14BCD13C-B3EA-489B-B69B-733F4A6DC2A5}" type="slidenum">
              <a:rPr lang="fr-FR"/>
              <a:pPr>
                <a:defRPr/>
              </a:pPr>
              <a:t>‹#›</a:t>
            </a:fld>
            <a:endParaRPr lang="fr-FR" dirty="0"/>
          </a:p>
        </p:txBody>
      </p:sp>
    </p:spTree>
    <p:extLst>
      <p:ext uri="{BB962C8B-B14F-4D97-AF65-F5344CB8AC3E}">
        <p14:creationId xmlns:p14="http://schemas.microsoft.com/office/powerpoint/2010/main" val="1568904364"/>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6"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3" y="306388"/>
            <a:ext cx="5784850"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9B299CE0-EC45-458D-9A7D-CFCE6A113C03}" type="slidenum">
              <a:rPr lang="fr-FR"/>
              <a:pPr>
                <a:defRPr/>
              </a:pPr>
              <a:t>‹#›</a:t>
            </a:fld>
            <a:endParaRPr lang="fr-FR" dirty="0"/>
          </a:p>
        </p:txBody>
      </p:sp>
    </p:spTree>
    <p:extLst>
      <p:ext uri="{BB962C8B-B14F-4D97-AF65-F5344CB8AC3E}">
        <p14:creationId xmlns:p14="http://schemas.microsoft.com/office/powerpoint/2010/main" val="2753571674"/>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p>
        </p:txBody>
      </p:sp>
      <p:pic>
        <p:nvPicPr>
          <p:cNvPr id="5" name="Picture 5" descr="LOGO CE-EN-NEG-quadri.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1125" y="3175"/>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4262438" y="6669088"/>
            <a:ext cx="596900"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schemeClr val="lt1"/>
              </a:solidFill>
              <a:latin typeface="+mn-lt"/>
              <a:ea typeface="+mn-ea"/>
            </a:endParaRPr>
          </a:p>
        </p:txBody>
      </p:sp>
      <p:sp>
        <p:nvSpPr>
          <p:cNvPr id="2" name="Title 1"/>
          <p:cNvSpPr>
            <a:spLocks noGrp="1"/>
          </p:cNvSpPr>
          <p:nvPr>
            <p:ph type="title"/>
          </p:nvPr>
        </p:nvSpPr>
        <p:spPr>
          <a:xfrm>
            <a:off x="468313" y="1556277"/>
            <a:ext cx="8229600" cy="936625"/>
          </a:xfrm>
        </p:spPr>
        <p:txBody>
          <a:bodyPr/>
          <a:lstStyle/>
          <a:p>
            <a:r>
              <a:rPr lang="en-US" dirty="0" smtClean="0"/>
              <a:t>Click to edit Master title style</a:t>
            </a:r>
            <a:endParaRPr lang="en-GB" dirty="0"/>
          </a:p>
        </p:txBody>
      </p:sp>
      <p:sp>
        <p:nvSpPr>
          <p:cNvPr id="10" name="Content Placeholder 2"/>
          <p:cNvSpPr>
            <a:spLocks noGrp="1"/>
          </p:cNvSpPr>
          <p:nvPr>
            <p:ph idx="1"/>
          </p:nvPr>
        </p:nvSpPr>
        <p:spPr>
          <a:xfrm>
            <a:off x="457200" y="2564904"/>
            <a:ext cx="82296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atin typeface="Trebuchet MS" pitchFamily="34" charset="0"/>
                <a:ea typeface="+mn-ea"/>
                <a:cs typeface="Arial" charset="0"/>
              </a:defRPr>
            </a:lvl1pPr>
          </a:lstStyle>
          <a:p>
            <a:pPr>
              <a:defRPr/>
            </a:pPr>
            <a:endParaRPr lang="en-GB" dirty="0"/>
          </a:p>
        </p:txBody>
      </p:sp>
      <p:sp>
        <p:nvSpPr>
          <p:cNvPr id="8" name="Rectangle 5"/>
          <p:cNvSpPr>
            <a:spLocks noGrp="1" noChangeArrowheads="1"/>
          </p:cNvSpPr>
          <p:nvPr>
            <p:ph type="ftr" sz="quarter" idx="11"/>
          </p:nvPr>
        </p:nvSpPr>
        <p:spPr>
          <a:xfrm>
            <a:off x="3124200" y="6237288"/>
            <a:ext cx="2895600" cy="484187"/>
          </a:xfrm>
          <a:prstGeom prst="rect">
            <a:avLst/>
          </a:prstGeom>
        </p:spPr>
        <p:txBody>
          <a:bodyPr/>
          <a:lstStyle>
            <a:lvl1pPr>
              <a:defRPr>
                <a:latin typeface="Trebuchet MS" pitchFamily="34" charset="0"/>
                <a:ea typeface="+mn-ea"/>
                <a:cs typeface="Arial" charset="0"/>
              </a:defRPr>
            </a:lvl1pPr>
          </a:lstStyle>
          <a:p>
            <a:pPr>
              <a:defRPr/>
            </a:pPr>
            <a:endParaRPr dirty="0"/>
          </a:p>
        </p:txBody>
      </p:sp>
      <p:sp>
        <p:nvSpPr>
          <p:cNvPr id="9" name="Rectangle 6"/>
          <p:cNvSpPr>
            <a:spLocks noGrp="1" noChangeArrowheads="1"/>
          </p:cNvSpPr>
          <p:nvPr>
            <p:ph type="sldNum" sz="quarter" idx="12"/>
          </p:nvPr>
        </p:nvSpPr>
        <p:spPr/>
        <p:txBody>
          <a:bodyPr/>
          <a:lstStyle>
            <a:lvl1pPr>
              <a:defRPr/>
            </a:lvl1pPr>
          </a:lstStyle>
          <a:p>
            <a:pPr>
              <a:defRPr/>
            </a:pPr>
            <a:fld id="{7D060647-34C4-4FEC-B53A-80343FAF2879}" type="slidenum">
              <a:rPr lang="en-GB"/>
              <a:pPr>
                <a:defRPr/>
              </a:pPr>
              <a:t>‹#›</a:t>
            </a:fld>
            <a:endParaRPr lang="en-GB" dirty="0"/>
          </a:p>
        </p:txBody>
      </p:sp>
    </p:spTree>
    <p:extLst>
      <p:ext uri="{BB962C8B-B14F-4D97-AF65-F5344CB8AC3E}">
        <p14:creationId xmlns:p14="http://schemas.microsoft.com/office/powerpoint/2010/main" val="4164403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52" descr="fond hau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53"/>
          <p:cNvSpPr>
            <a:spLocks noChangeArrowheads="1"/>
          </p:cNvSpPr>
          <p:nvPr userDrawn="1"/>
        </p:nvSpPr>
        <p:spPr bwMode="black">
          <a:xfrm>
            <a:off x="0" y="1693863"/>
            <a:ext cx="9144000" cy="71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nchor="ctr"/>
          <a:lstStyle/>
          <a:p>
            <a:endParaRPr lang="en-US" dirty="0">
              <a:solidFill>
                <a:srgbClr val="30529D"/>
              </a:solidFill>
            </a:endParaRPr>
          </a:p>
        </p:txBody>
      </p:sp>
      <p:pic>
        <p:nvPicPr>
          <p:cNvPr id="6" name="Picture 554" descr="ISA_ne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black">
          <a:xfrm>
            <a:off x="649288" y="3178175"/>
            <a:ext cx="22733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92"/>
          <p:cNvGrpSpPr>
            <a:grpSpLocks/>
          </p:cNvGrpSpPr>
          <p:nvPr userDrawn="1"/>
        </p:nvGrpSpPr>
        <p:grpSpPr bwMode="auto">
          <a:xfrm>
            <a:off x="3103563" y="3644900"/>
            <a:ext cx="6216650" cy="360363"/>
            <a:chOff x="1955" y="2296"/>
            <a:chExt cx="3916" cy="227"/>
          </a:xfrm>
        </p:grpSpPr>
        <p:grpSp>
          <p:nvGrpSpPr>
            <p:cNvPr id="8" name="Group 555"/>
            <p:cNvGrpSpPr>
              <a:grpSpLocks/>
            </p:cNvGrpSpPr>
            <p:nvPr userDrawn="1"/>
          </p:nvGrpSpPr>
          <p:grpSpPr bwMode="auto">
            <a:xfrm>
              <a:off x="1955" y="2296"/>
              <a:ext cx="3916" cy="227"/>
              <a:chOff x="0" y="3839"/>
              <a:chExt cx="5934" cy="227"/>
            </a:xfrm>
          </p:grpSpPr>
          <p:grpSp>
            <p:nvGrpSpPr>
              <p:cNvPr id="110" name="Group 556"/>
              <p:cNvGrpSpPr>
                <a:grpSpLocks/>
              </p:cNvGrpSpPr>
              <p:nvPr userDrawn="1"/>
            </p:nvGrpSpPr>
            <p:grpSpPr bwMode="auto">
              <a:xfrm>
                <a:off x="63" y="3839"/>
                <a:ext cx="5871" cy="227"/>
                <a:chOff x="3656" y="1349"/>
                <a:chExt cx="4537" cy="227"/>
              </a:xfrm>
            </p:grpSpPr>
            <p:sp>
              <p:nvSpPr>
                <p:cNvPr id="112" name="Rectangle 557"/>
                <p:cNvSpPr>
                  <a:spLocks noChangeArrowheads="1"/>
                </p:cNvSpPr>
                <p:nvPr userDrawn="1"/>
              </p:nvSpPr>
              <p:spPr bwMode="gray">
                <a:xfrm>
                  <a:off x="36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3" name="Rectangle 558"/>
                <p:cNvSpPr>
                  <a:spLocks noChangeArrowheads="1"/>
                </p:cNvSpPr>
                <p:nvPr userDrawn="1"/>
              </p:nvSpPr>
              <p:spPr bwMode="gray">
                <a:xfrm>
                  <a:off x="369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4" name="Rectangle 559"/>
                <p:cNvSpPr>
                  <a:spLocks noChangeArrowheads="1"/>
                </p:cNvSpPr>
                <p:nvPr userDrawn="1"/>
              </p:nvSpPr>
              <p:spPr bwMode="gray">
                <a:xfrm>
                  <a:off x="372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5" name="Rectangle 560"/>
                <p:cNvSpPr>
                  <a:spLocks noChangeArrowheads="1"/>
                </p:cNvSpPr>
                <p:nvPr userDrawn="1"/>
              </p:nvSpPr>
              <p:spPr bwMode="gray">
                <a:xfrm>
                  <a:off x="376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6" name="Rectangle 561"/>
                <p:cNvSpPr>
                  <a:spLocks noChangeArrowheads="1"/>
                </p:cNvSpPr>
                <p:nvPr userDrawn="1"/>
              </p:nvSpPr>
              <p:spPr bwMode="gray">
                <a:xfrm>
                  <a:off x="3798"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7" name="Rectangle 562"/>
                <p:cNvSpPr>
                  <a:spLocks noChangeArrowheads="1"/>
                </p:cNvSpPr>
                <p:nvPr userDrawn="1"/>
              </p:nvSpPr>
              <p:spPr bwMode="gray">
                <a:xfrm>
                  <a:off x="383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8" name="Rectangle 563"/>
                <p:cNvSpPr>
                  <a:spLocks noChangeArrowheads="1"/>
                </p:cNvSpPr>
                <p:nvPr userDrawn="1"/>
              </p:nvSpPr>
              <p:spPr bwMode="gray">
                <a:xfrm>
                  <a:off x="386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19" name="Rectangle 564"/>
                <p:cNvSpPr>
                  <a:spLocks noChangeArrowheads="1"/>
                </p:cNvSpPr>
                <p:nvPr userDrawn="1"/>
              </p:nvSpPr>
              <p:spPr bwMode="gray">
                <a:xfrm>
                  <a:off x="390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0" name="Rectangle 565"/>
                <p:cNvSpPr>
                  <a:spLocks noChangeArrowheads="1"/>
                </p:cNvSpPr>
                <p:nvPr userDrawn="1"/>
              </p:nvSpPr>
              <p:spPr bwMode="gray">
                <a:xfrm>
                  <a:off x="394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1" name="Rectangle 566"/>
                <p:cNvSpPr>
                  <a:spLocks noChangeArrowheads="1"/>
                </p:cNvSpPr>
                <p:nvPr userDrawn="1"/>
              </p:nvSpPr>
              <p:spPr bwMode="gray">
                <a:xfrm>
                  <a:off x="397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2" name="Rectangle 567"/>
                <p:cNvSpPr>
                  <a:spLocks noChangeArrowheads="1"/>
                </p:cNvSpPr>
                <p:nvPr userDrawn="1"/>
              </p:nvSpPr>
              <p:spPr bwMode="gray">
                <a:xfrm>
                  <a:off x="400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3" name="Rectangle 568"/>
                <p:cNvSpPr>
                  <a:spLocks noChangeArrowheads="1"/>
                </p:cNvSpPr>
                <p:nvPr userDrawn="1"/>
              </p:nvSpPr>
              <p:spPr bwMode="gray">
                <a:xfrm>
                  <a:off x="404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4" name="Rectangle 569"/>
                <p:cNvSpPr>
                  <a:spLocks noChangeArrowheads="1"/>
                </p:cNvSpPr>
                <p:nvPr userDrawn="1"/>
              </p:nvSpPr>
              <p:spPr bwMode="gray">
                <a:xfrm>
                  <a:off x="407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5" name="Rectangle 570"/>
                <p:cNvSpPr>
                  <a:spLocks noChangeArrowheads="1"/>
                </p:cNvSpPr>
                <p:nvPr userDrawn="1"/>
              </p:nvSpPr>
              <p:spPr bwMode="gray">
                <a:xfrm>
                  <a:off x="411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6" name="Rectangle 571"/>
                <p:cNvSpPr>
                  <a:spLocks noChangeArrowheads="1"/>
                </p:cNvSpPr>
                <p:nvPr userDrawn="1"/>
              </p:nvSpPr>
              <p:spPr bwMode="gray">
                <a:xfrm>
                  <a:off x="414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7" name="Rectangle 572"/>
                <p:cNvSpPr>
                  <a:spLocks noChangeArrowheads="1"/>
                </p:cNvSpPr>
                <p:nvPr userDrawn="1"/>
              </p:nvSpPr>
              <p:spPr bwMode="gray">
                <a:xfrm>
                  <a:off x="418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8" name="Rectangle 573"/>
                <p:cNvSpPr>
                  <a:spLocks noChangeArrowheads="1"/>
                </p:cNvSpPr>
                <p:nvPr userDrawn="1"/>
              </p:nvSpPr>
              <p:spPr bwMode="gray">
                <a:xfrm>
                  <a:off x="421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29" name="Rectangle 574"/>
                <p:cNvSpPr>
                  <a:spLocks noChangeArrowheads="1"/>
                </p:cNvSpPr>
                <p:nvPr userDrawn="1"/>
              </p:nvSpPr>
              <p:spPr bwMode="gray">
                <a:xfrm>
                  <a:off x="425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0" name="Rectangle 575"/>
                <p:cNvSpPr>
                  <a:spLocks noChangeArrowheads="1"/>
                </p:cNvSpPr>
                <p:nvPr userDrawn="1"/>
              </p:nvSpPr>
              <p:spPr bwMode="gray">
                <a:xfrm>
                  <a:off x="428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1" name="Rectangle 576"/>
                <p:cNvSpPr>
                  <a:spLocks noChangeArrowheads="1"/>
                </p:cNvSpPr>
                <p:nvPr userDrawn="1"/>
              </p:nvSpPr>
              <p:spPr bwMode="gray">
                <a:xfrm>
                  <a:off x="432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2" name="Rectangle 577"/>
                <p:cNvSpPr>
                  <a:spLocks noChangeArrowheads="1"/>
                </p:cNvSpPr>
                <p:nvPr userDrawn="1"/>
              </p:nvSpPr>
              <p:spPr bwMode="gray">
                <a:xfrm>
                  <a:off x="435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3" name="Rectangle 578"/>
                <p:cNvSpPr>
                  <a:spLocks noChangeArrowheads="1"/>
                </p:cNvSpPr>
                <p:nvPr userDrawn="1"/>
              </p:nvSpPr>
              <p:spPr bwMode="gray">
                <a:xfrm>
                  <a:off x="439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4" name="Rectangle 579"/>
                <p:cNvSpPr>
                  <a:spLocks noChangeArrowheads="1"/>
                </p:cNvSpPr>
                <p:nvPr userDrawn="1"/>
              </p:nvSpPr>
              <p:spPr bwMode="gray">
                <a:xfrm>
                  <a:off x="442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5" name="Rectangle 580"/>
                <p:cNvSpPr>
                  <a:spLocks noChangeArrowheads="1"/>
                </p:cNvSpPr>
                <p:nvPr userDrawn="1"/>
              </p:nvSpPr>
              <p:spPr bwMode="gray">
                <a:xfrm>
                  <a:off x="446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6" name="Rectangle 581"/>
                <p:cNvSpPr>
                  <a:spLocks noChangeArrowheads="1"/>
                </p:cNvSpPr>
                <p:nvPr userDrawn="1"/>
              </p:nvSpPr>
              <p:spPr bwMode="gray">
                <a:xfrm>
                  <a:off x="450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7" name="Rectangle 582"/>
                <p:cNvSpPr>
                  <a:spLocks noChangeArrowheads="1"/>
                </p:cNvSpPr>
                <p:nvPr userDrawn="1"/>
              </p:nvSpPr>
              <p:spPr bwMode="gray">
                <a:xfrm>
                  <a:off x="453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8" name="Rectangle 583"/>
                <p:cNvSpPr>
                  <a:spLocks noChangeArrowheads="1"/>
                </p:cNvSpPr>
                <p:nvPr userDrawn="1"/>
              </p:nvSpPr>
              <p:spPr bwMode="gray">
                <a:xfrm>
                  <a:off x="457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9" name="Rectangle 584"/>
                <p:cNvSpPr>
                  <a:spLocks noChangeArrowheads="1"/>
                </p:cNvSpPr>
                <p:nvPr userDrawn="1"/>
              </p:nvSpPr>
              <p:spPr bwMode="gray">
                <a:xfrm>
                  <a:off x="46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0" name="Rectangle 585"/>
                <p:cNvSpPr>
                  <a:spLocks noChangeArrowheads="1"/>
                </p:cNvSpPr>
                <p:nvPr userDrawn="1"/>
              </p:nvSpPr>
              <p:spPr bwMode="gray">
                <a:xfrm>
                  <a:off x="464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1" name="Rectangle 586"/>
                <p:cNvSpPr>
                  <a:spLocks noChangeArrowheads="1"/>
                </p:cNvSpPr>
                <p:nvPr userDrawn="1"/>
              </p:nvSpPr>
              <p:spPr bwMode="gray">
                <a:xfrm>
                  <a:off x="467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2" name="Rectangle 587"/>
                <p:cNvSpPr>
                  <a:spLocks noChangeArrowheads="1"/>
                </p:cNvSpPr>
                <p:nvPr userDrawn="1"/>
              </p:nvSpPr>
              <p:spPr bwMode="gray">
                <a:xfrm>
                  <a:off x="47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3" name="Rectangle 588"/>
                <p:cNvSpPr>
                  <a:spLocks noChangeArrowheads="1"/>
                </p:cNvSpPr>
                <p:nvPr userDrawn="1"/>
              </p:nvSpPr>
              <p:spPr bwMode="gray">
                <a:xfrm>
                  <a:off x="474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4" name="Rectangle 589"/>
                <p:cNvSpPr>
                  <a:spLocks noChangeArrowheads="1"/>
                </p:cNvSpPr>
                <p:nvPr userDrawn="1"/>
              </p:nvSpPr>
              <p:spPr bwMode="gray">
                <a:xfrm>
                  <a:off x="477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5" name="Rectangle 590"/>
                <p:cNvSpPr>
                  <a:spLocks noChangeArrowheads="1"/>
                </p:cNvSpPr>
                <p:nvPr userDrawn="1"/>
              </p:nvSpPr>
              <p:spPr bwMode="gray">
                <a:xfrm>
                  <a:off x="481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6" name="Rectangle 591"/>
                <p:cNvSpPr>
                  <a:spLocks noChangeArrowheads="1"/>
                </p:cNvSpPr>
                <p:nvPr userDrawn="1"/>
              </p:nvSpPr>
              <p:spPr bwMode="gray">
                <a:xfrm>
                  <a:off x="4851"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7" name="Rectangle 592"/>
                <p:cNvSpPr>
                  <a:spLocks noChangeArrowheads="1"/>
                </p:cNvSpPr>
                <p:nvPr userDrawn="1"/>
              </p:nvSpPr>
              <p:spPr bwMode="gray">
                <a:xfrm>
                  <a:off x="488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8" name="Rectangle 593"/>
                <p:cNvSpPr>
                  <a:spLocks noChangeArrowheads="1"/>
                </p:cNvSpPr>
                <p:nvPr userDrawn="1"/>
              </p:nvSpPr>
              <p:spPr bwMode="gray">
                <a:xfrm>
                  <a:off x="491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49" name="Rectangle 594"/>
                <p:cNvSpPr>
                  <a:spLocks noChangeArrowheads="1"/>
                </p:cNvSpPr>
                <p:nvPr userDrawn="1"/>
              </p:nvSpPr>
              <p:spPr bwMode="gray">
                <a:xfrm>
                  <a:off x="4950"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0" name="Rectangle 595"/>
                <p:cNvSpPr>
                  <a:spLocks noChangeArrowheads="1"/>
                </p:cNvSpPr>
                <p:nvPr userDrawn="1"/>
              </p:nvSpPr>
              <p:spPr bwMode="gray">
                <a:xfrm>
                  <a:off x="498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1" name="Rectangle 596"/>
                <p:cNvSpPr>
                  <a:spLocks noChangeArrowheads="1"/>
                </p:cNvSpPr>
                <p:nvPr userDrawn="1"/>
              </p:nvSpPr>
              <p:spPr bwMode="gray">
                <a:xfrm>
                  <a:off x="502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2" name="Rectangle 597"/>
                <p:cNvSpPr>
                  <a:spLocks noChangeArrowheads="1"/>
                </p:cNvSpPr>
                <p:nvPr userDrawn="1"/>
              </p:nvSpPr>
              <p:spPr bwMode="gray">
                <a:xfrm>
                  <a:off x="505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3" name="Rectangle 598"/>
                <p:cNvSpPr>
                  <a:spLocks noChangeArrowheads="1"/>
                </p:cNvSpPr>
                <p:nvPr userDrawn="1"/>
              </p:nvSpPr>
              <p:spPr bwMode="gray">
                <a:xfrm>
                  <a:off x="5092"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4" name="Rectangle 599"/>
                <p:cNvSpPr>
                  <a:spLocks noChangeArrowheads="1"/>
                </p:cNvSpPr>
                <p:nvPr userDrawn="1"/>
              </p:nvSpPr>
              <p:spPr bwMode="gray">
                <a:xfrm>
                  <a:off x="513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5" name="Rectangle 600"/>
                <p:cNvSpPr>
                  <a:spLocks noChangeArrowheads="1"/>
                </p:cNvSpPr>
                <p:nvPr userDrawn="1"/>
              </p:nvSpPr>
              <p:spPr bwMode="gray">
                <a:xfrm>
                  <a:off x="516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6" name="Rectangle 601"/>
                <p:cNvSpPr>
                  <a:spLocks noChangeArrowheads="1"/>
                </p:cNvSpPr>
                <p:nvPr userDrawn="1"/>
              </p:nvSpPr>
              <p:spPr bwMode="gray">
                <a:xfrm>
                  <a:off x="520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7" name="Rectangle 602"/>
                <p:cNvSpPr>
                  <a:spLocks noChangeArrowheads="1"/>
                </p:cNvSpPr>
                <p:nvPr userDrawn="1"/>
              </p:nvSpPr>
              <p:spPr bwMode="gray">
                <a:xfrm>
                  <a:off x="523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8" name="Rectangle 603"/>
                <p:cNvSpPr>
                  <a:spLocks noChangeArrowheads="1"/>
                </p:cNvSpPr>
                <p:nvPr userDrawn="1"/>
              </p:nvSpPr>
              <p:spPr bwMode="gray">
                <a:xfrm>
                  <a:off x="527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59" name="Rectangle 604"/>
                <p:cNvSpPr>
                  <a:spLocks noChangeArrowheads="1"/>
                </p:cNvSpPr>
                <p:nvPr userDrawn="1"/>
              </p:nvSpPr>
              <p:spPr bwMode="gray">
                <a:xfrm>
                  <a:off x="530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0" name="Rectangle 605"/>
                <p:cNvSpPr>
                  <a:spLocks noChangeArrowheads="1"/>
                </p:cNvSpPr>
                <p:nvPr userDrawn="1"/>
              </p:nvSpPr>
              <p:spPr bwMode="gray">
                <a:xfrm>
                  <a:off x="533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1" name="Rectangle 606"/>
                <p:cNvSpPr>
                  <a:spLocks noChangeArrowheads="1"/>
                </p:cNvSpPr>
                <p:nvPr userDrawn="1"/>
              </p:nvSpPr>
              <p:spPr bwMode="gray">
                <a:xfrm>
                  <a:off x="5378"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2" name="Rectangle 607"/>
                <p:cNvSpPr>
                  <a:spLocks noChangeArrowheads="1"/>
                </p:cNvSpPr>
                <p:nvPr userDrawn="1"/>
              </p:nvSpPr>
              <p:spPr bwMode="gray">
                <a:xfrm>
                  <a:off x="541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3" name="Rectangle 608"/>
                <p:cNvSpPr>
                  <a:spLocks noChangeArrowheads="1"/>
                </p:cNvSpPr>
                <p:nvPr userDrawn="1"/>
              </p:nvSpPr>
              <p:spPr bwMode="gray">
                <a:xfrm>
                  <a:off x="544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4" name="Rectangle 609"/>
                <p:cNvSpPr>
                  <a:spLocks noChangeArrowheads="1"/>
                </p:cNvSpPr>
                <p:nvPr userDrawn="1"/>
              </p:nvSpPr>
              <p:spPr bwMode="gray">
                <a:xfrm>
                  <a:off x="548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5" name="Rectangle 610"/>
                <p:cNvSpPr>
                  <a:spLocks noChangeArrowheads="1"/>
                </p:cNvSpPr>
                <p:nvPr userDrawn="1"/>
              </p:nvSpPr>
              <p:spPr bwMode="gray">
                <a:xfrm>
                  <a:off x="551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6" name="Rectangle 611"/>
                <p:cNvSpPr>
                  <a:spLocks noChangeArrowheads="1"/>
                </p:cNvSpPr>
                <p:nvPr userDrawn="1"/>
              </p:nvSpPr>
              <p:spPr bwMode="gray">
                <a:xfrm>
                  <a:off x="554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7" name="Rectangle 612"/>
                <p:cNvSpPr>
                  <a:spLocks noChangeArrowheads="1"/>
                </p:cNvSpPr>
                <p:nvPr userDrawn="1"/>
              </p:nvSpPr>
              <p:spPr bwMode="gray">
                <a:xfrm>
                  <a:off x="5583"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8" name="Rectangle 613"/>
                <p:cNvSpPr>
                  <a:spLocks noChangeArrowheads="1"/>
                </p:cNvSpPr>
                <p:nvPr userDrawn="1"/>
              </p:nvSpPr>
              <p:spPr bwMode="gray">
                <a:xfrm>
                  <a:off x="562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69" name="Rectangle 614"/>
                <p:cNvSpPr>
                  <a:spLocks noChangeArrowheads="1"/>
                </p:cNvSpPr>
                <p:nvPr userDrawn="1"/>
              </p:nvSpPr>
              <p:spPr bwMode="gray">
                <a:xfrm>
                  <a:off x="565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0" name="Rectangle 615"/>
                <p:cNvSpPr>
                  <a:spLocks noChangeArrowheads="1"/>
                </p:cNvSpPr>
                <p:nvPr userDrawn="1"/>
              </p:nvSpPr>
              <p:spPr bwMode="gray">
                <a:xfrm>
                  <a:off x="569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1" name="Rectangle 616"/>
                <p:cNvSpPr>
                  <a:spLocks noChangeArrowheads="1"/>
                </p:cNvSpPr>
                <p:nvPr userDrawn="1"/>
              </p:nvSpPr>
              <p:spPr bwMode="gray">
                <a:xfrm>
                  <a:off x="572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2" name="Rectangle 617"/>
                <p:cNvSpPr>
                  <a:spLocks noChangeArrowheads="1"/>
                </p:cNvSpPr>
                <p:nvPr userDrawn="1"/>
              </p:nvSpPr>
              <p:spPr bwMode="gray">
                <a:xfrm>
                  <a:off x="5761"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3" name="Rectangle 618"/>
                <p:cNvSpPr>
                  <a:spLocks noChangeArrowheads="1"/>
                </p:cNvSpPr>
                <p:nvPr userDrawn="1"/>
              </p:nvSpPr>
              <p:spPr bwMode="gray">
                <a:xfrm>
                  <a:off x="579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4" name="Rectangle 619"/>
                <p:cNvSpPr>
                  <a:spLocks noChangeArrowheads="1"/>
                </p:cNvSpPr>
                <p:nvPr userDrawn="1"/>
              </p:nvSpPr>
              <p:spPr bwMode="gray">
                <a:xfrm>
                  <a:off x="582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5" name="Rectangle 620"/>
                <p:cNvSpPr>
                  <a:spLocks noChangeArrowheads="1"/>
                </p:cNvSpPr>
                <p:nvPr userDrawn="1"/>
              </p:nvSpPr>
              <p:spPr bwMode="gray">
                <a:xfrm>
                  <a:off x="586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6" name="Rectangle 621"/>
                <p:cNvSpPr>
                  <a:spLocks noChangeArrowheads="1"/>
                </p:cNvSpPr>
                <p:nvPr userDrawn="1"/>
              </p:nvSpPr>
              <p:spPr bwMode="gray">
                <a:xfrm>
                  <a:off x="589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7" name="Rectangle 622"/>
                <p:cNvSpPr>
                  <a:spLocks noChangeArrowheads="1"/>
                </p:cNvSpPr>
                <p:nvPr userDrawn="1"/>
              </p:nvSpPr>
              <p:spPr bwMode="gray">
                <a:xfrm>
                  <a:off x="593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8" name="Rectangle 623"/>
                <p:cNvSpPr>
                  <a:spLocks noChangeArrowheads="1"/>
                </p:cNvSpPr>
                <p:nvPr userDrawn="1"/>
              </p:nvSpPr>
              <p:spPr bwMode="gray">
                <a:xfrm>
                  <a:off x="597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79" name="Rectangle 624"/>
                <p:cNvSpPr>
                  <a:spLocks noChangeArrowheads="1"/>
                </p:cNvSpPr>
                <p:nvPr userDrawn="1"/>
              </p:nvSpPr>
              <p:spPr bwMode="gray">
                <a:xfrm>
                  <a:off x="60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0" name="Rectangle 625"/>
                <p:cNvSpPr>
                  <a:spLocks noChangeArrowheads="1"/>
                </p:cNvSpPr>
                <p:nvPr userDrawn="1"/>
              </p:nvSpPr>
              <p:spPr bwMode="gray">
                <a:xfrm>
                  <a:off x="604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1" name="Rectangle 626"/>
                <p:cNvSpPr>
                  <a:spLocks noChangeArrowheads="1"/>
                </p:cNvSpPr>
                <p:nvPr userDrawn="1"/>
              </p:nvSpPr>
              <p:spPr bwMode="gray">
                <a:xfrm>
                  <a:off x="607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2" name="Rectangle 627"/>
                <p:cNvSpPr>
                  <a:spLocks noChangeArrowheads="1"/>
                </p:cNvSpPr>
                <p:nvPr userDrawn="1"/>
              </p:nvSpPr>
              <p:spPr bwMode="gray">
                <a:xfrm>
                  <a:off x="611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3" name="Rectangle 628"/>
                <p:cNvSpPr>
                  <a:spLocks noChangeArrowheads="1"/>
                </p:cNvSpPr>
                <p:nvPr userDrawn="1"/>
              </p:nvSpPr>
              <p:spPr bwMode="gray">
                <a:xfrm>
                  <a:off x="614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4" name="Rectangle 629"/>
                <p:cNvSpPr>
                  <a:spLocks noChangeArrowheads="1"/>
                </p:cNvSpPr>
                <p:nvPr userDrawn="1"/>
              </p:nvSpPr>
              <p:spPr bwMode="gray">
                <a:xfrm>
                  <a:off x="617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5" name="Rectangle 630"/>
                <p:cNvSpPr>
                  <a:spLocks noChangeArrowheads="1"/>
                </p:cNvSpPr>
                <p:nvPr userDrawn="1"/>
              </p:nvSpPr>
              <p:spPr bwMode="gray">
                <a:xfrm>
                  <a:off x="621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6" name="Rectangle 631"/>
                <p:cNvSpPr>
                  <a:spLocks noChangeArrowheads="1"/>
                </p:cNvSpPr>
                <p:nvPr userDrawn="1"/>
              </p:nvSpPr>
              <p:spPr bwMode="gray">
                <a:xfrm>
                  <a:off x="625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7" name="Rectangle 632"/>
                <p:cNvSpPr>
                  <a:spLocks noChangeArrowheads="1"/>
                </p:cNvSpPr>
                <p:nvPr userDrawn="1"/>
              </p:nvSpPr>
              <p:spPr bwMode="gray">
                <a:xfrm>
                  <a:off x="628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8" name="Rectangle 633"/>
                <p:cNvSpPr>
                  <a:spLocks noChangeArrowheads="1"/>
                </p:cNvSpPr>
                <p:nvPr userDrawn="1"/>
              </p:nvSpPr>
              <p:spPr bwMode="gray">
                <a:xfrm>
                  <a:off x="632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89" name="Rectangle 634"/>
                <p:cNvSpPr>
                  <a:spLocks noChangeArrowheads="1"/>
                </p:cNvSpPr>
                <p:nvPr userDrawn="1"/>
              </p:nvSpPr>
              <p:spPr bwMode="gray">
                <a:xfrm>
                  <a:off x="635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0" name="Rectangle 635"/>
                <p:cNvSpPr>
                  <a:spLocks noChangeArrowheads="1"/>
                </p:cNvSpPr>
                <p:nvPr userDrawn="1"/>
              </p:nvSpPr>
              <p:spPr bwMode="gray">
                <a:xfrm>
                  <a:off x="639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1" name="Rectangle 636"/>
                <p:cNvSpPr>
                  <a:spLocks noChangeArrowheads="1"/>
                </p:cNvSpPr>
                <p:nvPr userDrawn="1"/>
              </p:nvSpPr>
              <p:spPr bwMode="gray">
                <a:xfrm>
                  <a:off x="642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2" name="Rectangle 637"/>
                <p:cNvSpPr>
                  <a:spLocks noChangeArrowheads="1"/>
                </p:cNvSpPr>
                <p:nvPr userDrawn="1"/>
              </p:nvSpPr>
              <p:spPr bwMode="gray">
                <a:xfrm>
                  <a:off x="646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3" name="Rectangle 638"/>
                <p:cNvSpPr>
                  <a:spLocks noChangeArrowheads="1"/>
                </p:cNvSpPr>
                <p:nvPr userDrawn="1"/>
              </p:nvSpPr>
              <p:spPr bwMode="gray">
                <a:xfrm>
                  <a:off x="649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4" name="Rectangle 639"/>
                <p:cNvSpPr>
                  <a:spLocks noChangeArrowheads="1"/>
                </p:cNvSpPr>
                <p:nvPr userDrawn="1"/>
              </p:nvSpPr>
              <p:spPr bwMode="gray">
                <a:xfrm>
                  <a:off x="653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5" name="Rectangle 640"/>
                <p:cNvSpPr>
                  <a:spLocks noChangeArrowheads="1"/>
                </p:cNvSpPr>
                <p:nvPr userDrawn="1"/>
              </p:nvSpPr>
              <p:spPr bwMode="gray">
                <a:xfrm>
                  <a:off x="656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6" name="Rectangle 641"/>
                <p:cNvSpPr>
                  <a:spLocks noChangeArrowheads="1"/>
                </p:cNvSpPr>
                <p:nvPr userDrawn="1"/>
              </p:nvSpPr>
              <p:spPr bwMode="gray">
                <a:xfrm>
                  <a:off x="660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7" name="Rectangle 642"/>
                <p:cNvSpPr>
                  <a:spLocks noChangeArrowheads="1"/>
                </p:cNvSpPr>
                <p:nvPr userDrawn="1"/>
              </p:nvSpPr>
              <p:spPr bwMode="gray">
                <a:xfrm>
                  <a:off x="663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8" name="Rectangle 643"/>
                <p:cNvSpPr>
                  <a:spLocks noChangeArrowheads="1"/>
                </p:cNvSpPr>
                <p:nvPr userDrawn="1"/>
              </p:nvSpPr>
              <p:spPr bwMode="gray">
                <a:xfrm>
                  <a:off x="667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99" name="Rectangle 644"/>
                <p:cNvSpPr>
                  <a:spLocks noChangeArrowheads="1"/>
                </p:cNvSpPr>
                <p:nvPr userDrawn="1"/>
              </p:nvSpPr>
              <p:spPr bwMode="gray">
                <a:xfrm>
                  <a:off x="67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0" name="Rectangle 645"/>
                <p:cNvSpPr>
                  <a:spLocks noChangeArrowheads="1"/>
                </p:cNvSpPr>
                <p:nvPr userDrawn="1"/>
              </p:nvSpPr>
              <p:spPr bwMode="gray">
                <a:xfrm>
                  <a:off x="674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1" name="Rectangle 646"/>
                <p:cNvSpPr>
                  <a:spLocks noChangeArrowheads="1"/>
                </p:cNvSpPr>
                <p:nvPr userDrawn="1"/>
              </p:nvSpPr>
              <p:spPr bwMode="gray">
                <a:xfrm>
                  <a:off x="6774"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2" name="Rectangle 647"/>
                <p:cNvSpPr>
                  <a:spLocks noChangeArrowheads="1"/>
                </p:cNvSpPr>
                <p:nvPr userDrawn="1"/>
              </p:nvSpPr>
              <p:spPr bwMode="gray">
                <a:xfrm>
                  <a:off x="681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3" name="Rectangle 648"/>
                <p:cNvSpPr>
                  <a:spLocks noChangeArrowheads="1"/>
                </p:cNvSpPr>
                <p:nvPr userDrawn="1"/>
              </p:nvSpPr>
              <p:spPr bwMode="gray">
                <a:xfrm>
                  <a:off x="684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4" name="Rectangle 649"/>
                <p:cNvSpPr>
                  <a:spLocks noChangeArrowheads="1"/>
                </p:cNvSpPr>
                <p:nvPr userDrawn="1"/>
              </p:nvSpPr>
              <p:spPr bwMode="gray">
                <a:xfrm>
                  <a:off x="688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5" name="Rectangle 650"/>
                <p:cNvSpPr>
                  <a:spLocks noChangeArrowheads="1"/>
                </p:cNvSpPr>
                <p:nvPr userDrawn="1"/>
              </p:nvSpPr>
              <p:spPr bwMode="gray">
                <a:xfrm>
                  <a:off x="691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6" name="Rectangle 651"/>
                <p:cNvSpPr>
                  <a:spLocks noChangeArrowheads="1"/>
                </p:cNvSpPr>
                <p:nvPr userDrawn="1"/>
              </p:nvSpPr>
              <p:spPr bwMode="gray">
                <a:xfrm>
                  <a:off x="695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7" name="Rectangle 652"/>
                <p:cNvSpPr>
                  <a:spLocks noChangeArrowheads="1"/>
                </p:cNvSpPr>
                <p:nvPr userDrawn="1"/>
              </p:nvSpPr>
              <p:spPr bwMode="gray">
                <a:xfrm>
                  <a:off x="698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8" name="Rectangle 653"/>
                <p:cNvSpPr>
                  <a:spLocks noChangeArrowheads="1"/>
                </p:cNvSpPr>
                <p:nvPr userDrawn="1"/>
              </p:nvSpPr>
              <p:spPr bwMode="gray">
                <a:xfrm>
                  <a:off x="702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09" name="Rectangle 654"/>
                <p:cNvSpPr>
                  <a:spLocks noChangeArrowheads="1"/>
                </p:cNvSpPr>
                <p:nvPr userDrawn="1"/>
              </p:nvSpPr>
              <p:spPr bwMode="gray">
                <a:xfrm>
                  <a:off x="70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0" name="Rectangle 655"/>
                <p:cNvSpPr>
                  <a:spLocks noChangeArrowheads="1"/>
                </p:cNvSpPr>
                <p:nvPr userDrawn="1"/>
              </p:nvSpPr>
              <p:spPr bwMode="gray">
                <a:xfrm>
                  <a:off x="709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1" name="Rectangle 656"/>
                <p:cNvSpPr>
                  <a:spLocks noChangeArrowheads="1"/>
                </p:cNvSpPr>
                <p:nvPr userDrawn="1"/>
              </p:nvSpPr>
              <p:spPr bwMode="gray">
                <a:xfrm>
                  <a:off x="712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2" name="Rectangle 657"/>
                <p:cNvSpPr>
                  <a:spLocks noChangeArrowheads="1"/>
                </p:cNvSpPr>
                <p:nvPr userDrawn="1"/>
              </p:nvSpPr>
              <p:spPr bwMode="gray">
                <a:xfrm>
                  <a:off x="716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3" name="Rectangle 658"/>
                <p:cNvSpPr>
                  <a:spLocks noChangeArrowheads="1"/>
                </p:cNvSpPr>
                <p:nvPr userDrawn="1"/>
              </p:nvSpPr>
              <p:spPr bwMode="gray">
                <a:xfrm>
                  <a:off x="719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4" name="Rectangle 659"/>
                <p:cNvSpPr>
                  <a:spLocks noChangeArrowheads="1"/>
                </p:cNvSpPr>
                <p:nvPr userDrawn="1"/>
              </p:nvSpPr>
              <p:spPr bwMode="gray">
                <a:xfrm>
                  <a:off x="723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5" name="Rectangle 660"/>
                <p:cNvSpPr>
                  <a:spLocks noChangeArrowheads="1"/>
                </p:cNvSpPr>
                <p:nvPr userDrawn="1"/>
              </p:nvSpPr>
              <p:spPr bwMode="gray">
                <a:xfrm>
                  <a:off x="726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6" name="Rectangle 661"/>
                <p:cNvSpPr>
                  <a:spLocks noChangeArrowheads="1"/>
                </p:cNvSpPr>
                <p:nvPr userDrawn="1"/>
              </p:nvSpPr>
              <p:spPr bwMode="gray">
                <a:xfrm>
                  <a:off x="730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7" name="Rectangle 662"/>
                <p:cNvSpPr>
                  <a:spLocks noChangeArrowheads="1"/>
                </p:cNvSpPr>
                <p:nvPr userDrawn="1"/>
              </p:nvSpPr>
              <p:spPr bwMode="gray">
                <a:xfrm>
                  <a:off x="733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8" name="Rectangle 663"/>
                <p:cNvSpPr>
                  <a:spLocks noChangeArrowheads="1"/>
                </p:cNvSpPr>
                <p:nvPr userDrawn="1"/>
              </p:nvSpPr>
              <p:spPr bwMode="gray">
                <a:xfrm>
                  <a:off x="737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19" name="Rectangle 664"/>
                <p:cNvSpPr>
                  <a:spLocks noChangeArrowheads="1"/>
                </p:cNvSpPr>
                <p:nvPr userDrawn="1"/>
              </p:nvSpPr>
              <p:spPr bwMode="gray">
                <a:xfrm>
                  <a:off x="740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0" name="Rectangle 665"/>
                <p:cNvSpPr>
                  <a:spLocks noChangeArrowheads="1"/>
                </p:cNvSpPr>
                <p:nvPr userDrawn="1"/>
              </p:nvSpPr>
              <p:spPr bwMode="gray">
                <a:xfrm>
                  <a:off x="744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1" name="Rectangle 666"/>
                <p:cNvSpPr>
                  <a:spLocks noChangeArrowheads="1"/>
                </p:cNvSpPr>
                <p:nvPr userDrawn="1"/>
              </p:nvSpPr>
              <p:spPr bwMode="gray">
                <a:xfrm>
                  <a:off x="747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2" name="Rectangle 667"/>
                <p:cNvSpPr>
                  <a:spLocks noChangeArrowheads="1"/>
                </p:cNvSpPr>
                <p:nvPr userDrawn="1"/>
              </p:nvSpPr>
              <p:spPr bwMode="gray">
                <a:xfrm>
                  <a:off x="751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3" name="Rectangle 668"/>
                <p:cNvSpPr>
                  <a:spLocks noChangeArrowheads="1"/>
                </p:cNvSpPr>
                <p:nvPr userDrawn="1"/>
              </p:nvSpPr>
              <p:spPr bwMode="gray">
                <a:xfrm>
                  <a:off x="754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4" name="Rectangle 669"/>
                <p:cNvSpPr>
                  <a:spLocks noChangeArrowheads="1"/>
                </p:cNvSpPr>
                <p:nvPr userDrawn="1"/>
              </p:nvSpPr>
              <p:spPr bwMode="gray">
                <a:xfrm>
                  <a:off x="758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5" name="Rectangle 670"/>
                <p:cNvSpPr>
                  <a:spLocks noChangeArrowheads="1"/>
                </p:cNvSpPr>
                <p:nvPr userDrawn="1"/>
              </p:nvSpPr>
              <p:spPr bwMode="gray">
                <a:xfrm>
                  <a:off x="761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6" name="Rectangle 671"/>
                <p:cNvSpPr>
                  <a:spLocks noChangeArrowheads="1"/>
                </p:cNvSpPr>
                <p:nvPr userDrawn="1"/>
              </p:nvSpPr>
              <p:spPr bwMode="gray">
                <a:xfrm>
                  <a:off x="765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7" name="Rectangle 672"/>
                <p:cNvSpPr>
                  <a:spLocks noChangeArrowheads="1"/>
                </p:cNvSpPr>
                <p:nvPr userDrawn="1"/>
              </p:nvSpPr>
              <p:spPr bwMode="gray">
                <a:xfrm>
                  <a:off x="768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8" name="Rectangle 673"/>
                <p:cNvSpPr>
                  <a:spLocks noChangeArrowheads="1"/>
                </p:cNvSpPr>
                <p:nvPr userDrawn="1"/>
              </p:nvSpPr>
              <p:spPr bwMode="gray">
                <a:xfrm>
                  <a:off x="772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29" name="Rectangle 674"/>
                <p:cNvSpPr>
                  <a:spLocks noChangeArrowheads="1"/>
                </p:cNvSpPr>
                <p:nvPr userDrawn="1"/>
              </p:nvSpPr>
              <p:spPr bwMode="gray">
                <a:xfrm>
                  <a:off x="775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0" name="Rectangle 675"/>
                <p:cNvSpPr>
                  <a:spLocks noChangeArrowheads="1"/>
                </p:cNvSpPr>
                <p:nvPr userDrawn="1"/>
              </p:nvSpPr>
              <p:spPr bwMode="gray">
                <a:xfrm>
                  <a:off x="779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1" name="Rectangle 676"/>
                <p:cNvSpPr>
                  <a:spLocks noChangeArrowheads="1"/>
                </p:cNvSpPr>
                <p:nvPr userDrawn="1"/>
              </p:nvSpPr>
              <p:spPr bwMode="gray">
                <a:xfrm>
                  <a:off x="782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2" name="Rectangle 677"/>
                <p:cNvSpPr>
                  <a:spLocks noChangeArrowheads="1"/>
                </p:cNvSpPr>
                <p:nvPr userDrawn="1"/>
              </p:nvSpPr>
              <p:spPr bwMode="gray">
                <a:xfrm>
                  <a:off x="786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3" name="Rectangle 678"/>
                <p:cNvSpPr>
                  <a:spLocks noChangeArrowheads="1"/>
                </p:cNvSpPr>
                <p:nvPr userDrawn="1"/>
              </p:nvSpPr>
              <p:spPr bwMode="gray">
                <a:xfrm>
                  <a:off x="789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4" name="Rectangle 679"/>
                <p:cNvSpPr>
                  <a:spLocks noChangeArrowheads="1"/>
                </p:cNvSpPr>
                <p:nvPr userDrawn="1"/>
              </p:nvSpPr>
              <p:spPr bwMode="gray">
                <a:xfrm>
                  <a:off x="793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5" name="Rectangle 680"/>
                <p:cNvSpPr>
                  <a:spLocks noChangeArrowheads="1"/>
                </p:cNvSpPr>
                <p:nvPr userDrawn="1"/>
              </p:nvSpPr>
              <p:spPr bwMode="gray">
                <a:xfrm>
                  <a:off x="796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6" name="Rectangle 681"/>
                <p:cNvSpPr>
                  <a:spLocks noChangeArrowheads="1"/>
                </p:cNvSpPr>
                <p:nvPr userDrawn="1"/>
              </p:nvSpPr>
              <p:spPr bwMode="gray">
                <a:xfrm>
                  <a:off x="800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7" name="Rectangle 682"/>
                <p:cNvSpPr>
                  <a:spLocks noChangeArrowheads="1"/>
                </p:cNvSpPr>
                <p:nvPr userDrawn="1"/>
              </p:nvSpPr>
              <p:spPr bwMode="gray">
                <a:xfrm>
                  <a:off x="803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8" name="Rectangle 683"/>
                <p:cNvSpPr>
                  <a:spLocks noChangeArrowheads="1"/>
                </p:cNvSpPr>
                <p:nvPr userDrawn="1"/>
              </p:nvSpPr>
              <p:spPr bwMode="gray">
                <a:xfrm>
                  <a:off x="807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39" name="Rectangle 684"/>
                <p:cNvSpPr>
                  <a:spLocks noChangeArrowheads="1"/>
                </p:cNvSpPr>
                <p:nvPr userDrawn="1"/>
              </p:nvSpPr>
              <p:spPr bwMode="gray">
                <a:xfrm>
                  <a:off x="8108"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40" name="Rectangle 685"/>
                <p:cNvSpPr>
                  <a:spLocks noChangeArrowheads="1"/>
                </p:cNvSpPr>
                <p:nvPr userDrawn="1"/>
              </p:nvSpPr>
              <p:spPr bwMode="gray">
                <a:xfrm>
                  <a:off x="814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241" name="Rectangle 686"/>
                <p:cNvSpPr>
                  <a:spLocks noChangeArrowheads="1"/>
                </p:cNvSpPr>
                <p:nvPr userDrawn="1"/>
              </p:nvSpPr>
              <p:spPr bwMode="gray">
                <a:xfrm>
                  <a:off x="8177"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grpSp>
          <p:sp>
            <p:nvSpPr>
              <p:cNvPr id="111" name="Rectangle 687"/>
              <p:cNvSpPr>
                <a:spLocks noChangeArrowheads="1"/>
              </p:cNvSpPr>
              <p:nvPr userDrawn="1"/>
            </p:nvSpPr>
            <p:spPr bwMode="gray">
              <a:xfrm>
                <a:off x="0" y="3839"/>
                <a:ext cx="5758" cy="227"/>
              </a:xfrm>
              <a:prstGeom prst="rect">
                <a:avLst/>
              </a:prstGeom>
              <a:solidFill>
                <a:schemeClr val="bg1">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30529D"/>
                  </a:solidFill>
                </a:endParaRPr>
              </a:p>
            </p:txBody>
          </p:sp>
        </p:grpSp>
        <p:sp>
          <p:nvSpPr>
            <p:cNvPr id="9" name="Rectangle 688"/>
            <p:cNvSpPr>
              <a:spLocks noChangeArrowheads="1"/>
            </p:cNvSpPr>
            <p:nvPr userDrawn="1"/>
          </p:nvSpPr>
          <p:spPr bwMode="gray">
            <a:xfrm>
              <a:off x="1955" y="2312"/>
              <a:ext cx="154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sz="1400" b="1" dirty="0">
                  <a:solidFill>
                    <a:srgbClr val="FFFFFF"/>
                  </a:solidFill>
                </a:rPr>
                <a:t>JOINING UP GOVERNMENTS</a:t>
              </a:r>
            </a:p>
          </p:txBody>
        </p:sp>
        <p:sp>
          <p:nvSpPr>
            <p:cNvPr id="10" name="Text Box 689"/>
            <p:cNvSpPr txBox="1">
              <a:spLocks noChangeArrowheads="1"/>
            </p:cNvSpPr>
            <p:nvPr userDrawn="1"/>
          </p:nvSpPr>
          <p:spPr bwMode="gray">
            <a:xfrm>
              <a:off x="4506" y="2300"/>
              <a:ext cx="490" cy="213"/>
            </a:xfrm>
            <a:prstGeom prst="rect">
              <a:avLst/>
            </a:prstGeom>
            <a:noFill/>
            <a:ln w="9525">
              <a:noFill/>
              <a:miter lim="800000"/>
              <a:headEnd/>
              <a:tailEnd/>
            </a:ln>
          </p:spPr>
          <p:txBody>
            <a:bodyPr wrap="none" anchor="ctr">
              <a:spAutoFit/>
            </a:bodyPr>
            <a:lstStyle>
              <a:lvl1pPr eaLnBrk="0" hangingPunct="0">
                <a:defRPr>
                  <a:solidFill>
                    <a:schemeClr val="tx1"/>
                  </a:solidFill>
                  <a:latin typeface="Trebuchet MS" pitchFamily="34" charset="0"/>
                  <a:cs typeface="Arial" charset="0"/>
                </a:defRPr>
              </a:lvl1pPr>
              <a:lvl2pPr marL="742950" indent="-285750" eaLnBrk="0" hangingPunct="0">
                <a:defRPr>
                  <a:solidFill>
                    <a:schemeClr val="tx1"/>
                  </a:solidFill>
                  <a:latin typeface="Trebuchet MS" pitchFamily="34" charset="0"/>
                  <a:cs typeface="Arial" charset="0"/>
                </a:defRPr>
              </a:lvl2pPr>
              <a:lvl3pPr marL="1143000" indent="-228600" eaLnBrk="0" hangingPunct="0">
                <a:defRPr>
                  <a:solidFill>
                    <a:schemeClr val="tx1"/>
                  </a:solidFill>
                  <a:latin typeface="Trebuchet MS" pitchFamily="34" charset="0"/>
                  <a:cs typeface="Arial" charset="0"/>
                </a:defRPr>
              </a:lvl3pPr>
              <a:lvl4pPr marL="1600200" indent="-228600" eaLnBrk="0" hangingPunct="0">
                <a:defRPr>
                  <a:solidFill>
                    <a:schemeClr val="tx1"/>
                  </a:solidFill>
                  <a:latin typeface="Trebuchet MS" pitchFamily="34" charset="0"/>
                  <a:cs typeface="Arial" charset="0"/>
                </a:defRPr>
              </a:lvl4pPr>
              <a:lvl5pPr marL="2057400" indent="-228600" eaLnBrk="0" hangingPunct="0">
                <a:defRPr>
                  <a:solidFill>
                    <a:schemeClr val="tx1"/>
                  </a:solidFill>
                  <a:latin typeface="Trebuchet MS" pitchFamily="34" charset="0"/>
                  <a:cs typeface="Arial" charset="0"/>
                </a:defRPr>
              </a:lvl5pPr>
              <a:lvl6pPr marL="2514600" indent="-228600" eaLnBrk="0" fontAlgn="base" hangingPunct="0">
                <a:spcBef>
                  <a:spcPct val="0"/>
                </a:spcBef>
                <a:spcAft>
                  <a:spcPct val="0"/>
                </a:spcAft>
                <a:defRPr>
                  <a:solidFill>
                    <a:schemeClr val="tx1"/>
                  </a:solidFill>
                  <a:latin typeface="Trebuchet MS" pitchFamily="34" charset="0"/>
                  <a:cs typeface="Arial" charset="0"/>
                </a:defRPr>
              </a:lvl6pPr>
              <a:lvl7pPr marL="2971800" indent="-228600" eaLnBrk="0" fontAlgn="base" hangingPunct="0">
                <a:spcBef>
                  <a:spcPct val="0"/>
                </a:spcBef>
                <a:spcAft>
                  <a:spcPct val="0"/>
                </a:spcAft>
                <a:defRPr>
                  <a:solidFill>
                    <a:schemeClr val="tx1"/>
                  </a:solidFill>
                  <a:latin typeface="Trebuchet MS" pitchFamily="34" charset="0"/>
                  <a:cs typeface="Arial" charset="0"/>
                </a:defRPr>
              </a:lvl7pPr>
              <a:lvl8pPr marL="3429000" indent="-228600" eaLnBrk="0" fontAlgn="base" hangingPunct="0">
                <a:spcBef>
                  <a:spcPct val="0"/>
                </a:spcBef>
                <a:spcAft>
                  <a:spcPct val="0"/>
                </a:spcAft>
                <a:defRPr>
                  <a:solidFill>
                    <a:schemeClr val="tx1"/>
                  </a:solidFill>
                  <a:latin typeface="Trebuchet MS" pitchFamily="34" charset="0"/>
                  <a:cs typeface="Arial" charset="0"/>
                </a:defRPr>
              </a:lvl8pPr>
              <a:lvl9pPr marL="3886200" indent="-228600" eaLnBrk="0" fontAlgn="base" hangingPunct="0">
                <a:spcBef>
                  <a:spcPct val="0"/>
                </a:spcBef>
                <a:spcAft>
                  <a:spcPct val="0"/>
                </a:spcAft>
                <a:defRPr>
                  <a:solidFill>
                    <a:schemeClr val="tx1"/>
                  </a:solidFill>
                  <a:latin typeface="Trebuchet MS" pitchFamily="34" charset="0"/>
                  <a:cs typeface="Arial" charset="0"/>
                </a:defRPr>
              </a:lvl9pPr>
            </a:lstStyle>
            <a:p>
              <a:pPr algn="r" eaLnBrk="1" hangingPunct="1">
                <a:defRPr/>
              </a:pPr>
              <a:r>
                <a:rPr lang="en-GB" sz="800" b="1" dirty="0" smtClean="0">
                  <a:solidFill>
                    <a:srgbClr val="FFFFFF"/>
                  </a:solidFill>
                  <a:ea typeface="+mn-ea"/>
                </a:rPr>
                <a:t>EUROPEAN</a:t>
              </a:r>
              <a:br>
                <a:rPr lang="en-GB" sz="800" b="1" dirty="0" smtClean="0">
                  <a:solidFill>
                    <a:srgbClr val="FFFFFF"/>
                  </a:solidFill>
                  <a:ea typeface="+mn-ea"/>
                </a:rPr>
              </a:br>
              <a:r>
                <a:rPr lang="en-GB" sz="800" b="1" dirty="0" smtClean="0">
                  <a:solidFill>
                    <a:srgbClr val="FFFFFF"/>
                  </a:solidFill>
                  <a:ea typeface="+mn-ea"/>
                </a:rPr>
                <a:t>COMMISSION</a:t>
              </a:r>
              <a:endParaRPr lang="en-GB" sz="800" dirty="0" smtClean="0">
                <a:solidFill>
                  <a:srgbClr val="FFFFFF"/>
                </a:solidFill>
                <a:ea typeface="+mn-ea"/>
              </a:endParaRPr>
            </a:p>
          </p:txBody>
        </p:sp>
        <p:grpSp>
          <p:nvGrpSpPr>
            <p:cNvPr id="11" name="Group 690"/>
            <p:cNvGrpSpPr>
              <a:grpSpLocks noChangeAspect="1"/>
            </p:cNvGrpSpPr>
            <p:nvPr userDrawn="1"/>
          </p:nvGrpSpPr>
          <p:grpSpPr bwMode="auto">
            <a:xfrm>
              <a:off x="4995" y="2296"/>
              <a:ext cx="358" cy="227"/>
              <a:chOff x="252" y="4012"/>
              <a:chExt cx="396" cy="254"/>
            </a:xfrm>
          </p:grpSpPr>
          <p:sp>
            <p:nvSpPr>
              <p:cNvPr id="12" name="Rectangle 691"/>
              <p:cNvSpPr>
                <a:spLocks noChangeAspect="1" noChangeArrowheads="1"/>
              </p:cNvSpPr>
              <p:nvPr userDrawn="1"/>
            </p:nvSpPr>
            <p:spPr bwMode="gray">
              <a:xfrm>
                <a:off x="252" y="4012"/>
                <a:ext cx="396" cy="254"/>
              </a:xfrm>
              <a:prstGeom prst="rect">
                <a:avLst/>
              </a:prstGeom>
              <a:solidFill>
                <a:srgbClr val="074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30529D"/>
                  </a:solidFill>
                </a:endParaRPr>
              </a:p>
            </p:txBody>
          </p:sp>
          <p:sp>
            <p:nvSpPr>
              <p:cNvPr id="13" name="Rectangle 692"/>
              <p:cNvSpPr>
                <a:spLocks noChangeAspect="1" noChangeArrowheads="1"/>
              </p:cNvSpPr>
              <p:nvPr userDrawn="1"/>
            </p:nvSpPr>
            <p:spPr bwMode="gray">
              <a:xfrm>
                <a:off x="252" y="4012"/>
                <a:ext cx="39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solidFill>
                    <a:srgbClr val="30529D"/>
                  </a:solidFill>
                </a:endParaRPr>
              </a:p>
            </p:txBody>
          </p:sp>
          <p:sp>
            <p:nvSpPr>
              <p:cNvPr id="14" name="Freeform 693"/>
              <p:cNvSpPr>
                <a:spLocks noChangeAspect="1"/>
              </p:cNvSpPr>
              <p:nvPr userDrawn="1"/>
            </p:nvSpPr>
            <p:spPr bwMode="gray">
              <a:xfrm>
                <a:off x="398" y="4210"/>
                <a:ext cx="6" cy="16"/>
              </a:xfrm>
              <a:custGeom>
                <a:avLst/>
                <a:gdLst>
                  <a:gd name="T0" fmla="*/ 0 w 15"/>
                  <a:gd name="T1" fmla="*/ 0 h 40"/>
                  <a:gd name="T2" fmla="*/ 0 w 15"/>
                  <a:gd name="T3" fmla="*/ 0 h 40"/>
                  <a:gd name="T4" fmla="*/ 0 w 15"/>
                  <a:gd name="T5" fmla="*/ 0 h 40"/>
                  <a:gd name="T6" fmla="*/ 0 w 15"/>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0">
                    <a:moveTo>
                      <a:pt x="10" y="15"/>
                    </a:moveTo>
                    <a:lnTo>
                      <a:pt x="0" y="40"/>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5" name="Freeform 694"/>
              <p:cNvSpPr>
                <a:spLocks noChangeAspect="1"/>
              </p:cNvSpPr>
              <p:nvPr userDrawn="1"/>
            </p:nvSpPr>
            <p:spPr bwMode="gray">
              <a:xfrm>
                <a:off x="398" y="4210"/>
                <a:ext cx="6" cy="16"/>
              </a:xfrm>
              <a:custGeom>
                <a:avLst/>
                <a:gdLst>
                  <a:gd name="T0" fmla="*/ 0 w 15"/>
                  <a:gd name="T1" fmla="*/ 0 h 40"/>
                  <a:gd name="T2" fmla="*/ 0 w 15"/>
                  <a:gd name="T3" fmla="*/ 0 h 40"/>
                  <a:gd name="T4" fmla="*/ 0 w 15"/>
                  <a:gd name="T5" fmla="*/ 0 h 40"/>
                  <a:gd name="T6" fmla="*/ 0 60000 65536"/>
                  <a:gd name="T7" fmla="*/ 0 60000 65536"/>
                  <a:gd name="T8" fmla="*/ 0 60000 65536"/>
                </a:gdLst>
                <a:ahLst/>
                <a:cxnLst>
                  <a:cxn ang="T6">
                    <a:pos x="T0" y="T1"/>
                  </a:cxn>
                  <a:cxn ang="T7">
                    <a:pos x="T2" y="T3"/>
                  </a:cxn>
                  <a:cxn ang="T8">
                    <a:pos x="T4" y="T5"/>
                  </a:cxn>
                </a:cxnLst>
                <a:rect l="0" t="0" r="r" b="b"/>
                <a:pathLst>
                  <a:path w="15" h="40">
                    <a:moveTo>
                      <a:pt x="10" y="15"/>
                    </a:moveTo>
                    <a:lnTo>
                      <a:pt x="0" y="40"/>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6" name="Freeform 695"/>
              <p:cNvSpPr>
                <a:spLocks noChangeAspect="1"/>
              </p:cNvSpPr>
              <p:nvPr userDrawn="1"/>
            </p:nvSpPr>
            <p:spPr bwMode="gray">
              <a:xfrm>
                <a:off x="394" y="4202"/>
                <a:ext cx="30"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0"/>
                    </a:moveTo>
                    <a:lnTo>
                      <a:pt x="30" y="0"/>
                    </a:lnTo>
                    <a:lnTo>
                      <a:pt x="10" y="60"/>
                    </a:lnTo>
                    <a:lnTo>
                      <a:pt x="65" y="20"/>
                    </a:lnTo>
                    <a:lnTo>
                      <a:pt x="0" y="20"/>
                    </a:lnTo>
                    <a:lnTo>
                      <a:pt x="20"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7" name="Freeform 696"/>
              <p:cNvSpPr>
                <a:spLocks noChangeAspect="1"/>
              </p:cNvSpPr>
              <p:nvPr userDrawn="1"/>
            </p:nvSpPr>
            <p:spPr bwMode="gray">
              <a:xfrm>
                <a:off x="394" y="4202"/>
                <a:ext cx="30"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0"/>
                    </a:moveTo>
                    <a:lnTo>
                      <a:pt x="30" y="0"/>
                    </a:lnTo>
                    <a:lnTo>
                      <a:pt x="10" y="60"/>
                    </a:lnTo>
                    <a:lnTo>
                      <a:pt x="65" y="20"/>
                    </a:lnTo>
                    <a:lnTo>
                      <a:pt x="0" y="20"/>
                    </a:lnTo>
                    <a:lnTo>
                      <a:pt x="2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8" name="Freeform 697"/>
              <p:cNvSpPr>
                <a:spLocks noChangeAspect="1"/>
              </p:cNvSpPr>
              <p:nvPr userDrawn="1"/>
            </p:nvSpPr>
            <p:spPr bwMode="gray">
              <a:xfrm>
                <a:off x="402" y="4202"/>
                <a:ext cx="11"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0"/>
                    </a:lnTo>
                    <a:lnTo>
                      <a:pt x="25" y="35"/>
                    </a:lnTo>
                    <a:lnTo>
                      <a:pt x="30" y="60"/>
                    </a:lnTo>
                    <a:lnTo>
                      <a:pt x="10" y="45"/>
                    </a:lnTo>
                    <a:lnTo>
                      <a:pt x="0" y="35"/>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9" name="Freeform 698"/>
              <p:cNvSpPr>
                <a:spLocks noChangeAspect="1"/>
              </p:cNvSpPr>
              <p:nvPr userDrawn="1"/>
            </p:nvSpPr>
            <p:spPr bwMode="gray">
              <a:xfrm>
                <a:off x="402" y="4202"/>
                <a:ext cx="11"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0"/>
                    </a:lnTo>
                    <a:lnTo>
                      <a:pt x="25" y="35"/>
                    </a:lnTo>
                    <a:lnTo>
                      <a:pt x="30" y="60"/>
                    </a:lnTo>
                    <a:lnTo>
                      <a:pt x="10"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 name="Freeform 699"/>
              <p:cNvSpPr>
                <a:spLocks noChangeAspect="1"/>
              </p:cNvSpPr>
              <p:nvPr userDrawn="1"/>
            </p:nvSpPr>
            <p:spPr bwMode="gray">
              <a:xfrm>
                <a:off x="394" y="4210"/>
                <a:ext cx="10" cy="6"/>
              </a:xfrm>
              <a:custGeom>
                <a:avLst/>
                <a:gdLst>
                  <a:gd name="T0" fmla="*/ 1 w 20"/>
                  <a:gd name="T1" fmla="*/ 0 h 15"/>
                  <a:gd name="T2" fmla="*/ 0 w 20"/>
                  <a:gd name="T3" fmla="*/ 0 h 15"/>
                  <a:gd name="T4" fmla="*/ 1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1" name="Line 700"/>
              <p:cNvSpPr>
                <a:spLocks noChangeAspect="1" noChangeShapeType="1"/>
              </p:cNvSpPr>
              <p:nvPr userDrawn="1"/>
            </p:nvSpPr>
            <p:spPr bwMode="gray">
              <a:xfrm flipH="1" flipV="1">
                <a:off x="394" y="4210"/>
                <a:ext cx="10"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2" name="Freeform 701"/>
              <p:cNvSpPr>
                <a:spLocks noChangeAspect="1"/>
              </p:cNvSpPr>
              <p:nvPr userDrawn="1"/>
            </p:nvSpPr>
            <p:spPr bwMode="gray">
              <a:xfrm>
                <a:off x="364" y="4180"/>
                <a:ext cx="4" cy="16"/>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3" name="Freeform 702"/>
              <p:cNvSpPr>
                <a:spLocks noChangeAspect="1"/>
              </p:cNvSpPr>
              <p:nvPr userDrawn="1"/>
            </p:nvSpPr>
            <p:spPr bwMode="gray">
              <a:xfrm>
                <a:off x="364" y="4180"/>
                <a:ext cx="4" cy="16"/>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4" name="Freeform 703"/>
              <p:cNvSpPr>
                <a:spLocks noChangeAspect="1"/>
              </p:cNvSpPr>
              <p:nvPr userDrawn="1"/>
            </p:nvSpPr>
            <p:spPr bwMode="gray">
              <a:xfrm>
                <a:off x="358" y="4170"/>
                <a:ext cx="28" cy="26"/>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5"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5" name="Freeform 704"/>
              <p:cNvSpPr>
                <a:spLocks noChangeAspect="1"/>
              </p:cNvSpPr>
              <p:nvPr userDrawn="1"/>
            </p:nvSpPr>
            <p:spPr bwMode="gray">
              <a:xfrm>
                <a:off x="358" y="4170"/>
                <a:ext cx="28" cy="26"/>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6" name="Freeform 705"/>
              <p:cNvSpPr>
                <a:spLocks noChangeAspect="1"/>
              </p:cNvSpPr>
              <p:nvPr userDrawn="1"/>
            </p:nvSpPr>
            <p:spPr bwMode="gray">
              <a:xfrm>
                <a:off x="366" y="4170"/>
                <a:ext cx="14" cy="26"/>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30"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7" name="Freeform 706"/>
              <p:cNvSpPr>
                <a:spLocks noChangeAspect="1"/>
              </p:cNvSpPr>
              <p:nvPr userDrawn="1"/>
            </p:nvSpPr>
            <p:spPr bwMode="gray">
              <a:xfrm>
                <a:off x="366" y="4170"/>
                <a:ext cx="14" cy="26"/>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30"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8" name="Freeform 707"/>
              <p:cNvSpPr>
                <a:spLocks noChangeAspect="1"/>
              </p:cNvSpPr>
              <p:nvPr userDrawn="1"/>
            </p:nvSpPr>
            <p:spPr bwMode="gray">
              <a:xfrm>
                <a:off x="358" y="4180"/>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9" name="Line 708"/>
              <p:cNvSpPr>
                <a:spLocks noChangeAspect="1" noChangeShapeType="1"/>
              </p:cNvSpPr>
              <p:nvPr userDrawn="1"/>
            </p:nvSpPr>
            <p:spPr bwMode="gray">
              <a:xfrm flipH="1" flipV="1">
                <a:off x="358" y="4180"/>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 name="Freeform 709"/>
              <p:cNvSpPr>
                <a:spLocks noChangeAspect="1"/>
              </p:cNvSpPr>
              <p:nvPr userDrawn="1"/>
            </p:nvSpPr>
            <p:spPr bwMode="gray">
              <a:xfrm>
                <a:off x="442" y="4220"/>
                <a:ext cx="2" cy="16"/>
              </a:xfrm>
              <a:custGeom>
                <a:avLst/>
                <a:gdLst>
                  <a:gd name="T0" fmla="*/ 0 w 10"/>
                  <a:gd name="T1" fmla="*/ 0 h 40"/>
                  <a:gd name="T2" fmla="*/ 0 w 10"/>
                  <a:gd name="T3" fmla="*/ 0 h 40"/>
                  <a:gd name="T4" fmla="*/ 0 w 10"/>
                  <a:gd name="T5" fmla="*/ 0 h 40"/>
                  <a:gd name="T6" fmla="*/ 0 w 10"/>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0">
                    <a:moveTo>
                      <a:pt x="5" y="15"/>
                    </a:moveTo>
                    <a:lnTo>
                      <a:pt x="0" y="40"/>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1" name="Freeform 710"/>
              <p:cNvSpPr>
                <a:spLocks noChangeAspect="1"/>
              </p:cNvSpPr>
              <p:nvPr userDrawn="1"/>
            </p:nvSpPr>
            <p:spPr bwMode="gray">
              <a:xfrm>
                <a:off x="442" y="4220"/>
                <a:ext cx="2" cy="16"/>
              </a:xfrm>
              <a:custGeom>
                <a:avLst/>
                <a:gdLst>
                  <a:gd name="T0" fmla="*/ 0 w 10"/>
                  <a:gd name="T1" fmla="*/ 0 h 40"/>
                  <a:gd name="T2" fmla="*/ 0 w 10"/>
                  <a:gd name="T3" fmla="*/ 0 h 40"/>
                  <a:gd name="T4" fmla="*/ 0 w 10"/>
                  <a:gd name="T5" fmla="*/ 0 h 40"/>
                  <a:gd name="T6" fmla="*/ 0 60000 65536"/>
                  <a:gd name="T7" fmla="*/ 0 60000 65536"/>
                  <a:gd name="T8" fmla="*/ 0 60000 65536"/>
                </a:gdLst>
                <a:ahLst/>
                <a:cxnLst>
                  <a:cxn ang="T6">
                    <a:pos x="T0" y="T1"/>
                  </a:cxn>
                  <a:cxn ang="T7">
                    <a:pos x="T2" y="T3"/>
                  </a:cxn>
                  <a:cxn ang="T8">
                    <a:pos x="T4" y="T5"/>
                  </a:cxn>
                </a:cxnLst>
                <a:rect l="0" t="0" r="r" b="b"/>
                <a:pathLst>
                  <a:path w="10" h="40">
                    <a:moveTo>
                      <a:pt x="5" y="15"/>
                    </a:moveTo>
                    <a:lnTo>
                      <a:pt x="0" y="4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2" name="Freeform 711"/>
              <p:cNvSpPr>
                <a:spLocks noChangeAspect="1"/>
              </p:cNvSpPr>
              <p:nvPr userDrawn="1"/>
            </p:nvSpPr>
            <p:spPr bwMode="gray">
              <a:xfrm>
                <a:off x="436" y="4212"/>
                <a:ext cx="30" cy="21"/>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0"/>
                    </a:moveTo>
                    <a:lnTo>
                      <a:pt x="35" y="0"/>
                    </a:lnTo>
                    <a:lnTo>
                      <a:pt x="15" y="60"/>
                    </a:lnTo>
                    <a:lnTo>
                      <a:pt x="70" y="20"/>
                    </a:lnTo>
                    <a:lnTo>
                      <a:pt x="0" y="20"/>
                    </a:lnTo>
                    <a:lnTo>
                      <a:pt x="25"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3" name="Freeform 712"/>
              <p:cNvSpPr>
                <a:spLocks noChangeAspect="1"/>
              </p:cNvSpPr>
              <p:nvPr userDrawn="1"/>
            </p:nvSpPr>
            <p:spPr bwMode="gray">
              <a:xfrm>
                <a:off x="436" y="4212"/>
                <a:ext cx="30" cy="21"/>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0"/>
                    </a:moveTo>
                    <a:lnTo>
                      <a:pt x="35" y="0"/>
                    </a:lnTo>
                    <a:lnTo>
                      <a:pt x="15" y="60"/>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4" name="Freeform 713"/>
              <p:cNvSpPr>
                <a:spLocks noChangeAspect="1"/>
              </p:cNvSpPr>
              <p:nvPr userDrawn="1"/>
            </p:nvSpPr>
            <p:spPr bwMode="gray">
              <a:xfrm>
                <a:off x="444" y="4212"/>
                <a:ext cx="11" cy="21"/>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0"/>
                    </a:lnTo>
                    <a:lnTo>
                      <a:pt x="30" y="35"/>
                    </a:lnTo>
                    <a:lnTo>
                      <a:pt x="35" y="60"/>
                    </a:lnTo>
                    <a:lnTo>
                      <a:pt x="15" y="45"/>
                    </a:lnTo>
                    <a:lnTo>
                      <a:pt x="0" y="35"/>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5" name="Freeform 714"/>
              <p:cNvSpPr>
                <a:spLocks noChangeAspect="1"/>
              </p:cNvSpPr>
              <p:nvPr userDrawn="1"/>
            </p:nvSpPr>
            <p:spPr bwMode="gray">
              <a:xfrm>
                <a:off x="444" y="4212"/>
                <a:ext cx="11" cy="21"/>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0"/>
                    </a:lnTo>
                    <a:lnTo>
                      <a:pt x="30" y="35"/>
                    </a:lnTo>
                    <a:lnTo>
                      <a:pt x="35" y="60"/>
                    </a:lnTo>
                    <a:lnTo>
                      <a:pt x="15"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6" name="Freeform 715"/>
              <p:cNvSpPr>
                <a:spLocks noChangeAspect="1"/>
              </p:cNvSpPr>
              <p:nvPr userDrawn="1"/>
            </p:nvSpPr>
            <p:spPr bwMode="gray">
              <a:xfrm>
                <a:off x="436" y="4220"/>
                <a:ext cx="9"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7" name="Line 716"/>
              <p:cNvSpPr>
                <a:spLocks noChangeAspect="1" noChangeShapeType="1"/>
              </p:cNvSpPr>
              <p:nvPr userDrawn="1"/>
            </p:nvSpPr>
            <p:spPr bwMode="gray">
              <a:xfrm flipH="1" flipV="1">
                <a:off x="436" y="4220"/>
                <a:ext cx="9"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8" name="Freeform 717"/>
              <p:cNvSpPr>
                <a:spLocks noChangeAspect="1"/>
              </p:cNvSpPr>
              <p:nvPr userDrawn="1"/>
            </p:nvSpPr>
            <p:spPr bwMode="gray">
              <a:xfrm>
                <a:off x="354" y="4134"/>
                <a:ext cx="4" cy="15"/>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9" name="Freeform 718"/>
              <p:cNvSpPr>
                <a:spLocks noChangeAspect="1"/>
              </p:cNvSpPr>
              <p:nvPr userDrawn="1"/>
            </p:nvSpPr>
            <p:spPr bwMode="gray">
              <a:xfrm>
                <a:off x="354" y="4134"/>
                <a:ext cx="4" cy="15"/>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0" name="Freeform 719"/>
              <p:cNvSpPr>
                <a:spLocks noChangeAspect="1"/>
              </p:cNvSpPr>
              <p:nvPr userDrawn="1"/>
            </p:nvSpPr>
            <p:spPr bwMode="gray">
              <a:xfrm>
                <a:off x="348" y="4124"/>
                <a:ext cx="23" cy="25"/>
              </a:xfrm>
              <a:custGeom>
                <a:avLst/>
                <a:gdLst>
                  <a:gd name="T0" fmla="*/ 0 w 64"/>
                  <a:gd name="T1" fmla="*/ 0 h 60"/>
                  <a:gd name="T2" fmla="*/ 0 w 64"/>
                  <a:gd name="T3" fmla="*/ 0 h 60"/>
                  <a:gd name="T4" fmla="*/ 0 w 64"/>
                  <a:gd name="T5" fmla="*/ 0 h 60"/>
                  <a:gd name="T6" fmla="*/ 0 w 64"/>
                  <a:gd name="T7" fmla="*/ 0 h 60"/>
                  <a:gd name="T8" fmla="*/ 0 w 64"/>
                  <a:gd name="T9" fmla="*/ 0 h 60"/>
                  <a:gd name="T10" fmla="*/ 0 w 64"/>
                  <a:gd name="T11" fmla="*/ 0 h 60"/>
                  <a:gd name="T12" fmla="*/ 0 w 64"/>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60">
                    <a:moveTo>
                      <a:pt x="24" y="25"/>
                    </a:moveTo>
                    <a:lnTo>
                      <a:pt x="34" y="0"/>
                    </a:lnTo>
                    <a:lnTo>
                      <a:pt x="14" y="60"/>
                    </a:lnTo>
                    <a:lnTo>
                      <a:pt x="64" y="25"/>
                    </a:lnTo>
                    <a:lnTo>
                      <a:pt x="0" y="25"/>
                    </a:lnTo>
                    <a:lnTo>
                      <a:pt x="19" y="40"/>
                    </a:lnTo>
                    <a:lnTo>
                      <a:pt x="24"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 name="Freeform 720"/>
              <p:cNvSpPr>
                <a:spLocks noChangeAspect="1"/>
              </p:cNvSpPr>
              <p:nvPr userDrawn="1"/>
            </p:nvSpPr>
            <p:spPr bwMode="gray">
              <a:xfrm>
                <a:off x="348" y="4124"/>
                <a:ext cx="23" cy="25"/>
              </a:xfrm>
              <a:custGeom>
                <a:avLst/>
                <a:gdLst>
                  <a:gd name="T0" fmla="*/ 0 w 64"/>
                  <a:gd name="T1" fmla="*/ 0 h 60"/>
                  <a:gd name="T2" fmla="*/ 0 w 64"/>
                  <a:gd name="T3" fmla="*/ 0 h 60"/>
                  <a:gd name="T4" fmla="*/ 0 w 64"/>
                  <a:gd name="T5" fmla="*/ 0 h 60"/>
                  <a:gd name="T6" fmla="*/ 0 w 64"/>
                  <a:gd name="T7" fmla="*/ 0 h 60"/>
                  <a:gd name="T8" fmla="*/ 0 w 64"/>
                  <a:gd name="T9" fmla="*/ 0 h 60"/>
                  <a:gd name="T10" fmla="*/ 0 w 64"/>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60">
                    <a:moveTo>
                      <a:pt x="24" y="25"/>
                    </a:moveTo>
                    <a:lnTo>
                      <a:pt x="34" y="0"/>
                    </a:lnTo>
                    <a:lnTo>
                      <a:pt x="14" y="60"/>
                    </a:lnTo>
                    <a:lnTo>
                      <a:pt x="64" y="25"/>
                    </a:lnTo>
                    <a:lnTo>
                      <a:pt x="0" y="25"/>
                    </a:lnTo>
                    <a:lnTo>
                      <a:pt x="19"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2" name="Freeform 721"/>
              <p:cNvSpPr>
                <a:spLocks noChangeAspect="1"/>
              </p:cNvSpPr>
              <p:nvPr userDrawn="1"/>
            </p:nvSpPr>
            <p:spPr bwMode="gray">
              <a:xfrm>
                <a:off x="356"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0" y="25"/>
                    </a:lnTo>
                    <a:lnTo>
                      <a:pt x="25"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3" name="Freeform 722"/>
              <p:cNvSpPr>
                <a:spLocks noChangeAspect="1"/>
              </p:cNvSpPr>
              <p:nvPr userDrawn="1"/>
            </p:nvSpPr>
            <p:spPr bwMode="gray">
              <a:xfrm>
                <a:off x="356"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0" y="25"/>
                    </a:lnTo>
                    <a:lnTo>
                      <a:pt x="25"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4" name="Freeform 723"/>
              <p:cNvSpPr>
                <a:spLocks noChangeAspect="1"/>
              </p:cNvSpPr>
              <p:nvPr userDrawn="1"/>
            </p:nvSpPr>
            <p:spPr bwMode="gray">
              <a:xfrm>
                <a:off x="348" y="4134"/>
                <a:ext cx="8" cy="6"/>
              </a:xfrm>
              <a:custGeom>
                <a:avLst/>
                <a:gdLst>
                  <a:gd name="T0" fmla="*/ 0 w 19"/>
                  <a:gd name="T1" fmla="*/ 0 h 15"/>
                  <a:gd name="T2" fmla="*/ 0 w 19"/>
                  <a:gd name="T3" fmla="*/ 0 h 15"/>
                  <a:gd name="T4" fmla="*/ 0 w 19"/>
                  <a:gd name="T5" fmla="*/ 0 h 15"/>
                  <a:gd name="T6" fmla="*/ 0 60000 65536"/>
                  <a:gd name="T7" fmla="*/ 0 60000 65536"/>
                  <a:gd name="T8" fmla="*/ 0 60000 65536"/>
                </a:gdLst>
                <a:ahLst/>
                <a:cxnLst>
                  <a:cxn ang="T6">
                    <a:pos x="T0" y="T1"/>
                  </a:cxn>
                  <a:cxn ang="T7">
                    <a:pos x="T2" y="T3"/>
                  </a:cxn>
                  <a:cxn ang="T8">
                    <a:pos x="T4" y="T5"/>
                  </a:cxn>
                </a:cxnLst>
                <a:rect l="0" t="0" r="r" b="b"/>
                <a:pathLst>
                  <a:path w="19" h="15">
                    <a:moveTo>
                      <a:pt x="19" y="15"/>
                    </a:moveTo>
                    <a:lnTo>
                      <a:pt x="0" y="0"/>
                    </a:lnTo>
                    <a:lnTo>
                      <a:pt x="19"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5" name="Line 724"/>
              <p:cNvSpPr>
                <a:spLocks noChangeAspect="1" noChangeShapeType="1"/>
              </p:cNvSpPr>
              <p:nvPr userDrawn="1"/>
            </p:nvSpPr>
            <p:spPr bwMode="gray">
              <a:xfrm flipH="1" flipV="1">
                <a:off x="348" y="4134"/>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6" name="Freeform 725"/>
              <p:cNvSpPr>
                <a:spLocks noChangeAspect="1"/>
              </p:cNvSpPr>
              <p:nvPr userDrawn="1"/>
            </p:nvSpPr>
            <p:spPr bwMode="gray">
              <a:xfrm>
                <a:off x="396" y="4060"/>
                <a:ext cx="4" cy="13"/>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7" name="Freeform 726"/>
              <p:cNvSpPr>
                <a:spLocks noChangeAspect="1"/>
              </p:cNvSpPr>
              <p:nvPr userDrawn="1"/>
            </p:nvSpPr>
            <p:spPr bwMode="gray">
              <a:xfrm>
                <a:off x="396" y="4060"/>
                <a:ext cx="4" cy="13"/>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8" name="Freeform 727"/>
              <p:cNvSpPr>
                <a:spLocks noChangeAspect="1"/>
              </p:cNvSpPr>
              <p:nvPr userDrawn="1"/>
            </p:nvSpPr>
            <p:spPr bwMode="gray">
              <a:xfrm>
                <a:off x="390" y="4052"/>
                <a:ext cx="28" cy="21"/>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w 7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55">
                    <a:moveTo>
                      <a:pt x="25" y="20"/>
                    </a:moveTo>
                    <a:lnTo>
                      <a:pt x="35" y="0"/>
                    </a:lnTo>
                    <a:lnTo>
                      <a:pt x="15" y="55"/>
                    </a:lnTo>
                    <a:lnTo>
                      <a:pt x="70" y="20"/>
                    </a:lnTo>
                    <a:lnTo>
                      <a:pt x="0" y="20"/>
                    </a:lnTo>
                    <a:lnTo>
                      <a:pt x="25"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9" name="Freeform 728"/>
              <p:cNvSpPr>
                <a:spLocks noChangeAspect="1"/>
              </p:cNvSpPr>
              <p:nvPr userDrawn="1"/>
            </p:nvSpPr>
            <p:spPr bwMode="gray">
              <a:xfrm>
                <a:off x="390" y="4052"/>
                <a:ext cx="28" cy="21"/>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5">
                    <a:moveTo>
                      <a:pt x="25" y="20"/>
                    </a:moveTo>
                    <a:lnTo>
                      <a:pt x="35" y="0"/>
                    </a:lnTo>
                    <a:lnTo>
                      <a:pt x="15" y="55"/>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0" name="Freeform 729"/>
              <p:cNvSpPr>
                <a:spLocks noChangeAspect="1"/>
              </p:cNvSpPr>
              <p:nvPr userDrawn="1"/>
            </p:nvSpPr>
            <p:spPr bwMode="gray">
              <a:xfrm>
                <a:off x="398" y="4052"/>
                <a:ext cx="14" cy="21"/>
              </a:xfrm>
              <a:custGeom>
                <a:avLst/>
                <a:gdLst>
                  <a:gd name="T0" fmla="*/ 0 w 35"/>
                  <a:gd name="T1" fmla="*/ 0 h 55"/>
                  <a:gd name="T2" fmla="*/ 0 w 35"/>
                  <a:gd name="T3" fmla="*/ 0 h 55"/>
                  <a:gd name="T4" fmla="*/ 0 w 35"/>
                  <a:gd name="T5" fmla="*/ 0 h 55"/>
                  <a:gd name="T6" fmla="*/ 0 w 35"/>
                  <a:gd name="T7" fmla="*/ 0 h 55"/>
                  <a:gd name="T8" fmla="*/ 0 w 35"/>
                  <a:gd name="T9" fmla="*/ 0 h 55"/>
                  <a:gd name="T10" fmla="*/ 0 w 35"/>
                  <a:gd name="T11" fmla="*/ 0 h 55"/>
                  <a:gd name="T12" fmla="*/ 0 w 35"/>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5">
                    <a:moveTo>
                      <a:pt x="15" y="0"/>
                    </a:moveTo>
                    <a:lnTo>
                      <a:pt x="25" y="20"/>
                    </a:lnTo>
                    <a:lnTo>
                      <a:pt x="30" y="35"/>
                    </a:lnTo>
                    <a:lnTo>
                      <a:pt x="35" y="55"/>
                    </a:lnTo>
                    <a:lnTo>
                      <a:pt x="15" y="45"/>
                    </a:lnTo>
                    <a:lnTo>
                      <a:pt x="0" y="35"/>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 name="Freeform 730"/>
              <p:cNvSpPr>
                <a:spLocks noChangeAspect="1"/>
              </p:cNvSpPr>
              <p:nvPr userDrawn="1"/>
            </p:nvSpPr>
            <p:spPr bwMode="gray">
              <a:xfrm>
                <a:off x="398" y="4052"/>
                <a:ext cx="14" cy="21"/>
              </a:xfrm>
              <a:custGeom>
                <a:avLst/>
                <a:gdLst>
                  <a:gd name="T0" fmla="*/ 0 w 35"/>
                  <a:gd name="T1" fmla="*/ 0 h 55"/>
                  <a:gd name="T2" fmla="*/ 0 w 35"/>
                  <a:gd name="T3" fmla="*/ 0 h 55"/>
                  <a:gd name="T4" fmla="*/ 0 w 35"/>
                  <a:gd name="T5" fmla="*/ 0 h 55"/>
                  <a:gd name="T6" fmla="*/ 0 w 35"/>
                  <a:gd name="T7" fmla="*/ 0 h 55"/>
                  <a:gd name="T8" fmla="*/ 0 w 35"/>
                  <a:gd name="T9" fmla="*/ 0 h 55"/>
                  <a:gd name="T10" fmla="*/ 0 w 35"/>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55">
                    <a:moveTo>
                      <a:pt x="15" y="0"/>
                    </a:moveTo>
                    <a:lnTo>
                      <a:pt x="25" y="20"/>
                    </a:lnTo>
                    <a:lnTo>
                      <a:pt x="30" y="35"/>
                    </a:lnTo>
                    <a:lnTo>
                      <a:pt x="35" y="55"/>
                    </a:lnTo>
                    <a:lnTo>
                      <a:pt x="15"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2" name="Freeform 731"/>
              <p:cNvSpPr>
                <a:spLocks noChangeAspect="1"/>
              </p:cNvSpPr>
              <p:nvPr userDrawn="1"/>
            </p:nvSpPr>
            <p:spPr bwMode="gray">
              <a:xfrm>
                <a:off x="390" y="4060"/>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3" name="Line 732"/>
              <p:cNvSpPr>
                <a:spLocks noChangeAspect="1" noChangeShapeType="1"/>
              </p:cNvSpPr>
              <p:nvPr userDrawn="1"/>
            </p:nvSpPr>
            <p:spPr bwMode="gray">
              <a:xfrm flipH="1" flipV="1">
                <a:off x="390" y="4060"/>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4" name="Freeform 733"/>
              <p:cNvSpPr>
                <a:spLocks noChangeAspect="1"/>
              </p:cNvSpPr>
              <p:nvPr userDrawn="1"/>
            </p:nvSpPr>
            <p:spPr bwMode="gray">
              <a:xfrm>
                <a:off x="364" y="4091"/>
                <a:ext cx="8" cy="15"/>
              </a:xfrm>
              <a:custGeom>
                <a:avLst/>
                <a:gdLst>
                  <a:gd name="T0" fmla="*/ 1 w 15"/>
                  <a:gd name="T1" fmla="*/ 0 h 35"/>
                  <a:gd name="T2" fmla="*/ 0 w 15"/>
                  <a:gd name="T3" fmla="*/ 0 h 35"/>
                  <a:gd name="T4" fmla="*/ 1 w 15"/>
                  <a:gd name="T5" fmla="*/ 0 h 35"/>
                  <a:gd name="T6" fmla="*/ 1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5" name="Freeform 734"/>
              <p:cNvSpPr>
                <a:spLocks noChangeAspect="1"/>
              </p:cNvSpPr>
              <p:nvPr userDrawn="1"/>
            </p:nvSpPr>
            <p:spPr bwMode="gray">
              <a:xfrm>
                <a:off x="364" y="4091"/>
                <a:ext cx="8" cy="15"/>
              </a:xfrm>
              <a:custGeom>
                <a:avLst/>
                <a:gdLst>
                  <a:gd name="T0" fmla="*/ 1 w 15"/>
                  <a:gd name="T1" fmla="*/ 0 h 35"/>
                  <a:gd name="T2" fmla="*/ 0 w 15"/>
                  <a:gd name="T3" fmla="*/ 0 h 35"/>
                  <a:gd name="T4" fmla="*/ 1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6" name="Freeform 735"/>
              <p:cNvSpPr>
                <a:spLocks noChangeAspect="1"/>
              </p:cNvSpPr>
              <p:nvPr userDrawn="1"/>
            </p:nvSpPr>
            <p:spPr bwMode="gray">
              <a:xfrm>
                <a:off x="358" y="4084"/>
                <a:ext cx="28" cy="22"/>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w 7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55">
                    <a:moveTo>
                      <a:pt x="30" y="20"/>
                    </a:moveTo>
                    <a:lnTo>
                      <a:pt x="35" y="0"/>
                    </a:lnTo>
                    <a:lnTo>
                      <a:pt x="15" y="55"/>
                    </a:lnTo>
                    <a:lnTo>
                      <a:pt x="70" y="20"/>
                    </a:lnTo>
                    <a:lnTo>
                      <a:pt x="0" y="20"/>
                    </a:lnTo>
                    <a:lnTo>
                      <a:pt x="25" y="35"/>
                    </a:lnTo>
                    <a:lnTo>
                      <a:pt x="30"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7" name="Freeform 736"/>
              <p:cNvSpPr>
                <a:spLocks noChangeAspect="1"/>
              </p:cNvSpPr>
              <p:nvPr userDrawn="1"/>
            </p:nvSpPr>
            <p:spPr bwMode="gray">
              <a:xfrm>
                <a:off x="358" y="4084"/>
                <a:ext cx="28" cy="22"/>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5">
                    <a:moveTo>
                      <a:pt x="30" y="20"/>
                    </a:moveTo>
                    <a:lnTo>
                      <a:pt x="35" y="0"/>
                    </a:lnTo>
                    <a:lnTo>
                      <a:pt x="15" y="55"/>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8" name="Freeform 737"/>
              <p:cNvSpPr>
                <a:spLocks noChangeAspect="1"/>
              </p:cNvSpPr>
              <p:nvPr userDrawn="1"/>
            </p:nvSpPr>
            <p:spPr bwMode="gray">
              <a:xfrm>
                <a:off x="368" y="4084"/>
                <a:ext cx="12" cy="22"/>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w 3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55">
                    <a:moveTo>
                      <a:pt x="10" y="0"/>
                    </a:moveTo>
                    <a:lnTo>
                      <a:pt x="20" y="20"/>
                    </a:lnTo>
                    <a:lnTo>
                      <a:pt x="25" y="35"/>
                    </a:lnTo>
                    <a:lnTo>
                      <a:pt x="30" y="55"/>
                    </a:lnTo>
                    <a:lnTo>
                      <a:pt x="10" y="45"/>
                    </a:lnTo>
                    <a:lnTo>
                      <a:pt x="0" y="35"/>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9" name="Freeform 738"/>
              <p:cNvSpPr>
                <a:spLocks noChangeAspect="1"/>
              </p:cNvSpPr>
              <p:nvPr userDrawn="1"/>
            </p:nvSpPr>
            <p:spPr bwMode="gray">
              <a:xfrm>
                <a:off x="368" y="4084"/>
                <a:ext cx="12" cy="22"/>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5">
                    <a:moveTo>
                      <a:pt x="10" y="0"/>
                    </a:moveTo>
                    <a:lnTo>
                      <a:pt x="20" y="20"/>
                    </a:lnTo>
                    <a:lnTo>
                      <a:pt x="25" y="35"/>
                    </a:lnTo>
                    <a:lnTo>
                      <a:pt x="30" y="55"/>
                    </a:lnTo>
                    <a:lnTo>
                      <a:pt x="10"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0" name="Freeform 739"/>
              <p:cNvSpPr>
                <a:spLocks noChangeAspect="1"/>
              </p:cNvSpPr>
              <p:nvPr userDrawn="1"/>
            </p:nvSpPr>
            <p:spPr bwMode="gray">
              <a:xfrm>
                <a:off x="360" y="4091"/>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 name="Line 740"/>
              <p:cNvSpPr>
                <a:spLocks noChangeAspect="1" noChangeShapeType="1"/>
              </p:cNvSpPr>
              <p:nvPr userDrawn="1"/>
            </p:nvSpPr>
            <p:spPr bwMode="gray">
              <a:xfrm flipH="1" flipV="1">
                <a:off x="360" y="4091"/>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2" name="Freeform 741"/>
              <p:cNvSpPr>
                <a:spLocks noChangeAspect="1"/>
              </p:cNvSpPr>
              <p:nvPr userDrawn="1"/>
            </p:nvSpPr>
            <p:spPr bwMode="gray">
              <a:xfrm>
                <a:off x="442" y="4048"/>
                <a:ext cx="6" cy="16"/>
              </a:xfrm>
              <a:custGeom>
                <a:avLst/>
                <a:gdLst>
                  <a:gd name="T0" fmla="*/ 0 w 15"/>
                  <a:gd name="T1" fmla="*/ 0 h 35"/>
                  <a:gd name="T2" fmla="*/ 0 w 15"/>
                  <a:gd name="T3" fmla="*/ 0 h 35"/>
                  <a:gd name="T4" fmla="*/ 0 w 15"/>
                  <a:gd name="T5" fmla="*/ 0 h 35"/>
                  <a:gd name="T6" fmla="*/ 0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3" name="Freeform 742"/>
              <p:cNvSpPr>
                <a:spLocks noChangeAspect="1"/>
              </p:cNvSpPr>
              <p:nvPr userDrawn="1"/>
            </p:nvSpPr>
            <p:spPr bwMode="gray">
              <a:xfrm>
                <a:off x="442" y="4048"/>
                <a:ext cx="6" cy="16"/>
              </a:xfrm>
              <a:custGeom>
                <a:avLst/>
                <a:gdLst>
                  <a:gd name="T0" fmla="*/ 0 w 15"/>
                  <a:gd name="T1" fmla="*/ 0 h 35"/>
                  <a:gd name="T2" fmla="*/ 0 w 15"/>
                  <a:gd name="T3" fmla="*/ 0 h 35"/>
                  <a:gd name="T4" fmla="*/ 0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4" name="Freeform 743"/>
              <p:cNvSpPr>
                <a:spLocks noChangeAspect="1"/>
              </p:cNvSpPr>
              <p:nvPr userDrawn="1"/>
            </p:nvSpPr>
            <p:spPr bwMode="gray">
              <a:xfrm>
                <a:off x="438" y="4038"/>
                <a:ext cx="28" cy="26"/>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5" name="Freeform 744"/>
              <p:cNvSpPr>
                <a:spLocks noChangeAspect="1"/>
              </p:cNvSpPr>
              <p:nvPr userDrawn="1"/>
            </p:nvSpPr>
            <p:spPr bwMode="gray">
              <a:xfrm>
                <a:off x="438" y="4038"/>
                <a:ext cx="28" cy="26"/>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6" name="Freeform 745"/>
              <p:cNvSpPr>
                <a:spLocks noChangeAspect="1"/>
              </p:cNvSpPr>
              <p:nvPr userDrawn="1"/>
            </p:nvSpPr>
            <p:spPr bwMode="gray">
              <a:xfrm>
                <a:off x="446" y="4038"/>
                <a:ext cx="12" cy="26"/>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45"/>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7" name="Freeform 746"/>
              <p:cNvSpPr>
                <a:spLocks noChangeAspect="1"/>
              </p:cNvSpPr>
              <p:nvPr userDrawn="1"/>
            </p:nvSpPr>
            <p:spPr bwMode="gray">
              <a:xfrm>
                <a:off x="446" y="4038"/>
                <a:ext cx="12" cy="26"/>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8" name="Freeform 747"/>
              <p:cNvSpPr>
                <a:spLocks noChangeAspect="1"/>
              </p:cNvSpPr>
              <p:nvPr userDrawn="1"/>
            </p:nvSpPr>
            <p:spPr bwMode="gray">
              <a:xfrm>
                <a:off x="438" y="4048"/>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9" name="Line 748"/>
              <p:cNvSpPr>
                <a:spLocks noChangeAspect="1" noChangeShapeType="1"/>
              </p:cNvSpPr>
              <p:nvPr userDrawn="1"/>
            </p:nvSpPr>
            <p:spPr bwMode="gray">
              <a:xfrm flipH="1" flipV="1">
                <a:off x="438" y="4048"/>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0" name="Freeform 749"/>
              <p:cNvSpPr>
                <a:spLocks noChangeAspect="1"/>
              </p:cNvSpPr>
              <p:nvPr userDrawn="1"/>
            </p:nvSpPr>
            <p:spPr bwMode="gray">
              <a:xfrm>
                <a:off x="488" y="4060"/>
                <a:ext cx="4" cy="13"/>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 name="Freeform 750"/>
              <p:cNvSpPr>
                <a:spLocks noChangeAspect="1"/>
              </p:cNvSpPr>
              <p:nvPr userDrawn="1"/>
            </p:nvSpPr>
            <p:spPr bwMode="gray">
              <a:xfrm>
                <a:off x="488" y="4060"/>
                <a:ext cx="4" cy="13"/>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2" name="Freeform 751"/>
              <p:cNvSpPr>
                <a:spLocks noChangeAspect="1"/>
              </p:cNvSpPr>
              <p:nvPr userDrawn="1"/>
            </p:nvSpPr>
            <p:spPr bwMode="gray">
              <a:xfrm>
                <a:off x="482" y="4050"/>
                <a:ext cx="28" cy="23"/>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3" name="Freeform 752"/>
              <p:cNvSpPr>
                <a:spLocks noChangeAspect="1"/>
              </p:cNvSpPr>
              <p:nvPr userDrawn="1"/>
            </p:nvSpPr>
            <p:spPr bwMode="gray">
              <a:xfrm>
                <a:off x="482" y="4050"/>
                <a:ext cx="28" cy="23"/>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4" name="Freeform 753"/>
              <p:cNvSpPr>
                <a:spLocks noChangeAspect="1"/>
              </p:cNvSpPr>
              <p:nvPr userDrawn="1"/>
            </p:nvSpPr>
            <p:spPr bwMode="gray">
              <a:xfrm>
                <a:off x="490" y="4050"/>
                <a:ext cx="14" cy="23"/>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25"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5" name="Freeform 754"/>
              <p:cNvSpPr>
                <a:spLocks noChangeAspect="1"/>
              </p:cNvSpPr>
              <p:nvPr userDrawn="1"/>
            </p:nvSpPr>
            <p:spPr bwMode="gray">
              <a:xfrm>
                <a:off x="490" y="4050"/>
                <a:ext cx="14" cy="23"/>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25"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6" name="Freeform 755"/>
              <p:cNvSpPr>
                <a:spLocks noChangeAspect="1"/>
              </p:cNvSpPr>
              <p:nvPr userDrawn="1"/>
            </p:nvSpPr>
            <p:spPr bwMode="gray">
              <a:xfrm>
                <a:off x="482" y="4060"/>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7" name="Line 756"/>
              <p:cNvSpPr>
                <a:spLocks noChangeAspect="1" noChangeShapeType="1"/>
              </p:cNvSpPr>
              <p:nvPr userDrawn="1"/>
            </p:nvSpPr>
            <p:spPr bwMode="gray">
              <a:xfrm flipH="1" flipV="1">
                <a:off x="482" y="4060"/>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8" name="Freeform 757"/>
              <p:cNvSpPr>
                <a:spLocks noChangeAspect="1"/>
              </p:cNvSpPr>
              <p:nvPr userDrawn="1"/>
            </p:nvSpPr>
            <p:spPr bwMode="gray">
              <a:xfrm>
                <a:off x="517" y="4091"/>
                <a:ext cx="7" cy="15"/>
              </a:xfrm>
              <a:custGeom>
                <a:avLst/>
                <a:gdLst>
                  <a:gd name="T0" fmla="*/ 0 w 15"/>
                  <a:gd name="T1" fmla="*/ 0 h 35"/>
                  <a:gd name="T2" fmla="*/ 0 w 15"/>
                  <a:gd name="T3" fmla="*/ 0 h 35"/>
                  <a:gd name="T4" fmla="*/ 0 w 15"/>
                  <a:gd name="T5" fmla="*/ 0 h 35"/>
                  <a:gd name="T6" fmla="*/ 0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9" name="Freeform 758"/>
              <p:cNvSpPr>
                <a:spLocks noChangeAspect="1"/>
              </p:cNvSpPr>
              <p:nvPr userDrawn="1"/>
            </p:nvSpPr>
            <p:spPr bwMode="gray">
              <a:xfrm>
                <a:off x="517" y="4091"/>
                <a:ext cx="7" cy="15"/>
              </a:xfrm>
              <a:custGeom>
                <a:avLst/>
                <a:gdLst>
                  <a:gd name="T0" fmla="*/ 0 w 15"/>
                  <a:gd name="T1" fmla="*/ 0 h 35"/>
                  <a:gd name="T2" fmla="*/ 0 w 15"/>
                  <a:gd name="T3" fmla="*/ 0 h 35"/>
                  <a:gd name="T4" fmla="*/ 0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0" name="Freeform 759"/>
              <p:cNvSpPr>
                <a:spLocks noChangeAspect="1"/>
              </p:cNvSpPr>
              <p:nvPr userDrawn="1"/>
            </p:nvSpPr>
            <p:spPr bwMode="gray">
              <a:xfrm>
                <a:off x="514" y="4082"/>
                <a:ext cx="24" cy="19"/>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1" name="Freeform 760"/>
              <p:cNvSpPr>
                <a:spLocks noChangeAspect="1"/>
              </p:cNvSpPr>
              <p:nvPr userDrawn="1"/>
            </p:nvSpPr>
            <p:spPr bwMode="gray">
              <a:xfrm>
                <a:off x="514" y="4082"/>
                <a:ext cx="24" cy="19"/>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 name="Freeform 761"/>
              <p:cNvSpPr>
                <a:spLocks noChangeAspect="1"/>
              </p:cNvSpPr>
              <p:nvPr userDrawn="1"/>
            </p:nvSpPr>
            <p:spPr bwMode="gray">
              <a:xfrm>
                <a:off x="522" y="4082"/>
                <a:ext cx="12" cy="19"/>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50"/>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3" name="Freeform 762"/>
              <p:cNvSpPr>
                <a:spLocks noChangeAspect="1"/>
              </p:cNvSpPr>
              <p:nvPr userDrawn="1"/>
            </p:nvSpPr>
            <p:spPr bwMode="gray">
              <a:xfrm>
                <a:off x="522" y="4082"/>
                <a:ext cx="12" cy="19"/>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4" name="Freeform 763"/>
              <p:cNvSpPr>
                <a:spLocks noChangeAspect="1"/>
              </p:cNvSpPr>
              <p:nvPr userDrawn="1"/>
            </p:nvSpPr>
            <p:spPr bwMode="gray">
              <a:xfrm>
                <a:off x="514" y="4091"/>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5" name="Line 764"/>
              <p:cNvSpPr>
                <a:spLocks noChangeAspect="1" noChangeShapeType="1"/>
              </p:cNvSpPr>
              <p:nvPr userDrawn="1"/>
            </p:nvSpPr>
            <p:spPr bwMode="gray">
              <a:xfrm flipH="1" flipV="1">
                <a:off x="514" y="4091"/>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6" name="Freeform 765"/>
              <p:cNvSpPr>
                <a:spLocks noChangeAspect="1"/>
              </p:cNvSpPr>
              <p:nvPr userDrawn="1"/>
            </p:nvSpPr>
            <p:spPr bwMode="gray">
              <a:xfrm>
                <a:off x="532" y="4134"/>
                <a:ext cx="4" cy="15"/>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7" name="Freeform 766"/>
              <p:cNvSpPr>
                <a:spLocks noChangeAspect="1"/>
              </p:cNvSpPr>
              <p:nvPr userDrawn="1"/>
            </p:nvSpPr>
            <p:spPr bwMode="gray">
              <a:xfrm>
                <a:off x="532" y="4134"/>
                <a:ext cx="4" cy="15"/>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8" name="Freeform 767"/>
              <p:cNvSpPr>
                <a:spLocks noChangeAspect="1"/>
              </p:cNvSpPr>
              <p:nvPr userDrawn="1"/>
            </p:nvSpPr>
            <p:spPr bwMode="gray">
              <a:xfrm>
                <a:off x="526" y="4124"/>
                <a:ext cx="23" cy="25"/>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5" y="0"/>
                    </a:lnTo>
                    <a:lnTo>
                      <a:pt x="15"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9" name="Freeform 768"/>
              <p:cNvSpPr>
                <a:spLocks noChangeAspect="1"/>
              </p:cNvSpPr>
              <p:nvPr userDrawn="1"/>
            </p:nvSpPr>
            <p:spPr bwMode="gray">
              <a:xfrm>
                <a:off x="526" y="4124"/>
                <a:ext cx="23" cy="25"/>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5" y="0"/>
                    </a:lnTo>
                    <a:lnTo>
                      <a:pt x="15"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0" name="Freeform 769"/>
              <p:cNvSpPr>
                <a:spLocks noChangeAspect="1"/>
              </p:cNvSpPr>
              <p:nvPr userDrawn="1"/>
            </p:nvSpPr>
            <p:spPr bwMode="gray">
              <a:xfrm>
                <a:off x="534"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0" y="25"/>
                    </a:lnTo>
                    <a:lnTo>
                      <a:pt x="25" y="40"/>
                    </a:lnTo>
                    <a:lnTo>
                      <a:pt x="35" y="60"/>
                    </a:lnTo>
                    <a:lnTo>
                      <a:pt x="15" y="50"/>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1" name="Freeform 770"/>
              <p:cNvSpPr>
                <a:spLocks noChangeAspect="1"/>
              </p:cNvSpPr>
              <p:nvPr userDrawn="1"/>
            </p:nvSpPr>
            <p:spPr bwMode="gray">
              <a:xfrm>
                <a:off x="534"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0" y="25"/>
                    </a:lnTo>
                    <a:lnTo>
                      <a:pt x="25" y="40"/>
                    </a:lnTo>
                    <a:lnTo>
                      <a:pt x="35" y="60"/>
                    </a:lnTo>
                    <a:lnTo>
                      <a:pt x="15"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2" name="Freeform 771"/>
              <p:cNvSpPr>
                <a:spLocks noChangeAspect="1"/>
              </p:cNvSpPr>
              <p:nvPr userDrawn="1"/>
            </p:nvSpPr>
            <p:spPr bwMode="gray">
              <a:xfrm>
                <a:off x="526" y="4134"/>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3" name="Line 772"/>
              <p:cNvSpPr>
                <a:spLocks noChangeAspect="1" noChangeShapeType="1"/>
              </p:cNvSpPr>
              <p:nvPr userDrawn="1"/>
            </p:nvSpPr>
            <p:spPr bwMode="gray">
              <a:xfrm flipH="1" flipV="1">
                <a:off x="526" y="4134"/>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4" name="Freeform 773"/>
              <p:cNvSpPr>
                <a:spLocks noChangeAspect="1"/>
              </p:cNvSpPr>
              <p:nvPr userDrawn="1"/>
            </p:nvSpPr>
            <p:spPr bwMode="gray">
              <a:xfrm>
                <a:off x="517" y="4178"/>
                <a:ext cx="0" cy="18"/>
              </a:xfrm>
              <a:custGeom>
                <a:avLst/>
                <a:gdLst>
                  <a:gd name="T0" fmla="*/ 0 w 10"/>
                  <a:gd name="T1" fmla="*/ 1 h 35"/>
                  <a:gd name="T2" fmla="*/ 0 w 10"/>
                  <a:gd name="T3" fmla="*/ 1 h 35"/>
                  <a:gd name="T4" fmla="*/ 0 w 10"/>
                  <a:gd name="T5" fmla="*/ 0 h 35"/>
                  <a:gd name="T6" fmla="*/ 0 w 10"/>
                  <a:gd name="T7" fmla="*/ 1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5" name="Freeform 774"/>
              <p:cNvSpPr>
                <a:spLocks noChangeAspect="1"/>
              </p:cNvSpPr>
              <p:nvPr userDrawn="1"/>
            </p:nvSpPr>
            <p:spPr bwMode="gray">
              <a:xfrm>
                <a:off x="517" y="4178"/>
                <a:ext cx="0" cy="18"/>
              </a:xfrm>
              <a:custGeom>
                <a:avLst/>
                <a:gdLst>
                  <a:gd name="T0" fmla="*/ 0 w 10"/>
                  <a:gd name="T1" fmla="*/ 1 h 35"/>
                  <a:gd name="T2" fmla="*/ 0 w 10"/>
                  <a:gd name="T3" fmla="*/ 1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6" name="Freeform 775"/>
              <p:cNvSpPr>
                <a:spLocks noChangeAspect="1"/>
              </p:cNvSpPr>
              <p:nvPr userDrawn="1"/>
            </p:nvSpPr>
            <p:spPr bwMode="gray">
              <a:xfrm>
                <a:off x="512" y="4168"/>
                <a:ext cx="28" cy="28"/>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5"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7" name="Freeform 776"/>
              <p:cNvSpPr>
                <a:spLocks noChangeAspect="1"/>
              </p:cNvSpPr>
              <p:nvPr userDrawn="1"/>
            </p:nvSpPr>
            <p:spPr bwMode="gray">
              <a:xfrm>
                <a:off x="512" y="4168"/>
                <a:ext cx="28" cy="28"/>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8" name="Freeform 777"/>
              <p:cNvSpPr>
                <a:spLocks noChangeAspect="1"/>
              </p:cNvSpPr>
              <p:nvPr userDrawn="1"/>
            </p:nvSpPr>
            <p:spPr bwMode="gray">
              <a:xfrm>
                <a:off x="520" y="4168"/>
                <a:ext cx="14" cy="28"/>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30"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9" name="Freeform 778"/>
              <p:cNvSpPr>
                <a:spLocks noChangeAspect="1"/>
              </p:cNvSpPr>
              <p:nvPr userDrawn="1"/>
            </p:nvSpPr>
            <p:spPr bwMode="gray">
              <a:xfrm>
                <a:off x="520" y="4168"/>
                <a:ext cx="14" cy="28"/>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30"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0" name="Freeform 779"/>
              <p:cNvSpPr>
                <a:spLocks noChangeAspect="1"/>
              </p:cNvSpPr>
              <p:nvPr userDrawn="1"/>
            </p:nvSpPr>
            <p:spPr bwMode="gray">
              <a:xfrm>
                <a:off x="512" y="4178"/>
                <a:ext cx="8" cy="9"/>
              </a:xfrm>
              <a:custGeom>
                <a:avLst/>
                <a:gdLst>
                  <a:gd name="T0" fmla="*/ 0 w 20"/>
                  <a:gd name="T1" fmla="*/ 1 h 15"/>
                  <a:gd name="T2" fmla="*/ 0 w 20"/>
                  <a:gd name="T3" fmla="*/ 0 h 15"/>
                  <a:gd name="T4" fmla="*/ 0 w 20"/>
                  <a:gd name="T5" fmla="*/ 1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1" name="Line 780"/>
              <p:cNvSpPr>
                <a:spLocks noChangeAspect="1" noChangeShapeType="1"/>
              </p:cNvSpPr>
              <p:nvPr userDrawn="1"/>
            </p:nvSpPr>
            <p:spPr bwMode="gray">
              <a:xfrm flipH="1" flipV="1">
                <a:off x="512" y="4178"/>
                <a:ext cx="8" cy="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 name="Freeform 781"/>
              <p:cNvSpPr>
                <a:spLocks noChangeAspect="1"/>
              </p:cNvSpPr>
              <p:nvPr userDrawn="1"/>
            </p:nvSpPr>
            <p:spPr bwMode="gray">
              <a:xfrm>
                <a:off x="487" y="4212"/>
                <a:ext cx="10" cy="11"/>
              </a:xfrm>
              <a:custGeom>
                <a:avLst/>
                <a:gdLst>
                  <a:gd name="T0" fmla="*/ 1 w 15"/>
                  <a:gd name="T1" fmla="*/ 0 h 35"/>
                  <a:gd name="T2" fmla="*/ 0 w 15"/>
                  <a:gd name="T3" fmla="*/ 0 h 35"/>
                  <a:gd name="T4" fmla="*/ 1 w 15"/>
                  <a:gd name="T5" fmla="*/ 0 h 35"/>
                  <a:gd name="T6" fmla="*/ 1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3" name="Freeform 782"/>
              <p:cNvSpPr>
                <a:spLocks noChangeAspect="1"/>
              </p:cNvSpPr>
              <p:nvPr userDrawn="1"/>
            </p:nvSpPr>
            <p:spPr bwMode="gray">
              <a:xfrm>
                <a:off x="487" y="4212"/>
                <a:ext cx="10" cy="11"/>
              </a:xfrm>
              <a:custGeom>
                <a:avLst/>
                <a:gdLst>
                  <a:gd name="T0" fmla="*/ 1 w 15"/>
                  <a:gd name="T1" fmla="*/ 0 h 35"/>
                  <a:gd name="T2" fmla="*/ 0 w 15"/>
                  <a:gd name="T3" fmla="*/ 0 h 35"/>
                  <a:gd name="T4" fmla="*/ 1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4" name="Freeform 783"/>
              <p:cNvSpPr>
                <a:spLocks noChangeAspect="1"/>
              </p:cNvSpPr>
              <p:nvPr userDrawn="1"/>
            </p:nvSpPr>
            <p:spPr bwMode="gray">
              <a:xfrm>
                <a:off x="482" y="4202"/>
                <a:ext cx="25"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5" name="Freeform 784"/>
              <p:cNvSpPr>
                <a:spLocks noChangeAspect="1"/>
              </p:cNvSpPr>
              <p:nvPr userDrawn="1"/>
            </p:nvSpPr>
            <p:spPr bwMode="gray">
              <a:xfrm>
                <a:off x="482" y="4202"/>
                <a:ext cx="25"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6" name="Freeform 785"/>
              <p:cNvSpPr>
                <a:spLocks noChangeAspect="1"/>
              </p:cNvSpPr>
              <p:nvPr userDrawn="1"/>
            </p:nvSpPr>
            <p:spPr bwMode="gray">
              <a:xfrm>
                <a:off x="490" y="4202"/>
                <a:ext cx="12"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50"/>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7" name="Freeform 786"/>
              <p:cNvSpPr>
                <a:spLocks noChangeAspect="1"/>
              </p:cNvSpPr>
              <p:nvPr userDrawn="1"/>
            </p:nvSpPr>
            <p:spPr bwMode="gray">
              <a:xfrm>
                <a:off x="490" y="4202"/>
                <a:ext cx="12"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8" name="Freeform 787"/>
              <p:cNvSpPr>
                <a:spLocks noChangeAspect="1"/>
              </p:cNvSpPr>
              <p:nvPr userDrawn="1"/>
            </p:nvSpPr>
            <p:spPr bwMode="gray">
              <a:xfrm>
                <a:off x="482" y="4212"/>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9" name="Line 788"/>
              <p:cNvSpPr>
                <a:spLocks noChangeAspect="1" noChangeShapeType="1"/>
              </p:cNvSpPr>
              <p:nvPr userDrawn="1"/>
            </p:nvSpPr>
            <p:spPr bwMode="gray">
              <a:xfrm flipH="1" flipV="1">
                <a:off x="482" y="4212"/>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grpSp>
      <p:sp>
        <p:nvSpPr>
          <p:cNvPr id="12293" name="Rectangle 5"/>
          <p:cNvSpPr>
            <a:spLocks noGrp="1" noChangeArrowheads="1"/>
          </p:cNvSpPr>
          <p:nvPr>
            <p:ph type="subTitle" idx="1"/>
          </p:nvPr>
        </p:nvSpPr>
        <p:spPr>
          <a:xfrm>
            <a:off x="3103565" y="5187952"/>
            <a:ext cx="5394325" cy="547688"/>
          </a:xfrm>
        </p:spPr>
        <p:txBody>
          <a:bodyPr/>
          <a:lstStyle>
            <a:lvl1pPr marL="0" indent="0" algn="r">
              <a:lnSpc>
                <a:spcPct val="90000"/>
              </a:lnSpc>
              <a:spcBef>
                <a:spcPct val="0"/>
              </a:spcBef>
              <a:buFontTx/>
              <a:buNone/>
              <a:defRPr sz="2400">
                <a:solidFill>
                  <a:schemeClr val="bg2"/>
                </a:solidFill>
              </a:defRPr>
            </a:lvl1pPr>
          </a:lstStyle>
          <a:p>
            <a:r>
              <a:rPr lang="en-GB"/>
              <a:t>Click to edit Master subtitle style</a:t>
            </a:r>
          </a:p>
        </p:txBody>
      </p:sp>
      <p:sp>
        <p:nvSpPr>
          <p:cNvPr id="12292" name="Rectangle 4"/>
          <p:cNvSpPr>
            <a:spLocks noGrp="1" noChangeArrowheads="1"/>
          </p:cNvSpPr>
          <p:nvPr>
            <p:ph type="ctrTitle"/>
          </p:nvPr>
        </p:nvSpPr>
        <p:spPr>
          <a:xfrm>
            <a:off x="3103565" y="4110039"/>
            <a:ext cx="5394325" cy="1077912"/>
          </a:xfrm>
        </p:spPr>
        <p:txBody>
          <a:bodyPr/>
          <a:lstStyle>
            <a:lvl1pPr>
              <a:defRPr sz="3400" i="1"/>
            </a:lvl1pPr>
          </a:lstStyle>
          <a:p>
            <a:r>
              <a:rPr lang="en-GB"/>
              <a:t>Click to edit Master title style</a:t>
            </a:r>
          </a:p>
        </p:txBody>
      </p:sp>
    </p:spTree>
    <p:extLst>
      <p:ext uri="{BB962C8B-B14F-4D97-AF65-F5344CB8AC3E}">
        <p14:creationId xmlns:p14="http://schemas.microsoft.com/office/powerpoint/2010/main" val="2791728198"/>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B433CFC5-B646-437B-8B82-C7B32FD3D05C}" type="slidenum">
              <a:rPr lang="fr-FR"/>
              <a:pPr>
                <a:defRPr/>
              </a:pPr>
              <a:t>‹#›</a:t>
            </a:fld>
            <a:endParaRPr lang="fr-FR" dirty="0"/>
          </a:p>
        </p:txBody>
      </p:sp>
    </p:spTree>
    <p:extLst>
      <p:ext uri="{BB962C8B-B14F-4D97-AF65-F5344CB8AC3E}">
        <p14:creationId xmlns:p14="http://schemas.microsoft.com/office/powerpoint/2010/main" val="370809992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45" indent="0">
              <a:buNone/>
              <a:defRPr sz="1800"/>
            </a:lvl2pPr>
            <a:lvl3pPr marL="914290" indent="0">
              <a:buNone/>
              <a:defRPr sz="1600"/>
            </a:lvl3pPr>
            <a:lvl4pPr marL="1371435" indent="0">
              <a:buNone/>
              <a:defRPr sz="1400"/>
            </a:lvl4pPr>
            <a:lvl5pPr marL="1828579" indent="0">
              <a:buNone/>
              <a:defRPr sz="1400"/>
            </a:lvl5pPr>
            <a:lvl6pPr marL="2285725" indent="0">
              <a:buNone/>
              <a:defRPr sz="1400"/>
            </a:lvl6pPr>
            <a:lvl7pPr marL="2742870" indent="0">
              <a:buNone/>
              <a:defRPr sz="1400"/>
            </a:lvl7pPr>
            <a:lvl8pPr marL="3200014" indent="0">
              <a:buNone/>
              <a:defRPr sz="1400"/>
            </a:lvl8pPr>
            <a:lvl9pPr marL="365716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D858FB0B-E749-4537-B950-28984A1E4F83}" type="slidenum">
              <a:rPr lang="fr-FR"/>
              <a:pPr>
                <a:defRPr/>
              </a:pPr>
              <a:t>‹#›</a:t>
            </a:fld>
            <a:endParaRPr lang="fr-FR" dirty="0"/>
          </a:p>
        </p:txBody>
      </p:sp>
    </p:spTree>
    <p:extLst>
      <p:ext uri="{BB962C8B-B14F-4D97-AF65-F5344CB8AC3E}">
        <p14:creationId xmlns:p14="http://schemas.microsoft.com/office/powerpoint/2010/main" val="997043819"/>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82616" y="1527180"/>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6452" y="1527180"/>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E60A4663-5588-4B0B-8CBC-65255AF0FD9B}" type="slidenum">
              <a:rPr lang="fr-FR"/>
              <a:pPr>
                <a:defRPr/>
              </a:pPr>
              <a:t>‹#›</a:t>
            </a:fld>
            <a:endParaRPr lang="fr-FR" dirty="0"/>
          </a:p>
        </p:txBody>
      </p:sp>
    </p:spTree>
    <p:extLst>
      <p:ext uri="{BB962C8B-B14F-4D97-AF65-F5344CB8AC3E}">
        <p14:creationId xmlns:p14="http://schemas.microsoft.com/office/powerpoint/2010/main" val="2318335165"/>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2616" y="1527175"/>
            <a:ext cx="3881437"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16450" y="1527175"/>
            <a:ext cx="3881438" cy="46831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Title 1"/>
          <p:cNvSpPr>
            <a:spLocks noGrp="1"/>
          </p:cNvSpPr>
          <p:nvPr>
            <p:ph type="title"/>
          </p:nvPr>
        </p:nvSpPr>
        <p:spPr>
          <a:xfrm>
            <a:off x="190500" y="137279"/>
            <a:ext cx="8365879" cy="623887"/>
          </a:xfrm>
          <a:prstGeom prst="rect">
            <a:avLst/>
          </a:prstGeom>
        </p:spPr>
        <p:txBody>
          <a:bodyPr/>
          <a:lstStyle>
            <a:lvl1pPr algn="l">
              <a:defRPr/>
            </a:lvl1pPr>
          </a:lstStyle>
          <a:p>
            <a:r>
              <a:rPr lang="en-US" smtClean="0"/>
              <a:t>Click to edit Master title style</a:t>
            </a:r>
            <a:endParaRPr lang="en-GB"/>
          </a:p>
        </p:txBody>
      </p:sp>
      <p:sp>
        <p:nvSpPr>
          <p:cNvPr id="8"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3341934093"/>
      </p:ext>
    </p:extLst>
  </p:cSld>
  <p:clrMapOvr>
    <a:masterClrMapping/>
  </p:clrMapOvr>
  <p:transition spd="slow">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79" indent="0">
              <a:buNone/>
              <a:defRPr sz="1600" b="1"/>
            </a:lvl5pPr>
            <a:lvl6pPr marL="2285725" indent="0">
              <a:buNone/>
              <a:defRPr sz="1600" b="1"/>
            </a:lvl6pPr>
            <a:lvl7pPr marL="2742870" indent="0">
              <a:buNone/>
              <a:defRPr sz="1600" b="1"/>
            </a:lvl7pPr>
            <a:lvl8pPr marL="3200014" indent="0">
              <a:buNone/>
              <a:defRPr sz="1600" b="1"/>
            </a:lvl8pPr>
            <a:lvl9pPr marL="36571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79" indent="0">
              <a:buNone/>
              <a:defRPr sz="1600" b="1"/>
            </a:lvl5pPr>
            <a:lvl6pPr marL="2285725" indent="0">
              <a:buNone/>
              <a:defRPr sz="1600" b="1"/>
            </a:lvl6pPr>
            <a:lvl7pPr marL="2742870" indent="0">
              <a:buNone/>
              <a:defRPr sz="1600" b="1"/>
            </a:lvl7pPr>
            <a:lvl8pPr marL="3200014" indent="0">
              <a:buNone/>
              <a:defRPr sz="1600" b="1"/>
            </a:lvl8pPr>
            <a:lvl9pPr marL="36571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1F7C0B8F-B600-4C63-8C49-541BE9328556}" type="slidenum">
              <a:rPr lang="fr-FR"/>
              <a:pPr>
                <a:defRPr/>
              </a:pPr>
              <a:t>‹#›</a:t>
            </a:fld>
            <a:endParaRPr lang="fr-FR" dirty="0"/>
          </a:p>
        </p:txBody>
      </p:sp>
    </p:spTree>
    <p:extLst>
      <p:ext uri="{BB962C8B-B14F-4D97-AF65-F5344CB8AC3E}">
        <p14:creationId xmlns:p14="http://schemas.microsoft.com/office/powerpoint/2010/main" val="1221628381"/>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976A5B77-02DB-4922-A9AE-BDC7A999E48F}" type="slidenum">
              <a:rPr lang="fr-FR"/>
              <a:pPr>
                <a:defRPr/>
              </a:pPr>
              <a:t>‹#›</a:t>
            </a:fld>
            <a:endParaRPr lang="fr-FR" dirty="0"/>
          </a:p>
        </p:txBody>
      </p:sp>
    </p:spTree>
    <p:extLst>
      <p:ext uri="{BB962C8B-B14F-4D97-AF65-F5344CB8AC3E}">
        <p14:creationId xmlns:p14="http://schemas.microsoft.com/office/powerpoint/2010/main" val="583790601"/>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0328A4CC-180B-4DDE-A96F-34D4A89A27BC}" type="slidenum">
              <a:rPr lang="fr-FR"/>
              <a:pPr>
                <a:defRPr/>
              </a:pPr>
              <a:t>‹#›</a:t>
            </a:fld>
            <a:endParaRPr lang="fr-FR" dirty="0"/>
          </a:p>
        </p:txBody>
      </p:sp>
    </p:spTree>
    <p:extLst>
      <p:ext uri="{BB962C8B-B14F-4D97-AF65-F5344CB8AC3E}">
        <p14:creationId xmlns:p14="http://schemas.microsoft.com/office/powerpoint/2010/main" val="1212846993"/>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79" indent="0">
              <a:buNone/>
              <a:defRPr sz="900"/>
            </a:lvl5pPr>
            <a:lvl6pPr marL="2285725" indent="0">
              <a:buNone/>
              <a:defRPr sz="900"/>
            </a:lvl6pPr>
            <a:lvl7pPr marL="2742870" indent="0">
              <a:buNone/>
              <a:defRPr sz="900"/>
            </a:lvl7pPr>
            <a:lvl8pPr marL="3200014" indent="0">
              <a:buNone/>
              <a:defRPr sz="900"/>
            </a:lvl8pPr>
            <a:lvl9pPr marL="365716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BCCB92EE-91C4-40E8-9602-790F96026982}" type="slidenum">
              <a:rPr lang="fr-FR"/>
              <a:pPr>
                <a:defRPr/>
              </a:pPr>
              <a:t>‹#›</a:t>
            </a:fld>
            <a:endParaRPr lang="fr-FR" dirty="0"/>
          </a:p>
        </p:txBody>
      </p:sp>
    </p:spTree>
    <p:extLst>
      <p:ext uri="{BB962C8B-B14F-4D97-AF65-F5344CB8AC3E}">
        <p14:creationId xmlns:p14="http://schemas.microsoft.com/office/powerpoint/2010/main" val="1197456710"/>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79" indent="0">
              <a:buNone/>
              <a:defRPr sz="2000"/>
            </a:lvl5pPr>
            <a:lvl6pPr marL="2285725" indent="0">
              <a:buNone/>
              <a:defRPr sz="2000"/>
            </a:lvl6pPr>
            <a:lvl7pPr marL="2742870" indent="0">
              <a:buNone/>
              <a:defRPr sz="2000"/>
            </a:lvl7pPr>
            <a:lvl8pPr marL="3200014" indent="0">
              <a:buNone/>
              <a:defRPr sz="2000"/>
            </a:lvl8pPr>
            <a:lvl9pPr marL="365716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79" indent="0">
              <a:buNone/>
              <a:defRPr sz="900"/>
            </a:lvl5pPr>
            <a:lvl6pPr marL="2285725" indent="0">
              <a:buNone/>
              <a:defRPr sz="900"/>
            </a:lvl6pPr>
            <a:lvl7pPr marL="2742870" indent="0">
              <a:buNone/>
              <a:defRPr sz="900"/>
            </a:lvl7pPr>
            <a:lvl8pPr marL="3200014" indent="0">
              <a:buNone/>
              <a:defRPr sz="900"/>
            </a:lvl8pPr>
            <a:lvl9pPr marL="365716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9AF45D3B-4CA9-4A5E-AB76-B8D40A18229F}" type="slidenum">
              <a:rPr lang="fr-FR"/>
              <a:pPr>
                <a:defRPr/>
              </a:pPr>
              <a:t>‹#›</a:t>
            </a:fld>
            <a:endParaRPr lang="fr-FR" dirty="0"/>
          </a:p>
        </p:txBody>
      </p:sp>
    </p:spTree>
    <p:extLst>
      <p:ext uri="{BB962C8B-B14F-4D97-AF65-F5344CB8AC3E}">
        <p14:creationId xmlns:p14="http://schemas.microsoft.com/office/powerpoint/2010/main" val="1384335154"/>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5F15C8E8-5117-422E-AC5C-8F16657FC572}" type="slidenum">
              <a:rPr lang="fr-FR"/>
              <a:pPr>
                <a:defRPr/>
              </a:pPr>
              <a:t>‹#›</a:t>
            </a:fld>
            <a:endParaRPr lang="fr-FR" dirty="0"/>
          </a:p>
        </p:txBody>
      </p:sp>
    </p:spTree>
    <p:extLst>
      <p:ext uri="{BB962C8B-B14F-4D97-AF65-F5344CB8AC3E}">
        <p14:creationId xmlns:p14="http://schemas.microsoft.com/office/powerpoint/2010/main" val="826431657"/>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7" y="153989"/>
            <a:ext cx="1978025" cy="6056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82614" y="153989"/>
            <a:ext cx="5784851" cy="6056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1EB2EFD5-3399-4A75-B896-DA3E7DB3979C}" type="slidenum">
              <a:rPr lang="fr-FR"/>
              <a:pPr>
                <a:defRPr/>
              </a:pPr>
              <a:t>‹#›</a:t>
            </a:fld>
            <a:endParaRPr lang="fr-FR" dirty="0"/>
          </a:p>
        </p:txBody>
      </p:sp>
    </p:spTree>
    <p:extLst>
      <p:ext uri="{BB962C8B-B14F-4D97-AF65-F5344CB8AC3E}">
        <p14:creationId xmlns:p14="http://schemas.microsoft.com/office/powerpoint/2010/main" val="2208344259"/>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9A7F5A81-07E6-432E-921C-664273D16344}" type="slidenum">
              <a:rPr lang="fr-FR"/>
              <a:pPr>
                <a:defRPr/>
              </a:pPr>
              <a:t>‹#›</a:t>
            </a:fld>
            <a:endParaRPr lang="fr-FR" dirty="0"/>
          </a:p>
        </p:txBody>
      </p:sp>
    </p:spTree>
    <p:extLst>
      <p:ext uri="{BB962C8B-B14F-4D97-AF65-F5344CB8AC3E}">
        <p14:creationId xmlns:p14="http://schemas.microsoft.com/office/powerpoint/2010/main" val="3648766644"/>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CED7C601-22F4-4448-9799-2F994B8AB4CD}" type="slidenum">
              <a:rPr lang="fr-FR"/>
              <a:pPr>
                <a:defRPr/>
              </a:pPr>
              <a:t>‹#›</a:t>
            </a:fld>
            <a:endParaRPr lang="fr-FR" dirty="0"/>
          </a:p>
        </p:txBody>
      </p:sp>
    </p:spTree>
    <p:extLst>
      <p:ext uri="{BB962C8B-B14F-4D97-AF65-F5344CB8AC3E}">
        <p14:creationId xmlns:p14="http://schemas.microsoft.com/office/powerpoint/2010/main" val="1734456756"/>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E42EDA82-06AC-4819-AF58-DD004B49AC43}" type="slidenum">
              <a:rPr lang="fr-FR"/>
              <a:pPr>
                <a:defRPr/>
              </a:pPr>
              <a:t>‹#›</a:t>
            </a:fld>
            <a:endParaRPr lang="fr-FR" dirty="0"/>
          </a:p>
        </p:txBody>
      </p:sp>
    </p:spTree>
    <p:extLst>
      <p:ext uri="{BB962C8B-B14F-4D97-AF65-F5344CB8AC3E}">
        <p14:creationId xmlns:p14="http://schemas.microsoft.com/office/powerpoint/2010/main" val="411328014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itle 1"/>
          <p:cNvSpPr>
            <a:spLocks noGrp="1"/>
          </p:cNvSpPr>
          <p:nvPr>
            <p:ph type="title"/>
          </p:nvPr>
        </p:nvSpPr>
        <p:spPr>
          <a:xfrm>
            <a:off x="190500" y="137279"/>
            <a:ext cx="8365879" cy="623887"/>
          </a:xfrm>
          <a:prstGeom prst="rect">
            <a:avLst/>
          </a:prstGeom>
        </p:spPr>
        <p:txBody>
          <a:bodyPr/>
          <a:lstStyle>
            <a:lvl1pPr algn="l">
              <a:defRPr/>
            </a:lvl1pPr>
          </a:lstStyle>
          <a:p>
            <a:r>
              <a:rPr lang="en-US" smtClean="0"/>
              <a:t>Click to edit Master title style</a:t>
            </a:r>
            <a:endParaRPr lang="en-GB"/>
          </a:p>
        </p:txBody>
      </p:sp>
      <p:sp>
        <p:nvSpPr>
          <p:cNvPr id="10" name="Rectangle 6"/>
          <p:cNvSpPr>
            <a:spLocks noGrp="1" noChangeArrowheads="1"/>
          </p:cNvSpPr>
          <p:nvPr>
            <p:ph type="sldNum" sz="quarter" idx="10"/>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2163463082"/>
      </p:ext>
    </p:extLst>
  </p:cSld>
  <p:clrMapOvr>
    <a:masterClrMapping/>
  </p:clrMapOvr>
  <p:transition spd="slow">
    <p:wipe dir="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8D3C1228-0A17-44E9-99D9-395B80495D19}" type="slidenum">
              <a:rPr lang="fr-FR"/>
              <a:pPr>
                <a:defRPr/>
              </a:pPr>
              <a:t>‹#›</a:t>
            </a:fld>
            <a:endParaRPr lang="fr-FR" dirty="0"/>
          </a:p>
        </p:txBody>
      </p:sp>
    </p:spTree>
    <p:extLst>
      <p:ext uri="{BB962C8B-B14F-4D97-AF65-F5344CB8AC3E}">
        <p14:creationId xmlns:p14="http://schemas.microsoft.com/office/powerpoint/2010/main" val="3163560236"/>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020BB01B-3E35-460F-9512-F09EFBF33F45}" type="slidenum">
              <a:rPr lang="fr-FR"/>
              <a:pPr>
                <a:defRPr/>
              </a:pPr>
              <a:t>‹#›</a:t>
            </a:fld>
            <a:endParaRPr lang="fr-FR" dirty="0"/>
          </a:p>
        </p:txBody>
      </p:sp>
    </p:spTree>
    <p:extLst>
      <p:ext uri="{BB962C8B-B14F-4D97-AF65-F5344CB8AC3E}">
        <p14:creationId xmlns:p14="http://schemas.microsoft.com/office/powerpoint/2010/main" val="1652697947"/>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3688A1D8-40D5-4C37-BFD1-97B9FE1FF645}" type="slidenum">
              <a:rPr lang="fr-FR"/>
              <a:pPr>
                <a:defRPr/>
              </a:pPr>
              <a:t>‹#›</a:t>
            </a:fld>
            <a:endParaRPr lang="fr-FR" dirty="0"/>
          </a:p>
        </p:txBody>
      </p:sp>
    </p:spTree>
    <p:extLst>
      <p:ext uri="{BB962C8B-B14F-4D97-AF65-F5344CB8AC3E}">
        <p14:creationId xmlns:p14="http://schemas.microsoft.com/office/powerpoint/2010/main" val="2035237071"/>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558C256-F6EC-4984-9B43-A48AAA14C770}" type="slidenum">
              <a:rPr lang="fr-FR"/>
              <a:pPr>
                <a:defRPr/>
              </a:pPr>
              <a:t>‹#›</a:t>
            </a:fld>
            <a:endParaRPr lang="fr-FR" dirty="0"/>
          </a:p>
        </p:txBody>
      </p:sp>
    </p:spTree>
    <p:extLst>
      <p:ext uri="{BB962C8B-B14F-4D97-AF65-F5344CB8AC3E}">
        <p14:creationId xmlns:p14="http://schemas.microsoft.com/office/powerpoint/2010/main" val="2570774624"/>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425CD7D-C756-4DCD-A859-879F17901CB6}" type="slidenum">
              <a:rPr lang="fr-FR"/>
              <a:pPr>
                <a:defRPr/>
              </a:pPr>
              <a:t>‹#›</a:t>
            </a:fld>
            <a:endParaRPr lang="fr-FR" dirty="0"/>
          </a:p>
        </p:txBody>
      </p:sp>
    </p:spTree>
    <p:extLst>
      <p:ext uri="{BB962C8B-B14F-4D97-AF65-F5344CB8AC3E}">
        <p14:creationId xmlns:p14="http://schemas.microsoft.com/office/powerpoint/2010/main" val="3904597015"/>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872C626-247B-4276-9E18-0968377981A1}" type="slidenum">
              <a:rPr lang="fr-FR"/>
              <a:pPr>
                <a:defRPr/>
              </a:pPr>
              <a:t>‹#›</a:t>
            </a:fld>
            <a:endParaRPr lang="fr-FR" dirty="0"/>
          </a:p>
        </p:txBody>
      </p:sp>
    </p:spTree>
    <p:extLst>
      <p:ext uri="{BB962C8B-B14F-4D97-AF65-F5344CB8AC3E}">
        <p14:creationId xmlns:p14="http://schemas.microsoft.com/office/powerpoint/2010/main" val="1774053337"/>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9B02B7CA-1FE5-4BAF-881B-5660EAD5CBC3}" type="slidenum">
              <a:rPr lang="fr-FR"/>
              <a:pPr>
                <a:defRPr/>
              </a:pPr>
              <a:t>‹#›</a:t>
            </a:fld>
            <a:endParaRPr lang="fr-FR" dirty="0"/>
          </a:p>
        </p:txBody>
      </p:sp>
    </p:spTree>
    <p:extLst>
      <p:ext uri="{BB962C8B-B14F-4D97-AF65-F5344CB8AC3E}">
        <p14:creationId xmlns:p14="http://schemas.microsoft.com/office/powerpoint/2010/main" val="4151747407"/>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6DDE3020-0E2F-4D6C-A54E-7362F8B6A382}" type="slidenum">
              <a:rPr lang="fr-FR"/>
              <a:pPr>
                <a:defRPr/>
              </a:pPr>
              <a:t>‹#›</a:t>
            </a:fld>
            <a:endParaRPr lang="fr-FR" dirty="0"/>
          </a:p>
        </p:txBody>
      </p:sp>
    </p:spTree>
    <p:extLst>
      <p:ext uri="{BB962C8B-B14F-4D97-AF65-F5344CB8AC3E}">
        <p14:creationId xmlns:p14="http://schemas.microsoft.com/office/powerpoint/2010/main" val="4212490743"/>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426C526B-A10E-47C2-A4F8-D5F9740842D0}" type="slidenum">
              <a:rPr lang="fr-FR"/>
              <a:pPr>
                <a:defRPr/>
              </a:pPr>
              <a:t>‹#›</a:t>
            </a:fld>
            <a:endParaRPr lang="fr-FR" dirty="0"/>
          </a:p>
        </p:txBody>
      </p:sp>
    </p:spTree>
    <p:extLst>
      <p:ext uri="{BB962C8B-B14F-4D97-AF65-F5344CB8AC3E}">
        <p14:creationId xmlns:p14="http://schemas.microsoft.com/office/powerpoint/2010/main" val="2730035990"/>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10DB0A8A-9791-400F-B9A2-3F56542CB2F0}" type="slidenum">
              <a:rPr lang="fr-FR"/>
              <a:pPr>
                <a:defRPr/>
              </a:pPr>
              <a:t>‹#›</a:t>
            </a:fld>
            <a:endParaRPr lang="fr-FR" dirty="0"/>
          </a:p>
        </p:txBody>
      </p:sp>
    </p:spTree>
    <p:extLst>
      <p:ext uri="{BB962C8B-B14F-4D97-AF65-F5344CB8AC3E}">
        <p14:creationId xmlns:p14="http://schemas.microsoft.com/office/powerpoint/2010/main" val="351538517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90500" y="137279"/>
            <a:ext cx="8365879" cy="623887"/>
          </a:xfrm>
          <a:prstGeom prst="rect">
            <a:avLst/>
          </a:prstGeom>
        </p:spPr>
        <p:txBody>
          <a:bodyPr/>
          <a:lstStyle>
            <a:lvl1pPr algn="l">
              <a:defRPr/>
            </a:lvl1pPr>
          </a:lstStyle>
          <a:p>
            <a:r>
              <a:rPr lang="en-US" smtClean="0"/>
              <a:t>Click to edit Master title style</a:t>
            </a:r>
            <a:endParaRPr lang="en-GB"/>
          </a:p>
        </p:txBody>
      </p:sp>
      <p:sp>
        <p:nvSpPr>
          <p:cNvPr id="6"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1640951212"/>
      </p:ext>
    </p:extLst>
  </p:cSld>
  <p:clrMapOvr>
    <a:masterClrMapping/>
  </p:clrMapOvr>
  <p:transition spd="slow">
    <p:wipe dir="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B4A8F1B-8EDC-4EFF-B2F4-CEE872567179}" type="slidenum">
              <a:rPr lang="fr-FR"/>
              <a:pPr>
                <a:defRPr/>
              </a:pPr>
              <a:t>‹#›</a:t>
            </a:fld>
            <a:endParaRPr lang="fr-FR" dirty="0"/>
          </a:p>
        </p:txBody>
      </p:sp>
    </p:spTree>
    <p:extLst>
      <p:ext uri="{BB962C8B-B14F-4D97-AF65-F5344CB8AC3E}">
        <p14:creationId xmlns:p14="http://schemas.microsoft.com/office/powerpoint/2010/main" val="2924757159"/>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3818CABE-E11A-40AA-887E-1C489CEA244A}" type="slidenum">
              <a:rPr lang="fr-FR"/>
              <a:pPr>
                <a:defRPr/>
              </a:pPr>
              <a:t>‹#›</a:t>
            </a:fld>
            <a:endParaRPr lang="fr-FR" dirty="0"/>
          </a:p>
        </p:txBody>
      </p:sp>
    </p:spTree>
    <p:extLst>
      <p:ext uri="{BB962C8B-B14F-4D97-AF65-F5344CB8AC3E}">
        <p14:creationId xmlns:p14="http://schemas.microsoft.com/office/powerpoint/2010/main" val="196802005"/>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E6331CC-741A-46C4-9077-4DA514FBA43F}" type="slidenum">
              <a:rPr lang="fr-FR"/>
              <a:pPr>
                <a:defRPr/>
              </a:pPr>
              <a:t>‹#›</a:t>
            </a:fld>
            <a:endParaRPr lang="fr-FR" dirty="0"/>
          </a:p>
        </p:txBody>
      </p:sp>
    </p:spTree>
    <p:extLst>
      <p:ext uri="{BB962C8B-B14F-4D97-AF65-F5344CB8AC3E}">
        <p14:creationId xmlns:p14="http://schemas.microsoft.com/office/powerpoint/2010/main" val="17512607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92DFDE8-550F-4C1B-8323-13B802FA74E2}" type="slidenum">
              <a:rPr lang="fr-FR"/>
              <a:pPr>
                <a:defRPr/>
              </a:pPr>
              <a:t>‹#›</a:t>
            </a:fld>
            <a:endParaRPr lang="fr-FR" dirty="0"/>
          </a:p>
        </p:txBody>
      </p:sp>
    </p:spTree>
    <p:extLst>
      <p:ext uri="{BB962C8B-B14F-4D97-AF65-F5344CB8AC3E}">
        <p14:creationId xmlns:p14="http://schemas.microsoft.com/office/powerpoint/2010/main" val="380854989"/>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87AD4B8C-5F2C-4223-9F38-5A4ADE0D03A9}" type="slidenum">
              <a:rPr lang="fr-FR"/>
              <a:pPr>
                <a:defRPr/>
              </a:pPr>
              <a:t>‹#›</a:t>
            </a:fld>
            <a:endParaRPr lang="fr-FR" dirty="0"/>
          </a:p>
        </p:txBody>
      </p:sp>
    </p:spTree>
    <p:extLst>
      <p:ext uri="{BB962C8B-B14F-4D97-AF65-F5344CB8AC3E}">
        <p14:creationId xmlns:p14="http://schemas.microsoft.com/office/powerpoint/2010/main" val="6962491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6A1A92C4-806E-498F-93DF-8B9ADD2D6DA5}" type="slidenum">
              <a:rPr lang="fr-FR"/>
              <a:pPr>
                <a:defRPr/>
              </a:pPr>
              <a:t>‹#›</a:t>
            </a:fld>
            <a:endParaRPr lang="fr-FR" dirty="0"/>
          </a:p>
        </p:txBody>
      </p:sp>
    </p:spTree>
    <p:extLst>
      <p:ext uri="{BB962C8B-B14F-4D97-AF65-F5344CB8AC3E}">
        <p14:creationId xmlns:p14="http://schemas.microsoft.com/office/powerpoint/2010/main" val="2452931519"/>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BB93565-1D56-4EEE-A62D-67FB7D0B33A1}" type="slidenum">
              <a:rPr lang="fr-FR"/>
              <a:pPr>
                <a:defRPr/>
              </a:pPr>
              <a:t>‹#›</a:t>
            </a:fld>
            <a:endParaRPr lang="fr-FR" dirty="0"/>
          </a:p>
        </p:txBody>
      </p:sp>
    </p:spTree>
    <p:extLst>
      <p:ext uri="{BB962C8B-B14F-4D97-AF65-F5344CB8AC3E}">
        <p14:creationId xmlns:p14="http://schemas.microsoft.com/office/powerpoint/2010/main" val="1915295032"/>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E3789DB7-FFE8-4656-AC42-A6B84323F1DC}" type="slidenum">
              <a:rPr lang="fr-FR"/>
              <a:pPr>
                <a:defRPr/>
              </a:pPr>
              <a:t>‹#›</a:t>
            </a:fld>
            <a:endParaRPr lang="fr-FR" dirty="0"/>
          </a:p>
        </p:txBody>
      </p:sp>
    </p:spTree>
    <p:extLst>
      <p:ext uri="{BB962C8B-B14F-4D97-AF65-F5344CB8AC3E}">
        <p14:creationId xmlns:p14="http://schemas.microsoft.com/office/powerpoint/2010/main" val="626380331"/>
      </p:ext>
    </p:extLst>
  </p:cSld>
  <p:clrMapOvr>
    <a:masterClrMapping/>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B216E149-DCB5-476B-9310-E78042D5E0BB}" type="slidenum">
              <a:rPr lang="fr-FR"/>
              <a:pPr>
                <a:defRPr/>
              </a:pPr>
              <a:t>‹#›</a:t>
            </a:fld>
            <a:endParaRPr lang="fr-FR" dirty="0"/>
          </a:p>
        </p:txBody>
      </p:sp>
    </p:spTree>
    <p:extLst>
      <p:ext uri="{BB962C8B-B14F-4D97-AF65-F5344CB8AC3E}">
        <p14:creationId xmlns:p14="http://schemas.microsoft.com/office/powerpoint/2010/main" val="84507900"/>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DBA2298E-CAD4-4CE2-B96C-11EBCBB93532}" type="slidenum">
              <a:rPr lang="fr-FR"/>
              <a:pPr>
                <a:defRPr/>
              </a:pPr>
              <a:t>‹#›</a:t>
            </a:fld>
            <a:endParaRPr lang="fr-FR" dirty="0"/>
          </a:p>
        </p:txBody>
      </p:sp>
    </p:spTree>
    <p:extLst>
      <p:ext uri="{BB962C8B-B14F-4D97-AF65-F5344CB8AC3E}">
        <p14:creationId xmlns:p14="http://schemas.microsoft.com/office/powerpoint/2010/main" val="378054923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1360143568"/>
      </p:ext>
    </p:extLst>
  </p:cSld>
  <p:clrMapOvr>
    <a:masterClrMapping/>
  </p:clrMapOvr>
  <p:transition spd="slow">
    <p:wipe dir="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079EF9D1-5FC5-4E6B-A111-FB9E5A562D5F}" type="slidenum">
              <a:rPr lang="fr-FR"/>
              <a:pPr>
                <a:defRPr/>
              </a:pPr>
              <a:t>‹#›</a:t>
            </a:fld>
            <a:endParaRPr lang="fr-FR" dirty="0"/>
          </a:p>
        </p:txBody>
      </p:sp>
    </p:spTree>
    <p:extLst>
      <p:ext uri="{BB962C8B-B14F-4D97-AF65-F5344CB8AC3E}">
        <p14:creationId xmlns:p14="http://schemas.microsoft.com/office/powerpoint/2010/main" val="2013658257"/>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674D896C-1EA5-4EE5-82AC-20FA144DF817}" type="slidenum">
              <a:rPr lang="fr-FR"/>
              <a:pPr>
                <a:defRPr/>
              </a:pPr>
              <a:t>‹#›</a:t>
            </a:fld>
            <a:endParaRPr lang="fr-FR" dirty="0"/>
          </a:p>
        </p:txBody>
      </p:sp>
    </p:spTree>
    <p:extLst>
      <p:ext uri="{BB962C8B-B14F-4D97-AF65-F5344CB8AC3E}">
        <p14:creationId xmlns:p14="http://schemas.microsoft.com/office/powerpoint/2010/main" val="184238792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C4A5AD16-7587-497D-89D8-DF885500415F}" type="slidenum">
              <a:rPr lang="fr-FR"/>
              <a:pPr>
                <a:defRPr/>
              </a:pPr>
              <a:t>‹#›</a:t>
            </a:fld>
            <a:endParaRPr lang="fr-FR" dirty="0"/>
          </a:p>
        </p:txBody>
      </p:sp>
    </p:spTree>
    <p:extLst>
      <p:ext uri="{BB962C8B-B14F-4D97-AF65-F5344CB8AC3E}">
        <p14:creationId xmlns:p14="http://schemas.microsoft.com/office/powerpoint/2010/main" val="3929845942"/>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95668F9B-834E-469C-83E6-C7B811C8F47A}" type="slidenum">
              <a:rPr lang="fr-FR"/>
              <a:pPr>
                <a:defRPr/>
              </a:pPr>
              <a:t>‹#›</a:t>
            </a:fld>
            <a:endParaRPr lang="fr-FR" dirty="0"/>
          </a:p>
        </p:txBody>
      </p:sp>
    </p:spTree>
    <p:extLst>
      <p:ext uri="{BB962C8B-B14F-4D97-AF65-F5344CB8AC3E}">
        <p14:creationId xmlns:p14="http://schemas.microsoft.com/office/powerpoint/2010/main" val="3770938615"/>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6865B5D-507D-40FF-A4E4-FE011CBE2098}" type="slidenum">
              <a:rPr lang="fr-FR"/>
              <a:pPr>
                <a:defRPr/>
              </a:pPr>
              <a:t>‹#›</a:t>
            </a:fld>
            <a:endParaRPr lang="fr-FR" dirty="0"/>
          </a:p>
        </p:txBody>
      </p:sp>
    </p:spTree>
    <p:extLst>
      <p:ext uri="{BB962C8B-B14F-4D97-AF65-F5344CB8AC3E}">
        <p14:creationId xmlns:p14="http://schemas.microsoft.com/office/powerpoint/2010/main" val="2945925541"/>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A9A22288-545C-4051-9A0F-FE1F2B6687B9}" type="slidenum">
              <a:rPr lang="fr-FR"/>
              <a:pPr>
                <a:defRPr/>
              </a:pPr>
              <a:t>‹#›</a:t>
            </a:fld>
            <a:endParaRPr lang="fr-FR" dirty="0"/>
          </a:p>
        </p:txBody>
      </p:sp>
    </p:spTree>
    <p:extLst>
      <p:ext uri="{BB962C8B-B14F-4D97-AF65-F5344CB8AC3E}">
        <p14:creationId xmlns:p14="http://schemas.microsoft.com/office/powerpoint/2010/main" val="3252033036"/>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A7EF45EB-EAFC-451F-A914-33226D02A50B}" type="slidenum">
              <a:rPr lang="fr-FR"/>
              <a:pPr>
                <a:defRPr/>
              </a:pPr>
              <a:t>‹#›</a:t>
            </a:fld>
            <a:endParaRPr lang="fr-FR" dirty="0"/>
          </a:p>
        </p:txBody>
      </p:sp>
    </p:spTree>
    <p:extLst>
      <p:ext uri="{BB962C8B-B14F-4D97-AF65-F5344CB8AC3E}">
        <p14:creationId xmlns:p14="http://schemas.microsoft.com/office/powerpoint/2010/main" val="1507644040"/>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37BEAEA8-F7EF-4C44-968B-93F9E8B38A63}" type="slidenum">
              <a:rPr lang="fr-FR"/>
              <a:pPr>
                <a:defRPr/>
              </a:pPr>
              <a:t>‹#›</a:t>
            </a:fld>
            <a:endParaRPr lang="fr-FR" dirty="0"/>
          </a:p>
        </p:txBody>
      </p:sp>
    </p:spTree>
    <p:extLst>
      <p:ext uri="{BB962C8B-B14F-4D97-AF65-F5344CB8AC3E}">
        <p14:creationId xmlns:p14="http://schemas.microsoft.com/office/powerpoint/2010/main" val="1495688617"/>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BDEEC0F0-E381-48EA-BBA6-EA46376169A0}" type="slidenum">
              <a:rPr lang="fr-FR"/>
              <a:pPr>
                <a:defRPr/>
              </a:pPr>
              <a:t>‹#›</a:t>
            </a:fld>
            <a:endParaRPr lang="fr-FR" dirty="0"/>
          </a:p>
        </p:txBody>
      </p:sp>
    </p:spTree>
    <p:extLst>
      <p:ext uri="{BB962C8B-B14F-4D97-AF65-F5344CB8AC3E}">
        <p14:creationId xmlns:p14="http://schemas.microsoft.com/office/powerpoint/2010/main" val="3348127050"/>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6796DCCB-4122-434A-953E-1F848E5A529D}" type="slidenum">
              <a:rPr lang="fr-FR"/>
              <a:pPr>
                <a:defRPr/>
              </a:pPr>
              <a:t>‹#›</a:t>
            </a:fld>
            <a:endParaRPr lang="fr-FR" dirty="0"/>
          </a:p>
        </p:txBody>
      </p:sp>
    </p:spTree>
    <p:extLst>
      <p:ext uri="{BB962C8B-B14F-4D97-AF65-F5344CB8AC3E}">
        <p14:creationId xmlns:p14="http://schemas.microsoft.com/office/powerpoint/2010/main" val="84181922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2965604843"/>
      </p:ext>
    </p:extLst>
  </p:cSld>
  <p:clrMapOvr>
    <a:masterClrMapping/>
  </p:clrMapOvr>
  <p:transition spd="slow">
    <p:wipe dir="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C4077DB6-035A-4FDD-A784-798AF0703CA5}" type="slidenum">
              <a:rPr lang="fr-FR"/>
              <a:pPr>
                <a:defRPr/>
              </a:pPr>
              <a:t>‹#›</a:t>
            </a:fld>
            <a:endParaRPr lang="fr-FR" dirty="0"/>
          </a:p>
        </p:txBody>
      </p:sp>
    </p:spTree>
    <p:extLst>
      <p:ext uri="{BB962C8B-B14F-4D97-AF65-F5344CB8AC3E}">
        <p14:creationId xmlns:p14="http://schemas.microsoft.com/office/powerpoint/2010/main" val="395359064"/>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B6E3180E-C751-48E1-BBB0-DF327425AFEB}" type="slidenum">
              <a:rPr lang="fr-FR"/>
              <a:pPr>
                <a:defRPr/>
              </a:pPr>
              <a:t>‹#›</a:t>
            </a:fld>
            <a:endParaRPr lang="fr-FR" dirty="0"/>
          </a:p>
        </p:txBody>
      </p:sp>
    </p:spTree>
    <p:extLst>
      <p:ext uri="{BB962C8B-B14F-4D97-AF65-F5344CB8AC3E}">
        <p14:creationId xmlns:p14="http://schemas.microsoft.com/office/powerpoint/2010/main" val="34934414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9FF5EFB2-0769-4383-A4BD-01B2AF1674B2}" type="slidenum">
              <a:rPr lang="fr-FR"/>
              <a:pPr>
                <a:defRPr/>
              </a:pPr>
              <a:t>‹#›</a:t>
            </a:fld>
            <a:endParaRPr lang="fr-FR" dirty="0"/>
          </a:p>
        </p:txBody>
      </p:sp>
    </p:spTree>
    <p:extLst>
      <p:ext uri="{BB962C8B-B14F-4D97-AF65-F5344CB8AC3E}">
        <p14:creationId xmlns:p14="http://schemas.microsoft.com/office/powerpoint/2010/main" val="2695340520"/>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4" y="1527176"/>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6"/>
            <a:ext cx="3881439"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85718B0-815C-4166-9054-226801292E0F}" type="slidenum">
              <a:rPr lang="fr-FR"/>
              <a:pPr>
                <a:defRPr/>
              </a:pPr>
              <a:t>‹#›</a:t>
            </a:fld>
            <a:endParaRPr lang="fr-FR" dirty="0"/>
          </a:p>
        </p:txBody>
      </p:sp>
    </p:spTree>
    <p:extLst>
      <p:ext uri="{BB962C8B-B14F-4D97-AF65-F5344CB8AC3E}">
        <p14:creationId xmlns:p14="http://schemas.microsoft.com/office/powerpoint/2010/main" val="2174770075"/>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D78E73DA-CDFE-40D9-80C4-7BCBD2D6883F}" type="slidenum">
              <a:rPr lang="fr-FR"/>
              <a:pPr>
                <a:defRPr/>
              </a:pPr>
              <a:t>‹#›</a:t>
            </a:fld>
            <a:endParaRPr lang="fr-FR" dirty="0"/>
          </a:p>
        </p:txBody>
      </p:sp>
    </p:spTree>
    <p:extLst>
      <p:ext uri="{BB962C8B-B14F-4D97-AF65-F5344CB8AC3E}">
        <p14:creationId xmlns:p14="http://schemas.microsoft.com/office/powerpoint/2010/main" val="179387469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647775E-2874-41BF-8D25-5730ADDC4850}" type="slidenum">
              <a:rPr lang="fr-FR"/>
              <a:pPr>
                <a:defRPr/>
              </a:pPr>
              <a:t>‹#›</a:t>
            </a:fld>
            <a:endParaRPr lang="fr-FR" dirty="0"/>
          </a:p>
        </p:txBody>
      </p:sp>
    </p:spTree>
    <p:extLst>
      <p:ext uri="{BB962C8B-B14F-4D97-AF65-F5344CB8AC3E}">
        <p14:creationId xmlns:p14="http://schemas.microsoft.com/office/powerpoint/2010/main" val="1024100311"/>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FB903085-F311-4811-8871-01EC1F46D9CF}" type="slidenum">
              <a:rPr lang="fr-FR"/>
              <a:pPr>
                <a:defRPr/>
              </a:pPr>
              <a:t>‹#›</a:t>
            </a:fld>
            <a:endParaRPr lang="fr-FR" dirty="0"/>
          </a:p>
        </p:txBody>
      </p:sp>
    </p:spTree>
    <p:extLst>
      <p:ext uri="{BB962C8B-B14F-4D97-AF65-F5344CB8AC3E}">
        <p14:creationId xmlns:p14="http://schemas.microsoft.com/office/powerpoint/2010/main" val="270488984"/>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ED294D66-655F-4DF5-B344-BB3E2B899ABB}" type="slidenum">
              <a:rPr lang="fr-FR"/>
              <a:pPr>
                <a:defRPr/>
              </a:pPr>
              <a:t>‹#›</a:t>
            </a:fld>
            <a:endParaRPr lang="fr-FR" dirty="0"/>
          </a:p>
        </p:txBody>
      </p:sp>
    </p:spTree>
    <p:extLst>
      <p:ext uri="{BB962C8B-B14F-4D97-AF65-F5344CB8AC3E}">
        <p14:creationId xmlns:p14="http://schemas.microsoft.com/office/powerpoint/2010/main" val="3766788857"/>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210626CB-73F1-445B-B00E-49C32F441D96}" type="slidenum">
              <a:rPr lang="fr-FR"/>
              <a:pPr>
                <a:defRPr/>
              </a:pPr>
              <a:t>‹#›</a:t>
            </a:fld>
            <a:endParaRPr lang="fr-FR" dirty="0"/>
          </a:p>
        </p:txBody>
      </p:sp>
    </p:spTree>
    <p:extLst>
      <p:ext uri="{BB962C8B-B14F-4D97-AF65-F5344CB8AC3E}">
        <p14:creationId xmlns:p14="http://schemas.microsoft.com/office/powerpoint/2010/main" val="3886125191"/>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C7852817-4269-4354-96C6-1D804F9B07A1}" type="slidenum">
              <a:rPr lang="fr-FR"/>
              <a:pPr>
                <a:defRPr/>
              </a:pPr>
              <a:t>‹#›</a:t>
            </a:fld>
            <a:endParaRPr lang="fr-FR" dirty="0"/>
          </a:p>
        </p:txBody>
      </p:sp>
    </p:spTree>
    <p:extLst>
      <p:ext uri="{BB962C8B-B14F-4D97-AF65-F5344CB8AC3E}">
        <p14:creationId xmlns:p14="http://schemas.microsoft.com/office/powerpoint/2010/main" val="3149381794"/>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extLst>
      <p:ext uri="{BB962C8B-B14F-4D97-AF65-F5344CB8AC3E}">
        <p14:creationId xmlns:p14="http://schemas.microsoft.com/office/powerpoint/2010/main" val="404349250"/>
      </p:ext>
    </p:extLst>
  </p:cSld>
  <p:clrMapOvr>
    <a:masterClrMapping/>
  </p:clrMapOvr>
  <p:transition spd="slow">
    <p:wipe dir="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9865" y="306388"/>
            <a:ext cx="1978025" cy="59039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82612" y="306388"/>
            <a:ext cx="5784851" cy="5903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p:txBody>
          <a:bodyPr/>
          <a:lstStyle>
            <a:lvl1pPr>
              <a:defRPr>
                <a:ea typeface="ＭＳ Ｐゴシック" pitchFamily="34" charset="-128"/>
              </a:defRPr>
            </a:lvl1pPr>
          </a:lstStyle>
          <a:p>
            <a:pPr>
              <a:defRPr/>
            </a:pPr>
            <a:fld id="{71B31F67-1BA0-4512-A6C2-335F8C536DDE}" type="slidenum">
              <a:rPr lang="fr-FR"/>
              <a:pPr>
                <a:defRPr/>
              </a:pPr>
              <a:t>‹#›</a:t>
            </a:fld>
            <a:endParaRPr lang="fr-FR" dirty="0"/>
          </a:p>
        </p:txBody>
      </p:sp>
    </p:spTree>
    <p:extLst>
      <p:ext uri="{BB962C8B-B14F-4D97-AF65-F5344CB8AC3E}">
        <p14:creationId xmlns:p14="http://schemas.microsoft.com/office/powerpoint/2010/main" val="2906338664"/>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52" descr="fond hau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53"/>
          <p:cNvSpPr>
            <a:spLocks noChangeArrowheads="1"/>
          </p:cNvSpPr>
          <p:nvPr userDrawn="1"/>
        </p:nvSpPr>
        <p:spPr bwMode="black">
          <a:xfrm>
            <a:off x="0" y="1693863"/>
            <a:ext cx="9144000" cy="71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solidFill>
                <a:srgbClr val="30529D"/>
              </a:solidFill>
            </a:endParaRPr>
          </a:p>
        </p:txBody>
      </p:sp>
      <p:pic>
        <p:nvPicPr>
          <p:cNvPr id="6" name="Picture 554" descr="ISA_ne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black">
          <a:xfrm>
            <a:off x="649288" y="3178175"/>
            <a:ext cx="22733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92"/>
          <p:cNvGrpSpPr>
            <a:grpSpLocks/>
          </p:cNvGrpSpPr>
          <p:nvPr userDrawn="1"/>
        </p:nvGrpSpPr>
        <p:grpSpPr bwMode="auto">
          <a:xfrm>
            <a:off x="3103563" y="3644900"/>
            <a:ext cx="6040437" cy="360363"/>
            <a:chOff x="1955" y="2296"/>
            <a:chExt cx="3805" cy="227"/>
          </a:xfrm>
        </p:grpSpPr>
        <p:grpSp>
          <p:nvGrpSpPr>
            <p:cNvPr id="8" name="Group 555"/>
            <p:cNvGrpSpPr>
              <a:grpSpLocks/>
            </p:cNvGrpSpPr>
            <p:nvPr userDrawn="1"/>
          </p:nvGrpSpPr>
          <p:grpSpPr bwMode="auto">
            <a:xfrm>
              <a:off x="1955" y="2296"/>
              <a:ext cx="3890" cy="227"/>
              <a:chOff x="0" y="3839"/>
              <a:chExt cx="5889" cy="227"/>
            </a:xfrm>
          </p:grpSpPr>
          <p:grpSp>
            <p:nvGrpSpPr>
              <p:cNvPr id="110" name="Group 556"/>
              <p:cNvGrpSpPr>
                <a:grpSpLocks/>
              </p:cNvGrpSpPr>
              <p:nvPr userDrawn="1"/>
            </p:nvGrpSpPr>
            <p:grpSpPr bwMode="auto">
              <a:xfrm>
                <a:off x="58" y="3839"/>
                <a:ext cx="5831" cy="227"/>
                <a:chOff x="3656" y="1349"/>
                <a:chExt cx="4537" cy="227"/>
              </a:xfrm>
            </p:grpSpPr>
            <p:sp>
              <p:nvSpPr>
                <p:cNvPr id="112" name="Rectangle 557"/>
                <p:cNvSpPr>
                  <a:spLocks noChangeArrowheads="1"/>
                </p:cNvSpPr>
                <p:nvPr userDrawn="1"/>
              </p:nvSpPr>
              <p:spPr bwMode="gray">
                <a:xfrm>
                  <a:off x="36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3" name="Rectangle 558"/>
                <p:cNvSpPr>
                  <a:spLocks noChangeArrowheads="1"/>
                </p:cNvSpPr>
                <p:nvPr userDrawn="1"/>
              </p:nvSpPr>
              <p:spPr bwMode="gray">
                <a:xfrm>
                  <a:off x="369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4" name="Rectangle 559"/>
                <p:cNvSpPr>
                  <a:spLocks noChangeArrowheads="1"/>
                </p:cNvSpPr>
                <p:nvPr userDrawn="1"/>
              </p:nvSpPr>
              <p:spPr bwMode="gray">
                <a:xfrm>
                  <a:off x="372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5" name="Rectangle 560"/>
                <p:cNvSpPr>
                  <a:spLocks noChangeArrowheads="1"/>
                </p:cNvSpPr>
                <p:nvPr userDrawn="1"/>
              </p:nvSpPr>
              <p:spPr bwMode="gray">
                <a:xfrm>
                  <a:off x="3758"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6" name="Rectangle 561"/>
                <p:cNvSpPr>
                  <a:spLocks noChangeArrowheads="1"/>
                </p:cNvSpPr>
                <p:nvPr userDrawn="1"/>
              </p:nvSpPr>
              <p:spPr bwMode="gray">
                <a:xfrm>
                  <a:off x="379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7" name="Rectangle 562"/>
                <p:cNvSpPr>
                  <a:spLocks noChangeArrowheads="1"/>
                </p:cNvSpPr>
                <p:nvPr userDrawn="1"/>
              </p:nvSpPr>
              <p:spPr bwMode="gray">
                <a:xfrm>
                  <a:off x="383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8" name="Rectangle 563"/>
                <p:cNvSpPr>
                  <a:spLocks noChangeArrowheads="1"/>
                </p:cNvSpPr>
                <p:nvPr userDrawn="1"/>
              </p:nvSpPr>
              <p:spPr bwMode="gray">
                <a:xfrm>
                  <a:off x="386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19" name="Rectangle 564"/>
                <p:cNvSpPr>
                  <a:spLocks noChangeArrowheads="1"/>
                </p:cNvSpPr>
                <p:nvPr userDrawn="1"/>
              </p:nvSpPr>
              <p:spPr bwMode="gray">
                <a:xfrm>
                  <a:off x="390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0" name="Rectangle 565"/>
                <p:cNvSpPr>
                  <a:spLocks noChangeArrowheads="1"/>
                </p:cNvSpPr>
                <p:nvPr userDrawn="1"/>
              </p:nvSpPr>
              <p:spPr bwMode="gray">
                <a:xfrm>
                  <a:off x="393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1" name="Rectangle 566"/>
                <p:cNvSpPr>
                  <a:spLocks noChangeArrowheads="1"/>
                </p:cNvSpPr>
                <p:nvPr userDrawn="1"/>
              </p:nvSpPr>
              <p:spPr bwMode="gray">
                <a:xfrm>
                  <a:off x="397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2" name="Rectangle 567"/>
                <p:cNvSpPr>
                  <a:spLocks noChangeArrowheads="1"/>
                </p:cNvSpPr>
                <p:nvPr userDrawn="1"/>
              </p:nvSpPr>
              <p:spPr bwMode="gray">
                <a:xfrm>
                  <a:off x="400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3" name="Rectangle 568"/>
                <p:cNvSpPr>
                  <a:spLocks noChangeArrowheads="1"/>
                </p:cNvSpPr>
                <p:nvPr userDrawn="1"/>
              </p:nvSpPr>
              <p:spPr bwMode="gray">
                <a:xfrm>
                  <a:off x="404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4" name="Rectangle 569"/>
                <p:cNvSpPr>
                  <a:spLocks noChangeArrowheads="1"/>
                </p:cNvSpPr>
                <p:nvPr userDrawn="1"/>
              </p:nvSpPr>
              <p:spPr bwMode="gray">
                <a:xfrm>
                  <a:off x="407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5" name="Rectangle 570"/>
                <p:cNvSpPr>
                  <a:spLocks noChangeArrowheads="1"/>
                </p:cNvSpPr>
                <p:nvPr userDrawn="1"/>
              </p:nvSpPr>
              <p:spPr bwMode="gray">
                <a:xfrm>
                  <a:off x="410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6" name="Rectangle 571"/>
                <p:cNvSpPr>
                  <a:spLocks noChangeArrowheads="1"/>
                </p:cNvSpPr>
                <p:nvPr userDrawn="1"/>
              </p:nvSpPr>
              <p:spPr bwMode="gray">
                <a:xfrm>
                  <a:off x="414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7" name="Rectangle 572"/>
                <p:cNvSpPr>
                  <a:spLocks noChangeArrowheads="1"/>
                </p:cNvSpPr>
                <p:nvPr userDrawn="1"/>
              </p:nvSpPr>
              <p:spPr bwMode="gray">
                <a:xfrm>
                  <a:off x="418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8" name="Rectangle 573"/>
                <p:cNvSpPr>
                  <a:spLocks noChangeArrowheads="1"/>
                </p:cNvSpPr>
                <p:nvPr userDrawn="1"/>
              </p:nvSpPr>
              <p:spPr bwMode="gray">
                <a:xfrm>
                  <a:off x="421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29" name="Rectangle 574"/>
                <p:cNvSpPr>
                  <a:spLocks noChangeArrowheads="1"/>
                </p:cNvSpPr>
                <p:nvPr userDrawn="1"/>
              </p:nvSpPr>
              <p:spPr bwMode="gray">
                <a:xfrm>
                  <a:off x="4252"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0" name="Rectangle 575"/>
                <p:cNvSpPr>
                  <a:spLocks noChangeArrowheads="1"/>
                </p:cNvSpPr>
                <p:nvPr userDrawn="1"/>
              </p:nvSpPr>
              <p:spPr bwMode="gray">
                <a:xfrm>
                  <a:off x="428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1" name="Rectangle 576"/>
                <p:cNvSpPr>
                  <a:spLocks noChangeArrowheads="1"/>
                </p:cNvSpPr>
                <p:nvPr userDrawn="1"/>
              </p:nvSpPr>
              <p:spPr bwMode="gray">
                <a:xfrm>
                  <a:off x="4321"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2" name="Rectangle 577"/>
                <p:cNvSpPr>
                  <a:spLocks noChangeArrowheads="1"/>
                </p:cNvSpPr>
                <p:nvPr userDrawn="1"/>
              </p:nvSpPr>
              <p:spPr bwMode="gray">
                <a:xfrm>
                  <a:off x="435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3" name="Rectangle 578"/>
                <p:cNvSpPr>
                  <a:spLocks noChangeArrowheads="1"/>
                </p:cNvSpPr>
                <p:nvPr userDrawn="1"/>
              </p:nvSpPr>
              <p:spPr bwMode="gray">
                <a:xfrm>
                  <a:off x="4392"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4" name="Rectangle 579"/>
                <p:cNvSpPr>
                  <a:spLocks noChangeArrowheads="1"/>
                </p:cNvSpPr>
                <p:nvPr userDrawn="1"/>
              </p:nvSpPr>
              <p:spPr bwMode="gray">
                <a:xfrm>
                  <a:off x="442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5" name="Rectangle 580"/>
                <p:cNvSpPr>
                  <a:spLocks noChangeArrowheads="1"/>
                </p:cNvSpPr>
                <p:nvPr userDrawn="1"/>
              </p:nvSpPr>
              <p:spPr bwMode="gray">
                <a:xfrm>
                  <a:off x="446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6" name="Rectangle 581"/>
                <p:cNvSpPr>
                  <a:spLocks noChangeArrowheads="1"/>
                </p:cNvSpPr>
                <p:nvPr userDrawn="1"/>
              </p:nvSpPr>
              <p:spPr bwMode="gray">
                <a:xfrm>
                  <a:off x="449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7" name="Rectangle 582"/>
                <p:cNvSpPr>
                  <a:spLocks noChangeArrowheads="1"/>
                </p:cNvSpPr>
                <p:nvPr userDrawn="1"/>
              </p:nvSpPr>
              <p:spPr bwMode="gray">
                <a:xfrm>
                  <a:off x="453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8" name="Rectangle 583"/>
                <p:cNvSpPr>
                  <a:spLocks noChangeArrowheads="1"/>
                </p:cNvSpPr>
                <p:nvPr userDrawn="1"/>
              </p:nvSpPr>
              <p:spPr bwMode="gray">
                <a:xfrm>
                  <a:off x="456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9" name="Rectangle 584"/>
                <p:cNvSpPr>
                  <a:spLocks noChangeArrowheads="1"/>
                </p:cNvSpPr>
                <p:nvPr userDrawn="1"/>
              </p:nvSpPr>
              <p:spPr bwMode="gray">
                <a:xfrm>
                  <a:off x="460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0" name="Rectangle 585"/>
                <p:cNvSpPr>
                  <a:spLocks noChangeArrowheads="1"/>
                </p:cNvSpPr>
                <p:nvPr userDrawn="1"/>
              </p:nvSpPr>
              <p:spPr bwMode="gray">
                <a:xfrm>
                  <a:off x="463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1" name="Rectangle 586"/>
                <p:cNvSpPr>
                  <a:spLocks noChangeArrowheads="1"/>
                </p:cNvSpPr>
                <p:nvPr userDrawn="1"/>
              </p:nvSpPr>
              <p:spPr bwMode="gray">
                <a:xfrm>
                  <a:off x="4672"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2" name="Rectangle 587"/>
                <p:cNvSpPr>
                  <a:spLocks noChangeArrowheads="1"/>
                </p:cNvSpPr>
                <p:nvPr userDrawn="1"/>
              </p:nvSpPr>
              <p:spPr bwMode="gray">
                <a:xfrm>
                  <a:off x="470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3" name="Rectangle 588"/>
                <p:cNvSpPr>
                  <a:spLocks noChangeArrowheads="1"/>
                </p:cNvSpPr>
                <p:nvPr userDrawn="1"/>
              </p:nvSpPr>
              <p:spPr bwMode="gray">
                <a:xfrm>
                  <a:off x="474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4" name="Rectangle 589"/>
                <p:cNvSpPr>
                  <a:spLocks noChangeArrowheads="1"/>
                </p:cNvSpPr>
                <p:nvPr userDrawn="1"/>
              </p:nvSpPr>
              <p:spPr bwMode="gray">
                <a:xfrm>
                  <a:off x="477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5" name="Rectangle 590"/>
                <p:cNvSpPr>
                  <a:spLocks noChangeArrowheads="1"/>
                </p:cNvSpPr>
                <p:nvPr userDrawn="1"/>
              </p:nvSpPr>
              <p:spPr bwMode="gray">
                <a:xfrm>
                  <a:off x="481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6" name="Rectangle 591"/>
                <p:cNvSpPr>
                  <a:spLocks noChangeArrowheads="1"/>
                </p:cNvSpPr>
                <p:nvPr userDrawn="1"/>
              </p:nvSpPr>
              <p:spPr bwMode="gray">
                <a:xfrm>
                  <a:off x="4847"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7" name="Rectangle 592"/>
                <p:cNvSpPr>
                  <a:spLocks noChangeArrowheads="1"/>
                </p:cNvSpPr>
                <p:nvPr userDrawn="1"/>
              </p:nvSpPr>
              <p:spPr bwMode="gray">
                <a:xfrm>
                  <a:off x="488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8" name="Rectangle 593"/>
                <p:cNvSpPr>
                  <a:spLocks noChangeArrowheads="1"/>
                </p:cNvSpPr>
                <p:nvPr userDrawn="1"/>
              </p:nvSpPr>
              <p:spPr bwMode="gray">
                <a:xfrm>
                  <a:off x="4917"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49" name="Rectangle 594"/>
                <p:cNvSpPr>
                  <a:spLocks noChangeArrowheads="1"/>
                </p:cNvSpPr>
                <p:nvPr userDrawn="1"/>
              </p:nvSpPr>
              <p:spPr bwMode="gray">
                <a:xfrm>
                  <a:off x="495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0" name="Rectangle 595"/>
                <p:cNvSpPr>
                  <a:spLocks noChangeArrowheads="1"/>
                </p:cNvSpPr>
                <p:nvPr userDrawn="1"/>
              </p:nvSpPr>
              <p:spPr bwMode="gray">
                <a:xfrm>
                  <a:off x="4988"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1" name="Rectangle 596"/>
                <p:cNvSpPr>
                  <a:spLocks noChangeArrowheads="1"/>
                </p:cNvSpPr>
                <p:nvPr userDrawn="1"/>
              </p:nvSpPr>
              <p:spPr bwMode="gray">
                <a:xfrm>
                  <a:off x="5023"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2" name="Rectangle 597"/>
                <p:cNvSpPr>
                  <a:spLocks noChangeArrowheads="1"/>
                </p:cNvSpPr>
                <p:nvPr userDrawn="1"/>
              </p:nvSpPr>
              <p:spPr bwMode="gray">
                <a:xfrm>
                  <a:off x="50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3" name="Rectangle 598"/>
                <p:cNvSpPr>
                  <a:spLocks noChangeArrowheads="1"/>
                </p:cNvSpPr>
                <p:nvPr userDrawn="1"/>
              </p:nvSpPr>
              <p:spPr bwMode="gray">
                <a:xfrm>
                  <a:off x="5092"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4" name="Rectangle 599"/>
                <p:cNvSpPr>
                  <a:spLocks noChangeArrowheads="1"/>
                </p:cNvSpPr>
                <p:nvPr userDrawn="1"/>
              </p:nvSpPr>
              <p:spPr bwMode="gray">
                <a:xfrm>
                  <a:off x="512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5" name="Rectangle 600"/>
                <p:cNvSpPr>
                  <a:spLocks noChangeArrowheads="1"/>
                </p:cNvSpPr>
                <p:nvPr userDrawn="1"/>
              </p:nvSpPr>
              <p:spPr bwMode="gray">
                <a:xfrm>
                  <a:off x="516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6" name="Rectangle 601"/>
                <p:cNvSpPr>
                  <a:spLocks noChangeArrowheads="1"/>
                </p:cNvSpPr>
                <p:nvPr userDrawn="1"/>
              </p:nvSpPr>
              <p:spPr bwMode="gray">
                <a:xfrm>
                  <a:off x="5198"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7" name="Rectangle 602"/>
                <p:cNvSpPr>
                  <a:spLocks noChangeArrowheads="1"/>
                </p:cNvSpPr>
                <p:nvPr userDrawn="1"/>
              </p:nvSpPr>
              <p:spPr bwMode="gray">
                <a:xfrm>
                  <a:off x="523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8" name="Rectangle 603"/>
                <p:cNvSpPr>
                  <a:spLocks noChangeArrowheads="1"/>
                </p:cNvSpPr>
                <p:nvPr userDrawn="1"/>
              </p:nvSpPr>
              <p:spPr bwMode="gray">
                <a:xfrm>
                  <a:off x="526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59" name="Rectangle 604"/>
                <p:cNvSpPr>
                  <a:spLocks noChangeArrowheads="1"/>
                </p:cNvSpPr>
                <p:nvPr userDrawn="1"/>
              </p:nvSpPr>
              <p:spPr bwMode="gray">
                <a:xfrm>
                  <a:off x="530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0" name="Rectangle 605"/>
                <p:cNvSpPr>
                  <a:spLocks noChangeArrowheads="1"/>
                </p:cNvSpPr>
                <p:nvPr userDrawn="1"/>
              </p:nvSpPr>
              <p:spPr bwMode="gray">
                <a:xfrm>
                  <a:off x="5338"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1" name="Rectangle 606"/>
                <p:cNvSpPr>
                  <a:spLocks noChangeArrowheads="1"/>
                </p:cNvSpPr>
                <p:nvPr userDrawn="1"/>
              </p:nvSpPr>
              <p:spPr bwMode="gray">
                <a:xfrm>
                  <a:off x="537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2" name="Rectangle 607"/>
                <p:cNvSpPr>
                  <a:spLocks noChangeArrowheads="1"/>
                </p:cNvSpPr>
                <p:nvPr userDrawn="1"/>
              </p:nvSpPr>
              <p:spPr bwMode="gray">
                <a:xfrm>
                  <a:off x="540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3" name="Rectangle 608"/>
                <p:cNvSpPr>
                  <a:spLocks noChangeArrowheads="1"/>
                </p:cNvSpPr>
                <p:nvPr userDrawn="1"/>
              </p:nvSpPr>
              <p:spPr bwMode="gray">
                <a:xfrm>
                  <a:off x="5443"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4" name="Rectangle 609"/>
                <p:cNvSpPr>
                  <a:spLocks noChangeArrowheads="1"/>
                </p:cNvSpPr>
                <p:nvPr userDrawn="1"/>
              </p:nvSpPr>
              <p:spPr bwMode="gray">
                <a:xfrm>
                  <a:off x="547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5" name="Rectangle 610"/>
                <p:cNvSpPr>
                  <a:spLocks noChangeArrowheads="1"/>
                </p:cNvSpPr>
                <p:nvPr userDrawn="1"/>
              </p:nvSpPr>
              <p:spPr bwMode="gray">
                <a:xfrm>
                  <a:off x="551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6" name="Rectangle 611"/>
                <p:cNvSpPr>
                  <a:spLocks noChangeArrowheads="1"/>
                </p:cNvSpPr>
                <p:nvPr userDrawn="1"/>
              </p:nvSpPr>
              <p:spPr bwMode="gray">
                <a:xfrm>
                  <a:off x="554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7" name="Rectangle 612"/>
                <p:cNvSpPr>
                  <a:spLocks noChangeArrowheads="1"/>
                </p:cNvSpPr>
                <p:nvPr userDrawn="1"/>
              </p:nvSpPr>
              <p:spPr bwMode="gray">
                <a:xfrm>
                  <a:off x="5583"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8" name="Rectangle 613"/>
                <p:cNvSpPr>
                  <a:spLocks noChangeArrowheads="1"/>
                </p:cNvSpPr>
                <p:nvPr userDrawn="1"/>
              </p:nvSpPr>
              <p:spPr bwMode="gray">
                <a:xfrm>
                  <a:off x="561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69" name="Rectangle 614"/>
                <p:cNvSpPr>
                  <a:spLocks noChangeArrowheads="1"/>
                </p:cNvSpPr>
                <p:nvPr userDrawn="1"/>
              </p:nvSpPr>
              <p:spPr bwMode="gray">
                <a:xfrm>
                  <a:off x="565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0" name="Rectangle 615"/>
                <p:cNvSpPr>
                  <a:spLocks noChangeArrowheads="1"/>
                </p:cNvSpPr>
                <p:nvPr userDrawn="1"/>
              </p:nvSpPr>
              <p:spPr bwMode="gray">
                <a:xfrm>
                  <a:off x="5688"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1" name="Rectangle 616"/>
                <p:cNvSpPr>
                  <a:spLocks noChangeArrowheads="1"/>
                </p:cNvSpPr>
                <p:nvPr userDrawn="1"/>
              </p:nvSpPr>
              <p:spPr bwMode="gray">
                <a:xfrm>
                  <a:off x="5724"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2" name="Rectangle 617"/>
                <p:cNvSpPr>
                  <a:spLocks noChangeArrowheads="1"/>
                </p:cNvSpPr>
                <p:nvPr userDrawn="1"/>
              </p:nvSpPr>
              <p:spPr bwMode="gray">
                <a:xfrm>
                  <a:off x="575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3" name="Rectangle 618"/>
                <p:cNvSpPr>
                  <a:spLocks noChangeArrowheads="1"/>
                </p:cNvSpPr>
                <p:nvPr userDrawn="1"/>
              </p:nvSpPr>
              <p:spPr bwMode="gray">
                <a:xfrm>
                  <a:off x="579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4" name="Rectangle 619"/>
                <p:cNvSpPr>
                  <a:spLocks noChangeArrowheads="1"/>
                </p:cNvSpPr>
                <p:nvPr userDrawn="1"/>
              </p:nvSpPr>
              <p:spPr bwMode="gray">
                <a:xfrm>
                  <a:off x="5828"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5" name="Rectangle 620"/>
                <p:cNvSpPr>
                  <a:spLocks noChangeArrowheads="1"/>
                </p:cNvSpPr>
                <p:nvPr userDrawn="1"/>
              </p:nvSpPr>
              <p:spPr bwMode="gray">
                <a:xfrm>
                  <a:off x="586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6" name="Rectangle 621"/>
                <p:cNvSpPr>
                  <a:spLocks noChangeArrowheads="1"/>
                </p:cNvSpPr>
                <p:nvPr userDrawn="1"/>
              </p:nvSpPr>
              <p:spPr bwMode="gray">
                <a:xfrm>
                  <a:off x="5898"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7" name="Rectangle 622"/>
                <p:cNvSpPr>
                  <a:spLocks noChangeArrowheads="1"/>
                </p:cNvSpPr>
                <p:nvPr userDrawn="1"/>
              </p:nvSpPr>
              <p:spPr bwMode="gray">
                <a:xfrm>
                  <a:off x="5934"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8" name="Rectangle 623"/>
                <p:cNvSpPr>
                  <a:spLocks noChangeArrowheads="1"/>
                </p:cNvSpPr>
                <p:nvPr userDrawn="1"/>
              </p:nvSpPr>
              <p:spPr bwMode="gray">
                <a:xfrm>
                  <a:off x="597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79" name="Rectangle 624"/>
                <p:cNvSpPr>
                  <a:spLocks noChangeArrowheads="1"/>
                </p:cNvSpPr>
                <p:nvPr userDrawn="1"/>
              </p:nvSpPr>
              <p:spPr bwMode="gray">
                <a:xfrm>
                  <a:off x="600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0" name="Rectangle 625"/>
                <p:cNvSpPr>
                  <a:spLocks noChangeArrowheads="1"/>
                </p:cNvSpPr>
                <p:nvPr userDrawn="1"/>
              </p:nvSpPr>
              <p:spPr bwMode="gray">
                <a:xfrm>
                  <a:off x="6039"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1" name="Rectangle 626"/>
                <p:cNvSpPr>
                  <a:spLocks noChangeArrowheads="1"/>
                </p:cNvSpPr>
                <p:nvPr userDrawn="1"/>
              </p:nvSpPr>
              <p:spPr bwMode="gray">
                <a:xfrm>
                  <a:off x="6074"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2" name="Rectangle 627"/>
                <p:cNvSpPr>
                  <a:spLocks noChangeArrowheads="1"/>
                </p:cNvSpPr>
                <p:nvPr userDrawn="1"/>
              </p:nvSpPr>
              <p:spPr bwMode="gray">
                <a:xfrm>
                  <a:off x="6109"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3" name="Rectangle 628"/>
                <p:cNvSpPr>
                  <a:spLocks noChangeArrowheads="1"/>
                </p:cNvSpPr>
                <p:nvPr userDrawn="1"/>
              </p:nvSpPr>
              <p:spPr bwMode="gray">
                <a:xfrm>
                  <a:off x="614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4" name="Rectangle 629"/>
                <p:cNvSpPr>
                  <a:spLocks noChangeArrowheads="1"/>
                </p:cNvSpPr>
                <p:nvPr userDrawn="1"/>
              </p:nvSpPr>
              <p:spPr bwMode="gray">
                <a:xfrm>
                  <a:off x="6179"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5" name="Rectangle 630"/>
                <p:cNvSpPr>
                  <a:spLocks noChangeArrowheads="1"/>
                </p:cNvSpPr>
                <p:nvPr userDrawn="1"/>
              </p:nvSpPr>
              <p:spPr bwMode="gray">
                <a:xfrm>
                  <a:off x="6214"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6" name="Rectangle 631"/>
                <p:cNvSpPr>
                  <a:spLocks noChangeArrowheads="1"/>
                </p:cNvSpPr>
                <p:nvPr userDrawn="1"/>
              </p:nvSpPr>
              <p:spPr bwMode="gray">
                <a:xfrm>
                  <a:off x="6249"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7" name="Rectangle 632"/>
                <p:cNvSpPr>
                  <a:spLocks noChangeArrowheads="1"/>
                </p:cNvSpPr>
                <p:nvPr userDrawn="1"/>
              </p:nvSpPr>
              <p:spPr bwMode="gray">
                <a:xfrm>
                  <a:off x="628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8" name="Rectangle 633"/>
                <p:cNvSpPr>
                  <a:spLocks noChangeArrowheads="1"/>
                </p:cNvSpPr>
                <p:nvPr userDrawn="1"/>
              </p:nvSpPr>
              <p:spPr bwMode="gray">
                <a:xfrm>
                  <a:off x="6319"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89" name="Rectangle 634"/>
                <p:cNvSpPr>
                  <a:spLocks noChangeArrowheads="1"/>
                </p:cNvSpPr>
                <p:nvPr userDrawn="1"/>
              </p:nvSpPr>
              <p:spPr bwMode="gray">
                <a:xfrm>
                  <a:off x="635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0" name="Rectangle 635"/>
                <p:cNvSpPr>
                  <a:spLocks noChangeArrowheads="1"/>
                </p:cNvSpPr>
                <p:nvPr userDrawn="1"/>
              </p:nvSpPr>
              <p:spPr bwMode="gray">
                <a:xfrm>
                  <a:off x="639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1" name="Rectangle 636"/>
                <p:cNvSpPr>
                  <a:spLocks noChangeArrowheads="1"/>
                </p:cNvSpPr>
                <p:nvPr userDrawn="1"/>
              </p:nvSpPr>
              <p:spPr bwMode="gray">
                <a:xfrm>
                  <a:off x="642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2" name="Rectangle 637"/>
                <p:cNvSpPr>
                  <a:spLocks noChangeArrowheads="1"/>
                </p:cNvSpPr>
                <p:nvPr userDrawn="1"/>
              </p:nvSpPr>
              <p:spPr bwMode="gray">
                <a:xfrm>
                  <a:off x="6459"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3" name="Rectangle 638"/>
                <p:cNvSpPr>
                  <a:spLocks noChangeArrowheads="1"/>
                </p:cNvSpPr>
                <p:nvPr userDrawn="1"/>
              </p:nvSpPr>
              <p:spPr bwMode="gray">
                <a:xfrm>
                  <a:off x="649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4" name="Rectangle 639"/>
                <p:cNvSpPr>
                  <a:spLocks noChangeArrowheads="1"/>
                </p:cNvSpPr>
                <p:nvPr userDrawn="1"/>
              </p:nvSpPr>
              <p:spPr bwMode="gray">
                <a:xfrm>
                  <a:off x="653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5" name="Rectangle 640"/>
                <p:cNvSpPr>
                  <a:spLocks noChangeArrowheads="1"/>
                </p:cNvSpPr>
                <p:nvPr userDrawn="1"/>
              </p:nvSpPr>
              <p:spPr bwMode="gray">
                <a:xfrm>
                  <a:off x="6565"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6" name="Rectangle 641"/>
                <p:cNvSpPr>
                  <a:spLocks noChangeArrowheads="1"/>
                </p:cNvSpPr>
                <p:nvPr userDrawn="1"/>
              </p:nvSpPr>
              <p:spPr bwMode="gray">
                <a:xfrm>
                  <a:off x="660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7" name="Rectangle 642"/>
                <p:cNvSpPr>
                  <a:spLocks noChangeArrowheads="1"/>
                </p:cNvSpPr>
                <p:nvPr userDrawn="1"/>
              </p:nvSpPr>
              <p:spPr bwMode="gray">
                <a:xfrm>
                  <a:off x="6635"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8" name="Rectangle 643"/>
                <p:cNvSpPr>
                  <a:spLocks noChangeArrowheads="1"/>
                </p:cNvSpPr>
                <p:nvPr userDrawn="1"/>
              </p:nvSpPr>
              <p:spPr bwMode="gray">
                <a:xfrm>
                  <a:off x="667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99" name="Rectangle 644"/>
                <p:cNvSpPr>
                  <a:spLocks noChangeArrowheads="1"/>
                </p:cNvSpPr>
                <p:nvPr userDrawn="1"/>
              </p:nvSpPr>
              <p:spPr bwMode="gray">
                <a:xfrm>
                  <a:off x="6705"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0" name="Rectangle 645"/>
                <p:cNvSpPr>
                  <a:spLocks noChangeArrowheads="1"/>
                </p:cNvSpPr>
                <p:nvPr userDrawn="1"/>
              </p:nvSpPr>
              <p:spPr bwMode="gray">
                <a:xfrm>
                  <a:off x="674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1" name="Rectangle 646"/>
                <p:cNvSpPr>
                  <a:spLocks noChangeArrowheads="1"/>
                </p:cNvSpPr>
                <p:nvPr userDrawn="1"/>
              </p:nvSpPr>
              <p:spPr bwMode="gray">
                <a:xfrm>
                  <a:off x="6775"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2" name="Rectangle 647"/>
                <p:cNvSpPr>
                  <a:spLocks noChangeArrowheads="1"/>
                </p:cNvSpPr>
                <p:nvPr userDrawn="1"/>
              </p:nvSpPr>
              <p:spPr bwMode="gray">
                <a:xfrm>
                  <a:off x="6810"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3" name="Rectangle 648"/>
                <p:cNvSpPr>
                  <a:spLocks noChangeArrowheads="1"/>
                </p:cNvSpPr>
                <p:nvPr userDrawn="1"/>
              </p:nvSpPr>
              <p:spPr bwMode="gray">
                <a:xfrm>
                  <a:off x="684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4" name="Rectangle 649"/>
                <p:cNvSpPr>
                  <a:spLocks noChangeArrowheads="1"/>
                </p:cNvSpPr>
                <p:nvPr userDrawn="1"/>
              </p:nvSpPr>
              <p:spPr bwMode="gray">
                <a:xfrm>
                  <a:off x="688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5" name="Rectangle 650"/>
                <p:cNvSpPr>
                  <a:spLocks noChangeArrowheads="1"/>
                </p:cNvSpPr>
                <p:nvPr userDrawn="1"/>
              </p:nvSpPr>
              <p:spPr bwMode="gray">
                <a:xfrm>
                  <a:off x="691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6" name="Rectangle 651"/>
                <p:cNvSpPr>
                  <a:spLocks noChangeArrowheads="1"/>
                </p:cNvSpPr>
                <p:nvPr userDrawn="1"/>
              </p:nvSpPr>
              <p:spPr bwMode="gray">
                <a:xfrm>
                  <a:off x="6950"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7" name="Rectangle 652"/>
                <p:cNvSpPr>
                  <a:spLocks noChangeArrowheads="1"/>
                </p:cNvSpPr>
                <p:nvPr userDrawn="1"/>
              </p:nvSpPr>
              <p:spPr bwMode="gray">
                <a:xfrm>
                  <a:off x="698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8" name="Rectangle 653"/>
                <p:cNvSpPr>
                  <a:spLocks noChangeArrowheads="1"/>
                </p:cNvSpPr>
                <p:nvPr userDrawn="1"/>
              </p:nvSpPr>
              <p:spPr bwMode="gray">
                <a:xfrm>
                  <a:off x="702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09" name="Rectangle 654"/>
                <p:cNvSpPr>
                  <a:spLocks noChangeArrowheads="1"/>
                </p:cNvSpPr>
                <p:nvPr userDrawn="1"/>
              </p:nvSpPr>
              <p:spPr bwMode="gray">
                <a:xfrm>
                  <a:off x="705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0" name="Rectangle 655"/>
                <p:cNvSpPr>
                  <a:spLocks noChangeArrowheads="1"/>
                </p:cNvSpPr>
                <p:nvPr userDrawn="1"/>
              </p:nvSpPr>
              <p:spPr bwMode="gray">
                <a:xfrm>
                  <a:off x="709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1" name="Rectangle 656"/>
                <p:cNvSpPr>
                  <a:spLocks noChangeArrowheads="1"/>
                </p:cNvSpPr>
                <p:nvPr userDrawn="1"/>
              </p:nvSpPr>
              <p:spPr bwMode="gray">
                <a:xfrm>
                  <a:off x="712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2" name="Rectangle 657"/>
                <p:cNvSpPr>
                  <a:spLocks noChangeArrowheads="1"/>
                </p:cNvSpPr>
                <p:nvPr userDrawn="1"/>
              </p:nvSpPr>
              <p:spPr bwMode="gray">
                <a:xfrm>
                  <a:off x="7161"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3" name="Rectangle 658"/>
                <p:cNvSpPr>
                  <a:spLocks noChangeArrowheads="1"/>
                </p:cNvSpPr>
                <p:nvPr userDrawn="1"/>
              </p:nvSpPr>
              <p:spPr bwMode="gray">
                <a:xfrm>
                  <a:off x="719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4" name="Rectangle 659"/>
                <p:cNvSpPr>
                  <a:spLocks noChangeArrowheads="1"/>
                </p:cNvSpPr>
                <p:nvPr userDrawn="1"/>
              </p:nvSpPr>
              <p:spPr bwMode="gray">
                <a:xfrm>
                  <a:off x="723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5" name="Rectangle 660"/>
                <p:cNvSpPr>
                  <a:spLocks noChangeArrowheads="1"/>
                </p:cNvSpPr>
                <p:nvPr userDrawn="1"/>
              </p:nvSpPr>
              <p:spPr bwMode="gray">
                <a:xfrm>
                  <a:off x="726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6" name="Rectangle 661"/>
                <p:cNvSpPr>
                  <a:spLocks noChangeArrowheads="1"/>
                </p:cNvSpPr>
                <p:nvPr userDrawn="1"/>
              </p:nvSpPr>
              <p:spPr bwMode="gray">
                <a:xfrm>
                  <a:off x="7301"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7" name="Rectangle 662"/>
                <p:cNvSpPr>
                  <a:spLocks noChangeArrowheads="1"/>
                </p:cNvSpPr>
                <p:nvPr userDrawn="1"/>
              </p:nvSpPr>
              <p:spPr bwMode="gray">
                <a:xfrm>
                  <a:off x="7335"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8" name="Rectangle 663"/>
                <p:cNvSpPr>
                  <a:spLocks noChangeArrowheads="1"/>
                </p:cNvSpPr>
                <p:nvPr userDrawn="1"/>
              </p:nvSpPr>
              <p:spPr bwMode="gray">
                <a:xfrm>
                  <a:off x="737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19" name="Rectangle 664"/>
                <p:cNvSpPr>
                  <a:spLocks noChangeArrowheads="1"/>
                </p:cNvSpPr>
                <p:nvPr userDrawn="1"/>
              </p:nvSpPr>
              <p:spPr bwMode="gray">
                <a:xfrm>
                  <a:off x="7406"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0" name="Rectangle 665"/>
                <p:cNvSpPr>
                  <a:spLocks noChangeArrowheads="1"/>
                </p:cNvSpPr>
                <p:nvPr userDrawn="1"/>
              </p:nvSpPr>
              <p:spPr bwMode="gray">
                <a:xfrm>
                  <a:off x="7441"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1" name="Rectangle 666"/>
                <p:cNvSpPr>
                  <a:spLocks noChangeArrowheads="1"/>
                </p:cNvSpPr>
                <p:nvPr userDrawn="1"/>
              </p:nvSpPr>
              <p:spPr bwMode="gray">
                <a:xfrm>
                  <a:off x="747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2" name="Rectangle 667"/>
                <p:cNvSpPr>
                  <a:spLocks noChangeArrowheads="1"/>
                </p:cNvSpPr>
                <p:nvPr userDrawn="1"/>
              </p:nvSpPr>
              <p:spPr bwMode="gray">
                <a:xfrm>
                  <a:off x="751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3" name="Rectangle 668"/>
                <p:cNvSpPr>
                  <a:spLocks noChangeArrowheads="1"/>
                </p:cNvSpPr>
                <p:nvPr userDrawn="1"/>
              </p:nvSpPr>
              <p:spPr bwMode="gray">
                <a:xfrm>
                  <a:off x="7546"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4" name="Rectangle 669"/>
                <p:cNvSpPr>
                  <a:spLocks noChangeArrowheads="1"/>
                </p:cNvSpPr>
                <p:nvPr userDrawn="1"/>
              </p:nvSpPr>
              <p:spPr bwMode="gray">
                <a:xfrm>
                  <a:off x="7580"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5" name="Rectangle 670"/>
                <p:cNvSpPr>
                  <a:spLocks noChangeArrowheads="1"/>
                </p:cNvSpPr>
                <p:nvPr userDrawn="1"/>
              </p:nvSpPr>
              <p:spPr bwMode="gray">
                <a:xfrm>
                  <a:off x="761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6" name="Rectangle 671"/>
                <p:cNvSpPr>
                  <a:spLocks noChangeArrowheads="1"/>
                </p:cNvSpPr>
                <p:nvPr userDrawn="1"/>
              </p:nvSpPr>
              <p:spPr bwMode="gray">
                <a:xfrm>
                  <a:off x="7652"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7" name="Rectangle 672"/>
                <p:cNvSpPr>
                  <a:spLocks noChangeArrowheads="1"/>
                </p:cNvSpPr>
                <p:nvPr userDrawn="1"/>
              </p:nvSpPr>
              <p:spPr bwMode="gray">
                <a:xfrm>
                  <a:off x="7686"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8" name="Rectangle 673"/>
                <p:cNvSpPr>
                  <a:spLocks noChangeArrowheads="1"/>
                </p:cNvSpPr>
                <p:nvPr userDrawn="1"/>
              </p:nvSpPr>
              <p:spPr bwMode="gray">
                <a:xfrm>
                  <a:off x="7722"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29" name="Rectangle 674"/>
                <p:cNvSpPr>
                  <a:spLocks noChangeArrowheads="1"/>
                </p:cNvSpPr>
                <p:nvPr userDrawn="1"/>
              </p:nvSpPr>
              <p:spPr bwMode="gray">
                <a:xfrm>
                  <a:off x="7757"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0" name="Rectangle 675"/>
                <p:cNvSpPr>
                  <a:spLocks noChangeArrowheads="1"/>
                </p:cNvSpPr>
                <p:nvPr userDrawn="1"/>
              </p:nvSpPr>
              <p:spPr bwMode="gray">
                <a:xfrm>
                  <a:off x="779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1" name="Rectangle 676"/>
                <p:cNvSpPr>
                  <a:spLocks noChangeArrowheads="1"/>
                </p:cNvSpPr>
                <p:nvPr userDrawn="1"/>
              </p:nvSpPr>
              <p:spPr bwMode="gray">
                <a:xfrm>
                  <a:off x="7827"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2" name="Rectangle 677"/>
                <p:cNvSpPr>
                  <a:spLocks noChangeArrowheads="1"/>
                </p:cNvSpPr>
                <p:nvPr userDrawn="1"/>
              </p:nvSpPr>
              <p:spPr bwMode="gray">
                <a:xfrm>
                  <a:off x="786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3" name="Rectangle 678"/>
                <p:cNvSpPr>
                  <a:spLocks noChangeArrowheads="1"/>
                </p:cNvSpPr>
                <p:nvPr userDrawn="1"/>
              </p:nvSpPr>
              <p:spPr bwMode="gray">
                <a:xfrm>
                  <a:off x="7897"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4" name="Rectangle 679"/>
                <p:cNvSpPr>
                  <a:spLocks noChangeArrowheads="1"/>
                </p:cNvSpPr>
                <p:nvPr userDrawn="1"/>
              </p:nvSpPr>
              <p:spPr bwMode="gray">
                <a:xfrm>
                  <a:off x="7932"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5" name="Rectangle 680"/>
                <p:cNvSpPr>
                  <a:spLocks noChangeArrowheads="1"/>
                </p:cNvSpPr>
                <p:nvPr userDrawn="1"/>
              </p:nvSpPr>
              <p:spPr bwMode="gray">
                <a:xfrm>
                  <a:off x="7968"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6" name="Rectangle 681"/>
                <p:cNvSpPr>
                  <a:spLocks noChangeArrowheads="1"/>
                </p:cNvSpPr>
                <p:nvPr userDrawn="1"/>
              </p:nvSpPr>
              <p:spPr bwMode="gray">
                <a:xfrm>
                  <a:off x="8003"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7" name="Rectangle 682"/>
                <p:cNvSpPr>
                  <a:spLocks noChangeArrowheads="1"/>
                </p:cNvSpPr>
                <p:nvPr userDrawn="1"/>
              </p:nvSpPr>
              <p:spPr bwMode="gray">
                <a:xfrm>
                  <a:off x="8038" y="1349"/>
                  <a:ext cx="14"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8" name="Rectangle 683"/>
                <p:cNvSpPr>
                  <a:spLocks noChangeArrowheads="1"/>
                </p:cNvSpPr>
                <p:nvPr userDrawn="1"/>
              </p:nvSpPr>
              <p:spPr bwMode="gray">
                <a:xfrm>
                  <a:off x="8072"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39" name="Rectangle 684"/>
                <p:cNvSpPr>
                  <a:spLocks noChangeArrowheads="1"/>
                </p:cNvSpPr>
                <p:nvPr userDrawn="1"/>
              </p:nvSpPr>
              <p:spPr bwMode="gray">
                <a:xfrm>
                  <a:off x="8108" y="1349"/>
                  <a:ext cx="15"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40" name="Rectangle 685"/>
                <p:cNvSpPr>
                  <a:spLocks noChangeArrowheads="1"/>
                </p:cNvSpPr>
                <p:nvPr userDrawn="1"/>
              </p:nvSpPr>
              <p:spPr bwMode="gray">
                <a:xfrm>
                  <a:off x="8144" y="1349"/>
                  <a:ext cx="13"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241" name="Rectangle 686"/>
                <p:cNvSpPr>
                  <a:spLocks noChangeArrowheads="1"/>
                </p:cNvSpPr>
                <p:nvPr userDrawn="1"/>
              </p:nvSpPr>
              <p:spPr bwMode="gray">
                <a:xfrm>
                  <a:off x="8177" y="1349"/>
                  <a:ext cx="16" cy="227"/>
                </a:xfrm>
                <a:prstGeom prst="rect">
                  <a:avLst/>
                </a:prstGeom>
                <a:solidFill>
                  <a:schemeClr val="bg2">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grpSp>
          <p:sp>
            <p:nvSpPr>
              <p:cNvPr id="111" name="Rectangle 687"/>
              <p:cNvSpPr>
                <a:spLocks noChangeArrowheads="1"/>
              </p:cNvSpPr>
              <p:nvPr userDrawn="1"/>
            </p:nvSpPr>
            <p:spPr bwMode="gray">
              <a:xfrm>
                <a:off x="0" y="3839"/>
                <a:ext cx="5760" cy="227"/>
              </a:xfrm>
              <a:prstGeom prst="rect">
                <a:avLst/>
              </a:prstGeom>
              <a:solidFill>
                <a:schemeClr val="bg1">
                  <a:alpha val="1490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solidFill>
                    <a:srgbClr val="30529D"/>
                  </a:solidFill>
                </a:endParaRPr>
              </a:p>
            </p:txBody>
          </p:sp>
        </p:grpSp>
        <p:sp>
          <p:nvSpPr>
            <p:cNvPr id="9" name="Rectangle 688"/>
            <p:cNvSpPr>
              <a:spLocks noChangeArrowheads="1"/>
            </p:cNvSpPr>
            <p:nvPr userDrawn="1"/>
          </p:nvSpPr>
          <p:spPr bwMode="gray">
            <a:xfrm>
              <a:off x="1955" y="2313"/>
              <a:ext cx="15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fr-FR" sz="1400" b="1" dirty="0">
                  <a:solidFill>
                    <a:srgbClr val="FFFFFF"/>
                  </a:solidFill>
                </a:rPr>
                <a:t>JOINING UP GOVERNMENTS</a:t>
              </a:r>
            </a:p>
          </p:txBody>
        </p:sp>
        <p:sp>
          <p:nvSpPr>
            <p:cNvPr id="10" name="Text Box 689"/>
            <p:cNvSpPr txBox="1">
              <a:spLocks noChangeArrowheads="1"/>
            </p:cNvSpPr>
            <p:nvPr userDrawn="1"/>
          </p:nvSpPr>
          <p:spPr bwMode="gray">
            <a:xfrm>
              <a:off x="4512" y="2301"/>
              <a:ext cx="4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rebuchet MS" pitchFamily="34" charset="0"/>
                  <a:cs typeface="Arial" pitchFamily="34" charset="0"/>
                </a:defRPr>
              </a:lvl1pPr>
              <a:lvl2pPr marL="742950" indent="-285750" eaLnBrk="0" hangingPunct="0">
                <a:defRPr>
                  <a:solidFill>
                    <a:schemeClr val="tx1"/>
                  </a:solidFill>
                  <a:latin typeface="Trebuchet MS" pitchFamily="34" charset="0"/>
                  <a:cs typeface="Arial" pitchFamily="34" charset="0"/>
                </a:defRPr>
              </a:lvl2pPr>
              <a:lvl3pPr marL="1143000" indent="-228600" eaLnBrk="0" hangingPunct="0">
                <a:defRPr>
                  <a:solidFill>
                    <a:schemeClr val="tx1"/>
                  </a:solidFill>
                  <a:latin typeface="Trebuchet MS" pitchFamily="34" charset="0"/>
                  <a:cs typeface="Arial" pitchFamily="34" charset="0"/>
                </a:defRPr>
              </a:lvl3pPr>
              <a:lvl4pPr marL="1600200" indent="-228600" eaLnBrk="0" hangingPunct="0">
                <a:defRPr>
                  <a:solidFill>
                    <a:schemeClr val="tx1"/>
                  </a:solidFill>
                  <a:latin typeface="Trebuchet MS" pitchFamily="34" charset="0"/>
                  <a:cs typeface="Arial" pitchFamily="34" charset="0"/>
                </a:defRPr>
              </a:lvl4pPr>
              <a:lvl5pPr marL="2057400" indent="-228600" eaLnBrk="0" hangingPunct="0">
                <a:defRPr>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a:solidFill>
                    <a:schemeClr val="tx1"/>
                  </a:solidFill>
                  <a:latin typeface="Trebuchet MS" pitchFamily="34" charset="0"/>
                  <a:cs typeface="Arial" pitchFamily="34" charset="0"/>
                </a:defRPr>
              </a:lvl9pPr>
            </a:lstStyle>
            <a:p>
              <a:pPr algn="r" eaLnBrk="1" hangingPunct="1">
                <a:defRPr/>
              </a:pPr>
              <a:r>
                <a:rPr lang="en-GB" sz="800" b="1" dirty="0" smtClean="0">
                  <a:solidFill>
                    <a:srgbClr val="FFFFFF"/>
                  </a:solidFill>
                  <a:ea typeface="+mn-ea"/>
                </a:rPr>
                <a:t>EUROPEAN</a:t>
              </a:r>
              <a:br>
                <a:rPr lang="en-GB" sz="800" b="1" dirty="0" smtClean="0">
                  <a:solidFill>
                    <a:srgbClr val="FFFFFF"/>
                  </a:solidFill>
                  <a:ea typeface="+mn-ea"/>
                </a:rPr>
              </a:br>
              <a:r>
                <a:rPr lang="en-GB" sz="800" b="1" dirty="0" smtClean="0">
                  <a:solidFill>
                    <a:srgbClr val="FFFFFF"/>
                  </a:solidFill>
                  <a:ea typeface="+mn-ea"/>
                </a:rPr>
                <a:t>COMMISSION</a:t>
              </a:r>
              <a:endParaRPr lang="en-GB" sz="800" dirty="0" smtClean="0">
                <a:solidFill>
                  <a:srgbClr val="FFFFFF"/>
                </a:solidFill>
                <a:ea typeface="+mn-ea"/>
              </a:endParaRPr>
            </a:p>
          </p:txBody>
        </p:sp>
        <p:grpSp>
          <p:nvGrpSpPr>
            <p:cNvPr id="11" name="Group 690"/>
            <p:cNvGrpSpPr>
              <a:grpSpLocks noChangeAspect="1"/>
            </p:cNvGrpSpPr>
            <p:nvPr userDrawn="1"/>
          </p:nvGrpSpPr>
          <p:grpSpPr bwMode="auto">
            <a:xfrm>
              <a:off x="4995" y="2296"/>
              <a:ext cx="358" cy="227"/>
              <a:chOff x="252" y="4012"/>
              <a:chExt cx="396" cy="254"/>
            </a:xfrm>
          </p:grpSpPr>
          <p:sp>
            <p:nvSpPr>
              <p:cNvPr id="12" name="Rectangle 691"/>
              <p:cNvSpPr>
                <a:spLocks noChangeAspect="1" noChangeArrowheads="1"/>
              </p:cNvSpPr>
              <p:nvPr userDrawn="1"/>
            </p:nvSpPr>
            <p:spPr bwMode="gray">
              <a:xfrm>
                <a:off x="252" y="4012"/>
                <a:ext cx="396" cy="254"/>
              </a:xfrm>
              <a:prstGeom prst="rect">
                <a:avLst/>
              </a:prstGeom>
              <a:solidFill>
                <a:srgbClr val="0747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solidFill>
                    <a:srgbClr val="30529D"/>
                  </a:solidFill>
                </a:endParaRPr>
              </a:p>
            </p:txBody>
          </p:sp>
          <p:sp>
            <p:nvSpPr>
              <p:cNvPr id="13" name="Rectangle 692"/>
              <p:cNvSpPr>
                <a:spLocks noChangeAspect="1" noChangeArrowheads="1"/>
              </p:cNvSpPr>
              <p:nvPr userDrawn="1"/>
            </p:nvSpPr>
            <p:spPr bwMode="gray">
              <a:xfrm>
                <a:off x="252" y="4012"/>
                <a:ext cx="39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endParaRPr lang="en-GB" dirty="0">
                  <a:solidFill>
                    <a:srgbClr val="30529D"/>
                  </a:solidFill>
                </a:endParaRPr>
              </a:p>
            </p:txBody>
          </p:sp>
          <p:sp>
            <p:nvSpPr>
              <p:cNvPr id="14" name="Freeform 693"/>
              <p:cNvSpPr>
                <a:spLocks noChangeAspect="1"/>
              </p:cNvSpPr>
              <p:nvPr userDrawn="1"/>
            </p:nvSpPr>
            <p:spPr bwMode="gray">
              <a:xfrm>
                <a:off x="398" y="4210"/>
                <a:ext cx="6" cy="16"/>
              </a:xfrm>
              <a:custGeom>
                <a:avLst/>
                <a:gdLst>
                  <a:gd name="T0" fmla="*/ 0 w 15"/>
                  <a:gd name="T1" fmla="*/ 0 h 40"/>
                  <a:gd name="T2" fmla="*/ 0 w 15"/>
                  <a:gd name="T3" fmla="*/ 0 h 40"/>
                  <a:gd name="T4" fmla="*/ 0 w 15"/>
                  <a:gd name="T5" fmla="*/ 0 h 40"/>
                  <a:gd name="T6" fmla="*/ 0 w 15"/>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40">
                    <a:moveTo>
                      <a:pt x="10" y="15"/>
                    </a:moveTo>
                    <a:lnTo>
                      <a:pt x="0" y="40"/>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5" name="Freeform 694"/>
              <p:cNvSpPr>
                <a:spLocks noChangeAspect="1"/>
              </p:cNvSpPr>
              <p:nvPr userDrawn="1"/>
            </p:nvSpPr>
            <p:spPr bwMode="gray">
              <a:xfrm>
                <a:off x="398" y="4210"/>
                <a:ext cx="6" cy="16"/>
              </a:xfrm>
              <a:custGeom>
                <a:avLst/>
                <a:gdLst>
                  <a:gd name="T0" fmla="*/ 0 w 15"/>
                  <a:gd name="T1" fmla="*/ 0 h 40"/>
                  <a:gd name="T2" fmla="*/ 0 w 15"/>
                  <a:gd name="T3" fmla="*/ 0 h 40"/>
                  <a:gd name="T4" fmla="*/ 0 w 15"/>
                  <a:gd name="T5" fmla="*/ 0 h 40"/>
                  <a:gd name="T6" fmla="*/ 0 60000 65536"/>
                  <a:gd name="T7" fmla="*/ 0 60000 65536"/>
                  <a:gd name="T8" fmla="*/ 0 60000 65536"/>
                </a:gdLst>
                <a:ahLst/>
                <a:cxnLst>
                  <a:cxn ang="T6">
                    <a:pos x="T0" y="T1"/>
                  </a:cxn>
                  <a:cxn ang="T7">
                    <a:pos x="T2" y="T3"/>
                  </a:cxn>
                  <a:cxn ang="T8">
                    <a:pos x="T4" y="T5"/>
                  </a:cxn>
                </a:cxnLst>
                <a:rect l="0" t="0" r="r" b="b"/>
                <a:pathLst>
                  <a:path w="15" h="40">
                    <a:moveTo>
                      <a:pt x="10" y="15"/>
                    </a:moveTo>
                    <a:lnTo>
                      <a:pt x="0" y="40"/>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6" name="Freeform 695"/>
              <p:cNvSpPr>
                <a:spLocks noChangeAspect="1"/>
              </p:cNvSpPr>
              <p:nvPr userDrawn="1"/>
            </p:nvSpPr>
            <p:spPr bwMode="gray">
              <a:xfrm>
                <a:off x="394" y="4202"/>
                <a:ext cx="30"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0"/>
                    </a:moveTo>
                    <a:lnTo>
                      <a:pt x="30" y="0"/>
                    </a:lnTo>
                    <a:lnTo>
                      <a:pt x="10" y="60"/>
                    </a:lnTo>
                    <a:lnTo>
                      <a:pt x="65" y="20"/>
                    </a:lnTo>
                    <a:lnTo>
                      <a:pt x="0" y="20"/>
                    </a:lnTo>
                    <a:lnTo>
                      <a:pt x="20"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7" name="Freeform 696"/>
              <p:cNvSpPr>
                <a:spLocks noChangeAspect="1"/>
              </p:cNvSpPr>
              <p:nvPr userDrawn="1"/>
            </p:nvSpPr>
            <p:spPr bwMode="gray">
              <a:xfrm>
                <a:off x="394" y="4202"/>
                <a:ext cx="30"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0"/>
                    </a:moveTo>
                    <a:lnTo>
                      <a:pt x="30" y="0"/>
                    </a:lnTo>
                    <a:lnTo>
                      <a:pt x="10" y="60"/>
                    </a:lnTo>
                    <a:lnTo>
                      <a:pt x="65" y="20"/>
                    </a:lnTo>
                    <a:lnTo>
                      <a:pt x="0" y="20"/>
                    </a:lnTo>
                    <a:lnTo>
                      <a:pt x="2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8" name="Freeform 697"/>
              <p:cNvSpPr>
                <a:spLocks noChangeAspect="1"/>
              </p:cNvSpPr>
              <p:nvPr userDrawn="1"/>
            </p:nvSpPr>
            <p:spPr bwMode="gray">
              <a:xfrm>
                <a:off x="402" y="4202"/>
                <a:ext cx="11"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0"/>
                    </a:lnTo>
                    <a:lnTo>
                      <a:pt x="25" y="35"/>
                    </a:lnTo>
                    <a:lnTo>
                      <a:pt x="30" y="60"/>
                    </a:lnTo>
                    <a:lnTo>
                      <a:pt x="10" y="45"/>
                    </a:lnTo>
                    <a:lnTo>
                      <a:pt x="0" y="35"/>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9" name="Freeform 698"/>
              <p:cNvSpPr>
                <a:spLocks noChangeAspect="1"/>
              </p:cNvSpPr>
              <p:nvPr userDrawn="1"/>
            </p:nvSpPr>
            <p:spPr bwMode="gray">
              <a:xfrm>
                <a:off x="402" y="4202"/>
                <a:ext cx="11"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0"/>
                    </a:lnTo>
                    <a:lnTo>
                      <a:pt x="25" y="35"/>
                    </a:lnTo>
                    <a:lnTo>
                      <a:pt x="30" y="60"/>
                    </a:lnTo>
                    <a:lnTo>
                      <a:pt x="10"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 name="Freeform 699"/>
              <p:cNvSpPr>
                <a:spLocks noChangeAspect="1"/>
              </p:cNvSpPr>
              <p:nvPr userDrawn="1"/>
            </p:nvSpPr>
            <p:spPr bwMode="gray">
              <a:xfrm>
                <a:off x="394" y="4210"/>
                <a:ext cx="10" cy="6"/>
              </a:xfrm>
              <a:custGeom>
                <a:avLst/>
                <a:gdLst>
                  <a:gd name="T0" fmla="*/ 1 w 20"/>
                  <a:gd name="T1" fmla="*/ 0 h 15"/>
                  <a:gd name="T2" fmla="*/ 0 w 20"/>
                  <a:gd name="T3" fmla="*/ 0 h 15"/>
                  <a:gd name="T4" fmla="*/ 1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1" name="Line 700"/>
              <p:cNvSpPr>
                <a:spLocks noChangeAspect="1" noChangeShapeType="1"/>
              </p:cNvSpPr>
              <p:nvPr userDrawn="1"/>
            </p:nvSpPr>
            <p:spPr bwMode="gray">
              <a:xfrm flipH="1" flipV="1">
                <a:off x="394" y="4210"/>
                <a:ext cx="10"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2" name="Freeform 701"/>
              <p:cNvSpPr>
                <a:spLocks noChangeAspect="1"/>
              </p:cNvSpPr>
              <p:nvPr userDrawn="1"/>
            </p:nvSpPr>
            <p:spPr bwMode="gray">
              <a:xfrm>
                <a:off x="364" y="4180"/>
                <a:ext cx="4" cy="16"/>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3" name="Freeform 702"/>
              <p:cNvSpPr>
                <a:spLocks noChangeAspect="1"/>
              </p:cNvSpPr>
              <p:nvPr userDrawn="1"/>
            </p:nvSpPr>
            <p:spPr bwMode="gray">
              <a:xfrm>
                <a:off x="364" y="4180"/>
                <a:ext cx="4" cy="16"/>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4" name="Freeform 703"/>
              <p:cNvSpPr>
                <a:spLocks noChangeAspect="1"/>
              </p:cNvSpPr>
              <p:nvPr userDrawn="1"/>
            </p:nvSpPr>
            <p:spPr bwMode="gray">
              <a:xfrm>
                <a:off x="358" y="4170"/>
                <a:ext cx="28" cy="26"/>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5"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5" name="Freeform 704"/>
              <p:cNvSpPr>
                <a:spLocks noChangeAspect="1"/>
              </p:cNvSpPr>
              <p:nvPr userDrawn="1"/>
            </p:nvSpPr>
            <p:spPr bwMode="gray">
              <a:xfrm>
                <a:off x="358" y="4170"/>
                <a:ext cx="28" cy="26"/>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6" name="Freeform 705"/>
              <p:cNvSpPr>
                <a:spLocks noChangeAspect="1"/>
              </p:cNvSpPr>
              <p:nvPr userDrawn="1"/>
            </p:nvSpPr>
            <p:spPr bwMode="gray">
              <a:xfrm>
                <a:off x="366" y="4170"/>
                <a:ext cx="14" cy="26"/>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30"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7" name="Freeform 706"/>
              <p:cNvSpPr>
                <a:spLocks noChangeAspect="1"/>
              </p:cNvSpPr>
              <p:nvPr userDrawn="1"/>
            </p:nvSpPr>
            <p:spPr bwMode="gray">
              <a:xfrm>
                <a:off x="366" y="4170"/>
                <a:ext cx="14" cy="26"/>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30"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8" name="Freeform 707"/>
              <p:cNvSpPr>
                <a:spLocks noChangeAspect="1"/>
              </p:cNvSpPr>
              <p:nvPr userDrawn="1"/>
            </p:nvSpPr>
            <p:spPr bwMode="gray">
              <a:xfrm>
                <a:off x="358" y="4180"/>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9" name="Line 708"/>
              <p:cNvSpPr>
                <a:spLocks noChangeAspect="1" noChangeShapeType="1"/>
              </p:cNvSpPr>
              <p:nvPr userDrawn="1"/>
            </p:nvSpPr>
            <p:spPr bwMode="gray">
              <a:xfrm flipH="1" flipV="1">
                <a:off x="358" y="4180"/>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 name="Freeform 709"/>
              <p:cNvSpPr>
                <a:spLocks noChangeAspect="1"/>
              </p:cNvSpPr>
              <p:nvPr userDrawn="1"/>
            </p:nvSpPr>
            <p:spPr bwMode="gray">
              <a:xfrm>
                <a:off x="442" y="4220"/>
                <a:ext cx="2" cy="16"/>
              </a:xfrm>
              <a:custGeom>
                <a:avLst/>
                <a:gdLst>
                  <a:gd name="T0" fmla="*/ 0 w 10"/>
                  <a:gd name="T1" fmla="*/ 0 h 40"/>
                  <a:gd name="T2" fmla="*/ 0 w 10"/>
                  <a:gd name="T3" fmla="*/ 0 h 40"/>
                  <a:gd name="T4" fmla="*/ 0 w 10"/>
                  <a:gd name="T5" fmla="*/ 0 h 40"/>
                  <a:gd name="T6" fmla="*/ 0 w 10"/>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0">
                    <a:moveTo>
                      <a:pt x="5" y="15"/>
                    </a:moveTo>
                    <a:lnTo>
                      <a:pt x="0" y="40"/>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1" name="Freeform 710"/>
              <p:cNvSpPr>
                <a:spLocks noChangeAspect="1"/>
              </p:cNvSpPr>
              <p:nvPr userDrawn="1"/>
            </p:nvSpPr>
            <p:spPr bwMode="gray">
              <a:xfrm>
                <a:off x="442" y="4220"/>
                <a:ext cx="2" cy="16"/>
              </a:xfrm>
              <a:custGeom>
                <a:avLst/>
                <a:gdLst>
                  <a:gd name="T0" fmla="*/ 0 w 10"/>
                  <a:gd name="T1" fmla="*/ 0 h 40"/>
                  <a:gd name="T2" fmla="*/ 0 w 10"/>
                  <a:gd name="T3" fmla="*/ 0 h 40"/>
                  <a:gd name="T4" fmla="*/ 0 w 10"/>
                  <a:gd name="T5" fmla="*/ 0 h 40"/>
                  <a:gd name="T6" fmla="*/ 0 60000 65536"/>
                  <a:gd name="T7" fmla="*/ 0 60000 65536"/>
                  <a:gd name="T8" fmla="*/ 0 60000 65536"/>
                </a:gdLst>
                <a:ahLst/>
                <a:cxnLst>
                  <a:cxn ang="T6">
                    <a:pos x="T0" y="T1"/>
                  </a:cxn>
                  <a:cxn ang="T7">
                    <a:pos x="T2" y="T3"/>
                  </a:cxn>
                  <a:cxn ang="T8">
                    <a:pos x="T4" y="T5"/>
                  </a:cxn>
                </a:cxnLst>
                <a:rect l="0" t="0" r="r" b="b"/>
                <a:pathLst>
                  <a:path w="10" h="40">
                    <a:moveTo>
                      <a:pt x="5" y="15"/>
                    </a:moveTo>
                    <a:lnTo>
                      <a:pt x="0" y="4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2" name="Freeform 711"/>
              <p:cNvSpPr>
                <a:spLocks noChangeAspect="1"/>
              </p:cNvSpPr>
              <p:nvPr userDrawn="1"/>
            </p:nvSpPr>
            <p:spPr bwMode="gray">
              <a:xfrm>
                <a:off x="436" y="4212"/>
                <a:ext cx="30" cy="21"/>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0"/>
                    </a:moveTo>
                    <a:lnTo>
                      <a:pt x="35" y="0"/>
                    </a:lnTo>
                    <a:lnTo>
                      <a:pt x="15" y="60"/>
                    </a:lnTo>
                    <a:lnTo>
                      <a:pt x="70" y="20"/>
                    </a:lnTo>
                    <a:lnTo>
                      <a:pt x="0" y="20"/>
                    </a:lnTo>
                    <a:lnTo>
                      <a:pt x="25"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3" name="Freeform 712"/>
              <p:cNvSpPr>
                <a:spLocks noChangeAspect="1"/>
              </p:cNvSpPr>
              <p:nvPr userDrawn="1"/>
            </p:nvSpPr>
            <p:spPr bwMode="gray">
              <a:xfrm>
                <a:off x="436" y="4212"/>
                <a:ext cx="30" cy="21"/>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0"/>
                    </a:moveTo>
                    <a:lnTo>
                      <a:pt x="35" y="0"/>
                    </a:lnTo>
                    <a:lnTo>
                      <a:pt x="15" y="60"/>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4" name="Freeform 713"/>
              <p:cNvSpPr>
                <a:spLocks noChangeAspect="1"/>
              </p:cNvSpPr>
              <p:nvPr userDrawn="1"/>
            </p:nvSpPr>
            <p:spPr bwMode="gray">
              <a:xfrm>
                <a:off x="444" y="4212"/>
                <a:ext cx="11" cy="21"/>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0"/>
                    </a:lnTo>
                    <a:lnTo>
                      <a:pt x="30" y="35"/>
                    </a:lnTo>
                    <a:lnTo>
                      <a:pt x="35" y="60"/>
                    </a:lnTo>
                    <a:lnTo>
                      <a:pt x="15" y="45"/>
                    </a:lnTo>
                    <a:lnTo>
                      <a:pt x="0" y="35"/>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5" name="Freeform 714"/>
              <p:cNvSpPr>
                <a:spLocks noChangeAspect="1"/>
              </p:cNvSpPr>
              <p:nvPr userDrawn="1"/>
            </p:nvSpPr>
            <p:spPr bwMode="gray">
              <a:xfrm>
                <a:off x="444" y="4212"/>
                <a:ext cx="11" cy="21"/>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0"/>
                    </a:lnTo>
                    <a:lnTo>
                      <a:pt x="30" y="35"/>
                    </a:lnTo>
                    <a:lnTo>
                      <a:pt x="35" y="60"/>
                    </a:lnTo>
                    <a:lnTo>
                      <a:pt x="15"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6" name="Freeform 715"/>
              <p:cNvSpPr>
                <a:spLocks noChangeAspect="1"/>
              </p:cNvSpPr>
              <p:nvPr userDrawn="1"/>
            </p:nvSpPr>
            <p:spPr bwMode="gray">
              <a:xfrm>
                <a:off x="436" y="4220"/>
                <a:ext cx="9"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7" name="Line 716"/>
              <p:cNvSpPr>
                <a:spLocks noChangeAspect="1" noChangeShapeType="1"/>
              </p:cNvSpPr>
              <p:nvPr userDrawn="1"/>
            </p:nvSpPr>
            <p:spPr bwMode="gray">
              <a:xfrm flipH="1" flipV="1">
                <a:off x="436" y="4220"/>
                <a:ext cx="9"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8" name="Freeform 717"/>
              <p:cNvSpPr>
                <a:spLocks noChangeAspect="1"/>
              </p:cNvSpPr>
              <p:nvPr userDrawn="1"/>
            </p:nvSpPr>
            <p:spPr bwMode="gray">
              <a:xfrm>
                <a:off x="354" y="4134"/>
                <a:ext cx="4" cy="15"/>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9" name="Freeform 718"/>
              <p:cNvSpPr>
                <a:spLocks noChangeAspect="1"/>
              </p:cNvSpPr>
              <p:nvPr userDrawn="1"/>
            </p:nvSpPr>
            <p:spPr bwMode="gray">
              <a:xfrm>
                <a:off x="354" y="4134"/>
                <a:ext cx="4" cy="15"/>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0" name="Freeform 719"/>
              <p:cNvSpPr>
                <a:spLocks noChangeAspect="1"/>
              </p:cNvSpPr>
              <p:nvPr userDrawn="1"/>
            </p:nvSpPr>
            <p:spPr bwMode="gray">
              <a:xfrm>
                <a:off x="348" y="4124"/>
                <a:ext cx="23" cy="25"/>
              </a:xfrm>
              <a:custGeom>
                <a:avLst/>
                <a:gdLst>
                  <a:gd name="T0" fmla="*/ 0 w 64"/>
                  <a:gd name="T1" fmla="*/ 0 h 60"/>
                  <a:gd name="T2" fmla="*/ 0 w 64"/>
                  <a:gd name="T3" fmla="*/ 0 h 60"/>
                  <a:gd name="T4" fmla="*/ 0 w 64"/>
                  <a:gd name="T5" fmla="*/ 0 h 60"/>
                  <a:gd name="T6" fmla="*/ 0 w 64"/>
                  <a:gd name="T7" fmla="*/ 0 h 60"/>
                  <a:gd name="T8" fmla="*/ 0 w 64"/>
                  <a:gd name="T9" fmla="*/ 0 h 60"/>
                  <a:gd name="T10" fmla="*/ 0 w 64"/>
                  <a:gd name="T11" fmla="*/ 0 h 60"/>
                  <a:gd name="T12" fmla="*/ 0 w 64"/>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60">
                    <a:moveTo>
                      <a:pt x="24" y="25"/>
                    </a:moveTo>
                    <a:lnTo>
                      <a:pt x="34" y="0"/>
                    </a:lnTo>
                    <a:lnTo>
                      <a:pt x="14" y="60"/>
                    </a:lnTo>
                    <a:lnTo>
                      <a:pt x="64" y="25"/>
                    </a:lnTo>
                    <a:lnTo>
                      <a:pt x="0" y="25"/>
                    </a:lnTo>
                    <a:lnTo>
                      <a:pt x="19" y="40"/>
                    </a:lnTo>
                    <a:lnTo>
                      <a:pt x="24"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 name="Freeform 720"/>
              <p:cNvSpPr>
                <a:spLocks noChangeAspect="1"/>
              </p:cNvSpPr>
              <p:nvPr userDrawn="1"/>
            </p:nvSpPr>
            <p:spPr bwMode="gray">
              <a:xfrm>
                <a:off x="348" y="4124"/>
                <a:ext cx="23" cy="25"/>
              </a:xfrm>
              <a:custGeom>
                <a:avLst/>
                <a:gdLst>
                  <a:gd name="T0" fmla="*/ 0 w 64"/>
                  <a:gd name="T1" fmla="*/ 0 h 60"/>
                  <a:gd name="T2" fmla="*/ 0 w 64"/>
                  <a:gd name="T3" fmla="*/ 0 h 60"/>
                  <a:gd name="T4" fmla="*/ 0 w 64"/>
                  <a:gd name="T5" fmla="*/ 0 h 60"/>
                  <a:gd name="T6" fmla="*/ 0 w 64"/>
                  <a:gd name="T7" fmla="*/ 0 h 60"/>
                  <a:gd name="T8" fmla="*/ 0 w 64"/>
                  <a:gd name="T9" fmla="*/ 0 h 60"/>
                  <a:gd name="T10" fmla="*/ 0 w 64"/>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60">
                    <a:moveTo>
                      <a:pt x="24" y="25"/>
                    </a:moveTo>
                    <a:lnTo>
                      <a:pt x="34" y="0"/>
                    </a:lnTo>
                    <a:lnTo>
                      <a:pt x="14" y="60"/>
                    </a:lnTo>
                    <a:lnTo>
                      <a:pt x="64" y="25"/>
                    </a:lnTo>
                    <a:lnTo>
                      <a:pt x="0" y="25"/>
                    </a:lnTo>
                    <a:lnTo>
                      <a:pt x="19"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2" name="Freeform 721"/>
              <p:cNvSpPr>
                <a:spLocks noChangeAspect="1"/>
              </p:cNvSpPr>
              <p:nvPr userDrawn="1"/>
            </p:nvSpPr>
            <p:spPr bwMode="gray">
              <a:xfrm>
                <a:off x="356"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0" y="25"/>
                    </a:lnTo>
                    <a:lnTo>
                      <a:pt x="25"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3" name="Freeform 722"/>
              <p:cNvSpPr>
                <a:spLocks noChangeAspect="1"/>
              </p:cNvSpPr>
              <p:nvPr userDrawn="1"/>
            </p:nvSpPr>
            <p:spPr bwMode="gray">
              <a:xfrm>
                <a:off x="356"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0" y="25"/>
                    </a:lnTo>
                    <a:lnTo>
                      <a:pt x="25"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4" name="Freeform 723"/>
              <p:cNvSpPr>
                <a:spLocks noChangeAspect="1"/>
              </p:cNvSpPr>
              <p:nvPr userDrawn="1"/>
            </p:nvSpPr>
            <p:spPr bwMode="gray">
              <a:xfrm>
                <a:off x="348" y="4134"/>
                <a:ext cx="8" cy="6"/>
              </a:xfrm>
              <a:custGeom>
                <a:avLst/>
                <a:gdLst>
                  <a:gd name="T0" fmla="*/ 0 w 19"/>
                  <a:gd name="T1" fmla="*/ 0 h 15"/>
                  <a:gd name="T2" fmla="*/ 0 w 19"/>
                  <a:gd name="T3" fmla="*/ 0 h 15"/>
                  <a:gd name="T4" fmla="*/ 0 w 19"/>
                  <a:gd name="T5" fmla="*/ 0 h 15"/>
                  <a:gd name="T6" fmla="*/ 0 60000 65536"/>
                  <a:gd name="T7" fmla="*/ 0 60000 65536"/>
                  <a:gd name="T8" fmla="*/ 0 60000 65536"/>
                </a:gdLst>
                <a:ahLst/>
                <a:cxnLst>
                  <a:cxn ang="T6">
                    <a:pos x="T0" y="T1"/>
                  </a:cxn>
                  <a:cxn ang="T7">
                    <a:pos x="T2" y="T3"/>
                  </a:cxn>
                  <a:cxn ang="T8">
                    <a:pos x="T4" y="T5"/>
                  </a:cxn>
                </a:cxnLst>
                <a:rect l="0" t="0" r="r" b="b"/>
                <a:pathLst>
                  <a:path w="19" h="15">
                    <a:moveTo>
                      <a:pt x="19" y="15"/>
                    </a:moveTo>
                    <a:lnTo>
                      <a:pt x="0" y="0"/>
                    </a:lnTo>
                    <a:lnTo>
                      <a:pt x="19"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5" name="Line 724"/>
              <p:cNvSpPr>
                <a:spLocks noChangeAspect="1" noChangeShapeType="1"/>
              </p:cNvSpPr>
              <p:nvPr userDrawn="1"/>
            </p:nvSpPr>
            <p:spPr bwMode="gray">
              <a:xfrm flipH="1" flipV="1">
                <a:off x="348" y="4134"/>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6" name="Freeform 725"/>
              <p:cNvSpPr>
                <a:spLocks noChangeAspect="1"/>
              </p:cNvSpPr>
              <p:nvPr userDrawn="1"/>
            </p:nvSpPr>
            <p:spPr bwMode="gray">
              <a:xfrm>
                <a:off x="396" y="4060"/>
                <a:ext cx="4" cy="13"/>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7" name="Freeform 726"/>
              <p:cNvSpPr>
                <a:spLocks noChangeAspect="1"/>
              </p:cNvSpPr>
              <p:nvPr userDrawn="1"/>
            </p:nvSpPr>
            <p:spPr bwMode="gray">
              <a:xfrm>
                <a:off x="396" y="4060"/>
                <a:ext cx="4" cy="13"/>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8" name="Freeform 727"/>
              <p:cNvSpPr>
                <a:spLocks noChangeAspect="1"/>
              </p:cNvSpPr>
              <p:nvPr userDrawn="1"/>
            </p:nvSpPr>
            <p:spPr bwMode="gray">
              <a:xfrm>
                <a:off x="390" y="4052"/>
                <a:ext cx="28" cy="21"/>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w 7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55">
                    <a:moveTo>
                      <a:pt x="25" y="20"/>
                    </a:moveTo>
                    <a:lnTo>
                      <a:pt x="35" y="0"/>
                    </a:lnTo>
                    <a:lnTo>
                      <a:pt x="15" y="55"/>
                    </a:lnTo>
                    <a:lnTo>
                      <a:pt x="70" y="20"/>
                    </a:lnTo>
                    <a:lnTo>
                      <a:pt x="0" y="20"/>
                    </a:lnTo>
                    <a:lnTo>
                      <a:pt x="25" y="35"/>
                    </a:lnTo>
                    <a:lnTo>
                      <a:pt x="25"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9" name="Freeform 728"/>
              <p:cNvSpPr>
                <a:spLocks noChangeAspect="1"/>
              </p:cNvSpPr>
              <p:nvPr userDrawn="1"/>
            </p:nvSpPr>
            <p:spPr bwMode="gray">
              <a:xfrm>
                <a:off x="390" y="4052"/>
                <a:ext cx="28" cy="21"/>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5">
                    <a:moveTo>
                      <a:pt x="25" y="20"/>
                    </a:moveTo>
                    <a:lnTo>
                      <a:pt x="35" y="0"/>
                    </a:lnTo>
                    <a:lnTo>
                      <a:pt x="15" y="55"/>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0" name="Freeform 729"/>
              <p:cNvSpPr>
                <a:spLocks noChangeAspect="1"/>
              </p:cNvSpPr>
              <p:nvPr userDrawn="1"/>
            </p:nvSpPr>
            <p:spPr bwMode="gray">
              <a:xfrm>
                <a:off x="398" y="4052"/>
                <a:ext cx="14" cy="21"/>
              </a:xfrm>
              <a:custGeom>
                <a:avLst/>
                <a:gdLst>
                  <a:gd name="T0" fmla="*/ 0 w 35"/>
                  <a:gd name="T1" fmla="*/ 0 h 55"/>
                  <a:gd name="T2" fmla="*/ 0 w 35"/>
                  <a:gd name="T3" fmla="*/ 0 h 55"/>
                  <a:gd name="T4" fmla="*/ 0 w 35"/>
                  <a:gd name="T5" fmla="*/ 0 h 55"/>
                  <a:gd name="T6" fmla="*/ 0 w 35"/>
                  <a:gd name="T7" fmla="*/ 0 h 55"/>
                  <a:gd name="T8" fmla="*/ 0 w 35"/>
                  <a:gd name="T9" fmla="*/ 0 h 55"/>
                  <a:gd name="T10" fmla="*/ 0 w 35"/>
                  <a:gd name="T11" fmla="*/ 0 h 55"/>
                  <a:gd name="T12" fmla="*/ 0 w 35"/>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5">
                    <a:moveTo>
                      <a:pt x="15" y="0"/>
                    </a:moveTo>
                    <a:lnTo>
                      <a:pt x="25" y="20"/>
                    </a:lnTo>
                    <a:lnTo>
                      <a:pt x="30" y="35"/>
                    </a:lnTo>
                    <a:lnTo>
                      <a:pt x="35" y="55"/>
                    </a:lnTo>
                    <a:lnTo>
                      <a:pt x="15" y="45"/>
                    </a:lnTo>
                    <a:lnTo>
                      <a:pt x="0" y="35"/>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 name="Freeform 730"/>
              <p:cNvSpPr>
                <a:spLocks noChangeAspect="1"/>
              </p:cNvSpPr>
              <p:nvPr userDrawn="1"/>
            </p:nvSpPr>
            <p:spPr bwMode="gray">
              <a:xfrm>
                <a:off x="398" y="4052"/>
                <a:ext cx="14" cy="21"/>
              </a:xfrm>
              <a:custGeom>
                <a:avLst/>
                <a:gdLst>
                  <a:gd name="T0" fmla="*/ 0 w 35"/>
                  <a:gd name="T1" fmla="*/ 0 h 55"/>
                  <a:gd name="T2" fmla="*/ 0 w 35"/>
                  <a:gd name="T3" fmla="*/ 0 h 55"/>
                  <a:gd name="T4" fmla="*/ 0 w 35"/>
                  <a:gd name="T5" fmla="*/ 0 h 55"/>
                  <a:gd name="T6" fmla="*/ 0 w 35"/>
                  <a:gd name="T7" fmla="*/ 0 h 55"/>
                  <a:gd name="T8" fmla="*/ 0 w 35"/>
                  <a:gd name="T9" fmla="*/ 0 h 55"/>
                  <a:gd name="T10" fmla="*/ 0 w 35"/>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55">
                    <a:moveTo>
                      <a:pt x="15" y="0"/>
                    </a:moveTo>
                    <a:lnTo>
                      <a:pt x="25" y="20"/>
                    </a:lnTo>
                    <a:lnTo>
                      <a:pt x="30" y="35"/>
                    </a:lnTo>
                    <a:lnTo>
                      <a:pt x="35" y="55"/>
                    </a:lnTo>
                    <a:lnTo>
                      <a:pt x="15"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2" name="Freeform 731"/>
              <p:cNvSpPr>
                <a:spLocks noChangeAspect="1"/>
              </p:cNvSpPr>
              <p:nvPr userDrawn="1"/>
            </p:nvSpPr>
            <p:spPr bwMode="gray">
              <a:xfrm>
                <a:off x="390" y="4060"/>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3" name="Line 732"/>
              <p:cNvSpPr>
                <a:spLocks noChangeAspect="1" noChangeShapeType="1"/>
              </p:cNvSpPr>
              <p:nvPr userDrawn="1"/>
            </p:nvSpPr>
            <p:spPr bwMode="gray">
              <a:xfrm flipH="1" flipV="1">
                <a:off x="390" y="4060"/>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4" name="Freeform 733"/>
              <p:cNvSpPr>
                <a:spLocks noChangeAspect="1"/>
              </p:cNvSpPr>
              <p:nvPr userDrawn="1"/>
            </p:nvSpPr>
            <p:spPr bwMode="gray">
              <a:xfrm>
                <a:off x="364" y="4091"/>
                <a:ext cx="8" cy="15"/>
              </a:xfrm>
              <a:custGeom>
                <a:avLst/>
                <a:gdLst>
                  <a:gd name="T0" fmla="*/ 1 w 15"/>
                  <a:gd name="T1" fmla="*/ 0 h 35"/>
                  <a:gd name="T2" fmla="*/ 0 w 15"/>
                  <a:gd name="T3" fmla="*/ 0 h 35"/>
                  <a:gd name="T4" fmla="*/ 1 w 15"/>
                  <a:gd name="T5" fmla="*/ 0 h 35"/>
                  <a:gd name="T6" fmla="*/ 1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5" name="Freeform 734"/>
              <p:cNvSpPr>
                <a:spLocks noChangeAspect="1"/>
              </p:cNvSpPr>
              <p:nvPr userDrawn="1"/>
            </p:nvSpPr>
            <p:spPr bwMode="gray">
              <a:xfrm>
                <a:off x="364" y="4091"/>
                <a:ext cx="8" cy="15"/>
              </a:xfrm>
              <a:custGeom>
                <a:avLst/>
                <a:gdLst>
                  <a:gd name="T0" fmla="*/ 1 w 15"/>
                  <a:gd name="T1" fmla="*/ 0 h 35"/>
                  <a:gd name="T2" fmla="*/ 0 w 15"/>
                  <a:gd name="T3" fmla="*/ 0 h 35"/>
                  <a:gd name="T4" fmla="*/ 1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6" name="Freeform 735"/>
              <p:cNvSpPr>
                <a:spLocks noChangeAspect="1"/>
              </p:cNvSpPr>
              <p:nvPr userDrawn="1"/>
            </p:nvSpPr>
            <p:spPr bwMode="gray">
              <a:xfrm>
                <a:off x="358" y="4084"/>
                <a:ext cx="28" cy="22"/>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w 7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55">
                    <a:moveTo>
                      <a:pt x="30" y="20"/>
                    </a:moveTo>
                    <a:lnTo>
                      <a:pt x="35" y="0"/>
                    </a:lnTo>
                    <a:lnTo>
                      <a:pt x="15" y="55"/>
                    </a:lnTo>
                    <a:lnTo>
                      <a:pt x="70" y="20"/>
                    </a:lnTo>
                    <a:lnTo>
                      <a:pt x="0" y="20"/>
                    </a:lnTo>
                    <a:lnTo>
                      <a:pt x="25" y="35"/>
                    </a:lnTo>
                    <a:lnTo>
                      <a:pt x="30" y="2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7" name="Freeform 736"/>
              <p:cNvSpPr>
                <a:spLocks noChangeAspect="1"/>
              </p:cNvSpPr>
              <p:nvPr userDrawn="1"/>
            </p:nvSpPr>
            <p:spPr bwMode="gray">
              <a:xfrm>
                <a:off x="358" y="4084"/>
                <a:ext cx="28" cy="22"/>
              </a:xfrm>
              <a:custGeom>
                <a:avLst/>
                <a:gdLst>
                  <a:gd name="T0" fmla="*/ 0 w 70"/>
                  <a:gd name="T1" fmla="*/ 0 h 55"/>
                  <a:gd name="T2" fmla="*/ 0 w 70"/>
                  <a:gd name="T3" fmla="*/ 0 h 55"/>
                  <a:gd name="T4" fmla="*/ 0 w 70"/>
                  <a:gd name="T5" fmla="*/ 0 h 55"/>
                  <a:gd name="T6" fmla="*/ 0 w 70"/>
                  <a:gd name="T7" fmla="*/ 0 h 55"/>
                  <a:gd name="T8" fmla="*/ 0 w 70"/>
                  <a:gd name="T9" fmla="*/ 0 h 55"/>
                  <a:gd name="T10" fmla="*/ 0 w 7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5">
                    <a:moveTo>
                      <a:pt x="30" y="20"/>
                    </a:moveTo>
                    <a:lnTo>
                      <a:pt x="35" y="0"/>
                    </a:lnTo>
                    <a:lnTo>
                      <a:pt x="15" y="55"/>
                    </a:lnTo>
                    <a:lnTo>
                      <a:pt x="70" y="20"/>
                    </a:lnTo>
                    <a:lnTo>
                      <a:pt x="0" y="20"/>
                    </a:lnTo>
                    <a:lnTo>
                      <a:pt x="2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8" name="Freeform 737"/>
              <p:cNvSpPr>
                <a:spLocks noChangeAspect="1"/>
              </p:cNvSpPr>
              <p:nvPr userDrawn="1"/>
            </p:nvSpPr>
            <p:spPr bwMode="gray">
              <a:xfrm>
                <a:off x="368" y="4084"/>
                <a:ext cx="12" cy="22"/>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w 30"/>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55">
                    <a:moveTo>
                      <a:pt x="10" y="0"/>
                    </a:moveTo>
                    <a:lnTo>
                      <a:pt x="20" y="20"/>
                    </a:lnTo>
                    <a:lnTo>
                      <a:pt x="25" y="35"/>
                    </a:lnTo>
                    <a:lnTo>
                      <a:pt x="30" y="55"/>
                    </a:lnTo>
                    <a:lnTo>
                      <a:pt x="10" y="45"/>
                    </a:lnTo>
                    <a:lnTo>
                      <a:pt x="0" y="35"/>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9" name="Freeform 738"/>
              <p:cNvSpPr>
                <a:spLocks noChangeAspect="1"/>
              </p:cNvSpPr>
              <p:nvPr userDrawn="1"/>
            </p:nvSpPr>
            <p:spPr bwMode="gray">
              <a:xfrm>
                <a:off x="368" y="4084"/>
                <a:ext cx="12" cy="22"/>
              </a:xfrm>
              <a:custGeom>
                <a:avLst/>
                <a:gdLst>
                  <a:gd name="T0" fmla="*/ 0 w 30"/>
                  <a:gd name="T1" fmla="*/ 0 h 55"/>
                  <a:gd name="T2" fmla="*/ 0 w 30"/>
                  <a:gd name="T3" fmla="*/ 0 h 55"/>
                  <a:gd name="T4" fmla="*/ 0 w 30"/>
                  <a:gd name="T5" fmla="*/ 0 h 55"/>
                  <a:gd name="T6" fmla="*/ 0 w 30"/>
                  <a:gd name="T7" fmla="*/ 0 h 55"/>
                  <a:gd name="T8" fmla="*/ 0 w 30"/>
                  <a:gd name="T9" fmla="*/ 0 h 55"/>
                  <a:gd name="T10" fmla="*/ 0 w 30"/>
                  <a:gd name="T11" fmla="*/ 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5">
                    <a:moveTo>
                      <a:pt x="10" y="0"/>
                    </a:moveTo>
                    <a:lnTo>
                      <a:pt x="20" y="20"/>
                    </a:lnTo>
                    <a:lnTo>
                      <a:pt x="25" y="35"/>
                    </a:lnTo>
                    <a:lnTo>
                      <a:pt x="30" y="55"/>
                    </a:lnTo>
                    <a:lnTo>
                      <a:pt x="10" y="45"/>
                    </a:lnTo>
                    <a:lnTo>
                      <a:pt x="0"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0" name="Freeform 739"/>
              <p:cNvSpPr>
                <a:spLocks noChangeAspect="1"/>
              </p:cNvSpPr>
              <p:nvPr userDrawn="1"/>
            </p:nvSpPr>
            <p:spPr bwMode="gray">
              <a:xfrm>
                <a:off x="360" y="4091"/>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 name="Line 740"/>
              <p:cNvSpPr>
                <a:spLocks noChangeAspect="1" noChangeShapeType="1"/>
              </p:cNvSpPr>
              <p:nvPr userDrawn="1"/>
            </p:nvSpPr>
            <p:spPr bwMode="gray">
              <a:xfrm flipH="1" flipV="1">
                <a:off x="360" y="4091"/>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2" name="Freeform 741"/>
              <p:cNvSpPr>
                <a:spLocks noChangeAspect="1"/>
              </p:cNvSpPr>
              <p:nvPr userDrawn="1"/>
            </p:nvSpPr>
            <p:spPr bwMode="gray">
              <a:xfrm>
                <a:off x="442" y="4048"/>
                <a:ext cx="6" cy="16"/>
              </a:xfrm>
              <a:custGeom>
                <a:avLst/>
                <a:gdLst>
                  <a:gd name="T0" fmla="*/ 0 w 15"/>
                  <a:gd name="T1" fmla="*/ 0 h 35"/>
                  <a:gd name="T2" fmla="*/ 0 w 15"/>
                  <a:gd name="T3" fmla="*/ 0 h 35"/>
                  <a:gd name="T4" fmla="*/ 0 w 15"/>
                  <a:gd name="T5" fmla="*/ 0 h 35"/>
                  <a:gd name="T6" fmla="*/ 0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3" name="Freeform 742"/>
              <p:cNvSpPr>
                <a:spLocks noChangeAspect="1"/>
              </p:cNvSpPr>
              <p:nvPr userDrawn="1"/>
            </p:nvSpPr>
            <p:spPr bwMode="gray">
              <a:xfrm>
                <a:off x="442" y="4048"/>
                <a:ext cx="6" cy="16"/>
              </a:xfrm>
              <a:custGeom>
                <a:avLst/>
                <a:gdLst>
                  <a:gd name="T0" fmla="*/ 0 w 15"/>
                  <a:gd name="T1" fmla="*/ 0 h 35"/>
                  <a:gd name="T2" fmla="*/ 0 w 15"/>
                  <a:gd name="T3" fmla="*/ 0 h 35"/>
                  <a:gd name="T4" fmla="*/ 0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4" name="Freeform 743"/>
              <p:cNvSpPr>
                <a:spLocks noChangeAspect="1"/>
              </p:cNvSpPr>
              <p:nvPr userDrawn="1"/>
            </p:nvSpPr>
            <p:spPr bwMode="gray">
              <a:xfrm>
                <a:off x="438" y="4038"/>
                <a:ext cx="28" cy="26"/>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5" name="Freeform 744"/>
              <p:cNvSpPr>
                <a:spLocks noChangeAspect="1"/>
              </p:cNvSpPr>
              <p:nvPr userDrawn="1"/>
            </p:nvSpPr>
            <p:spPr bwMode="gray">
              <a:xfrm>
                <a:off x="438" y="4038"/>
                <a:ext cx="28" cy="26"/>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6" name="Freeform 745"/>
              <p:cNvSpPr>
                <a:spLocks noChangeAspect="1"/>
              </p:cNvSpPr>
              <p:nvPr userDrawn="1"/>
            </p:nvSpPr>
            <p:spPr bwMode="gray">
              <a:xfrm>
                <a:off x="446" y="4038"/>
                <a:ext cx="12" cy="26"/>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45"/>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7" name="Freeform 746"/>
              <p:cNvSpPr>
                <a:spLocks noChangeAspect="1"/>
              </p:cNvSpPr>
              <p:nvPr userDrawn="1"/>
            </p:nvSpPr>
            <p:spPr bwMode="gray">
              <a:xfrm>
                <a:off x="446" y="4038"/>
                <a:ext cx="12" cy="26"/>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8" name="Freeform 747"/>
              <p:cNvSpPr>
                <a:spLocks noChangeAspect="1"/>
              </p:cNvSpPr>
              <p:nvPr userDrawn="1"/>
            </p:nvSpPr>
            <p:spPr bwMode="gray">
              <a:xfrm>
                <a:off x="438" y="4048"/>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9" name="Line 748"/>
              <p:cNvSpPr>
                <a:spLocks noChangeAspect="1" noChangeShapeType="1"/>
              </p:cNvSpPr>
              <p:nvPr userDrawn="1"/>
            </p:nvSpPr>
            <p:spPr bwMode="gray">
              <a:xfrm flipH="1" flipV="1">
                <a:off x="438" y="4048"/>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0" name="Freeform 749"/>
              <p:cNvSpPr>
                <a:spLocks noChangeAspect="1"/>
              </p:cNvSpPr>
              <p:nvPr userDrawn="1"/>
            </p:nvSpPr>
            <p:spPr bwMode="gray">
              <a:xfrm>
                <a:off x="488" y="4060"/>
                <a:ext cx="4" cy="13"/>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 name="Freeform 750"/>
              <p:cNvSpPr>
                <a:spLocks noChangeAspect="1"/>
              </p:cNvSpPr>
              <p:nvPr userDrawn="1"/>
            </p:nvSpPr>
            <p:spPr bwMode="gray">
              <a:xfrm>
                <a:off x="488" y="4060"/>
                <a:ext cx="4" cy="13"/>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2" name="Freeform 751"/>
              <p:cNvSpPr>
                <a:spLocks noChangeAspect="1"/>
              </p:cNvSpPr>
              <p:nvPr userDrawn="1"/>
            </p:nvSpPr>
            <p:spPr bwMode="gray">
              <a:xfrm>
                <a:off x="482" y="4050"/>
                <a:ext cx="28" cy="23"/>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3" name="Freeform 752"/>
              <p:cNvSpPr>
                <a:spLocks noChangeAspect="1"/>
              </p:cNvSpPr>
              <p:nvPr userDrawn="1"/>
            </p:nvSpPr>
            <p:spPr bwMode="gray">
              <a:xfrm>
                <a:off x="482" y="4050"/>
                <a:ext cx="28" cy="23"/>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4" name="Freeform 753"/>
              <p:cNvSpPr>
                <a:spLocks noChangeAspect="1"/>
              </p:cNvSpPr>
              <p:nvPr userDrawn="1"/>
            </p:nvSpPr>
            <p:spPr bwMode="gray">
              <a:xfrm>
                <a:off x="490" y="4050"/>
                <a:ext cx="14" cy="23"/>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25"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5" name="Freeform 754"/>
              <p:cNvSpPr>
                <a:spLocks noChangeAspect="1"/>
              </p:cNvSpPr>
              <p:nvPr userDrawn="1"/>
            </p:nvSpPr>
            <p:spPr bwMode="gray">
              <a:xfrm>
                <a:off x="490" y="4050"/>
                <a:ext cx="14" cy="23"/>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25"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6" name="Freeform 755"/>
              <p:cNvSpPr>
                <a:spLocks noChangeAspect="1"/>
              </p:cNvSpPr>
              <p:nvPr userDrawn="1"/>
            </p:nvSpPr>
            <p:spPr bwMode="gray">
              <a:xfrm>
                <a:off x="482" y="4060"/>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7" name="Line 756"/>
              <p:cNvSpPr>
                <a:spLocks noChangeAspect="1" noChangeShapeType="1"/>
              </p:cNvSpPr>
              <p:nvPr userDrawn="1"/>
            </p:nvSpPr>
            <p:spPr bwMode="gray">
              <a:xfrm flipH="1" flipV="1">
                <a:off x="482" y="4060"/>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8" name="Freeform 757"/>
              <p:cNvSpPr>
                <a:spLocks noChangeAspect="1"/>
              </p:cNvSpPr>
              <p:nvPr userDrawn="1"/>
            </p:nvSpPr>
            <p:spPr bwMode="gray">
              <a:xfrm>
                <a:off x="517" y="4091"/>
                <a:ext cx="7" cy="15"/>
              </a:xfrm>
              <a:custGeom>
                <a:avLst/>
                <a:gdLst>
                  <a:gd name="T0" fmla="*/ 0 w 15"/>
                  <a:gd name="T1" fmla="*/ 0 h 35"/>
                  <a:gd name="T2" fmla="*/ 0 w 15"/>
                  <a:gd name="T3" fmla="*/ 0 h 35"/>
                  <a:gd name="T4" fmla="*/ 0 w 15"/>
                  <a:gd name="T5" fmla="*/ 0 h 35"/>
                  <a:gd name="T6" fmla="*/ 0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9" name="Freeform 758"/>
              <p:cNvSpPr>
                <a:spLocks noChangeAspect="1"/>
              </p:cNvSpPr>
              <p:nvPr userDrawn="1"/>
            </p:nvSpPr>
            <p:spPr bwMode="gray">
              <a:xfrm>
                <a:off x="517" y="4091"/>
                <a:ext cx="7" cy="15"/>
              </a:xfrm>
              <a:custGeom>
                <a:avLst/>
                <a:gdLst>
                  <a:gd name="T0" fmla="*/ 0 w 15"/>
                  <a:gd name="T1" fmla="*/ 0 h 35"/>
                  <a:gd name="T2" fmla="*/ 0 w 15"/>
                  <a:gd name="T3" fmla="*/ 0 h 35"/>
                  <a:gd name="T4" fmla="*/ 0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0" name="Freeform 759"/>
              <p:cNvSpPr>
                <a:spLocks noChangeAspect="1"/>
              </p:cNvSpPr>
              <p:nvPr userDrawn="1"/>
            </p:nvSpPr>
            <p:spPr bwMode="gray">
              <a:xfrm>
                <a:off x="514" y="4082"/>
                <a:ext cx="24" cy="19"/>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1" name="Freeform 760"/>
              <p:cNvSpPr>
                <a:spLocks noChangeAspect="1"/>
              </p:cNvSpPr>
              <p:nvPr userDrawn="1"/>
            </p:nvSpPr>
            <p:spPr bwMode="gray">
              <a:xfrm>
                <a:off x="514" y="4082"/>
                <a:ext cx="24" cy="19"/>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 name="Freeform 761"/>
              <p:cNvSpPr>
                <a:spLocks noChangeAspect="1"/>
              </p:cNvSpPr>
              <p:nvPr userDrawn="1"/>
            </p:nvSpPr>
            <p:spPr bwMode="gray">
              <a:xfrm>
                <a:off x="522" y="4082"/>
                <a:ext cx="12" cy="19"/>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50"/>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3" name="Freeform 762"/>
              <p:cNvSpPr>
                <a:spLocks noChangeAspect="1"/>
              </p:cNvSpPr>
              <p:nvPr userDrawn="1"/>
            </p:nvSpPr>
            <p:spPr bwMode="gray">
              <a:xfrm>
                <a:off x="522" y="4082"/>
                <a:ext cx="12" cy="19"/>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4" name="Freeform 763"/>
              <p:cNvSpPr>
                <a:spLocks noChangeAspect="1"/>
              </p:cNvSpPr>
              <p:nvPr userDrawn="1"/>
            </p:nvSpPr>
            <p:spPr bwMode="gray">
              <a:xfrm>
                <a:off x="514" y="4091"/>
                <a:ext cx="8" cy="7"/>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5" name="Line 764"/>
              <p:cNvSpPr>
                <a:spLocks noChangeAspect="1" noChangeShapeType="1"/>
              </p:cNvSpPr>
              <p:nvPr userDrawn="1"/>
            </p:nvSpPr>
            <p:spPr bwMode="gray">
              <a:xfrm flipH="1" flipV="1">
                <a:off x="514" y="4091"/>
                <a:ext cx="8" cy="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6" name="Freeform 765"/>
              <p:cNvSpPr>
                <a:spLocks noChangeAspect="1"/>
              </p:cNvSpPr>
              <p:nvPr userDrawn="1"/>
            </p:nvSpPr>
            <p:spPr bwMode="gray">
              <a:xfrm>
                <a:off x="532" y="4134"/>
                <a:ext cx="4" cy="15"/>
              </a:xfrm>
              <a:custGeom>
                <a:avLst/>
                <a:gdLst>
                  <a:gd name="T0" fmla="*/ 0 w 10"/>
                  <a:gd name="T1" fmla="*/ 0 h 35"/>
                  <a:gd name="T2" fmla="*/ 0 w 10"/>
                  <a:gd name="T3" fmla="*/ 0 h 35"/>
                  <a:gd name="T4" fmla="*/ 0 w 10"/>
                  <a:gd name="T5" fmla="*/ 0 h 35"/>
                  <a:gd name="T6" fmla="*/ 0 w 10"/>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7" name="Freeform 766"/>
              <p:cNvSpPr>
                <a:spLocks noChangeAspect="1"/>
              </p:cNvSpPr>
              <p:nvPr userDrawn="1"/>
            </p:nvSpPr>
            <p:spPr bwMode="gray">
              <a:xfrm>
                <a:off x="532" y="4134"/>
                <a:ext cx="4" cy="15"/>
              </a:xfrm>
              <a:custGeom>
                <a:avLst/>
                <a:gdLst>
                  <a:gd name="T0" fmla="*/ 0 w 10"/>
                  <a:gd name="T1" fmla="*/ 0 h 35"/>
                  <a:gd name="T2" fmla="*/ 0 w 10"/>
                  <a:gd name="T3" fmla="*/ 0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8" name="Freeform 767"/>
              <p:cNvSpPr>
                <a:spLocks noChangeAspect="1"/>
              </p:cNvSpPr>
              <p:nvPr userDrawn="1"/>
            </p:nvSpPr>
            <p:spPr bwMode="gray">
              <a:xfrm>
                <a:off x="526" y="4124"/>
                <a:ext cx="23" cy="25"/>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5" y="0"/>
                    </a:lnTo>
                    <a:lnTo>
                      <a:pt x="15"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9" name="Freeform 768"/>
              <p:cNvSpPr>
                <a:spLocks noChangeAspect="1"/>
              </p:cNvSpPr>
              <p:nvPr userDrawn="1"/>
            </p:nvSpPr>
            <p:spPr bwMode="gray">
              <a:xfrm>
                <a:off x="526" y="4124"/>
                <a:ext cx="23" cy="25"/>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5" y="0"/>
                    </a:lnTo>
                    <a:lnTo>
                      <a:pt x="15"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0" name="Freeform 769"/>
              <p:cNvSpPr>
                <a:spLocks noChangeAspect="1"/>
              </p:cNvSpPr>
              <p:nvPr userDrawn="1"/>
            </p:nvSpPr>
            <p:spPr bwMode="gray">
              <a:xfrm>
                <a:off x="534"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0" y="25"/>
                    </a:lnTo>
                    <a:lnTo>
                      <a:pt x="25" y="40"/>
                    </a:lnTo>
                    <a:lnTo>
                      <a:pt x="35" y="60"/>
                    </a:lnTo>
                    <a:lnTo>
                      <a:pt x="15" y="50"/>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1" name="Freeform 770"/>
              <p:cNvSpPr>
                <a:spLocks noChangeAspect="1"/>
              </p:cNvSpPr>
              <p:nvPr userDrawn="1"/>
            </p:nvSpPr>
            <p:spPr bwMode="gray">
              <a:xfrm>
                <a:off x="534" y="4124"/>
                <a:ext cx="14" cy="25"/>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0" y="25"/>
                    </a:lnTo>
                    <a:lnTo>
                      <a:pt x="25" y="40"/>
                    </a:lnTo>
                    <a:lnTo>
                      <a:pt x="35" y="60"/>
                    </a:lnTo>
                    <a:lnTo>
                      <a:pt x="15"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2" name="Freeform 771"/>
              <p:cNvSpPr>
                <a:spLocks noChangeAspect="1"/>
              </p:cNvSpPr>
              <p:nvPr userDrawn="1"/>
            </p:nvSpPr>
            <p:spPr bwMode="gray">
              <a:xfrm>
                <a:off x="526" y="4134"/>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3" name="Line 772"/>
              <p:cNvSpPr>
                <a:spLocks noChangeAspect="1" noChangeShapeType="1"/>
              </p:cNvSpPr>
              <p:nvPr userDrawn="1"/>
            </p:nvSpPr>
            <p:spPr bwMode="gray">
              <a:xfrm flipH="1" flipV="1">
                <a:off x="526" y="4134"/>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4" name="Freeform 773"/>
              <p:cNvSpPr>
                <a:spLocks noChangeAspect="1"/>
              </p:cNvSpPr>
              <p:nvPr userDrawn="1"/>
            </p:nvSpPr>
            <p:spPr bwMode="gray">
              <a:xfrm>
                <a:off x="517" y="4178"/>
                <a:ext cx="0" cy="18"/>
              </a:xfrm>
              <a:custGeom>
                <a:avLst/>
                <a:gdLst>
                  <a:gd name="T0" fmla="*/ 0 w 10"/>
                  <a:gd name="T1" fmla="*/ 1 h 35"/>
                  <a:gd name="T2" fmla="*/ 0 w 10"/>
                  <a:gd name="T3" fmla="*/ 1 h 35"/>
                  <a:gd name="T4" fmla="*/ 0 w 10"/>
                  <a:gd name="T5" fmla="*/ 0 h 35"/>
                  <a:gd name="T6" fmla="*/ 0 w 10"/>
                  <a:gd name="T7" fmla="*/ 1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5">
                    <a:moveTo>
                      <a:pt x="5" y="15"/>
                    </a:moveTo>
                    <a:lnTo>
                      <a:pt x="0" y="35"/>
                    </a:lnTo>
                    <a:lnTo>
                      <a:pt x="10" y="0"/>
                    </a:lnTo>
                    <a:lnTo>
                      <a:pt x="5"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5" name="Freeform 774"/>
              <p:cNvSpPr>
                <a:spLocks noChangeAspect="1"/>
              </p:cNvSpPr>
              <p:nvPr userDrawn="1"/>
            </p:nvSpPr>
            <p:spPr bwMode="gray">
              <a:xfrm>
                <a:off x="517" y="4178"/>
                <a:ext cx="0" cy="18"/>
              </a:xfrm>
              <a:custGeom>
                <a:avLst/>
                <a:gdLst>
                  <a:gd name="T0" fmla="*/ 0 w 10"/>
                  <a:gd name="T1" fmla="*/ 1 h 35"/>
                  <a:gd name="T2" fmla="*/ 0 w 10"/>
                  <a:gd name="T3" fmla="*/ 1 h 35"/>
                  <a:gd name="T4" fmla="*/ 0 w 10"/>
                  <a:gd name="T5" fmla="*/ 0 h 35"/>
                  <a:gd name="T6" fmla="*/ 0 60000 65536"/>
                  <a:gd name="T7" fmla="*/ 0 60000 65536"/>
                  <a:gd name="T8" fmla="*/ 0 60000 65536"/>
                </a:gdLst>
                <a:ahLst/>
                <a:cxnLst>
                  <a:cxn ang="T6">
                    <a:pos x="T0" y="T1"/>
                  </a:cxn>
                  <a:cxn ang="T7">
                    <a:pos x="T2" y="T3"/>
                  </a:cxn>
                  <a:cxn ang="T8">
                    <a:pos x="T4" y="T5"/>
                  </a:cxn>
                </a:cxnLst>
                <a:rect l="0" t="0" r="r" b="b"/>
                <a:pathLst>
                  <a:path w="10" h="35">
                    <a:moveTo>
                      <a:pt x="5" y="15"/>
                    </a:moveTo>
                    <a:lnTo>
                      <a:pt x="0" y="3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6" name="Freeform 775"/>
              <p:cNvSpPr>
                <a:spLocks noChangeAspect="1"/>
              </p:cNvSpPr>
              <p:nvPr userDrawn="1"/>
            </p:nvSpPr>
            <p:spPr bwMode="gray">
              <a:xfrm>
                <a:off x="512" y="4168"/>
                <a:ext cx="28" cy="28"/>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w 7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60">
                    <a:moveTo>
                      <a:pt x="25" y="25"/>
                    </a:moveTo>
                    <a:lnTo>
                      <a:pt x="35" y="0"/>
                    </a:lnTo>
                    <a:lnTo>
                      <a:pt x="15" y="60"/>
                    </a:lnTo>
                    <a:lnTo>
                      <a:pt x="70" y="25"/>
                    </a:lnTo>
                    <a:lnTo>
                      <a:pt x="0" y="25"/>
                    </a:lnTo>
                    <a:lnTo>
                      <a:pt x="25"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7" name="Freeform 776"/>
              <p:cNvSpPr>
                <a:spLocks noChangeAspect="1"/>
              </p:cNvSpPr>
              <p:nvPr userDrawn="1"/>
            </p:nvSpPr>
            <p:spPr bwMode="gray">
              <a:xfrm>
                <a:off x="512" y="4168"/>
                <a:ext cx="28" cy="28"/>
              </a:xfrm>
              <a:custGeom>
                <a:avLst/>
                <a:gdLst>
                  <a:gd name="T0" fmla="*/ 0 w 70"/>
                  <a:gd name="T1" fmla="*/ 0 h 60"/>
                  <a:gd name="T2" fmla="*/ 0 w 70"/>
                  <a:gd name="T3" fmla="*/ 0 h 60"/>
                  <a:gd name="T4" fmla="*/ 0 w 70"/>
                  <a:gd name="T5" fmla="*/ 0 h 60"/>
                  <a:gd name="T6" fmla="*/ 0 w 70"/>
                  <a:gd name="T7" fmla="*/ 0 h 60"/>
                  <a:gd name="T8" fmla="*/ 0 w 70"/>
                  <a:gd name="T9" fmla="*/ 0 h 60"/>
                  <a:gd name="T10" fmla="*/ 0 w 7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60">
                    <a:moveTo>
                      <a:pt x="25" y="25"/>
                    </a:moveTo>
                    <a:lnTo>
                      <a:pt x="35" y="0"/>
                    </a:lnTo>
                    <a:lnTo>
                      <a:pt x="15" y="60"/>
                    </a:lnTo>
                    <a:lnTo>
                      <a:pt x="70" y="25"/>
                    </a:lnTo>
                    <a:lnTo>
                      <a:pt x="0" y="25"/>
                    </a:lnTo>
                    <a:lnTo>
                      <a:pt x="2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8" name="Freeform 777"/>
              <p:cNvSpPr>
                <a:spLocks noChangeAspect="1"/>
              </p:cNvSpPr>
              <p:nvPr userDrawn="1"/>
            </p:nvSpPr>
            <p:spPr bwMode="gray">
              <a:xfrm>
                <a:off x="520" y="4168"/>
                <a:ext cx="14" cy="28"/>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w 3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0">
                    <a:moveTo>
                      <a:pt x="15" y="0"/>
                    </a:moveTo>
                    <a:lnTo>
                      <a:pt x="25" y="25"/>
                    </a:lnTo>
                    <a:lnTo>
                      <a:pt x="30" y="40"/>
                    </a:lnTo>
                    <a:lnTo>
                      <a:pt x="35" y="60"/>
                    </a:lnTo>
                    <a:lnTo>
                      <a:pt x="15" y="45"/>
                    </a:lnTo>
                    <a:lnTo>
                      <a:pt x="0" y="40"/>
                    </a:lnTo>
                    <a:lnTo>
                      <a:pt x="1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99" name="Freeform 778"/>
              <p:cNvSpPr>
                <a:spLocks noChangeAspect="1"/>
              </p:cNvSpPr>
              <p:nvPr userDrawn="1"/>
            </p:nvSpPr>
            <p:spPr bwMode="gray">
              <a:xfrm>
                <a:off x="520" y="4168"/>
                <a:ext cx="14" cy="28"/>
              </a:xfrm>
              <a:custGeom>
                <a:avLst/>
                <a:gdLst>
                  <a:gd name="T0" fmla="*/ 0 w 35"/>
                  <a:gd name="T1" fmla="*/ 0 h 60"/>
                  <a:gd name="T2" fmla="*/ 0 w 35"/>
                  <a:gd name="T3" fmla="*/ 0 h 60"/>
                  <a:gd name="T4" fmla="*/ 0 w 35"/>
                  <a:gd name="T5" fmla="*/ 0 h 60"/>
                  <a:gd name="T6" fmla="*/ 0 w 35"/>
                  <a:gd name="T7" fmla="*/ 0 h 60"/>
                  <a:gd name="T8" fmla="*/ 0 w 35"/>
                  <a:gd name="T9" fmla="*/ 0 h 60"/>
                  <a:gd name="T10" fmla="*/ 0 w 3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0">
                    <a:moveTo>
                      <a:pt x="15" y="0"/>
                    </a:moveTo>
                    <a:lnTo>
                      <a:pt x="25" y="25"/>
                    </a:lnTo>
                    <a:lnTo>
                      <a:pt x="30" y="40"/>
                    </a:lnTo>
                    <a:lnTo>
                      <a:pt x="35" y="60"/>
                    </a:lnTo>
                    <a:lnTo>
                      <a:pt x="15" y="45"/>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0" name="Freeform 779"/>
              <p:cNvSpPr>
                <a:spLocks noChangeAspect="1"/>
              </p:cNvSpPr>
              <p:nvPr userDrawn="1"/>
            </p:nvSpPr>
            <p:spPr bwMode="gray">
              <a:xfrm>
                <a:off x="512" y="4178"/>
                <a:ext cx="8" cy="9"/>
              </a:xfrm>
              <a:custGeom>
                <a:avLst/>
                <a:gdLst>
                  <a:gd name="T0" fmla="*/ 0 w 20"/>
                  <a:gd name="T1" fmla="*/ 1 h 15"/>
                  <a:gd name="T2" fmla="*/ 0 w 20"/>
                  <a:gd name="T3" fmla="*/ 0 h 15"/>
                  <a:gd name="T4" fmla="*/ 0 w 20"/>
                  <a:gd name="T5" fmla="*/ 1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1" name="Line 780"/>
              <p:cNvSpPr>
                <a:spLocks noChangeAspect="1" noChangeShapeType="1"/>
              </p:cNvSpPr>
              <p:nvPr userDrawn="1"/>
            </p:nvSpPr>
            <p:spPr bwMode="gray">
              <a:xfrm flipH="1" flipV="1">
                <a:off x="512" y="4178"/>
                <a:ext cx="8" cy="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 name="Freeform 781"/>
              <p:cNvSpPr>
                <a:spLocks noChangeAspect="1"/>
              </p:cNvSpPr>
              <p:nvPr userDrawn="1"/>
            </p:nvSpPr>
            <p:spPr bwMode="gray">
              <a:xfrm>
                <a:off x="487" y="4212"/>
                <a:ext cx="10" cy="11"/>
              </a:xfrm>
              <a:custGeom>
                <a:avLst/>
                <a:gdLst>
                  <a:gd name="T0" fmla="*/ 1 w 15"/>
                  <a:gd name="T1" fmla="*/ 0 h 35"/>
                  <a:gd name="T2" fmla="*/ 0 w 15"/>
                  <a:gd name="T3" fmla="*/ 0 h 35"/>
                  <a:gd name="T4" fmla="*/ 1 w 15"/>
                  <a:gd name="T5" fmla="*/ 0 h 35"/>
                  <a:gd name="T6" fmla="*/ 1 w 15"/>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35">
                    <a:moveTo>
                      <a:pt x="10" y="15"/>
                    </a:moveTo>
                    <a:lnTo>
                      <a:pt x="0" y="35"/>
                    </a:lnTo>
                    <a:lnTo>
                      <a:pt x="15" y="0"/>
                    </a:lnTo>
                    <a:lnTo>
                      <a:pt x="1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3" name="Freeform 782"/>
              <p:cNvSpPr>
                <a:spLocks noChangeAspect="1"/>
              </p:cNvSpPr>
              <p:nvPr userDrawn="1"/>
            </p:nvSpPr>
            <p:spPr bwMode="gray">
              <a:xfrm>
                <a:off x="487" y="4212"/>
                <a:ext cx="10" cy="11"/>
              </a:xfrm>
              <a:custGeom>
                <a:avLst/>
                <a:gdLst>
                  <a:gd name="T0" fmla="*/ 1 w 15"/>
                  <a:gd name="T1" fmla="*/ 0 h 35"/>
                  <a:gd name="T2" fmla="*/ 0 w 15"/>
                  <a:gd name="T3" fmla="*/ 0 h 35"/>
                  <a:gd name="T4" fmla="*/ 1 w 15"/>
                  <a:gd name="T5" fmla="*/ 0 h 35"/>
                  <a:gd name="T6" fmla="*/ 0 60000 65536"/>
                  <a:gd name="T7" fmla="*/ 0 60000 65536"/>
                  <a:gd name="T8" fmla="*/ 0 60000 65536"/>
                </a:gdLst>
                <a:ahLst/>
                <a:cxnLst>
                  <a:cxn ang="T6">
                    <a:pos x="T0" y="T1"/>
                  </a:cxn>
                  <a:cxn ang="T7">
                    <a:pos x="T2" y="T3"/>
                  </a:cxn>
                  <a:cxn ang="T8">
                    <a:pos x="T4" y="T5"/>
                  </a:cxn>
                </a:cxnLst>
                <a:rect l="0" t="0" r="r" b="b"/>
                <a:pathLst>
                  <a:path w="15" h="35">
                    <a:moveTo>
                      <a:pt x="10" y="15"/>
                    </a:moveTo>
                    <a:lnTo>
                      <a:pt x="0" y="35"/>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4" name="Freeform 783"/>
              <p:cNvSpPr>
                <a:spLocks noChangeAspect="1"/>
              </p:cNvSpPr>
              <p:nvPr userDrawn="1"/>
            </p:nvSpPr>
            <p:spPr bwMode="gray">
              <a:xfrm>
                <a:off x="482" y="4202"/>
                <a:ext cx="25"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w 65"/>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0">
                    <a:moveTo>
                      <a:pt x="25" y="25"/>
                    </a:moveTo>
                    <a:lnTo>
                      <a:pt x="30" y="0"/>
                    </a:lnTo>
                    <a:lnTo>
                      <a:pt x="10" y="60"/>
                    </a:lnTo>
                    <a:lnTo>
                      <a:pt x="65" y="25"/>
                    </a:lnTo>
                    <a:lnTo>
                      <a:pt x="0" y="25"/>
                    </a:lnTo>
                    <a:lnTo>
                      <a:pt x="20" y="40"/>
                    </a:lnTo>
                    <a:lnTo>
                      <a:pt x="25" y="2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5" name="Freeform 784"/>
              <p:cNvSpPr>
                <a:spLocks noChangeAspect="1"/>
              </p:cNvSpPr>
              <p:nvPr userDrawn="1"/>
            </p:nvSpPr>
            <p:spPr bwMode="gray">
              <a:xfrm>
                <a:off x="482" y="4202"/>
                <a:ext cx="25" cy="21"/>
              </a:xfrm>
              <a:custGeom>
                <a:avLst/>
                <a:gdLst>
                  <a:gd name="T0" fmla="*/ 0 w 65"/>
                  <a:gd name="T1" fmla="*/ 0 h 60"/>
                  <a:gd name="T2" fmla="*/ 0 w 65"/>
                  <a:gd name="T3" fmla="*/ 0 h 60"/>
                  <a:gd name="T4" fmla="*/ 0 w 65"/>
                  <a:gd name="T5" fmla="*/ 0 h 60"/>
                  <a:gd name="T6" fmla="*/ 0 w 65"/>
                  <a:gd name="T7" fmla="*/ 0 h 60"/>
                  <a:gd name="T8" fmla="*/ 0 w 65"/>
                  <a:gd name="T9" fmla="*/ 0 h 60"/>
                  <a:gd name="T10" fmla="*/ 0 w 65"/>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60">
                    <a:moveTo>
                      <a:pt x="25" y="25"/>
                    </a:moveTo>
                    <a:lnTo>
                      <a:pt x="30" y="0"/>
                    </a:lnTo>
                    <a:lnTo>
                      <a:pt x="10" y="60"/>
                    </a:lnTo>
                    <a:lnTo>
                      <a:pt x="65" y="25"/>
                    </a:lnTo>
                    <a:lnTo>
                      <a:pt x="0" y="25"/>
                    </a:lnTo>
                    <a:lnTo>
                      <a:pt x="2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6" name="Freeform 785"/>
              <p:cNvSpPr>
                <a:spLocks noChangeAspect="1"/>
              </p:cNvSpPr>
              <p:nvPr userDrawn="1"/>
            </p:nvSpPr>
            <p:spPr bwMode="gray">
              <a:xfrm>
                <a:off x="490" y="4202"/>
                <a:ext cx="12"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w 30"/>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10" y="0"/>
                    </a:moveTo>
                    <a:lnTo>
                      <a:pt x="20" y="25"/>
                    </a:lnTo>
                    <a:lnTo>
                      <a:pt x="25" y="40"/>
                    </a:lnTo>
                    <a:lnTo>
                      <a:pt x="30" y="60"/>
                    </a:lnTo>
                    <a:lnTo>
                      <a:pt x="10" y="50"/>
                    </a:lnTo>
                    <a:lnTo>
                      <a:pt x="0" y="40"/>
                    </a:lnTo>
                    <a:lnTo>
                      <a:pt x="10"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7" name="Freeform 786"/>
              <p:cNvSpPr>
                <a:spLocks noChangeAspect="1"/>
              </p:cNvSpPr>
              <p:nvPr userDrawn="1"/>
            </p:nvSpPr>
            <p:spPr bwMode="gray">
              <a:xfrm>
                <a:off x="490" y="4202"/>
                <a:ext cx="12" cy="21"/>
              </a:xfrm>
              <a:custGeom>
                <a:avLst/>
                <a:gdLst>
                  <a:gd name="T0" fmla="*/ 0 w 30"/>
                  <a:gd name="T1" fmla="*/ 0 h 60"/>
                  <a:gd name="T2" fmla="*/ 0 w 30"/>
                  <a:gd name="T3" fmla="*/ 0 h 60"/>
                  <a:gd name="T4" fmla="*/ 0 w 30"/>
                  <a:gd name="T5" fmla="*/ 0 h 60"/>
                  <a:gd name="T6" fmla="*/ 0 w 30"/>
                  <a:gd name="T7" fmla="*/ 0 h 60"/>
                  <a:gd name="T8" fmla="*/ 0 w 30"/>
                  <a:gd name="T9" fmla="*/ 0 h 60"/>
                  <a:gd name="T10" fmla="*/ 0 w 3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0">
                    <a:moveTo>
                      <a:pt x="10" y="0"/>
                    </a:moveTo>
                    <a:lnTo>
                      <a:pt x="20" y="25"/>
                    </a:lnTo>
                    <a:lnTo>
                      <a:pt x="25" y="40"/>
                    </a:lnTo>
                    <a:lnTo>
                      <a:pt x="30" y="60"/>
                    </a:lnTo>
                    <a:lnTo>
                      <a:pt x="10" y="50"/>
                    </a:lnTo>
                    <a:lnTo>
                      <a:pt x="0"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8" name="Freeform 787"/>
              <p:cNvSpPr>
                <a:spLocks noChangeAspect="1"/>
              </p:cNvSpPr>
              <p:nvPr userDrawn="1"/>
            </p:nvSpPr>
            <p:spPr bwMode="gray">
              <a:xfrm>
                <a:off x="482" y="4212"/>
                <a:ext cx="8" cy="6"/>
              </a:xfrm>
              <a:custGeom>
                <a:avLst/>
                <a:gdLst>
                  <a:gd name="T0" fmla="*/ 0 w 20"/>
                  <a:gd name="T1" fmla="*/ 0 h 15"/>
                  <a:gd name="T2" fmla="*/ 0 w 20"/>
                  <a:gd name="T3" fmla="*/ 0 h 15"/>
                  <a:gd name="T4" fmla="*/ 0 w 20"/>
                  <a:gd name="T5" fmla="*/ 0 h 15"/>
                  <a:gd name="T6" fmla="*/ 0 60000 65536"/>
                  <a:gd name="T7" fmla="*/ 0 60000 65536"/>
                  <a:gd name="T8" fmla="*/ 0 60000 65536"/>
                </a:gdLst>
                <a:ahLst/>
                <a:cxnLst>
                  <a:cxn ang="T6">
                    <a:pos x="T0" y="T1"/>
                  </a:cxn>
                  <a:cxn ang="T7">
                    <a:pos x="T2" y="T3"/>
                  </a:cxn>
                  <a:cxn ang="T8">
                    <a:pos x="T4" y="T5"/>
                  </a:cxn>
                </a:cxnLst>
                <a:rect l="0" t="0" r="r" b="b"/>
                <a:pathLst>
                  <a:path w="20" h="15">
                    <a:moveTo>
                      <a:pt x="20" y="15"/>
                    </a:moveTo>
                    <a:lnTo>
                      <a:pt x="0" y="0"/>
                    </a:lnTo>
                    <a:lnTo>
                      <a:pt x="20" y="15"/>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9" name="Line 788"/>
              <p:cNvSpPr>
                <a:spLocks noChangeAspect="1" noChangeShapeType="1"/>
              </p:cNvSpPr>
              <p:nvPr userDrawn="1"/>
            </p:nvSpPr>
            <p:spPr bwMode="gray">
              <a:xfrm flipH="1" flipV="1">
                <a:off x="482" y="4212"/>
                <a:ext cx="8" cy="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grpSp>
      <p:sp>
        <p:nvSpPr>
          <p:cNvPr id="12293" name="Rectangle 5"/>
          <p:cNvSpPr>
            <a:spLocks noGrp="1" noChangeArrowheads="1"/>
          </p:cNvSpPr>
          <p:nvPr>
            <p:ph type="subTitle" idx="1"/>
          </p:nvPr>
        </p:nvSpPr>
        <p:spPr>
          <a:xfrm>
            <a:off x="3103563" y="5187950"/>
            <a:ext cx="5394325" cy="547688"/>
          </a:xfrm>
        </p:spPr>
        <p:txBody>
          <a:bodyPr/>
          <a:lstStyle>
            <a:lvl1pPr marL="0" indent="0" algn="r">
              <a:lnSpc>
                <a:spcPct val="90000"/>
              </a:lnSpc>
              <a:spcBef>
                <a:spcPct val="0"/>
              </a:spcBef>
              <a:buFontTx/>
              <a:buNone/>
              <a:defRPr sz="2400">
                <a:solidFill>
                  <a:schemeClr val="bg2"/>
                </a:solidFill>
              </a:defRPr>
            </a:lvl1pPr>
          </a:lstStyle>
          <a:p>
            <a:r>
              <a:rPr lang="en-GB"/>
              <a:t>Click to edit Master subtitle style</a:t>
            </a:r>
          </a:p>
        </p:txBody>
      </p:sp>
      <p:sp>
        <p:nvSpPr>
          <p:cNvPr id="12292" name="Rectangle 4"/>
          <p:cNvSpPr>
            <a:spLocks noGrp="1" noChangeArrowheads="1"/>
          </p:cNvSpPr>
          <p:nvPr>
            <p:ph type="ctrTitle"/>
          </p:nvPr>
        </p:nvSpPr>
        <p:spPr>
          <a:xfrm>
            <a:off x="3103563" y="4110038"/>
            <a:ext cx="5394325" cy="1077912"/>
          </a:xfrm>
        </p:spPr>
        <p:txBody>
          <a:bodyPr/>
          <a:lstStyle>
            <a:lvl1pPr>
              <a:defRPr sz="3400" i="1"/>
            </a:lvl1pPr>
          </a:lstStyle>
          <a:p>
            <a:r>
              <a:rPr lang="en-GB"/>
              <a:t>Click to edit Master title style</a:t>
            </a:r>
          </a:p>
        </p:txBody>
      </p:sp>
    </p:spTree>
    <p:extLst>
      <p:ext uri="{BB962C8B-B14F-4D97-AF65-F5344CB8AC3E}">
        <p14:creationId xmlns:p14="http://schemas.microsoft.com/office/powerpoint/2010/main" val="122428603"/>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02612FAE-634A-4992-94AC-DC6E16C51A3D}" type="slidenum">
              <a:rPr lang="fr-FR"/>
              <a:pPr>
                <a:defRPr/>
              </a:pPr>
              <a:t>‹#›</a:t>
            </a:fld>
            <a:endParaRPr lang="fr-FR" dirty="0"/>
          </a:p>
        </p:txBody>
      </p:sp>
    </p:spTree>
    <p:extLst>
      <p:ext uri="{BB962C8B-B14F-4D97-AF65-F5344CB8AC3E}">
        <p14:creationId xmlns:p14="http://schemas.microsoft.com/office/powerpoint/2010/main" val="3077006212"/>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FA1D23AB-6B2E-4AD1-8C4D-92A6CD3E13B6}" type="slidenum">
              <a:rPr lang="fr-FR"/>
              <a:pPr>
                <a:defRPr/>
              </a:pPr>
              <a:t>‹#›</a:t>
            </a:fld>
            <a:endParaRPr lang="fr-FR" dirty="0"/>
          </a:p>
        </p:txBody>
      </p:sp>
    </p:spTree>
    <p:extLst>
      <p:ext uri="{BB962C8B-B14F-4D97-AF65-F5344CB8AC3E}">
        <p14:creationId xmlns:p14="http://schemas.microsoft.com/office/powerpoint/2010/main" val="4236471052"/>
      </p:ext>
    </p:extLst>
  </p:cSld>
  <p:clrMapOvr>
    <a:masterClrMapping/>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82613" y="1527175"/>
            <a:ext cx="3881437"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16450" y="1527175"/>
            <a:ext cx="3881438" cy="4683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7F7CDD54-CE57-4206-AD0C-9AE602EA0574}" type="slidenum">
              <a:rPr lang="fr-FR"/>
              <a:pPr>
                <a:defRPr/>
              </a:pPr>
              <a:t>‹#›</a:t>
            </a:fld>
            <a:endParaRPr lang="fr-FR" dirty="0"/>
          </a:p>
        </p:txBody>
      </p:sp>
    </p:spTree>
    <p:extLst>
      <p:ext uri="{BB962C8B-B14F-4D97-AF65-F5344CB8AC3E}">
        <p14:creationId xmlns:p14="http://schemas.microsoft.com/office/powerpoint/2010/main" val="3419266232"/>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EA813EEC-6BF2-4F62-A5DD-957463C2D1DD}" type="slidenum">
              <a:rPr lang="fr-FR"/>
              <a:pPr>
                <a:defRPr/>
              </a:pPr>
              <a:t>‹#›</a:t>
            </a:fld>
            <a:endParaRPr lang="fr-FR" dirty="0"/>
          </a:p>
        </p:txBody>
      </p:sp>
    </p:spTree>
    <p:extLst>
      <p:ext uri="{BB962C8B-B14F-4D97-AF65-F5344CB8AC3E}">
        <p14:creationId xmlns:p14="http://schemas.microsoft.com/office/powerpoint/2010/main" val="1323875622"/>
      </p:ext>
    </p:extLst>
  </p:cSld>
  <p:clrMapOvr>
    <a:masterClrMapping/>
  </p:clrMapOvr>
  <p:transitio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B8AA9CF8-1E58-473A-AB19-D6C258F3293E}" type="slidenum">
              <a:rPr lang="fr-FR"/>
              <a:pPr>
                <a:defRPr/>
              </a:pPr>
              <a:t>‹#›</a:t>
            </a:fld>
            <a:endParaRPr lang="fr-FR" dirty="0"/>
          </a:p>
        </p:txBody>
      </p:sp>
    </p:spTree>
    <p:extLst>
      <p:ext uri="{BB962C8B-B14F-4D97-AF65-F5344CB8AC3E}">
        <p14:creationId xmlns:p14="http://schemas.microsoft.com/office/powerpoint/2010/main" val="1495013710"/>
      </p:ext>
    </p:extLst>
  </p:cSld>
  <p:clrMapOvr>
    <a:masterClrMapping/>
  </p:clrMapOvr>
  <p:transitio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3C5DE12B-0F18-454F-B433-0EE5567B502B}" type="slidenum">
              <a:rPr lang="fr-FR"/>
              <a:pPr>
                <a:defRPr/>
              </a:pPr>
              <a:t>‹#›</a:t>
            </a:fld>
            <a:endParaRPr lang="fr-FR" dirty="0"/>
          </a:p>
        </p:txBody>
      </p:sp>
    </p:spTree>
    <p:extLst>
      <p:ext uri="{BB962C8B-B14F-4D97-AF65-F5344CB8AC3E}">
        <p14:creationId xmlns:p14="http://schemas.microsoft.com/office/powerpoint/2010/main" val="2822449775"/>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A8831A14-0F70-4731-97AD-43AFAC2348BA}" type="slidenum">
              <a:rPr lang="fr-FR"/>
              <a:pPr>
                <a:defRPr/>
              </a:pPr>
              <a:t>‹#›</a:t>
            </a:fld>
            <a:endParaRPr lang="fr-FR" dirty="0"/>
          </a:p>
        </p:txBody>
      </p:sp>
    </p:spTree>
    <p:extLst>
      <p:ext uri="{BB962C8B-B14F-4D97-AF65-F5344CB8AC3E}">
        <p14:creationId xmlns:p14="http://schemas.microsoft.com/office/powerpoint/2010/main" val="1118247297"/>
      </p:ext>
    </p:extLst>
  </p:cSld>
  <p:clrMapOvr>
    <a:masterClrMapping/>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smtClean="0">
                <a:ea typeface="ＭＳ Ｐゴシック" pitchFamily="34" charset="-128"/>
              </a:defRPr>
            </a:lvl1pPr>
          </a:lstStyle>
          <a:p>
            <a:pPr>
              <a:defRPr/>
            </a:pPr>
            <a:fld id="{C8E1085B-096F-457D-BBB2-26796E00E265}" type="slidenum">
              <a:rPr lang="fr-FR"/>
              <a:pPr>
                <a:defRPr/>
              </a:pPr>
              <a:t>‹#›</a:t>
            </a:fld>
            <a:endParaRPr lang="fr-FR" dirty="0"/>
          </a:p>
        </p:txBody>
      </p:sp>
    </p:spTree>
    <p:extLst>
      <p:ext uri="{BB962C8B-B14F-4D97-AF65-F5344CB8AC3E}">
        <p14:creationId xmlns:p14="http://schemas.microsoft.com/office/powerpoint/2010/main" val="147950965"/>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7.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9.emf"/><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8.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12.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11.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3.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7.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8.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9.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7.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9.emf"/><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7.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t>Click to edit Master title style</a:t>
            </a:r>
            <a:endParaRPr lang="en-GB" dirty="0"/>
          </a:p>
        </p:txBody>
      </p:sp>
      <p:pic>
        <p:nvPicPr>
          <p:cNvPr id="1028" name="Picture 3" descr="C:\DOCUME~1\lenain\LOCALS~1\Temp\7zECD.tmp\LOGO-CE for RTD EN Negative Cya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Grp="1" noChangeArrowheads="1"/>
          </p:cNvSpPr>
          <p:nvPr>
            <p:ph type="sldNum" sz="quarter" idx="4"/>
          </p:nvPr>
        </p:nvSpPr>
        <p:spPr>
          <a:xfrm>
            <a:off x="8497888" y="6473825"/>
            <a:ext cx="646112" cy="369888"/>
          </a:xfrm>
          <a:prstGeom prst="rect">
            <a:avLst/>
          </a:prstGeom>
        </p:spPr>
        <p:txBody>
          <a:bodyPr vert="horz" wrap="square" lIns="91440" tIns="45720" rIns="91440" bIns="45720" numCol="1" anchor="ctr" anchorCtr="0" compatLnSpc="1">
            <a:prstTxWarp prst="textNoShape">
              <a:avLst/>
            </a:prstTxWarp>
          </a:bodyPr>
          <a:lstStyle>
            <a:lvl1pPr>
              <a:defRPr sz="900">
                <a:latin typeface="+mn-lt"/>
                <a:cs typeface="+mn-cs"/>
              </a:defRPr>
            </a:lvl1pPr>
          </a:lstStyle>
          <a:p>
            <a:pPr>
              <a:defRPr/>
            </a:pPr>
            <a:fld id="{A9BA4215-037C-415B-9BFE-9EED1948B078}"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5243" r:id="rId1"/>
    <p:sldLayoutId id="2147485219"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540" descr="fond simple"/>
          <p:cNvPicPr>
            <a:picLocks noChangeAspect="1" noChangeArrowheads="1"/>
          </p:cNvPicPr>
          <p:nvPr/>
        </p:nvPicPr>
        <p:blipFill>
          <a:blip r:embed="rId13">
            <a:extLst>
              <a:ext uri="{28A0092B-C50C-407E-A947-70E740481C1C}">
                <a14:useLocalDpi xmlns:a14="http://schemas.microsoft.com/office/drawing/2010/main" val="0"/>
              </a:ext>
            </a:extLst>
          </a:blip>
          <a:srcRect b="86436"/>
          <a:stretch>
            <a:fillRect/>
          </a:stretch>
        </p:blipFill>
        <p:spPr bwMode="white">
          <a:xfrm>
            <a:off x="0" y="0"/>
            <a:ext cx="914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59" descr="shutterstock_40354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white">
          <a:xfrm>
            <a:off x="0" y="6319838"/>
            <a:ext cx="91408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2"/>
          <p:cNvSpPr>
            <a:spLocks noGrp="1" noChangeArrowheads="1"/>
          </p:cNvSpPr>
          <p:nvPr>
            <p:ph type="title"/>
          </p:nvPr>
        </p:nvSpPr>
        <p:spPr bwMode="black">
          <a:xfrm>
            <a:off x="1863725" y="153988"/>
            <a:ext cx="66341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smtClean="0"/>
              <a:t>Click to edit Master title style </a:t>
            </a:r>
          </a:p>
        </p:txBody>
      </p:sp>
      <p:sp>
        <p:nvSpPr>
          <p:cNvPr id="11270" name="Rectangle 6"/>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smtClean="0">
                <a:solidFill>
                  <a:srgbClr val="FFFFFF"/>
                </a:solidFill>
                <a:ea typeface="+mn-ea"/>
              </a:defRPr>
            </a:lvl1pPr>
          </a:lstStyle>
          <a:p>
            <a:pPr>
              <a:defRPr/>
            </a:pPr>
            <a:fld id="{61337E7E-01B5-4A91-8FAF-D9E430F4A66D}" type="slidenum">
              <a:rPr lang="fr-FR"/>
              <a:pPr>
                <a:defRPr/>
              </a:pPr>
              <a:t>‹#›</a:t>
            </a:fld>
            <a:endParaRPr lang="fr-FR" dirty="0"/>
          </a:p>
        </p:txBody>
      </p:sp>
      <p:sp>
        <p:nvSpPr>
          <p:cNvPr id="10246" name="Rectangle 3"/>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10247" name="Group 534"/>
          <p:cNvGrpSpPr>
            <a:grpSpLocks/>
          </p:cNvGrpSpPr>
          <p:nvPr/>
        </p:nvGrpSpPr>
        <p:grpSpPr bwMode="auto">
          <a:xfrm>
            <a:off x="649288" y="215900"/>
            <a:ext cx="1106487" cy="1106488"/>
            <a:chOff x="409" y="136"/>
            <a:chExt cx="697" cy="697"/>
          </a:xfrm>
        </p:grpSpPr>
        <p:grpSp>
          <p:nvGrpSpPr>
            <p:cNvPr id="10248" name="Group 506"/>
            <p:cNvGrpSpPr>
              <a:grpSpLocks/>
            </p:cNvGrpSpPr>
            <p:nvPr userDrawn="1"/>
          </p:nvGrpSpPr>
          <p:grpSpPr bwMode="auto">
            <a:xfrm>
              <a:off x="409" y="136"/>
              <a:ext cx="697" cy="697"/>
              <a:chOff x="4190" y="256"/>
              <a:chExt cx="697" cy="697"/>
            </a:xfrm>
          </p:grpSpPr>
          <p:sp>
            <p:nvSpPr>
              <p:cNvPr id="10252" name="Freeform 435"/>
              <p:cNvSpPr>
                <a:spLocks/>
              </p:cNvSpPr>
              <p:nvPr userDrawn="1"/>
            </p:nvSpPr>
            <p:spPr bwMode="black">
              <a:xfrm>
                <a:off x="4252" y="315"/>
                <a:ext cx="432" cy="577"/>
              </a:xfrm>
              <a:custGeom>
                <a:avLst/>
                <a:gdLst>
                  <a:gd name="T0" fmla="*/ 2147483647 w 183"/>
                  <a:gd name="T1" fmla="*/ 2147483647 h 244"/>
                  <a:gd name="T2" fmla="*/ 2147483647 w 183"/>
                  <a:gd name="T3" fmla="*/ 2147483647 h 244"/>
                  <a:gd name="T4" fmla="*/ 2147483647 w 183"/>
                  <a:gd name="T5" fmla="*/ 2147483647 h 244"/>
                  <a:gd name="T6" fmla="*/ 2147483647 w 183"/>
                  <a:gd name="T7" fmla="*/ 2147483647 h 244"/>
                  <a:gd name="T8" fmla="*/ 2147483647 w 183"/>
                  <a:gd name="T9" fmla="*/ 2147483647 h 244"/>
                  <a:gd name="T10" fmla="*/ 2147483647 w 183"/>
                  <a:gd name="T11" fmla="*/ 2147483647 h 244"/>
                  <a:gd name="T12" fmla="*/ 2147483647 w 183"/>
                  <a:gd name="T13" fmla="*/ 0 h 244"/>
                  <a:gd name="T14" fmla="*/ 2147483647 w 183"/>
                  <a:gd name="T15" fmla="*/ 2147483647 h 244"/>
                  <a:gd name="T16" fmla="*/ 2147483647 w 183"/>
                  <a:gd name="T17" fmla="*/ 2147483647 h 244"/>
                  <a:gd name="T18" fmla="*/ 2147483647 w 183"/>
                  <a:gd name="T19" fmla="*/ 2147483647 h 244"/>
                  <a:gd name="T20" fmla="*/ 2147483647 w 183"/>
                  <a:gd name="T21" fmla="*/ 2147483647 h 244"/>
                  <a:gd name="T22" fmla="*/ 2147483647 w 183"/>
                  <a:gd name="T23" fmla="*/ 2147483647 h 244"/>
                  <a:gd name="T24" fmla="*/ 2147483647 w 183"/>
                  <a:gd name="T25" fmla="*/ 2147483647 h 244"/>
                  <a:gd name="T26" fmla="*/ 2147483647 w 183"/>
                  <a:gd name="T27" fmla="*/ 2147483647 h 244"/>
                  <a:gd name="T28" fmla="*/ 0 w 183"/>
                  <a:gd name="T29" fmla="*/ 2147483647 h 244"/>
                  <a:gd name="T30" fmla="*/ 2147483647 w 183"/>
                  <a:gd name="T31" fmla="*/ 2147483647 h 244"/>
                  <a:gd name="T32" fmla="*/ 2147483647 w 183"/>
                  <a:gd name="T33" fmla="*/ 2147483647 h 244"/>
                  <a:gd name="T34" fmla="*/ 2147483647 w 183"/>
                  <a:gd name="T35" fmla="*/ 2147483647 h 244"/>
                  <a:gd name="T36" fmla="*/ 2147483647 w 183"/>
                  <a:gd name="T37" fmla="*/ 2147483647 h 244"/>
                  <a:gd name="T38" fmla="*/ 2147483647 w 183"/>
                  <a:gd name="T39" fmla="*/ 2147483647 h 244"/>
                  <a:gd name="T40" fmla="*/ 2147483647 w 183"/>
                  <a:gd name="T41" fmla="*/ 2147483647 h 244"/>
                  <a:gd name="T42" fmla="*/ 2147483647 w 183"/>
                  <a:gd name="T43" fmla="*/ 2147483647 h 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244">
                    <a:moveTo>
                      <a:pt x="127" y="123"/>
                    </a:moveTo>
                    <a:cubicBezTo>
                      <a:pt x="126" y="122"/>
                      <a:pt x="124" y="122"/>
                      <a:pt x="123" y="122"/>
                    </a:cubicBezTo>
                    <a:cubicBezTo>
                      <a:pt x="118" y="125"/>
                      <a:pt x="113" y="127"/>
                      <a:pt x="107" y="127"/>
                    </a:cubicBezTo>
                    <a:cubicBezTo>
                      <a:pt x="92" y="127"/>
                      <a:pt x="79" y="114"/>
                      <a:pt x="79" y="98"/>
                    </a:cubicBezTo>
                    <a:cubicBezTo>
                      <a:pt x="79" y="89"/>
                      <a:pt x="83" y="81"/>
                      <a:pt x="90" y="75"/>
                    </a:cubicBezTo>
                    <a:cubicBezTo>
                      <a:pt x="91" y="74"/>
                      <a:pt x="92" y="72"/>
                      <a:pt x="91" y="71"/>
                    </a:cubicBezTo>
                    <a:cubicBezTo>
                      <a:pt x="38" y="0"/>
                      <a:pt x="38" y="0"/>
                      <a:pt x="38" y="0"/>
                    </a:cubicBezTo>
                    <a:cubicBezTo>
                      <a:pt x="33" y="4"/>
                      <a:pt x="33" y="4"/>
                      <a:pt x="33" y="4"/>
                    </a:cubicBezTo>
                    <a:cubicBezTo>
                      <a:pt x="85" y="72"/>
                      <a:pt x="85" y="72"/>
                      <a:pt x="85" y="72"/>
                    </a:cubicBezTo>
                    <a:cubicBezTo>
                      <a:pt x="77" y="79"/>
                      <a:pt x="73" y="88"/>
                      <a:pt x="73" y="97"/>
                    </a:cubicBezTo>
                    <a:cubicBezTo>
                      <a:pt x="12" y="102"/>
                      <a:pt x="12" y="102"/>
                      <a:pt x="12" y="102"/>
                    </a:cubicBezTo>
                    <a:cubicBezTo>
                      <a:pt x="13" y="107"/>
                      <a:pt x="13" y="107"/>
                      <a:pt x="13" y="107"/>
                    </a:cubicBezTo>
                    <a:cubicBezTo>
                      <a:pt x="73" y="103"/>
                      <a:pt x="73" y="103"/>
                      <a:pt x="73" y="103"/>
                    </a:cubicBezTo>
                    <a:cubicBezTo>
                      <a:pt x="75" y="111"/>
                      <a:pt x="79" y="119"/>
                      <a:pt x="85" y="124"/>
                    </a:cubicBezTo>
                    <a:cubicBezTo>
                      <a:pt x="0" y="241"/>
                      <a:pt x="0" y="241"/>
                      <a:pt x="0" y="241"/>
                    </a:cubicBezTo>
                    <a:cubicBezTo>
                      <a:pt x="4" y="244"/>
                      <a:pt x="4" y="244"/>
                      <a:pt x="4" y="244"/>
                    </a:cubicBezTo>
                    <a:cubicBezTo>
                      <a:pt x="90" y="127"/>
                      <a:pt x="90" y="127"/>
                      <a:pt x="90" y="127"/>
                    </a:cubicBezTo>
                    <a:cubicBezTo>
                      <a:pt x="95" y="131"/>
                      <a:pt x="101" y="132"/>
                      <a:pt x="107" y="132"/>
                    </a:cubicBezTo>
                    <a:cubicBezTo>
                      <a:pt x="113" y="132"/>
                      <a:pt x="118" y="131"/>
                      <a:pt x="123" y="129"/>
                    </a:cubicBezTo>
                    <a:cubicBezTo>
                      <a:pt x="178" y="216"/>
                      <a:pt x="178" y="216"/>
                      <a:pt x="178" y="216"/>
                    </a:cubicBezTo>
                    <a:cubicBezTo>
                      <a:pt x="183" y="213"/>
                      <a:pt x="183" y="213"/>
                      <a:pt x="183" y="213"/>
                    </a:cubicBezTo>
                    <a:lnTo>
                      <a:pt x="12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53" name="Oval 436"/>
              <p:cNvSpPr>
                <a:spLocks noChangeArrowheads="1"/>
              </p:cNvSpPr>
              <p:nvPr userDrawn="1"/>
            </p:nvSpPr>
            <p:spPr bwMode="black">
              <a:xfrm>
                <a:off x="4240" y="521"/>
                <a:ext cx="82" cy="82"/>
              </a:xfrm>
              <a:prstGeom prst="ellipse">
                <a:avLst/>
              </a:prstGeom>
              <a:solidFill>
                <a:srgbClr val="FB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10254" name="Oval 437"/>
              <p:cNvSpPr>
                <a:spLocks noChangeArrowheads="1"/>
              </p:cNvSpPr>
              <p:nvPr userDrawn="1"/>
            </p:nvSpPr>
            <p:spPr bwMode="black">
              <a:xfrm>
                <a:off x="4240" y="521"/>
                <a:ext cx="82" cy="8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10255" name="Oval 438"/>
              <p:cNvSpPr>
                <a:spLocks noChangeArrowheads="1"/>
              </p:cNvSpPr>
              <p:nvPr userDrawn="1"/>
            </p:nvSpPr>
            <p:spPr bwMode="black">
              <a:xfrm>
                <a:off x="4190" y="821"/>
                <a:ext cx="132" cy="132"/>
              </a:xfrm>
              <a:prstGeom prst="ellipse">
                <a:avLst/>
              </a:pr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10256" name="Oval 439"/>
              <p:cNvSpPr>
                <a:spLocks noChangeArrowheads="1"/>
              </p:cNvSpPr>
              <p:nvPr userDrawn="1"/>
            </p:nvSpPr>
            <p:spPr bwMode="black">
              <a:xfrm>
                <a:off x="4190" y="821"/>
                <a:ext cx="132" cy="13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10257" name="Oval 440"/>
              <p:cNvSpPr>
                <a:spLocks noChangeArrowheads="1"/>
              </p:cNvSpPr>
              <p:nvPr userDrawn="1"/>
            </p:nvSpPr>
            <p:spPr bwMode="black">
              <a:xfrm>
                <a:off x="4273" y="256"/>
                <a:ext cx="125" cy="127"/>
              </a:xfrm>
              <a:prstGeom prst="ellipse">
                <a:avLst/>
              </a:pr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10258" name="Oval 441"/>
              <p:cNvSpPr>
                <a:spLocks noChangeArrowheads="1"/>
              </p:cNvSpPr>
              <p:nvPr userDrawn="1"/>
            </p:nvSpPr>
            <p:spPr bwMode="black">
              <a:xfrm>
                <a:off x="4273" y="256"/>
                <a:ext cx="125" cy="127"/>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10259" name="Oval 442"/>
              <p:cNvSpPr>
                <a:spLocks noChangeArrowheads="1"/>
              </p:cNvSpPr>
              <p:nvPr userDrawn="1"/>
            </p:nvSpPr>
            <p:spPr bwMode="black">
              <a:xfrm>
                <a:off x="4634" y="778"/>
                <a:ext cx="85" cy="88"/>
              </a:xfrm>
              <a:prstGeom prst="ellipse">
                <a:avLst/>
              </a:prstGeom>
              <a:solidFill>
                <a:srgbClr val="F1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10260" name="Oval 443"/>
              <p:cNvSpPr>
                <a:spLocks noChangeArrowheads="1"/>
              </p:cNvSpPr>
              <p:nvPr userDrawn="1"/>
            </p:nvSpPr>
            <p:spPr bwMode="black">
              <a:xfrm>
                <a:off x="4634" y="778"/>
                <a:ext cx="85" cy="88"/>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10261" name="Freeform 444"/>
              <p:cNvSpPr>
                <a:spLocks/>
              </p:cNvSpPr>
              <p:nvPr userDrawn="1"/>
            </p:nvSpPr>
            <p:spPr bwMode="black">
              <a:xfrm>
                <a:off x="4533" y="272"/>
                <a:ext cx="63" cy="64"/>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solidFill>
                <a:srgbClr val="2F52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62" name="Freeform 445"/>
              <p:cNvSpPr>
                <a:spLocks/>
              </p:cNvSpPr>
              <p:nvPr userDrawn="1"/>
            </p:nvSpPr>
            <p:spPr bwMode="black">
              <a:xfrm>
                <a:off x="4533" y="272"/>
                <a:ext cx="63" cy="64"/>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10263" name="Freeform 503"/>
              <p:cNvSpPr>
                <a:spLocks/>
              </p:cNvSpPr>
              <p:nvPr userDrawn="1"/>
            </p:nvSpPr>
            <p:spPr bwMode="black">
              <a:xfrm>
                <a:off x="4509" y="379"/>
                <a:ext cx="64" cy="158"/>
              </a:xfrm>
              <a:custGeom>
                <a:avLst/>
                <a:gdLst>
                  <a:gd name="T0" fmla="*/ 0 w 64"/>
                  <a:gd name="T1" fmla="*/ 158 h 158"/>
                  <a:gd name="T2" fmla="*/ 26 w 64"/>
                  <a:gd name="T3" fmla="*/ 0 h 158"/>
                  <a:gd name="T4" fmla="*/ 64 w 64"/>
                  <a:gd name="T5" fmla="*/ 0 h 158"/>
                  <a:gd name="T6" fmla="*/ 38 w 64"/>
                  <a:gd name="T7" fmla="*/ 158 h 158"/>
                  <a:gd name="T8" fmla="*/ 0 w 64"/>
                  <a:gd name="T9" fmla="*/ 15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58">
                    <a:moveTo>
                      <a:pt x="0" y="158"/>
                    </a:moveTo>
                    <a:lnTo>
                      <a:pt x="26" y="0"/>
                    </a:lnTo>
                    <a:lnTo>
                      <a:pt x="64" y="0"/>
                    </a:lnTo>
                    <a:lnTo>
                      <a:pt x="38"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64" name="Freeform 504"/>
              <p:cNvSpPr>
                <a:spLocks/>
              </p:cNvSpPr>
              <p:nvPr userDrawn="1"/>
            </p:nvSpPr>
            <p:spPr bwMode="black">
              <a:xfrm>
                <a:off x="4582" y="374"/>
                <a:ext cx="137" cy="168"/>
              </a:xfrm>
              <a:custGeom>
                <a:avLst/>
                <a:gdLst>
                  <a:gd name="T0" fmla="*/ 2147483647 w 58"/>
                  <a:gd name="T1" fmla="*/ 2147483647 h 71"/>
                  <a:gd name="T2" fmla="*/ 2147483647 w 58"/>
                  <a:gd name="T3" fmla="*/ 2147483647 h 71"/>
                  <a:gd name="T4" fmla="*/ 2147483647 w 58"/>
                  <a:gd name="T5" fmla="*/ 2147483647 h 71"/>
                  <a:gd name="T6" fmla="*/ 2147483647 w 58"/>
                  <a:gd name="T7" fmla="*/ 2147483647 h 71"/>
                  <a:gd name="T8" fmla="*/ 2147483647 w 58"/>
                  <a:gd name="T9" fmla="*/ 2147483647 h 71"/>
                  <a:gd name="T10" fmla="*/ 2147483647 w 58"/>
                  <a:gd name="T11" fmla="*/ 0 h 71"/>
                  <a:gd name="T12" fmla="*/ 2147483647 w 58"/>
                  <a:gd name="T13" fmla="*/ 2147483647 h 71"/>
                  <a:gd name="T14" fmla="*/ 2147483647 w 58"/>
                  <a:gd name="T15" fmla="*/ 2147483647 h 71"/>
                  <a:gd name="T16" fmla="*/ 2147483647 w 58"/>
                  <a:gd name="T17" fmla="*/ 2147483647 h 71"/>
                  <a:gd name="T18" fmla="*/ 2147483647 w 58"/>
                  <a:gd name="T19" fmla="*/ 2147483647 h 71"/>
                  <a:gd name="T20" fmla="*/ 2147483647 w 58"/>
                  <a:gd name="T21" fmla="*/ 2147483647 h 71"/>
                  <a:gd name="T22" fmla="*/ 2147483647 w 58"/>
                  <a:gd name="T23" fmla="*/ 2147483647 h 71"/>
                  <a:gd name="T24" fmla="*/ 2147483647 w 58"/>
                  <a:gd name="T25" fmla="*/ 2147483647 h 71"/>
                  <a:gd name="T26" fmla="*/ 0 w 58"/>
                  <a:gd name="T27" fmla="*/ 2147483647 h 71"/>
                  <a:gd name="T28" fmla="*/ 2147483647 w 58"/>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71">
                    <a:moveTo>
                      <a:pt x="6" y="53"/>
                    </a:moveTo>
                    <a:cubicBezTo>
                      <a:pt x="10" y="55"/>
                      <a:pt x="17" y="59"/>
                      <a:pt x="24" y="59"/>
                    </a:cubicBezTo>
                    <a:cubicBezTo>
                      <a:pt x="31" y="59"/>
                      <a:pt x="36" y="56"/>
                      <a:pt x="36" y="50"/>
                    </a:cubicBezTo>
                    <a:cubicBezTo>
                      <a:pt x="36" y="45"/>
                      <a:pt x="30" y="43"/>
                      <a:pt x="25" y="40"/>
                    </a:cubicBezTo>
                    <a:cubicBezTo>
                      <a:pt x="17" y="37"/>
                      <a:pt x="8" y="34"/>
                      <a:pt x="8" y="22"/>
                    </a:cubicBezTo>
                    <a:cubicBezTo>
                      <a:pt x="8" y="7"/>
                      <a:pt x="20" y="0"/>
                      <a:pt x="34" y="0"/>
                    </a:cubicBezTo>
                    <a:cubicBezTo>
                      <a:pt x="44" y="0"/>
                      <a:pt x="54" y="4"/>
                      <a:pt x="58" y="10"/>
                    </a:cubicBezTo>
                    <a:cubicBezTo>
                      <a:pt x="49" y="18"/>
                      <a:pt x="49" y="18"/>
                      <a:pt x="49" y="18"/>
                    </a:cubicBezTo>
                    <a:cubicBezTo>
                      <a:pt x="45" y="14"/>
                      <a:pt x="40" y="11"/>
                      <a:pt x="34" y="11"/>
                    </a:cubicBezTo>
                    <a:cubicBezTo>
                      <a:pt x="29" y="11"/>
                      <a:pt x="24" y="14"/>
                      <a:pt x="24" y="20"/>
                    </a:cubicBezTo>
                    <a:cubicBezTo>
                      <a:pt x="24" y="26"/>
                      <a:pt x="30" y="27"/>
                      <a:pt x="37" y="30"/>
                    </a:cubicBezTo>
                    <a:cubicBezTo>
                      <a:pt x="44" y="33"/>
                      <a:pt x="52" y="38"/>
                      <a:pt x="52" y="48"/>
                    </a:cubicBezTo>
                    <a:cubicBezTo>
                      <a:pt x="52" y="63"/>
                      <a:pt x="41" y="71"/>
                      <a:pt x="24" y="71"/>
                    </a:cubicBezTo>
                    <a:cubicBezTo>
                      <a:pt x="12" y="71"/>
                      <a:pt x="3" y="66"/>
                      <a:pt x="0" y="63"/>
                    </a:cubicBez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10265" name="Freeform 505"/>
              <p:cNvSpPr>
                <a:spLocks noEditPoints="1"/>
              </p:cNvSpPr>
              <p:nvPr userDrawn="1"/>
            </p:nvSpPr>
            <p:spPr bwMode="black">
              <a:xfrm>
                <a:off x="4734" y="374"/>
                <a:ext cx="153" cy="165"/>
              </a:xfrm>
              <a:custGeom>
                <a:avLst/>
                <a:gdLst>
                  <a:gd name="T0" fmla="*/ 2147483647 w 65"/>
                  <a:gd name="T1" fmla="*/ 2147483647 h 70"/>
                  <a:gd name="T2" fmla="*/ 2147483647 w 65"/>
                  <a:gd name="T3" fmla="*/ 2147483647 h 70"/>
                  <a:gd name="T4" fmla="*/ 2147483647 w 65"/>
                  <a:gd name="T5" fmla="*/ 2147483647 h 70"/>
                  <a:gd name="T6" fmla="*/ 2147483647 w 65"/>
                  <a:gd name="T7" fmla="*/ 2147483647 h 70"/>
                  <a:gd name="T8" fmla="*/ 2147483647 w 65"/>
                  <a:gd name="T9" fmla="*/ 2147483647 h 70"/>
                  <a:gd name="T10" fmla="*/ 2147483647 w 65"/>
                  <a:gd name="T11" fmla="*/ 2147483647 h 70"/>
                  <a:gd name="T12" fmla="*/ 0 w 65"/>
                  <a:gd name="T13" fmla="*/ 2147483647 h 70"/>
                  <a:gd name="T14" fmla="*/ 2147483647 w 65"/>
                  <a:gd name="T15" fmla="*/ 0 h 70"/>
                  <a:gd name="T16" fmla="*/ 2147483647 w 65"/>
                  <a:gd name="T17" fmla="*/ 2147483647 h 70"/>
                  <a:gd name="T18" fmla="*/ 2147483647 w 65"/>
                  <a:gd name="T19" fmla="*/ 2147483647 h 70"/>
                  <a:gd name="T20" fmla="*/ 2147483647 w 65"/>
                  <a:gd name="T21" fmla="*/ 2147483647 h 70"/>
                  <a:gd name="T22" fmla="*/ 2147483647 w 65"/>
                  <a:gd name="T23" fmla="*/ 2147483647 h 70"/>
                  <a:gd name="T24" fmla="*/ 2147483647 w 65"/>
                  <a:gd name="T25" fmla="*/ 2147483647 h 70"/>
                  <a:gd name="T26" fmla="*/ 2147483647 w 65"/>
                  <a:gd name="T27" fmla="*/ 2147483647 h 70"/>
                  <a:gd name="T28" fmla="*/ 2147483647 w 65"/>
                  <a:gd name="T29" fmla="*/ 2147483647 h 70"/>
                  <a:gd name="T30" fmla="*/ 2147483647 w 65"/>
                  <a:gd name="T31" fmla="*/ 214748364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56" y="56"/>
                    </a:moveTo>
                    <a:cubicBezTo>
                      <a:pt x="55" y="69"/>
                      <a:pt x="55" y="69"/>
                      <a:pt x="55" y="69"/>
                    </a:cubicBezTo>
                    <a:cubicBezTo>
                      <a:pt x="41" y="69"/>
                      <a:pt x="41" y="69"/>
                      <a:pt x="41" y="69"/>
                    </a:cubicBezTo>
                    <a:cubicBezTo>
                      <a:pt x="42" y="62"/>
                      <a:pt x="42" y="62"/>
                      <a:pt x="42" y="62"/>
                    </a:cubicBezTo>
                    <a:cubicBezTo>
                      <a:pt x="41" y="62"/>
                      <a:pt x="41" y="61"/>
                      <a:pt x="41" y="61"/>
                    </a:cubicBezTo>
                    <a:cubicBezTo>
                      <a:pt x="36" y="68"/>
                      <a:pt x="30" y="70"/>
                      <a:pt x="21" y="70"/>
                    </a:cubicBezTo>
                    <a:cubicBezTo>
                      <a:pt x="7" y="70"/>
                      <a:pt x="0" y="61"/>
                      <a:pt x="0" y="46"/>
                    </a:cubicBezTo>
                    <a:cubicBezTo>
                      <a:pt x="0" y="19"/>
                      <a:pt x="15" y="0"/>
                      <a:pt x="41" y="0"/>
                    </a:cubicBezTo>
                    <a:cubicBezTo>
                      <a:pt x="47" y="0"/>
                      <a:pt x="56" y="1"/>
                      <a:pt x="65" y="5"/>
                    </a:cubicBezTo>
                    <a:lnTo>
                      <a:pt x="56" y="56"/>
                    </a:lnTo>
                    <a:close/>
                    <a:moveTo>
                      <a:pt x="48" y="13"/>
                    </a:moveTo>
                    <a:cubicBezTo>
                      <a:pt x="46" y="12"/>
                      <a:pt x="42" y="11"/>
                      <a:pt x="38" y="11"/>
                    </a:cubicBezTo>
                    <a:cubicBezTo>
                      <a:pt x="21" y="11"/>
                      <a:pt x="16" y="32"/>
                      <a:pt x="16" y="44"/>
                    </a:cubicBezTo>
                    <a:cubicBezTo>
                      <a:pt x="16" y="52"/>
                      <a:pt x="18" y="59"/>
                      <a:pt x="27" y="59"/>
                    </a:cubicBezTo>
                    <a:cubicBezTo>
                      <a:pt x="35" y="59"/>
                      <a:pt x="41" y="53"/>
                      <a:pt x="42" y="48"/>
                    </a:cubicBezTo>
                    <a:lnTo>
                      <a:pt x="4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pic>
          <p:nvPicPr>
            <p:cNvPr id="10249" name="Picture 519" descr="logoISA"/>
            <p:cNvPicPr>
              <a:picLocks noChangeAspect="1" noChangeArrowheads="1"/>
            </p:cNvPicPr>
            <p:nvPr userDrawn="1"/>
          </p:nvPicPr>
          <p:blipFill>
            <a:blip r:embed="rId15">
              <a:extLst>
                <a:ext uri="{28A0092B-C50C-407E-A947-70E740481C1C}">
                  <a14:useLocalDpi xmlns:a14="http://schemas.microsoft.com/office/drawing/2010/main" val="0"/>
                </a:ext>
              </a:extLst>
            </a:blip>
            <a:srcRect t="63873" r="60826"/>
            <a:stretch>
              <a:fillRect/>
            </a:stretch>
          </p:blipFill>
          <p:spPr bwMode="black">
            <a:xfrm>
              <a:off x="411" y="584"/>
              <a:ext cx="54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520"/>
            <p:cNvSpPr>
              <a:spLocks noChangeArrowheads="1"/>
            </p:cNvSpPr>
            <p:nvPr userDrawn="1"/>
          </p:nvSpPr>
          <p:spPr bwMode="black">
            <a:xfrm>
              <a:off x="906" y="584"/>
              <a:ext cx="95"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dirty="0">
                <a:solidFill>
                  <a:srgbClr val="30529D"/>
                </a:solidFill>
              </a:endParaRPr>
            </a:p>
          </p:txBody>
        </p:sp>
        <p:sp>
          <p:nvSpPr>
            <p:cNvPr id="10251" name="Oval 525"/>
            <p:cNvSpPr>
              <a:spLocks noChangeAspect="1" noChangeArrowheads="1"/>
            </p:cNvSpPr>
            <p:nvPr userDrawn="1"/>
          </p:nvSpPr>
          <p:spPr bwMode="black">
            <a:xfrm>
              <a:off x="412" y="698"/>
              <a:ext cx="132" cy="13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grpSp>
    </p:spTree>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mj-ea"/>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cs typeface="+mn-cs"/>
        </a:defRPr>
      </a:lvl2pPr>
      <a:lvl3pPr marL="1143000" indent="-228600" algn="l" rtl="0" eaLnBrk="0" fontAlgn="base" hangingPunct="0">
        <a:spcBef>
          <a:spcPct val="20000"/>
        </a:spcBef>
        <a:spcAft>
          <a:spcPct val="0"/>
        </a:spcAft>
        <a:buClr>
          <a:schemeClr val="tx1"/>
        </a:buClr>
        <a:buChar char="•"/>
        <a:defRPr>
          <a:solidFill>
            <a:srgbClr val="6B7C85"/>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cs typeface="+mn-cs"/>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Espace réservé du titre 1"/>
          <p:cNvSpPr>
            <a:spLocks noGrp="1"/>
          </p:cNvSpPr>
          <p:nvPr>
            <p:ph type="title"/>
          </p:nvPr>
        </p:nvSpPr>
        <p:spPr bwMode="gray">
          <a:xfrm>
            <a:off x="323850" y="476250"/>
            <a:ext cx="8496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1267" name="Espace réservé du texte 2"/>
          <p:cNvSpPr>
            <a:spLocks noGrp="1"/>
          </p:cNvSpPr>
          <p:nvPr>
            <p:ph type="body" idx="1"/>
          </p:nvPr>
        </p:nvSpPr>
        <p:spPr bwMode="gray">
          <a:xfrm>
            <a:off x="323850" y="1412875"/>
            <a:ext cx="84963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Espace réservé du numéro de diapositive 5"/>
          <p:cNvSpPr>
            <a:spLocks noGrp="1"/>
          </p:cNvSpPr>
          <p:nvPr>
            <p:ph type="sldNum" sz="quarter" idx="4"/>
          </p:nvPr>
        </p:nvSpPr>
        <p:spPr bwMode="gray">
          <a:xfrm>
            <a:off x="323850" y="6634163"/>
            <a:ext cx="503238" cy="107950"/>
          </a:xfrm>
          <a:prstGeom prst="rect">
            <a:avLst/>
          </a:prstGeom>
        </p:spPr>
        <p:txBody>
          <a:bodyPr vert="horz" lIns="0" tIns="0" rIns="0" bIns="0" rtlCol="0" anchor="b" anchorCtr="0">
            <a:normAutofit/>
          </a:bodyPr>
          <a:lstStyle>
            <a:lvl1pPr algn="l" fontAlgn="auto">
              <a:spcBef>
                <a:spcPts val="0"/>
              </a:spcBef>
              <a:spcAft>
                <a:spcPts val="0"/>
              </a:spcAft>
              <a:defRPr sz="700" dirty="0" smtClean="0">
                <a:solidFill>
                  <a:srgbClr val="000000"/>
                </a:solidFill>
                <a:latin typeface="Arial"/>
                <a:ea typeface="+mn-ea"/>
              </a:defRPr>
            </a:lvl1pPr>
          </a:lstStyle>
          <a:p>
            <a:pPr>
              <a:defRPr/>
            </a:pPr>
            <a:r>
              <a:rPr lang="en-US" dirty="0"/>
              <a:t>Page </a:t>
            </a:r>
            <a:fld id="{C1D0A407-58FB-4624-86EE-B697F72138A0}" type="slidenum">
              <a:rPr lang="en-US"/>
              <a:pPr>
                <a:defRPr/>
              </a:pPr>
              <a:t>‹#›</a:t>
            </a:fld>
            <a:endParaRPr lang="en-US" dirty="0"/>
          </a:p>
        </p:txBody>
      </p:sp>
      <p:sp>
        <p:nvSpPr>
          <p:cNvPr id="9" name="ZoneTexte 8"/>
          <p:cNvSpPr txBox="1"/>
          <p:nvPr/>
        </p:nvSpPr>
        <p:spPr bwMode="gray">
          <a:xfrm>
            <a:off x="5688013" y="6524625"/>
            <a:ext cx="3132137" cy="215900"/>
          </a:xfrm>
          <a:prstGeom prst="rect">
            <a:avLst/>
          </a:prstGeom>
          <a:noFill/>
        </p:spPr>
        <p:txBody>
          <a:bodyPr lIns="0" tIns="0" rIns="0" bIns="0" anchor="b">
            <a:normAutofit fontScale="32500" lnSpcReduction="20000"/>
          </a:bodyPr>
          <a:lstStyle/>
          <a:p>
            <a:pPr algn="r" fontAlgn="auto">
              <a:spcBef>
                <a:spcPts val="0"/>
              </a:spcBef>
              <a:spcAft>
                <a:spcPts val="0"/>
              </a:spcAft>
              <a:defRPr/>
            </a:pPr>
            <a:r>
              <a:rPr lang="en-US" dirty="0">
                <a:solidFill>
                  <a:srgbClr val="000000"/>
                </a:solidFill>
                <a:latin typeface="Arial"/>
                <a:ea typeface="+mn-ea"/>
              </a:rPr>
              <a:t/>
            </a:r>
            <a:br>
              <a:rPr lang="en-US" dirty="0">
                <a:solidFill>
                  <a:srgbClr val="000000"/>
                </a:solidFill>
                <a:latin typeface="Arial"/>
                <a:ea typeface="+mn-ea"/>
              </a:rPr>
            </a:br>
            <a:r>
              <a:rPr lang="en-US" dirty="0">
                <a:solidFill>
                  <a:srgbClr val="000000"/>
                </a:solidFill>
                <a:latin typeface="Arial"/>
                <a:ea typeface="+mn-ea"/>
              </a:rPr>
              <a:t> Work done for the European Commission under framework contract no </a:t>
            </a:r>
            <a:r>
              <a:rPr lang="af-ZA" dirty="0">
                <a:solidFill>
                  <a:srgbClr val="000000"/>
                </a:solidFill>
                <a:latin typeface="Arial"/>
                <a:ea typeface="+mn-ea"/>
              </a:rPr>
              <a:t>DI-06693 – ABCII</a:t>
            </a:r>
            <a:endParaRPr lang="en-US" sz="700" dirty="0">
              <a:solidFill>
                <a:srgbClr val="000000"/>
              </a:solidFill>
              <a:latin typeface="Arial"/>
              <a:ea typeface="+mn-ea"/>
            </a:endParaRPr>
          </a:p>
        </p:txBody>
      </p:sp>
      <p:sp>
        <p:nvSpPr>
          <p:cNvPr id="11270" name="ZoneTexte 6"/>
          <p:cNvSpPr txBox="1">
            <a:spLocks noChangeArrowheads="1"/>
          </p:cNvSpPr>
          <p:nvPr/>
        </p:nvSpPr>
        <p:spPr bwMode="gray">
          <a:xfrm>
            <a:off x="827088" y="6524625"/>
            <a:ext cx="5310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r>
              <a:rPr lang="en-US" sz="800" dirty="0">
                <a:solidFill>
                  <a:srgbClr val="000000"/>
                </a:solidFill>
                <a:latin typeface="Arial" pitchFamily="34" charset="0"/>
              </a:rPr>
              <a:t>|        Kurt Salmon</a:t>
            </a:r>
            <a:endParaRPr lang="en-US" sz="700" dirty="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Lst>
  <p:timing>
    <p:tnLst>
      <p:par>
        <p:cTn id="1" dur="indefinite" restart="never" nodeType="tmRoot"/>
      </p:par>
    </p:tnLst>
  </p:timing>
  <p:hf hdr="0" ftr="0" dt="0"/>
  <p:txStyles>
    <p:titleStyle>
      <a:lvl1pPr algn="l" rtl="0" fontAlgn="base">
        <a:spcBef>
          <a:spcPct val="0"/>
        </a:spcBef>
        <a:spcAft>
          <a:spcPct val="0"/>
        </a:spcAft>
        <a:defRPr sz="2600" kern="1200">
          <a:solidFill>
            <a:schemeClr val="tx1"/>
          </a:solidFill>
          <a:latin typeface="+mj-lt"/>
          <a:ea typeface="+mj-ea"/>
          <a:cs typeface="+mj-cs"/>
        </a:defRPr>
      </a:lvl1pPr>
      <a:lvl2pPr algn="l" rtl="0" fontAlgn="base">
        <a:spcBef>
          <a:spcPct val="0"/>
        </a:spcBef>
        <a:spcAft>
          <a:spcPct val="0"/>
        </a:spcAft>
        <a:defRPr sz="2600">
          <a:solidFill>
            <a:schemeClr val="tx1"/>
          </a:solidFill>
          <a:latin typeface="Georgia" pitchFamily="18" charset="0"/>
        </a:defRPr>
      </a:lvl2pPr>
      <a:lvl3pPr algn="l" rtl="0" fontAlgn="base">
        <a:spcBef>
          <a:spcPct val="0"/>
        </a:spcBef>
        <a:spcAft>
          <a:spcPct val="0"/>
        </a:spcAft>
        <a:defRPr sz="2600">
          <a:solidFill>
            <a:schemeClr val="tx1"/>
          </a:solidFill>
          <a:latin typeface="Georgia" pitchFamily="18" charset="0"/>
        </a:defRPr>
      </a:lvl3pPr>
      <a:lvl4pPr algn="l" rtl="0" fontAlgn="base">
        <a:spcBef>
          <a:spcPct val="0"/>
        </a:spcBef>
        <a:spcAft>
          <a:spcPct val="0"/>
        </a:spcAft>
        <a:defRPr sz="2600">
          <a:solidFill>
            <a:schemeClr val="tx1"/>
          </a:solidFill>
          <a:latin typeface="Georgia" pitchFamily="18" charset="0"/>
        </a:defRPr>
      </a:lvl4pPr>
      <a:lvl5pPr algn="l" rtl="0" fontAlgn="base">
        <a:spcBef>
          <a:spcPct val="0"/>
        </a:spcBef>
        <a:spcAft>
          <a:spcPct val="0"/>
        </a:spcAft>
        <a:defRPr sz="2600">
          <a:solidFill>
            <a:schemeClr val="tx1"/>
          </a:solidFill>
          <a:latin typeface="Georgia" pitchFamily="18" charset="0"/>
        </a:defRPr>
      </a:lvl5pPr>
      <a:lvl6pPr marL="457200" algn="l" rtl="0" fontAlgn="base">
        <a:spcBef>
          <a:spcPct val="0"/>
        </a:spcBef>
        <a:spcAft>
          <a:spcPct val="0"/>
        </a:spcAft>
        <a:defRPr sz="2600">
          <a:solidFill>
            <a:schemeClr val="tx1"/>
          </a:solidFill>
          <a:latin typeface="Georgia" pitchFamily="18" charset="0"/>
        </a:defRPr>
      </a:lvl6pPr>
      <a:lvl7pPr marL="914400" algn="l" rtl="0" fontAlgn="base">
        <a:spcBef>
          <a:spcPct val="0"/>
        </a:spcBef>
        <a:spcAft>
          <a:spcPct val="0"/>
        </a:spcAft>
        <a:defRPr sz="2600">
          <a:solidFill>
            <a:schemeClr val="tx1"/>
          </a:solidFill>
          <a:latin typeface="Georgia" pitchFamily="18" charset="0"/>
        </a:defRPr>
      </a:lvl7pPr>
      <a:lvl8pPr marL="1371600" algn="l" rtl="0" fontAlgn="base">
        <a:spcBef>
          <a:spcPct val="0"/>
        </a:spcBef>
        <a:spcAft>
          <a:spcPct val="0"/>
        </a:spcAft>
        <a:defRPr sz="2600">
          <a:solidFill>
            <a:schemeClr val="tx1"/>
          </a:solidFill>
          <a:latin typeface="Georgia" pitchFamily="18" charset="0"/>
        </a:defRPr>
      </a:lvl8pPr>
      <a:lvl9pPr marL="1828800" algn="l" rtl="0" fontAlgn="base">
        <a:spcBef>
          <a:spcPct val="0"/>
        </a:spcBef>
        <a:spcAft>
          <a:spcPct val="0"/>
        </a:spcAft>
        <a:defRPr sz="2600">
          <a:solidFill>
            <a:schemeClr val="tx1"/>
          </a:solidFill>
          <a:latin typeface="Georgia" pitchFamily="18" charset="0"/>
        </a:defRPr>
      </a:lvl9pPr>
    </p:titleStyle>
    <p:bodyStyle>
      <a:lvl1pPr algn="l" rtl="0" fontAlgn="base">
        <a:spcBef>
          <a:spcPct val="0"/>
        </a:spcBef>
        <a:spcAft>
          <a:spcPts val="1200"/>
        </a:spcAft>
        <a:buClr>
          <a:schemeClr val="accent1"/>
        </a:buClr>
        <a:defRPr kern="1200">
          <a:solidFill>
            <a:schemeClr val="tx1"/>
          </a:solidFill>
          <a:latin typeface="+mn-lt"/>
          <a:ea typeface="+mn-ea"/>
          <a:cs typeface="+mn-cs"/>
        </a:defRPr>
      </a:lvl1pPr>
      <a:lvl2pPr marL="539750" indent="-358775" algn="l" rtl="0" fontAlgn="base">
        <a:spcBef>
          <a:spcPts val="300"/>
        </a:spcBef>
        <a:spcAft>
          <a:spcPts val="600"/>
        </a:spcAft>
        <a:buClr>
          <a:schemeClr val="accent1"/>
        </a:buClr>
        <a:buSzPct val="70000"/>
        <a:buBlip>
          <a:blip r:embed="rId12"/>
        </a:buBlip>
        <a:defRPr sz="1600" kern="1200">
          <a:solidFill>
            <a:schemeClr val="tx1"/>
          </a:solidFill>
          <a:latin typeface="+mn-lt"/>
          <a:ea typeface="+mn-ea"/>
          <a:cs typeface="+mn-cs"/>
        </a:defRPr>
      </a:lvl2pPr>
      <a:lvl3pPr marL="1079500" indent="-179388" algn="l" rtl="0" fontAlgn="base">
        <a:spcBef>
          <a:spcPct val="0"/>
        </a:spcBef>
        <a:spcAft>
          <a:spcPts val="600"/>
        </a:spcAft>
        <a:buClr>
          <a:schemeClr val="accent1"/>
        </a:buClr>
        <a:buSzPct val="80000"/>
        <a:buFont typeface="Wingdings" pitchFamily="2" charset="2"/>
        <a:buChar char=""/>
        <a:defRPr sz="1400" kern="1200">
          <a:solidFill>
            <a:schemeClr val="tx1"/>
          </a:solidFill>
          <a:latin typeface="+mn-lt"/>
          <a:ea typeface="+mn-ea"/>
          <a:cs typeface="+mn-cs"/>
        </a:defRPr>
      </a:lvl3pPr>
      <a:lvl4pPr marL="1511300" indent="-142875" algn="l" rtl="0" fontAlgn="base">
        <a:spcBef>
          <a:spcPct val="0"/>
        </a:spcBef>
        <a:spcAft>
          <a:spcPts val="600"/>
        </a:spcAft>
        <a:buClr>
          <a:schemeClr val="accent1"/>
        </a:buClr>
        <a:buSzPct val="110000"/>
        <a:buFont typeface="Arial" pitchFamily="34" charset="0"/>
        <a:buChar char="•"/>
        <a:defRPr sz="1200" kern="1200">
          <a:solidFill>
            <a:schemeClr val="tx1"/>
          </a:solidFill>
          <a:latin typeface="+mn-lt"/>
          <a:ea typeface="+mn-ea"/>
          <a:cs typeface="+mn-cs"/>
        </a:defRPr>
      </a:lvl4pPr>
      <a:lvl5pPr marL="1871663" indent="-107950" algn="l" rtl="0" fontAlgn="base">
        <a:spcBef>
          <a:spcPct val="0"/>
        </a:spcBef>
        <a:spcAft>
          <a:spcPts val="600"/>
        </a:spcAft>
        <a:buClr>
          <a:schemeClr val="tx1"/>
        </a:buClr>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131419"/>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 id="2147485370"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809334"/>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 id="2147485383"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957016"/>
      </p:ext>
    </p:extLst>
  </p:cSld>
  <p:clrMap bg1="lt1" tx1="dk1" bg2="lt2" tx2="dk2" accent1="accent1" accent2="accent2" accent3="accent3" accent4="accent4" accent5="accent5" accent6="accent6" hlink="hlink" folHlink="folHlink"/>
  <p:sldLayoutIdLst>
    <p:sldLayoutId id="2147485385" r:id="rId1"/>
    <p:sldLayoutId id="2147485386" r:id="rId2"/>
    <p:sldLayoutId id="2147485387" r:id="rId3"/>
    <p:sldLayoutId id="2147485388" r:id="rId4"/>
    <p:sldLayoutId id="2147485389" r:id="rId5"/>
    <p:sldLayoutId id="2147485390" r:id="rId6"/>
    <p:sldLayoutId id="2147485391" r:id="rId7"/>
    <p:sldLayoutId id="2147485392" r:id="rId8"/>
    <p:sldLayoutId id="2147485393" r:id="rId9"/>
    <p:sldLayoutId id="2147485394" r:id="rId10"/>
    <p:sldLayoutId id="2147485395" r:id="rId11"/>
    <p:sldLayoutId id="2147485396"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black">
          <a:xfrm>
            <a:off x="1863725" y="306388"/>
            <a:ext cx="6634163" cy="919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19661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30529D"/>
                </a:solidFill>
                <a:cs typeface="Arial" charset="0"/>
              </a:defRPr>
            </a:lvl1pPr>
          </a:lstStyle>
          <a:p>
            <a:pPr>
              <a:defRPr/>
            </a:pPr>
            <a:fld id="{59DCE5A5-F8F5-4445-9C41-9E5E5DEC3C21}" type="slidenum">
              <a:rPr lang="fr-FR">
                <a:ea typeface="+mn-ea"/>
              </a:rPr>
              <a:pPr>
                <a:defRPr/>
              </a:pPr>
              <a:t>‹#›</a:t>
            </a:fld>
            <a:endParaRPr lang="fr-FR" dirty="0">
              <a:ea typeface="+mn-ea"/>
            </a:endParaRPr>
          </a:p>
        </p:txBody>
      </p:sp>
      <p:sp>
        <p:nvSpPr>
          <p:cNvPr id="6148" name="Rectangle 240"/>
          <p:cNvSpPr>
            <a:spLocks noGrp="1" noChangeArrowheads="1"/>
          </p:cNvSpPr>
          <p:nvPr>
            <p:ph type="body" idx="1"/>
          </p:nvPr>
        </p:nvSpPr>
        <p:spPr bwMode="black">
          <a:xfrm>
            <a:off x="582613" y="1527175"/>
            <a:ext cx="7915275" cy="4683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6149" name="Group 257"/>
          <p:cNvGrpSpPr>
            <a:grpSpLocks noChangeAspect="1"/>
          </p:cNvGrpSpPr>
          <p:nvPr/>
        </p:nvGrpSpPr>
        <p:grpSpPr bwMode="auto">
          <a:xfrm>
            <a:off x="649288" y="215900"/>
            <a:ext cx="1101725" cy="1103313"/>
            <a:chOff x="405" y="251"/>
            <a:chExt cx="553" cy="554"/>
          </a:xfrm>
        </p:grpSpPr>
        <p:sp>
          <p:nvSpPr>
            <p:cNvPr id="196866" name="Freeform 258"/>
            <p:cNvSpPr>
              <a:spLocks noChangeAspect="1"/>
            </p:cNvSpPr>
            <p:nvPr userDrawn="1"/>
          </p:nvSpPr>
          <p:spPr bwMode="black">
            <a:xfrm>
              <a:off x="452" y="298"/>
              <a:ext cx="345" cy="458"/>
            </a:xfrm>
            <a:custGeom>
              <a:avLst/>
              <a:gdLst/>
              <a:ahLst/>
              <a:cxnLst>
                <a:cxn ang="0">
                  <a:pos x="128" y="123"/>
                </a:cxn>
                <a:cxn ang="0">
                  <a:pos x="124" y="123"/>
                </a:cxn>
                <a:cxn ang="0">
                  <a:pos x="109" y="127"/>
                </a:cxn>
                <a:cxn ang="0">
                  <a:pos x="80" y="98"/>
                </a:cxn>
                <a:cxn ang="0">
                  <a:pos x="91" y="75"/>
                </a:cxn>
                <a:cxn ang="0">
                  <a:pos x="92" y="71"/>
                </a:cxn>
                <a:cxn ang="0">
                  <a:pos x="39" y="0"/>
                </a:cxn>
                <a:cxn ang="0">
                  <a:pos x="34" y="4"/>
                </a:cxn>
                <a:cxn ang="0">
                  <a:pos x="86" y="72"/>
                </a:cxn>
                <a:cxn ang="0">
                  <a:pos x="74" y="98"/>
                </a:cxn>
                <a:cxn ang="0">
                  <a:pos x="13" y="102"/>
                </a:cxn>
                <a:cxn ang="0">
                  <a:pos x="13" y="107"/>
                </a:cxn>
                <a:cxn ang="0">
                  <a:pos x="74" y="103"/>
                </a:cxn>
                <a:cxn ang="0">
                  <a:pos x="86" y="124"/>
                </a:cxn>
                <a:cxn ang="0">
                  <a:pos x="0" y="241"/>
                </a:cxn>
                <a:cxn ang="0">
                  <a:pos x="5" y="245"/>
                </a:cxn>
                <a:cxn ang="0">
                  <a:pos x="91" y="128"/>
                </a:cxn>
                <a:cxn ang="0">
                  <a:pos x="109" y="133"/>
                </a:cxn>
                <a:cxn ang="0">
                  <a:pos x="124" y="129"/>
                </a:cxn>
                <a:cxn ang="0">
                  <a:pos x="180" y="216"/>
                </a:cxn>
                <a:cxn ang="0">
                  <a:pos x="185" y="213"/>
                </a:cxn>
                <a:cxn ang="0">
                  <a:pos x="128" y="12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w="9525">
              <a:noFill/>
              <a:round/>
              <a:headEnd/>
              <a:tailEnd/>
            </a:ln>
          </p:spPr>
          <p:txBody>
            <a:bodyPr/>
            <a:lstStyle/>
            <a:p>
              <a:pPr>
                <a:defRPr/>
              </a:pPr>
              <a:endParaRPr lang="en-GB" dirty="0">
                <a:solidFill>
                  <a:srgbClr val="30529D"/>
                </a:solidFill>
                <a:ea typeface="+mn-ea"/>
              </a:endParaRPr>
            </a:p>
          </p:txBody>
        </p:sp>
        <p:sp>
          <p:nvSpPr>
            <p:cNvPr id="196867" name="Oval 259"/>
            <p:cNvSpPr>
              <a:spLocks noChangeAspect="1" noChangeArrowheads="1"/>
            </p:cNvSpPr>
            <p:nvPr userDrawn="1"/>
          </p:nvSpPr>
          <p:spPr bwMode="black">
            <a:xfrm>
              <a:off x="444" y="461"/>
              <a:ext cx="66" cy="65"/>
            </a:xfrm>
            <a:prstGeom prst="ellipse">
              <a:avLst/>
            </a:prstGeom>
            <a:solidFill>
              <a:srgbClr val="FABA0D"/>
            </a:solidFill>
            <a:ln w="9525">
              <a:noFill/>
              <a:round/>
              <a:headEnd/>
              <a:tailEnd/>
            </a:ln>
          </p:spPr>
          <p:txBody>
            <a:bodyPr/>
            <a:lstStyle/>
            <a:p>
              <a:pPr>
                <a:defRPr/>
              </a:pPr>
              <a:endParaRPr lang="en-GB" dirty="0">
                <a:solidFill>
                  <a:srgbClr val="30529D"/>
                </a:solidFill>
                <a:ea typeface="+mn-ea"/>
              </a:endParaRPr>
            </a:p>
          </p:txBody>
        </p:sp>
        <p:sp>
          <p:nvSpPr>
            <p:cNvPr id="196868" name="Oval 260"/>
            <p:cNvSpPr>
              <a:spLocks noChangeAspect="1" noChangeArrowheads="1"/>
            </p:cNvSpPr>
            <p:nvPr userDrawn="1"/>
          </p:nvSpPr>
          <p:spPr bwMode="black">
            <a:xfrm>
              <a:off x="405" y="700"/>
              <a:ext cx="105" cy="105"/>
            </a:xfrm>
            <a:prstGeom prst="ellipse">
              <a:avLst/>
            </a:prstGeom>
            <a:solidFill>
              <a:srgbClr val="2B9DD4"/>
            </a:solidFill>
            <a:ln w="9525">
              <a:noFill/>
              <a:round/>
              <a:headEnd/>
              <a:tailEnd/>
            </a:ln>
          </p:spPr>
          <p:txBody>
            <a:bodyPr/>
            <a:lstStyle/>
            <a:p>
              <a:pPr>
                <a:defRPr/>
              </a:pPr>
              <a:endParaRPr lang="en-GB" dirty="0">
                <a:solidFill>
                  <a:srgbClr val="30529D"/>
                </a:solidFill>
                <a:ea typeface="+mn-ea"/>
              </a:endParaRPr>
            </a:p>
          </p:txBody>
        </p:sp>
        <p:sp>
          <p:nvSpPr>
            <p:cNvPr id="196869" name="Oval 261"/>
            <p:cNvSpPr>
              <a:spLocks noChangeAspect="1" noChangeArrowheads="1"/>
            </p:cNvSpPr>
            <p:nvPr userDrawn="1"/>
          </p:nvSpPr>
          <p:spPr bwMode="black">
            <a:xfrm>
              <a:off x="470" y="251"/>
              <a:ext cx="99" cy="101"/>
            </a:xfrm>
            <a:prstGeom prst="ellipse">
              <a:avLst/>
            </a:prstGeom>
            <a:solidFill>
              <a:srgbClr val="35A966"/>
            </a:solidFill>
            <a:ln w="9525">
              <a:noFill/>
              <a:round/>
              <a:headEnd/>
              <a:tailEnd/>
            </a:ln>
          </p:spPr>
          <p:txBody>
            <a:bodyPr/>
            <a:lstStyle/>
            <a:p>
              <a:pPr>
                <a:defRPr/>
              </a:pPr>
              <a:endParaRPr lang="en-GB" dirty="0">
                <a:solidFill>
                  <a:srgbClr val="30529D"/>
                </a:solidFill>
                <a:ea typeface="+mn-ea"/>
              </a:endParaRPr>
            </a:p>
          </p:txBody>
        </p:sp>
        <p:sp>
          <p:nvSpPr>
            <p:cNvPr id="196870" name="Oval 262"/>
            <p:cNvSpPr>
              <a:spLocks noChangeAspect="1" noChangeArrowheads="1"/>
            </p:cNvSpPr>
            <p:nvPr userDrawn="1"/>
          </p:nvSpPr>
          <p:spPr bwMode="black">
            <a:xfrm>
              <a:off x="756" y="666"/>
              <a:ext cx="70" cy="68"/>
            </a:xfrm>
            <a:prstGeom prst="ellipse">
              <a:avLst/>
            </a:prstGeom>
            <a:solidFill>
              <a:srgbClr val="F08807"/>
            </a:solidFill>
            <a:ln w="9525">
              <a:noFill/>
              <a:round/>
              <a:headEnd/>
              <a:tailEnd/>
            </a:ln>
          </p:spPr>
          <p:txBody>
            <a:bodyPr/>
            <a:lstStyle/>
            <a:p>
              <a:pPr>
                <a:defRPr/>
              </a:pPr>
              <a:endParaRPr lang="en-GB" dirty="0">
                <a:solidFill>
                  <a:srgbClr val="30529D"/>
                </a:solidFill>
                <a:ea typeface="+mn-ea"/>
              </a:endParaRPr>
            </a:p>
          </p:txBody>
        </p:sp>
        <p:sp>
          <p:nvSpPr>
            <p:cNvPr id="196871" name="Freeform 263"/>
            <p:cNvSpPr>
              <a:spLocks noChangeAspect="1"/>
            </p:cNvSpPr>
            <p:nvPr userDrawn="1"/>
          </p:nvSpPr>
          <p:spPr bwMode="black">
            <a:xfrm>
              <a:off x="676" y="262"/>
              <a:ext cx="52" cy="53"/>
            </a:xfrm>
            <a:custGeom>
              <a:avLst/>
              <a:gdLst/>
              <a:ahLst/>
              <a:cxnLst>
                <a:cxn ang="0">
                  <a:pos x="0" y="14"/>
                </a:cxn>
                <a:cxn ang="0">
                  <a:pos x="14" y="0"/>
                </a:cxn>
                <a:cxn ang="0">
                  <a:pos x="28" y="14"/>
                </a:cxn>
                <a:cxn ang="0">
                  <a:pos x="14" y="28"/>
                </a:cxn>
                <a:cxn ang="0">
                  <a:pos x="0" y="14"/>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w="9525">
              <a:noFill/>
              <a:round/>
              <a:headEnd/>
              <a:tailEnd/>
            </a:ln>
          </p:spPr>
          <p:txBody>
            <a:bodyPr/>
            <a:lstStyle/>
            <a:p>
              <a:pPr>
                <a:defRPr/>
              </a:pPr>
              <a:endParaRPr lang="en-GB" dirty="0">
                <a:solidFill>
                  <a:srgbClr val="30529D"/>
                </a:solidFill>
                <a:ea typeface="+mn-ea"/>
              </a:endParaRPr>
            </a:p>
          </p:txBody>
        </p:sp>
        <p:sp>
          <p:nvSpPr>
            <p:cNvPr id="196872" name="Freeform 264"/>
            <p:cNvSpPr>
              <a:spLocks noChangeAspect="1"/>
            </p:cNvSpPr>
            <p:nvPr userDrawn="1"/>
          </p:nvSpPr>
          <p:spPr bwMode="black">
            <a:xfrm>
              <a:off x="657" y="348"/>
              <a:ext cx="53" cy="126"/>
            </a:xfrm>
            <a:custGeom>
              <a:avLst/>
              <a:gdLst/>
              <a:ahLst/>
              <a:cxnLst>
                <a:cxn ang="0">
                  <a:pos x="0" y="126"/>
                </a:cxn>
                <a:cxn ang="0">
                  <a:pos x="23" y="0"/>
                </a:cxn>
                <a:cxn ang="0">
                  <a:pos x="53" y="0"/>
                </a:cxn>
                <a:cxn ang="0">
                  <a:pos x="30" y="126"/>
                </a:cxn>
                <a:cxn ang="0">
                  <a:pos x="0" y="126"/>
                </a:cxn>
              </a:cxnLst>
              <a:rect l="0" t="0" r="r" b="b"/>
              <a:pathLst>
                <a:path w="53" h="126">
                  <a:moveTo>
                    <a:pt x="0" y="126"/>
                  </a:moveTo>
                  <a:lnTo>
                    <a:pt x="23" y="0"/>
                  </a:lnTo>
                  <a:lnTo>
                    <a:pt x="53" y="0"/>
                  </a:lnTo>
                  <a:lnTo>
                    <a:pt x="30" y="126"/>
                  </a:lnTo>
                  <a:lnTo>
                    <a:pt x="0" y="126"/>
                  </a:lnTo>
                  <a:close/>
                </a:path>
              </a:pathLst>
            </a:custGeom>
            <a:solidFill>
              <a:srgbClr val="6B7C85"/>
            </a:solidFill>
            <a:ln w="9525">
              <a:noFill/>
              <a:round/>
              <a:headEnd/>
              <a:tailEnd/>
            </a:ln>
          </p:spPr>
          <p:txBody>
            <a:bodyPr/>
            <a:lstStyle/>
            <a:p>
              <a:pPr>
                <a:defRPr/>
              </a:pPr>
              <a:endParaRPr lang="en-GB" dirty="0">
                <a:solidFill>
                  <a:srgbClr val="30529D"/>
                </a:solidFill>
                <a:ea typeface="+mn-ea"/>
              </a:endParaRPr>
            </a:p>
          </p:txBody>
        </p:sp>
        <p:sp>
          <p:nvSpPr>
            <p:cNvPr id="196873" name="Freeform 265"/>
            <p:cNvSpPr>
              <a:spLocks noChangeAspect="1"/>
            </p:cNvSpPr>
            <p:nvPr userDrawn="1"/>
          </p:nvSpPr>
          <p:spPr bwMode="black">
            <a:xfrm>
              <a:off x="715" y="345"/>
              <a:ext cx="111" cy="132"/>
            </a:xfrm>
            <a:custGeom>
              <a:avLst/>
              <a:gdLst/>
              <a:ahLst/>
              <a:cxnLst>
                <a:cxn ang="0">
                  <a:pos x="6" y="53"/>
                </a:cxn>
                <a:cxn ang="0">
                  <a:pos x="25" y="59"/>
                </a:cxn>
                <a:cxn ang="0">
                  <a:pos x="36" y="50"/>
                </a:cxn>
                <a:cxn ang="0">
                  <a:pos x="25" y="40"/>
                </a:cxn>
                <a:cxn ang="0">
                  <a:pos x="8" y="22"/>
                </a:cxn>
                <a:cxn ang="0">
                  <a:pos x="35" y="0"/>
                </a:cxn>
                <a:cxn ang="0">
                  <a:pos x="59" y="10"/>
                </a:cxn>
                <a:cxn ang="0">
                  <a:pos x="50" y="18"/>
                </a:cxn>
                <a:cxn ang="0">
                  <a:pos x="35" y="11"/>
                </a:cxn>
                <a:cxn ang="0">
                  <a:pos x="24" y="19"/>
                </a:cxn>
                <a:cxn ang="0">
                  <a:pos x="37" y="30"/>
                </a:cxn>
                <a:cxn ang="0">
                  <a:pos x="52" y="48"/>
                </a:cxn>
                <a:cxn ang="0">
                  <a:pos x="24" y="71"/>
                </a:cxn>
                <a:cxn ang="0">
                  <a:pos x="0" y="64"/>
                </a:cxn>
                <a:cxn ang="0">
                  <a:pos x="6" y="53"/>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w="9525">
              <a:noFill/>
              <a:round/>
              <a:headEnd/>
              <a:tailEnd/>
            </a:ln>
          </p:spPr>
          <p:txBody>
            <a:bodyPr/>
            <a:lstStyle/>
            <a:p>
              <a:pPr>
                <a:defRPr/>
              </a:pPr>
              <a:endParaRPr lang="en-GB" dirty="0">
                <a:solidFill>
                  <a:srgbClr val="30529D"/>
                </a:solidFill>
                <a:ea typeface="+mn-ea"/>
              </a:endParaRPr>
            </a:p>
          </p:txBody>
        </p:sp>
        <p:sp>
          <p:nvSpPr>
            <p:cNvPr id="196874" name="Freeform 266"/>
            <p:cNvSpPr>
              <a:spLocks noChangeAspect="1" noEditPoints="1"/>
            </p:cNvSpPr>
            <p:nvPr userDrawn="1"/>
          </p:nvSpPr>
          <p:spPr bwMode="black">
            <a:xfrm>
              <a:off x="837" y="345"/>
              <a:ext cx="121" cy="132"/>
            </a:xfrm>
            <a:custGeom>
              <a:avLst/>
              <a:gdLst/>
              <a:ahLst/>
              <a:cxnLst>
                <a:cxn ang="0">
                  <a:pos x="56" y="56"/>
                </a:cxn>
                <a:cxn ang="0">
                  <a:pos x="55" y="69"/>
                </a:cxn>
                <a:cxn ang="0">
                  <a:pos x="41" y="69"/>
                </a:cxn>
                <a:cxn ang="0">
                  <a:pos x="41" y="62"/>
                </a:cxn>
                <a:cxn ang="0">
                  <a:pos x="41" y="62"/>
                </a:cxn>
                <a:cxn ang="0">
                  <a:pos x="21" y="71"/>
                </a:cxn>
                <a:cxn ang="0">
                  <a:pos x="0" y="46"/>
                </a:cxn>
                <a:cxn ang="0">
                  <a:pos x="41" y="0"/>
                </a:cxn>
                <a:cxn ang="0">
                  <a:pos x="65" y="4"/>
                </a:cxn>
                <a:cxn ang="0">
                  <a:pos x="56" y="56"/>
                </a:cxn>
                <a:cxn ang="0">
                  <a:pos x="48" y="13"/>
                </a:cxn>
                <a:cxn ang="0">
                  <a:pos x="38" y="11"/>
                </a:cxn>
                <a:cxn ang="0">
                  <a:pos x="15" y="44"/>
                </a:cxn>
                <a:cxn ang="0">
                  <a:pos x="26" y="59"/>
                </a:cxn>
                <a:cxn ang="0">
                  <a:pos x="42" y="48"/>
                </a:cxn>
                <a:cxn ang="0">
                  <a:pos x="48" y="13"/>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w="9525">
              <a:noFill/>
              <a:round/>
              <a:headEnd/>
              <a:tailEnd/>
            </a:ln>
          </p:spPr>
          <p:txBody>
            <a:bodyPr/>
            <a:lstStyle/>
            <a:p>
              <a:pPr>
                <a:defRPr/>
              </a:pPr>
              <a:endParaRPr lang="en-GB" dirty="0">
                <a:solidFill>
                  <a:srgbClr val="30529D"/>
                </a:solidFill>
                <a:ea typeface="+mn-ea"/>
              </a:endParaRPr>
            </a:p>
          </p:txBody>
        </p:sp>
      </p:grpSp>
    </p:spTree>
    <p:extLst>
      <p:ext uri="{BB962C8B-B14F-4D97-AF65-F5344CB8AC3E}">
        <p14:creationId xmlns:p14="http://schemas.microsoft.com/office/powerpoint/2010/main" val="856354335"/>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mj-ea"/>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962766"/>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 id="2147485422"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694059"/>
      </p:ext>
    </p:extLst>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 id="2147485435"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80639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 id="2147485448"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9144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endParaRPr>
          </a:p>
        </p:txBody>
      </p:sp>
      <p:sp>
        <p:nvSpPr>
          <p:cNvPr id="27" name="Title 1"/>
          <p:cNvSpPr txBox="1">
            <a:spLocks/>
          </p:cNvSpPr>
          <p:nvPr/>
        </p:nvSpPr>
        <p:spPr>
          <a:xfrm>
            <a:off x="468313" y="1555750"/>
            <a:ext cx="8229600" cy="936625"/>
          </a:xfrm>
          <a:prstGeom prst="rect">
            <a:avLst/>
          </a:prstGeom>
        </p:spPr>
        <p:txBody>
          <a:bodyPr/>
          <a:lst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a:lstStyle>
          <a:p>
            <a:pPr>
              <a:defRPr/>
            </a:pPr>
            <a:r>
              <a:rPr lang="en-US" dirty="0" smtClean="0">
                <a:solidFill>
                  <a:srgbClr val="FFFFFF"/>
                </a:solidFill>
              </a:rPr>
              <a:t>Click to edit Master title style</a:t>
            </a:r>
            <a:endParaRPr lang="en-GB" dirty="0">
              <a:solidFill>
                <a:srgbClr val="FFFFFF"/>
              </a:solidFill>
            </a:endParaRPr>
          </a:p>
        </p:txBody>
      </p:sp>
      <p:pic>
        <p:nvPicPr>
          <p:cNvPr id="1028" name="Picture 3" descr="C:\DOCUME~1\lenain\LOCALS~1\Temp\7zECD.tmp\LOGO-CE for RTD EN Negative Cya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62375" y="306388"/>
            <a:ext cx="16208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579010"/>
      </p:ext>
    </p:extLst>
  </p:cSld>
  <p:clrMap bg1="lt1" tx1="dk1" bg2="lt2" tx2="dk2" accent1="accent1" accent2="accent2" accent3="accent3" accent4="accent4" accent5="accent5" accent6="accent6" hlink="hlink" folHlink="folHlink"/>
  <p:sldLayoutIdLst>
    <p:sldLayoutId id="2147485451" r:id="rId1"/>
    <p:sldLayoutId id="2147485452" r:id="rId2"/>
    <p:sldLayoutId id="2147485453" r:id="rId3"/>
    <p:sldLayoutId id="2147485454" r:id="rId4"/>
    <p:sldLayoutId id="2147485455" r:id="rId5"/>
    <p:sldLayoutId id="2147485456" r:id="rId6"/>
    <p:sldLayoutId id="2147485457" r:id="rId7"/>
    <p:sldLayoutId id="2147485458" r:id="rId8"/>
    <p:sldLayoutId id="2147485459" r:id="rId9"/>
    <p:sldLayoutId id="2147485460" r:id="rId10"/>
    <p:sldLayoutId id="2147485461" r:id="rId11"/>
    <p:sldLayoutId id="2147485462" r:id="rId12"/>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AE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150068"/>
      </p:ext>
    </p:extLst>
  </p:cSld>
  <p:clrMap bg1="lt1" tx1="dk1" bg2="lt2" tx2="dk2" accent1="accent1" accent2="accent2" accent3="accent3" accent4="accent4" accent5="accent5" accent6="accent6" hlink="hlink" folHlink="folHlink"/>
  <p:sldLayoutIdLst>
    <p:sldLayoutId id="2147485464" r:id="rId1"/>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Calibri"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68" descr="fond clai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Rectangle 4"/>
          <p:cNvSpPr>
            <a:spLocks noGrp="1" noChangeArrowheads="1"/>
          </p:cNvSpPr>
          <p:nvPr>
            <p:ph type="title"/>
          </p:nvPr>
        </p:nvSpPr>
        <p:spPr bwMode="gray">
          <a:xfrm>
            <a:off x="1863725" y="306388"/>
            <a:ext cx="6634163" cy="91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a:t>
            </a:r>
            <a:br>
              <a:rPr lang="en-GB"/>
            </a:br>
            <a:r>
              <a:rPr lang="en-GB"/>
              <a:t>Master title style </a:t>
            </a:r>
          </a:p>
        </p:txBody>
      </p:sp>
      <p:sp>
        <p:nvSpPr>
          <p:cNvPr id="196613" name="Rectangle 5"/>
          <p:cNvSpPr>
            <a:spLocks noGrp="1" noChangeArrowheads="1"/>
          </p:cNvSpPr>
          <p:nvPr>
            <p:ph type="sldNum" sz="quarter" idx="4"/>
          </p:nvPr>
        </p:nvSpPr>
        <p:spPr bwMode="gray">
          <a:xfrm>
            <a:off x="8497888" y="6245225"/>
            <a:ext cx="6461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cs typeface="+mn-cs"/>
              </a:defRPr>
            </a:lvl1pPr>
          </a:lstStyle>
          <a:p>
            <a:pPr>
              <a:defRPr/>
            </a:pPr>
            <a:fld id="{B3DFED6B-C396-4025-983E-50CBDE53F24C}" type="slidenum">
              <a:rPr lang="fr-FR"/>
              <a:pPr>
                <a:defRPr/>
              </a:pPr>
              <a:t>‹#›</a:t>
            </a:fld>
            <a:endParaRPr lang="fr-FR" dirty="0"/>
          </a:p>
        </p:txBody>
      </p:sp>
      <p:sp>
        <p:nvSpPr>
          <p:cNvPr id="196848" name="Rectangle 240"/>
          <p:cNvSpPr>
            <a:spLocks noGrp="1" noChangeArrowheads="1"/>
          </p:cNvSpPr>
          <p:nvPr>
            <p:ph type="body" idx="1"/>
          </p:nvPr>
        </p:nvSpPr>
        <p:spPr bwMode="gray">
          <a:xfrm>
            <a:off x="582613" y="1527175"/>
            <a:ext cx="7915275"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2054" name="Group 257"/>
          <p:cNvGrpSpPr>
            <a:grpSpLocks noChangeAspect="1"/>
          </p:cNvGrpSpPr>
          <p:nvPr/>
        </p:nvGrpSpPr>
        <p:grpSpPr bwMode="auto">
          <a:xfrm>
            <a:off x="649288" y="215900"/>
            <a:ext cx="1101725" cy="1103313"/>
            <a:chOff x="405" y="251"/>
            <a:chExt cx="553" cy="554"/>
          </a:xfrm>
        </p:grpSpPr>
        <p:sp>
          <p:nvSpPr>
            <p:cNvPr id="2055" name="Freeform 258"/>
            <p:cNvSpPr>
              <a:spLocks noChangeAspect="1"/>
            </p:cNvSpPr>
            <p:nvPr userDrawn="1"/>
          </p:nvSpPr>
          <p:spPr bwMode="gray">
            <a:xfrm>
              <a:off x="452" y="298"/>
              <a:ext cx="345" cy="458"/>
            </a:xfrm>
            <a:custGeom>
              <a:avLst/>
              <a:gdLst>
                <a:gd name="T0" fmla="*/ 2147483647 w 185"/>
                <a:gd name="T1" fmla="*/ 2147483647 h 245"/>
                <a:gd name="T2" fmla="*/ 2147483647 w 185"/>
                <a:gd name="T3" fmla="*/ 2147483647 h 245"/>
                <a:gd name="T4" fmla="*/ 2147483647 w 185"/>
                <a:gd name="T5" fmla="*/ 2147483647 h 245"/>
                <a:gd name="T6" fmla="*/ 2147483647 w 185"/>
                <a:gd name="T7" fmla="*/ 2147483647 h 245"/>
                <a:gd name="T8" fmla="*/ 2147483647 w 185"/>
                <a:gd name="T9" fmla="*/ 2147483647 h 245"/>
                <a:gd name="T10" fmla="*/ 2147483647 w 185"/>
                <a:gd name="T11" fmla="*/ 2147483647 h 245"/>
                <a:gd name="T12" fmla="*/ 2147483647 w 185"/>
                <a:gd name="T13" fmla="*/ 0 h 245"/>
                <a:gd name="T14" fmla="*/ 2147483647 w 185"/>
                <a:gd name="T15" fmla="*/ 971952585 h 245"/>
                <a:gd name="T16" fmla="*/ 2147483647 w 185"/>
                <a:gd name="T17" fmla="*/ 2147483647 h 245"/>
                <a:gd name="T18" fmla="*/ 2147483647 w 185"/>
                <a:gd name="T19" fmla="*/ 2147483647 h 245"/>
                <a:gd name="T20" fmla="*/ 2147483647 w 185"/>
                <a:gd name="T21" fmla="*/ 2147483647 h 245"/>
                <a:gd name="T22" fmla="*/ 2147483647 w 185"/>
                <a:gd name="T23" fmla="*/ 2147483647 h 245"/>
                <a:gd name="T24" fmla="*/ 2147483647 w 185"/>
                <a:gd name="T25" fmla="*/ 2147483647 h 245"/>
                <a:gd name="T26" fmla="*/ 2147483647 w 185"/>
                <a:gd name="T27" fmla="*/ 2147483647 h 245"/>
                <a:gd name="T28" fmla="*/ 0 w 185"/>
                <a:gd name="T29" fmla="*/ 2147483647 h 245"/>
                <a:gd name="T30" fmla="*/ 1220479624 w 185"/>
                <a:gd name="T31" fmla="*/ 2147483647 h 245"/>
                <a:gd name="T32" fmla="*/ 2147483647 w 185"/>
                <a:gd name="T33" fmla="*/ 2147483647 h 245"/>
                <a:gd name="T34" fmla="*/ 2147483647 w 185"/>
                <a:gd name="T35" fmla="*/ 2147483647 h 245"/>
                <a:gd name="T36" fmla="*/ 2147483647 w 185"/>
                <a:gd name="T37" fmla="*/ 2147483647 h 245"/>
                <a:gd name="T38" fmla="*/ 2147483647 w 185"/>
                <a:gd name="T39" fmla="*/ 2147483647 h 245"/>
                <a:gd name="T40" fmla="*/ 2147483647 w 185"/>
                <a:gd name="T41" fmla="*/ 2147483647 h 245"/>
                <a:gd name="T42" fmla="*/ 2147483647 w 185"/>
                <a:gd name="T43" fmla="*/ 2147483647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56" name="Oval 259"/>
            <p:cNvSpPr>
              <a:spLocks noChangeAspect="1" noChangeArrowheads="1"/>
            </p:cNvSpPr>
            <p:nvPr userDrawn="1"/>
          </p:nvSpPr>
          <p:spPr bwMode="gray">
            <a:xfrm>
              <a:off x="444" y="461"/>
              <a:ext cx="66" cy="65"/>
            </a:xfrm>
            <a:prstGeom prst="ellipse">
              <a:avLst/>
            </a:prstGeom>
            <a:solidFill>
              <a:srgbClr val="FABA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57" name="Oval 260"/>
            <p:cNvSpPr>
              <a:spLocks noChangeAspect="1" noChangeArrowheads="1"/>
            </p:cNvSpPr>
            <p:nvPr userDrawn="1"/>
          </p:nvSpPr>
          <p:spPr bwMode="gray">
            <a:xfrm>
              <a:off x="405" y="700"/>
              <a:ext cx="105" cy="105"/>
            </a:xfrm>
            <a:prstGeom prst="ellipse">
              <a:avLst/>
            </a:prstGeom>
            <a:solidFill>
              <a:srgbClr val="2B9D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58" name="Oval 261"/>
            <p:cNvSpPr>
              <a:spLocks noChangeAspect="1" noChangeArrowheads="1"/>
            </p:cNvSpPr>
            <p:nvPr userDrawn="1"/>
          </p:nvSpPr>
          <p:spPr bwMode="gray">
            <a:xfrm>
              <a:off x="470" y="251"/>
              <a:ext cx="99" cy="101"/>
            </a:xfrm>
            <a:prstGeom prst="ellipse">
              <a:avLst/>
            </a:prstGeom>
            <a:solidFill>
              <a:srgbClr val="35A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59" name="Oval 262"/>
            <p:cNvSpPr>
              <a:spLocks noChangeAspect="1" noChangeArrowheads="1"/>
            </p:cNvSpPr>
            <p:nvPr userDrawn="1"/>
          </p:nvSpPr>
          <p:spPr bwMode="gray">
            <a:xfrm>
              <a:off x="756" y="666"/>
              <a:ext cx="70" cy="68"/>
            </a:xfrm>
            <a:prstGeom prst="ellipse">
              <a:avLst/>
            </a:prstGeom>
            <a:solidFill>
              <a:srgbClr val="F088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60" name="Freeform 263"/>
            <p:cNvSpPr>
              <a:spLocks noChangeAspect="1"/>
            </p:cNvSpPr>
            <p:nvPr userDrawn="1"/>
          </p:nvSpPr>
          <p:spPr bwMode="gray">
            <a:xfrm>
              <a:off x="676" y="262"/>
              <a:ext cx="52" cy="53"/>
            </a:xfrm>
            <a:custGeom>
              <a:avLst/>
              <a:gdLst>
                <a:gd name="T0" fmla="*/ 0 w 28"/>
                <a:gd name="T1" fmla="*/ 2147483647 h 28"/>
                <a:gd name="T2" fmla="*/ 2147483647 w 28"/>
                <a:gd name="T3" fmla="*/ 0 h 28"/>
                <a:gd name="T4" fmla="*/ 2147483647 w 28"/>
                <a:gd name="T5" fmla="*/ 2147483647 h 28"/>
                <a:gd name="T6" fmla="*/ 2147483647 w 28"/>
                <a:gd name="T7" fmla="*/ 2147483647 h 28"/>
                <a:gd name="T8" fmla="*/ 0 w 28"/>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61" name="Freeform 264"/>
            <p:cNvSpPr>
              <a:spLocks noChangeAspect="1"/>
            </p:cNvSpPr>
            <p:nvPr userDrawn="1"/>
          </p:nvSpPr>
          <p:spPr bwMode="gray">
            <a:xfrm>
              <a:off x="657" y="348"/>
              <a:ext cx="53" cy="126"/>
            </a:xfrm>
            <a:custGeom>
              <a:avLst/>
              <a:gdLst>
                <a:gd name="T0" fmla="*/ 0 w 53"/>
                <a:gd name="T1" fmla="*/ 126 h 126"/>
                <a:gd name="T2" fmla="*/ 23 w 53"/>
                <a:gd name="T3" fmla="*/ 0 h 126"/>
                <a:gd name="T4" fmla="*/ 53 w 53"/>
                <a:gd name="T5" fmla="*/ 0 h 126"/>
                <a:gd name="T6" fmla="*/ 30 w 53"/>
                <a:gd name="T7" fmla="*/ 126 h 126"/>
                <a:gd name="T8" fmla="*/ 0 w 53"/>
                <a:gd name="T9" fmla="*/ 126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
                  <a:moveTo>
                    <a:pt x="0" y="126"/>
                  </a:moveTo>
                  <a:lnTo>
                    <a:pt x="23" y="0"/>
                  </a:lnTo>
                  <a:lnTo>
                    <a:pt x="53" y="0"/>
                  </a:lnTo>
                  <a:lnTo>
                    <a:pt x="30" y="126"/>
                  </a:lnTo>
                  <a:lnTo>
                    <a:pt x="0" y="126"/>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62" name="Freeform 265"/>
            <p:cNvSpPr>
              <a:spLocks noChangeAspect="1"/>
            </p:cNvSpPr>
            <p:nvPr userDrawn="1"/>
          </p:nvSpPr>
          <p:spPr bwMode="gray">
            <a:xfrm>
              <a:off x="715" y="345"/>
              <a:ext cx="111" cy="132"/>
            </a:xfrm>
            <a:custGeom>
              <a:avLst/>
              <a:gdLst>
                <a:gd name="T0" fmla="*/ 1930096971 w 59"/>
                <a:gd name="T1" fmla="*/ 2147483647 h 71"/>
                <a:gd name="T2" fmla="*/ 2147483647 w 59"/>
                <a:gd name="T3" fmla="*/ 2147483647 h 71"/>
                <a:gd name="T4" fmla="*/ 2147483647 w 59"/>
                <a:gd name="T5" fmla="*/ 2147483647 h 71"/>
                <a:gd name="T6" fmla="*/ 2147483647 w 59"/>
                <a:gd name="T7" fmla="*/ 2147483647 h 71"/>
                <a:gd name="T8" fmla="*/ 2147483647 w 59"/>
                <a:gd name="T9" fmla="*/ 2147483647 h 71"/>
                <a:gd name="T10" fmla="*/ 2147483647 w 59"/>
                <a:gd name="T11" fmla="*/ 0 h 71"/>
                <a:gd name="T12" fmla="*/ 2147483647 w 59"/>
                <a:gd name="T13" fmla="*/ 2147483647 h 71"/>
                <a:gd name="T14" fmla="*/ 2147483647 w 59"/>
                <a:gd name="T15" fmla="*/ 2147483647 h 71"/>
                <a:gd name="T16" fmla="*/ 2147483647 w 59"/>
                <a:gd name="T17" fmla="*/ 2147483647 h 71"/>
                <a:gd name="T18" fmla="*/ 2147483647 w 59"/>
                <a:gd name="T19" fmla="*/ 2147483647 h 71"/>
                <a:gd name="T20" fmla="*/ 2147483647 w 59"/>
                <a:gd name="T21" fmla="*/ 2147483647 h 71"/>
                <a:gd name="T22" fmla="*/ 2147483647 w 59"/>
                <a:gd name="T23" fmla="*/ 2147483647 h 71"/>
                <a:gd name="T24" fmla="*/ 2147483647 w 59"/>
                <a:gd name="T25" fmla="*/ 2147483647 h 71"/>
                <a:gd name="T26" fmla="*/ 0 w 59"/>
                <a:gd name="T27" fmla="*/ 2147483647 h 71"/>
                <a:gd name="T28" fmla="*/ 1930096971 w 59"/>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2063" name="Freeform 266"/>
            <p:cNvSpPr>
              <a:spLocks noChangeAspect="1" noEditPoints="1"/>
            </p:cNvSpPr>
            <p:nvPr userDrawn="1"/>
          </p:nvSpPr>
          <p:spPr bwMode="gray">
            <a:xfrm>
              <a:off x="837" y="345"/>
              <a:ext cx="121" cy="132"/>
            </a:xfrm>
            <a:custGeom>
              <a:avLst/>
              <a:gdLst>
                <a:gd name="T0" fmla="*/ 2147483647 w 65"/>
                <a:gd name="T1" fmla="*/ 2147483647 h 71"/>
                <a:gd name="T2" fmla="*/ 2147483647 w 65"/>
                <a:gd name="T3" fmla="*/ 2147483647 h 71"/>
                <a:gd name="T4" fmla="*/ 2147483647 w 65"/>
                <a:gd name="T5" fmla="*/ 2147483647 h 71"/>
                <a:gd name="T6" fmla="*/ 2147483647 w 65"/>
                <a:gd name="T7" fmla="*/ 2147483647 h 71"/>
                <a:gd name="T8" fmla="*/ 2147483647 w 65"/>
                <a:gd name="T9" fmla="*/ 2147483647 h 71"/>
                <a:gd name="T10" fmla="*/ 2147483647 w 65"/>
                <a:gd name="T11" fmla="*/ 2147483647 h 71"/>
                <a:gd name="T12" fmla="*/ 0 w 65"/>
                <a:gd name="T13" fmla="*/ 2147483647 h 71"/>
                <a:gd name="T14" fmla="*/ 2147483647 w 65"/>
                <a:gd name="T15" fmla="*/ 0 h 71"/>
                <a:gd name="T16" fmla="*/ 2147483647 w 65"/>
                <a:gd name="T17" fmla="*/ 843122782 h 71"/>
                <a:gd name="T18" fmla="*/ 2147483647 w 65"/>
                <a:gd name="T19" fmla="*/ 2147483647 h 71"/>
                <a:gd name="T20" fmla="*/ 2147483647 w 65"/>
                <a:gd name="T21" fmla="*/ 2147483647 h 71"/>
                <a:gd name="T22" fmla="*/ 2147483647 w 65"/>
                <a:gd name="T23" fmla="*/ 2147483647 h 71"/>
                <a:gd name="T24" fmla="*/ 2147483647 w 65"/>
                <a:gd name="T25" fmla="*/ 2147483647 h 71"/>
                <a:gd name="T26" fmla="*/ 2147483647 w 65"/>
                <a:gd name="T27" fmla="*/ 2147483647 h 71"/>
                <a:gd name="T28" fmla="*/ 2147483647 w 65"/>
                <a:gd name="T29" fmla="*/ 2147483647 h 71"/>
                <a:gd name="T30" fmla="*/ 2147483647 w 65"/>
                <a:gd name="T31" fmla="*/ 2147483647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96612"/>
                                        </p:tgtEl>
                                        <p:attrNameLst>
                                          <p:attrName>style.visibility</p:attrName>
                                        </p:attrNameLst>
                                      </p:cBhvr>
                                      <p:to>
                                        <p:strVal val="visible"/>
                                      </p:to>
                                    </p:set>
                                    <p:anim calcmode="lin" valueType="num">
                                      <p:cBhvr>
                                        <p:cTn id="7" dur="1000" fill="hold"/>
                                        <p:tgtEl>
                                          <p:spTgt spid="196612"/>
                                        </p:tgtEl>
                                        <p:attrNameLst>
                                          <p:attrName>ppt_x</p:attrName>
                                        </p:attrNameLst>
                                      </p:cBhvr>
                                      <p:tavLst>
                                        <p:tav tm="0">
                                          <p:val>
                                            <p:strVal val="#ppt_x-.2"/>
                                          </p:val>
                                        </p:tav>
                                        <p:tav tm="100000">
                                          <p:val>
                                            <p:strVal val="#ppt_x"/>
                                          </p:val>
                                        </p:tav>
                                      </p:tavLst>
                                    </p:anim>
                                    <p:anim calcmode="lin" valueType="num">
                                      <p:cBhvr>
                                        <p:cTn id="8" dur="1000" fill="hold"/>
                                        <p:tgtEl>
                                          <p:spTgt spid="1966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6612"/>
                                        </p:tgtEl>
                                      </p:cBhvr>
                                    </p:animEffect>
                                  </p:childTnLst>
                                </p:cTn>
                              </p:par>
                            </p:childTnLst>
                          </p:cTn>
                        </p:par>
                        <p:par>
                          <p:cTn id="10" fill="hold" nodeType="afterGroup">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6848">
                                            <p:txEl>
                                              <p:pRg st="0" end="0"/>
                                            </p:txEl>
                                          </p:spTgt>
                                        </p:tgtEl>
                                        <p:attrNameLst>
                                          <p:attrName>style.visibility</p:attrName>
                                        </p:attrNameLst>
                                      </p:cBhvr>
                                      <p:to>
                                        <p:strVal val="visible"/>
                                      </p:to>
                                    </p:set>
                                    <p:animEffect transition="in" filter="wipe(left)">
                                      <p:cBhvr>
                                        <p:cTn id="13" dur="1000"/>
                                        <p:tgtEl>
                                          <p:spTgt spid="196848">
                                            <p:txEl>
                                              <p:pRg st="0" end="0"/>
                                            </p:txEl>
                                          </p:spTgt>
                                        </p:tgtEl>
                                      </p:cBhvr>
                                    </p:animEffect>
                                  </p:childTnLst>
                                </p:cTn>
                              </p:par>
                            </p:childTnLst>
                          </p:cTn>
                        </p:par>
                        <p:par>
                          <p:cTn id="14" fill="hold" nodeType="afterGroup">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96848">
                                            <p:txEl>
                                              <p:pRg st="1" end="1"/>
                                            </p:txEl>
                                          </p:spTgt>
                                        </p:tgtEl>
                                        <p:attrNameLst>
                                          <p:attrName>style.visibility</p:attrName>
                                        </p:attrNameLst>
                                      </p:cBhvr>
                                      <p:to>
                                        <p:strVal val="visible"/>
                                      </p:to>
                                    </p:set>
                                    <p:animEffect transition="in" filter="wipe(left)">
                                      <p:cBhvr>
                                        <p:cTn id="17" dur="1000"/>
                                        <p:tgtEl>
                                          <p:spTgt spid="1968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p:bldP spid="196848" grpId="0" build="p">
        <p:tmplLst>
          <p:tmpl lvl="1">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196848"/>
                        </p:tgtEl>
                        <p:attrNameLst>
                          <p:attrName>style.visibility</p:attrName>
                        </p:attrNameLst>
                      </p:cBhvr>
                      <p:to>
                        <p:strVal val="visible"/>
                      </p:to>
                    </p:set>
                    <p:animEffect transition="in" filter="wipe(left)">
                      <p:cBhvr>
                        <p:cTn dur="1000"/>
                        <p:tgtEl>
                          <p:spTgt spid="196848"/>
                        </p:tgtEl>
                      </p:cBhvr>
                    </p:animEffect>
                  </p:childTnLst>
                </p:cTn>
              </p:par>
            </p:tnLst>
          </p:tmpl>
        </p:tmplLst>
      </p:bldP>
    </p:bld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ea typeface="Arial" charset="0"/>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ea typeface="Arial" charset="0"/>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ea typeface="Arial" charset="0"/>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ea typeface="Arial" charset="0"/>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7"/>
          <p:cNvPicPr>
            <a:picLocks noChangeAspect="1" noChangeArrowheads="1"/>
          </p:cNvPicPr>
          <p:nvPr/>
        </p:nvPicPr>
        <p:blipFill>
          <a:blip r:embed="rId14"/>
          <a:srcRect/>
          <a:stretch>
            <a:fillRect/>
          </a:stretch>
        </p:blipFill>
        <p:spPr bwMode="gray">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7572" name="Rectangle 4"/>
          <p:cNvSpPr>
            <a:spLocks noGrp="1" noChangeArrowheads="1"/>
          </p:cNvSpPr>
          <p:nvPr>
            <p:ph type="title"/>
          </p:nvPr>
        </p:nvSpPr>
        <p:spPr bwMode="gray">
          <a:xfrm>
            <a:off x="1863725" y="306388"/>
            <a:ext cx="6634163" cy="91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a:t>
            </a:r>
            <a:br>
              <a:rPr lang="en-GB"/>
            </a:br>
            <a:r>
              <a:rPr lang="en-GB"/>
              <a:t>Master title style </a:t>
            </a:r>
          </a:p>
        </p:txBody>
      </p:sp>
      <p:sp>
        <p:nvSpPr>
          <p:cNvPr id="237573" name="Rectangle 5"/>
          <p:cNvSpPr>
            <a:spLocks noGrp="1" noChangeArrowheads="1"/>
          </p:cNvSpPr>
          <p:nvPr>
            <p:ph type="sldNum" sz="quarter" idx="4"/>
          </p:nvPr>
        </p:nvSpPr>
        <p:spPr bwMode="gray">
          <a:xfrm>
            <a:off x="8497888" y="6245225"/>
            <a:ext cx="6461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sz="1200">
                <a:solidFill>
                  <a:schemeClr val="bg1"/>
                </a:solidFill>
                <a:cs typeface="+mn-cs"/>
              </a:defRPr>
            </a:lvl1pPr>
          </a:lstStyle>
          <a:p>
            <a:pPr>
              <a:defRPr/>
            </a:pPr>
            <a:fld id="{B4A8063E-EE44-4B05-838D-4B8E481F329A}" type="slidenum">
              <a:rPr lang="fr-FR"/>
              <a:pPr>
                <a:defRPr/>
              </a:pPr>
              <a:t>‹#›</a:t>
            </a:fld>
            <a:endParaRPr lang="fr-FR" dirty="0"/>
          </a:p>
        </p:txBody>
      </p:sp>
      <p:sp>
        <p:nvSpPr>
          <p:cNvPr id="237574" name="Rectangle 6"/>
          <p:cNvSpPr>
            <a:spLocks noGrp="1" noChangeArrowheads="1"/>
          </p:cNvSpPr>
          <p:nvPr>
            <p:ph type="body" idx="1"/>
          </p:nvPr>
        </p:nvSpPr>
        <p:spPr bwMode="gray">
          <a:xfrm>
            <a:off x="582613" y="1527175"/>
            <a:ext cx="7915275"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3078" name="Group 19"/>
          <p:cNvGrpSpPr>
            <a:grpSpLocks/>
          </p:cNvGrpSpPr>
          <p:nvPr/>
        </p:nvGrpSpPr>
        <p:grpSpPr bwMode="auto">
          <a:xfrm>
            <a:off x="649288" y="215900"/>
            <a:ext cx="1106487" cy="1106488"/>
            <a:chOff x="4190" y="256"/>
            <a:chExt cx="697" cy="697"/>
          </a:xfrm>
        </p:grpSpPr>
        <p:sp>
          <p:nvSpPr>
            <p:cNvPr id="3079" name="Freeform 20"/>
            <p:cNvSpPr>
              <a:spLocks/>
            </p:cNvSpPr>
            <p:nvPr userDrawn="1"/>
          </p:nvSpPr>
          <p:spPr bwMode="gray">
            <a:xfrm>
              <a:off x="4252" y="315"/>
              <a:ext cx="432" cy="577"/>
            </a:xfrm>
            <a:custGeom>
              <a:avLst/>
              <a:gdLst>
                <a:gd name="T0" fmla="*/ 2147483647 w 183"/>
                <a:gd name="T1" fmla="*/ 2147483647 h 244"/>
                <a:gd name="T2" fmla="*/ 2147483647 w 183"/>
                <a:gd name="T3" fmla="*/ 2147483647 h 244"/>
                <a:gd name="T4" fmla="*/ 2147483647 w 183"/>
                <a:gd name="T5" fmla="*/ 2147483647 h 244"/>
                <a:gd name="T6" fmla="*/ 2147483647 w 183"/>
                <a:gd name="T7" fmla="*/ 2147483647 h 244"/>
                <a:gd name="T8" fmla="*/ 2147483647 w 183"/>
                <a:gd name="T9" fmla="*/ 2147483647 h 244"/>
                <a:gd name="T10" fmla="*/ 2147483647 w 183"/>
                <a:gd name="T11" fmla="*/ 2147483647 h 244"/>
                <a:gd name="T12" fmla="*/ 2147483647 w 183"/>
                <a:gd name="T13" fmla="*/ 0 h 244"/>
                <a:gd name="T14" fmla="*/ 2147483647 w 183"/>
                <a:gd name="T15" fmla="*/ 2147483647 h 244"/>
                <a:gd name="T16" fmla="*/ 2147483647 w 183"/>
                <a:gd name="T17" fmla="*/ 2147483647 h 244"/>
                <a:gd name="T18" fmla="*/ 2147483647 w 183"/>
                <a:gd name="T19" fmla="*/ 2147483647 h 244"/>
                <a:gd name="T20" fmla="*/ 2147483647 w 183"/>
                <a:gd name="T21" fmla="*/ 2147483647 h 244"/>
                <a:gd name="T22" fmla="*/ 2147483647 w 183"/>
                <a:gd name="T23" fmla="*/ 2147483647 h 244"/>
                <a:gd name="T24" fmla="*/ 2147483647 w 183"/>
                <a:gd name="T25" fmla="*/ 2147483647 h 244"/>
                <a:gd name="T26" fmla="*/ 2147483647 w 183"/>
                <a:gd name="T27" fmla="*/ 2147483647 h 244"/>
                <a:gd name="T28" fmla="*/ 0 w 183"/>
                <a:gd name="T29" fmla="*/ 2147483647 h 244"/>
                <a:gd name="T30" fmla="*/ 2147483647 w 183"/>
                <a:gd name="T31" fmla="*/ 2147483647 h 244"/>
                <a:gd name="T32" fmla="*/ 2147483647 w 183"/>
                <a:gd name="T33" fmla="*/ 2147483647 h 244"/>
                <a:gd name="T34" fmla="*/ 2147483647 w 183"/>
                <a:gd name="T35" fmla="*/ 2147483647 h 244"/>
                <a:gd name="T36" fmla="*/ 2147483647 w 183"/>
                <a:gd name="T37" fmla="*/ 2147483647 h 244"/>
                <a:gd name="T38" fmla="*/ 2147483647 w 183"/>
                <a:gd name="T39" fmla="*/ 2147483647 h 244"/>
                <a:gd name="T40" fmla="*/ 2147483647 w 183"/>
                <a:gd name="T41" fmla="*/ 2147483647 h 244"/>
                <a:gd name="T42" fmla="*/ 2147483647 w 183"/>
                <a:gd name="T43" fmla="*/ 2147483647 h 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244">
                  <a:moveTo>
                    <a:pt x="127" y="123"/>
                  </a:moveTo>
                  <a:cubicBezTo>
                    <a:pt x="126" y="122"/>
                    <a:pt x="124" y="122"/>
                    <a:pt x="123" y="122"/>
                  </a:cubicBezTo>
                  <a:cubicBezTo>
                    <a:pt x="118" y="125"/>
                    <a:pt x="113" y="127"/>
                    <a:pt x="107" y="127"/>
                  </a:cubicBezTo>
                  <a:cubicBezTo>
                    <a:pt x="92" y="127"/>
                    <a:pt x="79" y="114"/>
                    <a:pt x="79" y="98"/>
                  </a:cubicBezTo>
                  <a:cubicBezTo>
                    <a:pt x="79" y="89"/>
                    <a:pt x="83" y="81"/>
                    <a:pt x="90" y="75"/>
                  </a:cubicBezTo>
                  <a:cubicBezTo>
                    <a:pt x="91" y="74"/>
                    <a:pt x="92" y="72"/>
                    <a:pt x="91" y="71"/>
                  </a:cubicBezTo>
                  <a:cubicBezTo>
                    <a:pt x="38" y="0"/>
                    <a:pt x="38" y="0"/>
                    <a:pt x="38" y="0"/>
                  </a:cubicBezTo>
                  <a:cubicBezTo>
                    <a:pt x="33" y="4"/>
                    <a:pt x="33" y="4"/>
                    <a:pt x="33" y="4"/>
                  </a:cubicBezTo>
                  <a:cubicBezTo>
                    <a:pt x="85" y="72"/>
                    <a:pt x="85" y="72"/>
                    <a:pt x="85" y="72"/>
                  </a:cubicBezTo>
                  <a:cubicBezTo>
                    <a:pt x="77" y="79"/>
                    <a:pt x="73" y="88"/>
                    <a:pt x="73" y="97"/>
                  </a:cubicBezTo>
                  <a:cubicBezTo>
                    <a:pt x="12" y="102"/>
                    <a:pt x="12" y="102"/>
                    <a:pt x="12" y="102"/>
                  </a:cubicBezTo>
                  <a:cubicBezTo>
                    <a:pt x="13" y="107"/>
                    <a:pt x="13" y="107"/>
                    <a:pt x="13" y="107"/>
                  </a:cubicBezTo>
                  <a:cubicBezTo>
                    <a:pt x="73" y="103"/>
                    <a:pt x="73" y="103"/>
                    <a:pt x="73" y="103"/>
                  </a:cubicBezTo>
                  <a:cubicBezTo>
                    <a:pt x="75" y="111"/>
                    <a:pt x="79" y="119"/>
                    <a:pt x="85" y="124"/>
                  </a:cubicBezTo>
                  <a:cubicBezTo>
                    <a:pt x="0" y="241"/>
                    <a:pt x="0" y="241"/>
                    <a:pt x="0" y="241"/>
                  </a:cubicBezTo>
                  <a:cubicBezTo>
                    <a:pt x="4" y="244"/>
                    <a:pt x="4" y="244"/>
                    <a:pt x="4" y="244"/>
                  </a:cubicBezTo>
                  <a:cubicBezTo>
                    <a:pt x="90" y="127"/>
                    <a:pt x="90" y="127"/>
                    <a:pt x="90" y="127"/>
                  </a:cubicBezTo>
                  <a:cubicBezTo>
                    <a:pt x="95" y="131"/>
                    <a:pt x="101" y="132"/>
                    <a:pt x="107" y="132"/>
                  </a:cubicBezTo>
                  <a:cubicBezTo>
                    <a:pt x="113" y="132"/>
                    <a:pt x="118" y="131"/>
                    <a:pt x="123" y="129"/>
                  </a:cubicBezTo>
                  <a:cubicBezTo>
                    <a:pt x="178" y="216"/>
                    <a:pt x="178" y="216"/>
                    <a:pt x="178" y="216"/>
                  </a:cubicBezTo>
                  <a:cubicBezTo>
                    <a:pt x="183" y="213"/>
                    <a:pt x="183" y="213"/>
                    <a:pt x="183" y="213"/>
                  </a:cubicBezTo>
                  <a:lnTo>
                    <a:pt x="12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0" name="Oval 21"/>
            <p:cNvSpPr>
              <a:spLocks noChangeArrowheads="1"/>
            </p:cNvSpPr>
            <p:nvPr userDrawn="1"/>
          </p:nvSpPr>
          <p:spPr bwMode="gray">
            <a:xfrm>
              <a:off x="4240" y="521"/>
              <a:ext cx="82" cy="82"/>
            </a:xfrm>
            <a:prstGeom prst="ellipse">
              <a:avLst/>
            </a:prstGeom>
            <a:solidFill>
              <a:srgbClr val="FB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1" name="Oval 22"/>
            <p:cNvSpPr>
              <a:spLocks noChangeArrowheads="1"/>
            </p:cNvSpPr>
            <p:nvPr userDrawn="1"/>
          </p:nvSpPr>
          <p:spPr bwMode="gray">
            <a:xfrm>
              <a:off x="4240" y="521"/>
              <a:ext cx="82" cy="8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82" name="Oval 23"/>
            <p:cNvSpPr>
              <a:spLocks noChangeArrowheads="1"/>
            </p:cNvSpPr>
            <p:nvPr userDrawn="1"/>
          </p:nvSpPr>
          <p:spPr bwMode="gray">
            <a:xfrm>
              <a:off x="4190" y="821"/>
              <a:ext cx="132" cy="132"/>
            </a:xfrm>
            <a:prstGeom prst="ellipse">
              <a:avLst/>
            </a:pr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3" name="Oval 24"/>
            <p:cNvSpPr>
              <a:spLocks noChangeArrowheads="1"/>
            </p:cNvSpPr>
            <p:nvPr userDrawn="1"/>
          </p:nvSpPr>
          <p:spPr bwMode="gray">
            <a:xfrm>
              <a:off x="4190" y="821"/>
              <a:ext cx="132" cy="13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84" name="Oval 25"/>
            <p:cNvSpPr>
              <a:spLocks noChangeArrowheads="1"/>
            </p:cNvSpPr>
            <p:nvPr userDrawn="1"/>
          </p:nvSpPr>
          <p:spPr bwMode="gray">
            <a:xfrm>
              <a:off x="4273" y="256"/>
              <a:ext cx="125" cy="127"/>
            </a:xfrm>
            <a:prstGeom prst="ellipse">
              <a:avLst/>
            </a:pr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5" name="Oval 26"/>
            <p:cNvSpPr>
              <a:spLocks noChangeArrowheads="1"/>
            </p:cNvSpPr>
            <p:nvPr userDrawn="1"/>
          </p:nvSpPr>
          <p:spPr bwMode="gray">
            <a:xfrm>
              <a:off x="4273" y="256"/>
              <a:ext cx="125" cy="127"/>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86" name="Oval 27"/>
            <p:cNvSpPr>
              <a:spLocks noChangeArrowheads="1"/>
            </p:cNvSpPr>
            <p:nvPr userDrawn="1"/>
          </p:nvSpPr>
          <p:spPr bwMode="gray">
            <a:xfrm>
              <a:off x="4634" y="778"/>
              <a:ext cx="85" cy="88"/>
            </a:xfrm>
            <a:prstGeom prst="ellipse">
              <a:avLst/>
            </a:prstGeom>
            <a:solidFill>
              <a:srgbClr val="F1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7" name="Oval 28"/>
            <p:cNvSpPr>
              <a:spLocks noChangeArrowheads="1"/>
            </p:cNvSpPr>
            <p:nvPr userDrawn="1"/>
          </p:nvSpPr>
          <p:spPr bwMode="gray">
            <a:xfrm>
              <a:off x="4634" y="778"/>
              <a:ext cx="85" cy="88"/>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88" name="Freeform 29"/>
            <p:cNvSpPr>
              <a:spLocks/>
            </p:cNvSpPr>
            <p:nvPr userDrawn="1"/>
          </p:nvSpPr>
          <p:spPr bwMode="gray">
            <a:xfrm>
              <a:off x="4533" y="272"/>
              <a:ext cx="63" cy="64"/>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solidFill>
              <a:srgbClr val="2F52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89" name="Freeform 30"/>
            <p:cNvSpPr>
              <a:spLocks/>
            </p:cNvSpPr>
            <p:nvPr userDrawn="1"/>
          </p:nvSpPr>
          <p:spPr bwMode="gray">
            <a:xfrm>
              <a:off x="4533" y="272"/>
              <a:ext cx="63" cy="64"/>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3090" name="Freeform 31"/>
            <p:cNvSpPr>
              <a:spLocks/>
            </p:cNvSpPr>
            <p:nvPr userDrawn="1"/>
          </p:nvSpPr>
          <p:spPr bwMode="gray">
            <a:xfrm>
              <a:off x="4509" y="379"/>
              <a:ext cx="64" cy="158"/>
            </a:xfrm>
            <a:custGeom>
              <a:avLst/>
              <a:gdLst>
                <a:gd name="T0" fmla="*/ 0 w 64"/>
                <a:gd name="T1" fmla="*/ 158 h 158"/>
                <a:gd name="T2" fmla="*/ 26 w 64"/>
                <a:gd name="T3" fmla="*/ 0 h 158"/>
                <a:gd name="T4" fmla="*/ 64 w 64"/>
                <a:gd name="T5" fmla="*/ 0 h 158"/>
                <a:gd name="T6" fmla="*/ 38 w 64"/>
                <a:gd name="T7" fmla="*/ 158 h 158"/>
                <a:gd name="T8" fmla="*/ 0 w 64"/>
                <a:gd name="T9" fmla="*/ 15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58">
                  <a:moveTo>
                    <a:pt x="0" y="158"/>
                  </a:moveTo>
                  <a:lnTo>
                    <a:pt x="26" y="0"/>
                  </a:lnTo>
                  <a:lnTo>
                    <a:pt x="64" y="0"/>
                  </a:lnTo>
                  <a:lnTo>
                    <a:pt x="38"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91" name="Freeform 32"/>
            <p:cNvSpPr>
              <a:spLocks/>
            </p:cNvSpPr>
            <p:nvPr userDrawn="1"/>
          </p:nvSpPr>
          <p:spPr bwMode="gray">
            <a:xfrm>
              <a:off x="4582" y="374"/>
              <a:ext cx="137" cy="168"/>
            </a:xfrm>
            <a:custGeom>
              <a:avLst/>
              <a:gdLst>
                <a:gd name="T0" fmla="*/ 2147483647 w 58"/>
                <a:gd name="T1" fmla="*/ 2147483647 h 71"/>
                <a:gd name="T2" fmla="*/ 2147483647 w 58"/>
                <a:gd name="T3" fmla="*/ 2147483647 h 71"/>
                <a:gd name="T4" fmla="*/ 2147483647 w 58"/>
                <a:gd name="T5" fmla="*/ 2147483647 h 71"/>
                <a:gd name="T6" fmla="*/ 2147483647 w 58"/>
                <a:gd name="T7" fmla="*/ 2147483647 h 71"/>
                <a:gd name="T8" fmla="*/ 2147483647 w 58"/>
                <a:gd name="T9" fmla="*/ 2147483647 h 71"/>
                <a:gd name="T10" fmla="*/ 2147483647 w 58"/>
                <a:gd name="T11" fmla="*/ 0 h 71"/>
                <a:gd name="T12" fmla="*/ 2147483647 w 58"/>
                <a:gd name="T13" fmla="*/ 2147483647 h 71"/>
                <a:gd name="T14" fmla="*/ 2147483647 w 58"/>
                <a:gd name="T15" fmla="*/ 2147483647 h 71"/>
                <a:gd name="T16" fmla="*/ 2147483647 w 58"/>
                <a:gd name="T17" fmla="*/ 2147483647 h 71"/>
                <a:gd name="T18" fmla="*/ 2147483647 w 58"/>
                <a:gd name="T19" fmla="*/ 2147483647 h 71"/>
                <a:gd name="T20" fmla="*/ 2147483647 w 58"/>
                <a:gd name="T21" fmla="*/ 2147483647 h 71"/>
                <a:gd name="T22" fmla="*/ 2147483647 w 58"/>
                <a:gd name="T23" fmla="*/ 2147483647 h 71"/>
                <a:gd name="T24" fmla="*/ 2147483647 w 58"/>
                <a:gd name="T25" fmla="*/ 2147483647 h 71"/>
                <a:gd name="T26" fmla="*/ 0 w 58"/>
                <a:gd name="T27" fmla="*/ 2147483647 h 71"/>
                <a:gd name="T28" fmla="*/ 2147483647 w 58"/>
                <a:gd name="T29" fmla="*/ 214748364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71">
                  <a:moveTo>
                    <a:pt x="6" y="53"/>
                  </a:moveTo>
                  <a:cubicBezTo>
                    <a:pt x="10" y="55"/>
                    <a:pt x="17" y="59"/>
                    <a:pt x="24" y="59"/>
                  </a:cubicBezTo>
                  <a:cubicBezTo>
                    <a:pt x="31" y="59"/>
                    <a:pt x="36" y="56"/>
                    <a:pt x="36" y="50"/>
                  </a:cubicBezTo>
                  <a:cubicBezTo>
                    <a:pt x="36" y="45"/>
                    <a:pt x="30" y="43"/>
                    <a:pt x="25" y="40"/>
                  </a:cubicBezTo>
                  <a:cubicBezTo>
                    <a:pt x="17" y="37"/>
                    <a:pt x="8" y="34"/>
                    <a:pt x="8" y="22"/>
                  </a:cubicBezTo>
                  <a:cubicBezTo>
                    <a:pt x="8" y="7"/>
                    <a:pt x="20" y="0"/>
                    <a:pt x="34" y="0"/>
                  </a:cubicBezTo>
                  <a:cubicBezTo>
                    <a:pt x="44" y="0"/>
                    <a:pt x="54" y="4"/>
                    <a:pt x="58" y="10"/>
                  </a:cubicBezTo>
                  <a:cubicBezTo>
                    <a:pt x="49" y="18"/>
                    <a:pt x="49" y="18"/>
                    <a:pt x="49" y="18"/>
                  </a:cubicBezTo>
                  <a:cubicBezTo>
                    <a:pt x="45" y="14"/>
                    <a:pt x="40" y="11"/>
                    <a:pt x="34" y="11"/>
                  </a:cubicBezTo>
                  <a:cubicBezTo>
                    <a:pt x="29" y="11"/>
                    <a:pt x="24" y="14"/>
                    <a:pt x="24" y="20"/>
                  </a:cubicBezTo>
                  <a:cubicBezTo>
                    <a:pt x="24" y="26"/>
                    <a:pt x="30" y="27"/>
                    <a:pt x="37" y="30"/>
                  </a:cubicBezTo>
                  <a:cubicBezTo>
                    <a:pt x="44" y="33"/>
                    <a:pt x="52" y="38"/>
                    <a:pt x="52" y="48"/>
                  </a:cubicBezTo>
                  <a:cubicBezTo>
                    <a:pt x="52" y="63"/>
                    <a:pt x="41" y="71"/>
                    <a:pt x="24" y="71"/>
                  </a:cubicBezTo>
                  <a:cubicBezTo>
                    <a:pt x="12" y="71"/>
                    <a:pt x="3" y="66"/>
                    <a:pt x="0" y="63"/>
                  </a:cubicBez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3092" name="Freeform 33"/>
            <p:cNvSpPr>
              <a:spLocks noEditPoints="1"/>
            </p:cNvSpPr>
            <p:nvPr userDrawn="1"/>
          </p:nvSpPr>
          <p:spPr bwMode="gray">
            <a:xfrm>
              <a:off x="4734" y="374"/>
              <a:ext cx="153" cy="165"/>
            </a:xfrm>
            <a:custGeom>
              <a:avLst/>
              <a:gdLst>
                <a:gd name="T0" fmla="*/ 2147483647 w 65"/>
                <a:gd name="T1" fmla="*/ 2147483647 h 70"/>
                <a:gd name="T2" fmla="*/ 2147483647 w 65"/>
                <a:gd name="T3" fmla="*/ 2147483647 h 70"/>
                <a:gd name="T4" fmla="*/ 2147483647 w 65"/>
                <a:gd name="T5" fmla="*/ 2147483647 h 70"/>
                <a:gd name="T6" fmla="*/ 2147483647 w 65"/>
                <a:gd name="T7" fmla="*/ 2147483647 h 70"/>
                <a:gd name="T8" fmla="*/ 2147483647 w 65"/>
                <a:gd name="T9" fmla="*/ 2147483647 h 70"/>
                <a:gd name="T10" fmla="*/ 2147483647 w 65"/>
                <a:gd name="T11" fmla="*/ 2147483647 h 70"/>
                <a:gd name="T12" fmla="*/ 0 w 65"/>
                <a:gd name="T13" fmla="*/ 2147483647 h 70"/>
                <a:gd name="T14" fmla="*/ 2147483647 w 65"/>
                <a:gd name="T15" fmla="*/ 0 h 70"/>
                <a:gd name="T16" fmla="*/ 2147483647 w 65"/>
                <a:gd name="T17" fmla="*/ 2147483647 h 70"/>
                <a:gd name="T18" fmla="*/ 2147483647 w 65"/>
                <a:gd name="T19" fmla="*/ 2147483647 h 70"/>
                <a:gd name="T20" fmla="*/ 2147483647 w 65"/>
                <a:gd name="T21" fmla="*/ 2147483647 h 70"/>
                <a:gd name="T22" fmla="*/ 2147483647 w 65"/>
                <a:gd name="T23" fmla="*/ 2147483647 h 70"/>
                <a:gd name="T24" fmla="*/ 2147483647 w 65"/>
                <a:gd name="T25" fmla="*/ 2147483647 h 70"/>
                <a:gd name="T26" fmla="*/ 2147483647 w 65"/>
                <a:gd name="T27" fmla="*/ 2147483647 h 70"/>
                <a:gd name="T28" fmla="*/ 2147483647 w 65"/>
                <a:gd name="T29" fmla="*/ 2147483647 h 70"/>
                <a:gd name="T30" fmla="*/ 2147483647 w 65"/>
                <a:gd name="T31" fmla="*/ 214748364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56" y="56"/>
                  </a:moveTo>
                  <a:cubicBezTo>
                    <a:pt x="55" y="69"/>
                    <a:pt x="55" y="69"/>
                    <a:pt x="55" y="69"/>
                  </a:cubicBezTo>
                  <a:cubicBezTo>
                    <a:pt x="41" y="69"/>
                    <a:pt x="41" y="69"/>
                    <a:pt x="41" y="69"/>
                  </a:cubicBezTo>
                  <a:cubicBezTo>
                    <a:pt x="42" y="62"/>
                    <a:pt x="42" y="62"/>
                    <a:pt x="42" y="62"/>
                  </a:cubicBezTo>
                  <a:cubicBezTo>
                    <a:pt x="41" y="62"/>
                    <a:pt x="41" y="61"/>
                    <a:pt x="41" y="61"/>
                  </a:cubicBezTo>
                  <a:cubicBezTo>
                    <a:pt x="36" y="68"/>
                    <a:pt x="30" y="70"/>
                    <a:pt x="21" y="70"/>
                  </a:cubicBezTo>
                  <a:cubicBezTo>
                    <a:pt x="7" y="70"/>
                    <a:pt x="0" y="61"/>
                    <a:pt x="0" y="46"/>
                  </a:cubicBezTo>
                  <a:cubicBezTo>
                    <a:pt x="0" y="19"/>
                    <a:pt x="15" y="0"/>
                    <a:pt x="41" y="0"/>
                  </a:cubicBezTo>
                  <a:cubicBezTo>
                    <a:pt x="47" y="0"/>
                    <a:pt x="56" y="1"/>
                    <a:pt x="65" y="5"/>
                  </a:cubicBezTo>
                  <a:lnTo>
                    <a:pt x="56" y="56"/>
                  </a:lnTo>
                  <a:close/>
                  <a:moveTo>
                    <a:pt x="48" y="13"/>
                  </a:moveTo>
                  <a:cubicBezTo>
                    <a:pt x="46" y="12"/>
                    <a:pt x="42" y="11"/>
                    <a:pt x="38" y="11"/>
                  </a:cubicBezTo>
                  <a:cubicBezTo>
                    <a:pt x="21" y="11"/>
                    <a:pt x="16" y="32"/>
                    <a:pt x="16" y="44"/>
                  </a:cubicBezTo>
                  <a:cubicBezTo>
                    <a:pt x="16" y="52"/>
                    <a:pt x="18" y="59"/>
                    <a:pt x="27" y="59"/>
                  </a:cubicBezTo>
                  <a:cubicBezTo>
                    <a:pt x="35" y="59"/>
                    <a:pt x="41" y="53"/>
                    <a:pt x="42" y="48"/>
                  </a:cubicBezTo>
                  <a:lnTo>
                    <a:pt x="4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 id="2147485254" r:id="rId12"/>
  </p:sldLayoutIdLst>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37572"/>
                                        </p:tgtEl>
                                        <p:attrNameLst>
                                          <p:attrName>style.visibility</p:attrName>
                                        </p:attrNameLst>
                                      </p:cBhvr>
                                      <p:to>
                                        <p:strVal val="visible"/>
                                      </p:to>
                                    </p:set>
                                    <p:anim calcmode="lin" valueType="num">
                                      <p:cBhvr>
                                        <p:cTn id="7" dur="1000" fill="hold"/>
                                        <p:tgtEl>
                                          <p:spTgt spid="237572"/>
                                        </p:tgtEl>
                                        <p:attrNameLst>
                                          <p:attrName>ppt_x</p:attrName>
                                        </p:attrNameLst>
                                      </p:cBhvr>
                                      <p:tavLst>
                                        <p:tav tm="0">
                                          <p:val>
                                            <p:strVal val="#ppt_x-.2"/>
                                          </p:val>
                                        </p:tav>
                                        <p:tav tm="100000">
                                          <p:val>
                                            <p:strVal val="#ppt_x"/>
                                          </p:val>
                                        </p:tav>
                                      </p:tavLst>
                                    </p:anim>
                                    <p:anim calcmode="lin" valueType="num">
                                      <p:cBhvr>
                                        <p:cTn id="8" dur="1000" fill="hold"/>
                                        <p:tgtEl>
                                          <p:spTgt spid="23757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7572"/>
                                        </p:tgtEl>
                                      </p:cBhvr>
                                    </p:animEffect>
                                  </p:childTnLst>
                                </p:cTn>
                              </p:par>
                            </p:childTnLst>
                          </p:cTn>
                        </p:par>
                        <p:par>
                          <p:cTn id="10" fill="hold" nodeType="afterGroup">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7574">
                                            <p:txEl>
                                              <p:pRg st="0" end="0"/>
                                            </p:txEl>
                                          </p:spTgt>
                                        </p:tgtEl>
                                        <p:attrNameLst>
                                          <p:attrName>style.visibility</p:attrName>
                                        </p:attrNameLst>
                                      </p:cBhvr>
                                      <p:to>
                                        <p:strVal val="visible"/>
                                      </p:to>
                                    </p:set>
                                    <p:animEffect transition="in" filter="wipe(left)">
                                      <p:cBhvr>
                                        <p:cTn id="13" dur="1000"/>
                                        <p:tgtEl>
                                          <p:spTgt spid="237574">
                                            <p:txEl>
                                              <p:pRg st="0" end="0"/>
                                            </p:txEl>
                                          </p:spTgt>
                                        </p:tgtEl>
                                      </p:cBhvr>
                                    </p:animEffect>
                                  </p:childTnLst>
                                </p:cTn>
                              </p:par>
                            </p:childTnLst>
                          </p:cTn>
                        </p:par>
                        <p:par>
                          <p:cTn id="14" fill="hold" nodeType="afterGroup">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237574">
                                            <p:txEl>
                                              <p:pRg st="1" end="1"/>
                                            </p:txEl>
                                          </p:spTgt>
                                        </p:tgtEl>
                                        <p:attrNameLst>
                                          <p:attrName>style.visibility</p:attrName>
                                        </p:attrNameLst>
                                      </p:cBhvr>
                                      <p:to>
                                        <p:strVal val="visible"/>
                                      </p:to>
                                    </p:set>
                                    <p:animEffect transition="in" filter="wipe(left)">
                                      <p:cBhvr>
                                        <p:cTn id="17" dur="1000"/>
                                        <p:tgtEl>
                                          <p:spTgt spid="2375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2" grpId="0"/>
      <p:bldP spid="237574" grpId="0" build="p">
        <p:tmplLst>
          <p:tmpl lvl="1">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237574"/>
                        </p:tgtEl>
                        <p:attrNameLst>
                          <p:attrName>style.visibility</p:attrName>
                        </p:attrNameLst>
                      </p:cBhvr>
                      <p:to>
                        <p:strVal val="visible"/>
                      </p:to>
                    </p:set>
                    <p:animEffect transition="in" filter="wipe(left)">
                      <p:cBhvr>
                        <p:cTn dur="1000"/>
                        <p:tgtEl>
                          <p:spTgt spid="237574"/>
                        </p:tgtEl>
                      </p:cBhvr>
                    </p:animEffect>
                  </p:childTnLst>
                </p:cTn>
              </p:par>
            </p:tnLst>
          </p:tmpl>
        </p:tmplLst>
      </p:bldP>
    </p:bld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ＭＳ Ｐゴシック" charset="0"/>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ea typeface="ＭＳ Ｐゴシック"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bg1"/>
          </a:solidFill>
          <a:latin typeface="+mn-lt"/>
          <a:ea typeface="Arial" charset="0"/>
          <a:cs typeface="+mn-cs"/>
        </a:defRPr>
      </a:lvl2pPr>
      <a:lvl3pPr marL="1143000" indent="-228600" algn="l" rtl="0" eaLnBrk="0" fontAlgn="base" hangingPunct="0">
        <a:spcBef>
          <a:spcPct val="20000"/>
        </a:spcBef>
        <a:spcAft>
          <a:spcPct val="0"/>
        </a:spcAft>
        <a:buClr>
          <a:schemeClr val="bg2"/>
        </a:buClr>
        <a:buChar char="•"/>
        <a:defRPr>
          <a:solidFill>
            <a:schemeClr val="bg1"/>
          </a:solidFill>
          <a:latin typeface="+mn-lt"/>
          <a:ea typeface="Arial" charset="0"/>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bg1"/>
          </a:solidFill>
          <a:latin typeface="+mn-lt"/>
          <a:ea typeface="Arial" charset="0"/>
          <a:cs typeface="+mn-cs"/>
        </a:defRPr>
      </a:lvl4pPr>
      <a:lvl5pPr marL="2057400" indent="-228600" algn="l" rtl="0" eaLnBrk="0" fontAlgn="base" hangingPunct="0">
        <a:spcBef>
          <a:spcPct val="20000"/>
        </a:spcBef>
        <a:spcAft>
          <a:spcPct val="0"/>
        </a:spcAft>
        <a:buClr>
          <a:schemeClr val="bg1"/>
        </a:buClr>
        <a:buChar char="•"/>
        <a:defRPr sz="1600">
          <a:solidFill>
            <a:schemeClr val="bg1"/>
          </a:solidFill>
          <a:latin typeface="+mn-lt"/>
          <a:ea typeface="Arial" charset="0"/>
          <a:cs typeface="+mn-cs"/>
        </a:defRPr>
      </a:lvl5pPr>
      <a:lvl6pPr marL="2514600" indent="-228600" algn="l" rtl="0" fontAlgn="base">
        <a:spcBef>
          <a:spcPct val="20000"/>
        </a:spcBef>
        <a:spcAft>
          <a:spcPct val="0"/>
        </a:spcAft>
        <a:buClr>
          <a:schemeClr val="bg1"/>
        </a:buClr>
        <a:buChar char="•"/>
        <a:defRPr sz="1600">
          <a:solidFill>
            <a:schemeClr val="bg1"/>
          </a:solidFill>
          <a:latin typeface="+mn-lt"/>
          <a:cs typeface="+mn-cs"/>
        </a:defRPr>
      </a:lvl6pPr>
      <a:lvl7pPr marL="2971800" indent="-228600" algn="l" rtl="0" fontAlgn="base">
        <a:spcBef>
          <a:spcPct val="20000"/>
        </a:spcBef>
        <a:spcAft>
          <a:spcPct val="0"/>
        </a:spcAft>
        <a:buClr>
          <a:schemeClr val="bg1"/>
        </a:buClr>
        <a:buChar char="•"/>
        <a:defRPr sz="1600">
          <a:solidFill>
            <a:schemeClr val="bg1"/>
          </a:solidFill>
          <a:latin typeface="+mn-lt"/>
          <a:cs typeface="+mn-cs"/>
        </a:defRPr>
      </a:lvl7pPr>
      <a:lvl8pPr marL="3429000" indent="-228600" algn="l" rtl="0" fontAlgn="base">
        <a:spcBef>
          <a:spcPct val="20000"/>
        </a:spcBef>
        <a:spcAft>
          <a:spcPct val="0"/>
        </a:spcAft>
        <a:buClr>
          <a:schemeClr val="bg1"/>
        </a:buClr>
        <a:buChar char="•"/>
        <a:defRPr sz="1600">
          <a:solidFill>
            <a:schemeClr val="bg1"/>
          </a:solidFill>
          <a:latin typeface="+mn-lt"/>
          <a:cs typeface="+mn-cs"/>
        </a:defRPr>
      </a:lvl8pPr>
      <a:lvl9pPr marL="3886200" indent="-228600" algn="l" rtl="0" fontAlgn="base">
        <a:spcBef>
          <a:spcPct val="20000"/>
        </a:spcBef>
        <a:spcAft>
          <a:spcPct val="0"/>
        </a:spcAft>
        <a:buClr>
          <a:schemeClr val="bg1"/>
        </a:buClr>
        <a:buChar char="•"/>
        <a:defRPr sz="16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540" descr="fond simple"/>
          <p:cNvPicPr>
            <a:picLocks noChangeAspect="1" noChangeArrowheads="1"/>
          </p:cNvPicPr>
          <p:nvPr/>
        </p:nvPicPr>
        <p:blipFill>
          <a:blip r:embed="rId13">
            <a:extLst>
              <a:ext uri="{28A0092B-C50C-407E-A947-70E740481C1C}">
                <a14:useLocalDpi xmlns:a14="http://schemas.microsoft.com/office/drawing/2010/main" val="0"/>
              </a:ext>
            </a:extLst>
          </a:blip>
          <a:srcRect b="86436"/>
          <a:stretch>
            <a:fillRect/>
          </a:stretch>
        </p:blipFill>
        <p:spPr bwMode="white">
          <a:xfrm>
            <a:off x="0" y="0"/>
            <a:ext cx="914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59" descr="shutterstock_40354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white">
          <a:xfrm>
            <a:off x="0" y="6319838"/>
            <a:ext cx="91408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p:cNvSpPr>
            <a:spLocks noGrp="1" noChangeArrowheads="1"/>
          </p:cNvSpPr>
          <p:nvPr>
            <p:ph type="title"/>
          </p:nvPr>
        </p:nvSpPr>
        <p:spPr bwMode="black">
          <a:xfrm>
            <a:off x="1863725" y="153988"/>
            <a:ext cx="66341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b" anchorCtr="0" compatLnSpc="1">
            <a:prstTxWarp prst="textNoShape">
              <a:avLst/>
            </a:prstTxWarp>
          </a:bodyPr>
          <a:lstStyle/>
          <a:p>
            <a:pPr lvl="0"/>
            <a:r>
              <a:rPr lang="en-GB" smtClean="0"/>
              <a:t>Click to edit Master title style </a:t>
            </a:r>
          </a:p>
        </p:txBody>
      </p:sp>
      <p:sp>
        <p:nvSpPr>
          <p:cNvPr id="11270" name="Rectangle 6"/>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defRPr sz="1200">
                <a:solidFill>
                  <a:srgbClr val="FFFFFF"/>
                </a:solidFill>
                <a:ea typeface="+mn-ea"/>
              </a:defRPr>
            </a:lvl1pPr>
          </a:lstStyle>
          <a:p>
            <a:pPr>
              <a:defRPr/>
            </a:pPr>
            <a:fld id="{4972387A-5957-4681-9C2E-3F4651E0D476}" type="slidenum">
              <a:rPr lang="fr-FR"/>
              <a:pPr>
                <a:defRPr/>
              </a:pPr>
              <a:t>‹#›</a:t>
            </a:fld>
            <a:endParaRPr lang="fr-FR" dirty="0"/>
          </a:p>
        </p:txBody>
      </p:sp>
      <p:sp>
        <p:nvSpPr>
          <p:cNvPr id="4102" name="Rectangle 3"/>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4103" name="Group 534"/>
          <p:cNvGrpSpPr>
            <a:grpSpLocks/>
          </p:cNvGrpSpPr>
          <p:nvPr/>
        </p:nvGrpSpPr>
        <p:grpSpPr bwMode="auto">
          <a:xfrm>
            <a:off x="649288" y="215900"/>
            <a:ext cx="1106487" cy="1106488"/>
            <a:chOff x="409" y="136"/>
            <a:chExt cx="697" cy="697"/>
          </a:xfrm>
        </p:grpSpPr>
        <p:grpSp>
          <p:nvGrpSpPr>
            <p:cNvPr id="4104" name="Group 506"/>
            <p:cNvGrpSpPr>
              <a:grpSpLocks/>
            </p:cNvGrpSpPr>
            <p:nvPr userDrawn="1"/>
          </p:nvGrpSpPr>
          <p:grpSpPr bwMode="auto">
            <a:xfrm>
              <a:off x="409" y="136"/>
              <a:ext cx="697" cy="697"/>
              <a:chOff x="4190" y="256"/>
              <a:chExt cx="697" cy="697"/>
            </a:xfrm>
          </p:grpSpPr>
          <p:sp>
            <p:nvSpPr>
              <p:cNvPr id="4108" name="Freeform 435"/>
              <p:cNvSpPr>
                <a:spLocks/>
              </p:cNvSpPr>
              <p:nvPr userDrawn="1"/>
            </p:nvSpPr>
            <p:spPr bwMode="black">
              <a:xfrm>
                <a:off x="4252" y="315"/>
                <a:ext cx="432" cy="577"/>
              </a:xfrm>
              <a:custGeom>
                <a:avLst/>
                <a:gdLst>
                  <a:gd name="T0" fmla="*/ 122516 w 183"/>
                  <a:gd name="T1" fmla="*/ 120297 h 244"/>
                  <a:gd name="T2" fmla="*/ 118543 w 183"/>
                  <a:gd name="T3" fmla="*/ 119425 h 244"/>
                  <a:gd name="T4" fmla="*/ 103295 w 183"/>
                  <a:gd name="T5" fmla="*/ 124027 h 244"/>
                  <a:gd name="T6" fmla="*/ 75956 w 183"/>
                  <a:gd name="T7" fmla="*/ 95966 h 244"/>
                  <a:gd name="T8" fmla="*/ 86523 w 183"/>
                  <a:gd name="T9" fmla="*/ 73272 h 244"/>
                  <a:gd name="T10" fmla="*/ 87892 w 183"/>
                  <a:gd name="T11" fmla="*/ 69453 h 244"/>
                  <a:gd name="T12" fmla="*/ 36652 w 183"/>
                  <a:gd name="T13" fmla="*/ 0 h 244"/>
                  <a:gd name="T14" fmla="*/ 31836 w 183"/>
                  <a:gd name="T15" fmla="*/ 3691 h 244"/>
                  <a:gd name="T16" fmla="*/ 82047 w 183"/>
                  <a:gd name="T17" fmla="*/ 70325 h 244"/>
                  <a:gd name="T18" fmla="*/ 70248 w 183"/>
                  <a:gd name="T19" fmla="*/ 94812 h 244"/>
                  <a:gd name="T20" fmla="*/ 11430 w 183"/>
                  <a:gd name="T21" fmla="*/ 99696 h 244"/>
                  <a:gd name="T22" fmla="*/ 12606 w 183"/>
                  <a:gd name="T23" fmla="*/ 104572 h 244"/>
                  <a:gd name="T24" fmla="*/ 70248 w 183"/>
                  <a:gd name="T25" fmla="*/ 100888 h 244"/>
                  <a:gd name="T26" fmla="*/ 82047 w 183"/>
                  <a:gd name="T27" fmla="*/ 121208 h 244"/>
                  <a:gd name="T28" fmla="*/ 0 w 183"/>
                  <a:gd name="T29" fmla="*/ 235757 h 244"/>
                  <a:gd name="T30" fmla="*/ 3673 w 183"/>
                  <a:gd name="T31" fmla="*/ 238575 h 244"/>
                  <a:gd name="T32" fmla="*/ 86523 w 183"/>
                  <a:gd name="T33" fmla="*/ 124027 h 244"/>
                  <a:gd name="T34" fmla="*/ 103295 w 183"/>
                  <a:gd name="T35" fmla="*/ 129026 h 244"/>
                  <a:gd name="T36" fmla="*/ 118543 w 183"/>
                  <a:gd name="T37" fmla="*/ 126089 h 244"/>
                  <a:gd name="T38" fmla="*/ 171495 w 183"/>
                  <a:gd name="T39" fmla="*/ 211262 h 244"/>
                  <a:gd name="T40" fmla="*/ 176516 w 183"/>
                  <a:gd name="T41" fmla="*/ 208451 h 244"/>
                  <a:gd name="T42" fmla="*/ 122516 w 183"/>
                  <a:gd name="T43" fmla="*/ 120297 h 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244">
                    <a:moveTo>
                      <a:pt x="127" y="123"/>
                    </a:moveTo>
                    <a:cubicBezTo>
                      <a:pt x="126" y="122"/>
                      <a:pt x="124" y="122"/>
                      <a:pt x="123" y="122"/>
                    </a:cubicBezTo>
                    <a:cubicBezTo>
                      <a:pt x="118" y="125"/>
                      <a:pt x="113" y="127"/>
                      <a:pt x="107" y="127"/>
                    </a:cubicBezTo>
                    <a:cubicBezTo>
                      <a:pt x="92" y="127"/>
                      <a:pt x="79" y="114"/>
                      <a:pt x="79" y="98"/>
                    </a:cubicBezTo>
                    <a:cubicBezTo>
                      <a:pt x="79" y="89"/>
                      <a:pt x="83" y="81"/>
                      <a:pt x="90" y="75"/>
                    </a:cubicBezTo>
                    <a:cubicBezTo>
                      <a:pt x="91" y="74"/>
                      <a:pt x="92" y="72"/>
                      <a:pt x="91" y="71"/>
                    </a:cubicBezTo>
                    <a:cubicBezTo>
                      <a:pt x="38" y="0"/>
                      <a:pt x="38" y="0"/>
                      <a:pt x="38" y="0"/>
                    </a:cubicBezTo>
                    <a:cubicBezTo>
                      <a:pt x="33" y="4"/>
                      <a:pt x="33" y="4"/>
                      <a:pt x="33" y="4"/>
                    </a:cubicBezTo>
                    <a:cubicBezTo>
                      <a:pt x="85" y="72"/>
                      <a:pt x="85" y="72"/>
                      <a:pt x="85" y="72"/>
                    </a:cubicBezTo>
                    <a:cubicBezTo>
                      <a:pt x="77" y="79"/>
                      <a:pt x="73" y="88"/>
                      <a:pt x="73" y="97"/>
                    </a:cubicBezTo>
                    <a:cubicBezTo>
                      <a:pt x="12" y="102"/>
                      <a:pt x="12" y="102"/>
                      <a:pt x="12" y="102"/>
                    </a:cubicBezTo>
                    <a:cubicBezTo>
                      <a:pt x="13" y="107"/>
                      <a:pt x="13" y="107"/>
                      <a:pt x="13" y="107"/>
                    </a:cubicBezTo>
                    <a:cubicBezTo>
                      <a:pt x="73" y="103"/>
                      <a:pt x="73" y="103"/>
                      <a:pt x="73" y="103"/>
                    </a:cubicBezTo>
                    <a:cubicBezTo>
                      <a:pt x="75" y="111"/>
                      <a:pt x="79" y="119"/>
                      <a:pt x="85" y="124"/>
                    </a:cubicBezTo>
                    <a:cubicBezTo>
                      <a:pt x="0" y="241"/>
                      <a:pt x="0" y="241"/>
                      <a:pt x="0" y="241"/>
                    </a:cubicBezTo>
                    <a:cubicBezTo>
                      <a:pt x="4" y="244"/>
                      <a:pt x="4" y="244"/>
                      <a:pt x="4" y="244"/>
                    </a:cubicBezTo>
                    <a:cubicBezTo>
                      <a:pt x="90" y="127"/>
                      <a:pt x="90" y="127"/>
                      <a:pt x="90" y="127"/>
                    </a:cubicBezTo>
                    <a:cubicBezTo>
                      <a:pt x="95" y="131"/>
                      <a:pt x="101" y="132"/>
                      <a:pt x="107" y="132"/>
                    </a:cubicBezTo>
                    <a:cubicBezTo>
                      <a:pt x="113" y="132"/>
                      <a:pt x="118" y="131"/>
                      <a:pt x="123" y="129"/>
                    </a:cubicBezTo>
                    <a:cubicBezTo>
                      <a:pt x="178" y="216"/>
                      <a:pt x="178" y="216"/>
                      <a:pt x="178" y="216"/>
                    </a:cubicBezTo>
                    <a:cubicBezTo>
                      <a:pt x="183" y="213"/>
                      <a:pt x="183" y="213"/>
                      <a:pt x="183" y="213"/>
                    </a:cubicBezTo>
                    <a:lnTo>
                      <a:pt x="12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09" name="Oval 436"/>
              <p:cNvSpPr>
                <a:spLocks noChangeArrowheads="1"/>
              </p:cNvSpPr>
              <p:nvPr userDrawn="1"/>
            </p:nvSpPr>
            <p:spPr bwMode="black">
              <a:xfrm>
                <a:off x="4240" y="521"/>
                <a:ext cx="82" cy="82"/>
              </a:xfrm>
              <a:prstGeom prst="ellipse">
                <a:avLst/>
              </a:prstGeom>
              <a:solidFill>
                <a:srgbClr val="FB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sp>
            <p:nvSpPr>
              <p:cNvPr id="4110" name="Oval 437"/>
              <p:cNvSpPr>
                <a:spLocks noChangeArrowheads="1"/>
              </p:cNvSpPr>
              <p:nvPr userDrawn="1"/>
            </p:nvSpPr>
            <p:spPr bwMode="black">
              <a:xfrm>
                <a:off x="4240" y="521"/>
                <a:ext cx="82" cy="8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30529D"/>
                  </a:solidFill>
                </a:endParaRPr>
              </a:p>
            </p:txBody>
          </p:sp>
          <p:sp>
            <p:nvSpPr>
              <p:cNvPr id="4111" name="Oval 438"/>
              <p:cNvSpPr>
                <a:spLocks noChangeArrowheads="1"/>
              </p:cNvSpPr>
              <p:nvPr userDrawn="1"/>
            </p:nvSpPr>
            <p:spPr bwMode="black">
              <a:xfrm>
                <a:off x="4190" y="821"/>
                <a:ext cx="132" cy="132"/>
              </a:xfrm>
              <a:prstGeom prst="ellipse">
                <a:avLst/>
              </a:pr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sp>
            <p:nvSpPr>
              <p:cNvPr id="4112" name="Oval 439"/>
              <p:cNvSpPr>
                <a:spLocks noChangeArrowheads="1"/>
              </p:cNvSpPr>
              <p:nvPr userDrawn="1"/>
            </p:nvSpPr>
            <p:spPr bwMode="black">
              <a:xfrm>
                <a:off x="4190" y="821"/>
                <a:ext cx="132" cy="13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30529D"/>
                  </a:solidFill>
                </a:endParaRPr>
              </a:p>
            </p:txBody>
          </p:sp>
          <p:sp>
            <p:nvSpPr>
              <p:cNvPr id="4113" name="Oval 440"/>
              <p:cNvSpPr>
                <a:spLocks noChangeArrowheads="1"/>
              </p:cNvSpPr>
              <p:nvPr userDrawn="1"/>
            </p:nvSpPr>
            <p:spPr bwMode="black">
              <a:xfrm>
                <a:off x="4273" y="256"/>
                <a:ext cx="125" cy="127"/>
              </a:xfrm>
              <a:prstGeom prst="ellipse">
                <a:avLst/>
              </a:pr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sp>
            <p:nvSpPr>
              <p:cNvPr id="4114" name="Oval 441"/>
              <p:cNvSpPr>
                <a:spLocks noChangeArrowheads="1"/>
              </p:cNvSpPr>
              <p:nvPr userDrawn="1"/>
            </p:nvSpPr>
            <p:spPr bwMode="black">
              <a:xfrm>
                <a:off x="4273" y="256"/>
                <a:ext cx="125" cy="127"/>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30529D"/>
                  </a:solidFill>
                </a:endParaRPr>
              </a:p>
            </p:txBody>
          </p:sp>
          <p:sp>
            <p:nvSpPr>
              <p:cNvPr id="4115" name="Oval 442"/>
              <p:cNvSpPr>
                <a:spLocks noChangeArrowheads="1"/>
              </p:cNvSpPr>
              <p:nvPr userDrawn="1"/>
            </p:nvSpPr>
            <p:spPr bwMode="black">
              <a:xfrm>
                <a:off x="4634" y="778"/>
                <a:ext cx="85" cy="88"/>
              </a:xfrm>
              <a:prstGeom prst="ellipse">
                <a:avLst/>
              </a:prstGeom>
              <a:solidFill>
                <a:srgbClr val="F1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sp>
            <p:nvSpPr>
              <p:cNvPr id="4116" name="Oval 443"/>
              <p:cNvSpPr>
                <a:spLocks noChangeArrowheads="1"/>
              </p:cNvSpPr>
              <p:nvPr userDrawn="1"/>
            </p:nvSpPr>
            <p:spPr bwMode="black">
              <a:xfrm>
                <a:off x="4634" y="778"/>
                <a:ext cx="85" cy="88"/>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30529D"/>
                  </a:solidFill>
                </a:endParaRPr>
              </a:p>
            </p:txBody>
          </p:sp>
          <p:sp>
            <p:nvSpPr>
              <p:cNvPr id="4117" name="Freeform 444"/>
              <p:cNvSpPr>
                <a:spLocks/>
              </p:cNvSpPr>
              <p:nvPr userDrawn="1"/>
            </p:nvSpPr>
            <p:spPr bwMode="black">
              <a:xfrm>
                <a:off x="4533" y="272"/>
                <a:ext cx="63" cy="64"/>
              </a:xfrm>
              <a:custGeom>
                <a:avLst/>
                <a:gdLst>
                  <a:gd name="T0" fmla="*/ 0 w 27"/>
                  <a:gd name="T1" fmla="*/ 12945 h 27"/>
                  <a:gd name="T2" fmla="*/ 12451 w 27"/>
                  <a:gd name="T3" fmla="*/ 0 h 27"/>
                  <a:gd name="T4" fmla="*/ 23716 w 27"/>
                  <a:gd name="T5" fmla="*/ 12945 h 27"/>
                  <a:gd name="T6" fmla="*/ 12451 w 27"/>
                  <a:gd name="T7" fmla="*/ 26930 h 27"/>
                  <a:gd name="T8" fmla="*/ 0 w 27"/>
                  <a:gd name="T9" fmla="*/ 12945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solidFill>
                <a:srgbClr val="2F52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18" name="Freeform 445"/>
              <p:cNvSpPr>
                <a:spLocks/>
              </p:cNvSpPr>
              <p:nvPr userDrawn="1"/>
            </p:nvSpPr>
            <p:spPr bwMode="black">
              <a:xfrm>
                <a:off x="4533" y="272"/>
                <a:ext cx="63" cy="64"/>
              </a:xfrm>
              <a:custGeom>
                <a:avLst/>
                <a:gdLst>
                  <a:gd name="T0" fmla="*/ 0 w 27"/>
                  <a:gd name="T1" fmla="*/ 12945 h 27"/>
                  <a:gd name="T2" fmla="*/ 12451 w 27"/>
                  <a:gd name="T3" fmla="*/ 0 h 27"/>
                  <a:gd name="T4" fmla="*/ 23716 w 27"/>
                  <a:gd name="T5" fmla="*/ 12945 h 27"/>
                  <a:gd name="T6" fmla="*/ 12451 w 27"/>
                  <a:gd name="T7" fmla="*/ 26930 h 27"/>
                  <a:gd name="T8" fmla="*/ 0 w 27"/>
                  <a:gd name="T9" fmla="*/ 12945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4119" name="Freeform 503"/>
              <p:cNvSpPr>
                <a:spLocks/>
              </p:cNvSpPr>
              <p:nvPr userDrawn="1"/>
            </p:nvSpPr>
            <p:spPr bwMode="black">
              <a:xfrm>
                <a:off x="4509" y="379"/>
                <a:ext cx="64" cy="158"/>
              </a:xfrm>
              <a:custGeom>
                <a:avLst/>
                <a:gdLst>
                  <a:gd name="T0" fmla="*/ 0 w 64"/>
                  <a:gd name="T1" fmla="*/ 158 h 158"/>
                  <a:gd name="T2" fmla="*/ 26 w 64"/>
                  <a:gd name="T3" fmla="*/ 0 h 158"/>
                  <a:gd name="T4" fmla="*/ 64 w 64"/>
                  <a:gd name="T5" fmla="*/ 0 h 158"/>
                  <a:gd name="T6" fmla="*/ 38 w 64"/>
                  <a:gd name="T7" fmla="*/ 158 h 158"/>
                  <a:gd name="T8" fmla="*/ 0 w 64"/>
                  <a:gd name="T9" fmla="*/ 15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58">
                    <a:moveTo>
                      <a:pt x="0" y="158"/>
                    </a:moveTo>
                    <a:lnTo>
                      <a:pt x="26" y="0"/>
                    </a:lnTo>
                    <a:lnTo>
                      <a:pt x="64" y="0"/>
                    </a:lnTo>
                    <a:lnTo>
                      <a:pt x="38"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20" name="Freeform 504"/>
              <p:cNvSpPr>
                <a:spLocks/>
              </p:cNvSpPr>
              <p:nvPr userDrawn="1"/>
            </p:nvSpPr>
            <p:spPr bwMode="black">
              <a:xfrm>
                <a:off x="4582" y="374"/>
                <a:ext cx="137" cy="168"/>
              </a:xfrm>
              <a:custGeom>
                <a:avLst/>
                <a:gdLst>
                  <a:gd name="T0" fmla="*/ 5735 w 58"/>
                  <a:gd name="T1" fmla="*/ 51907 h 71"/>
                  <a:gd name="T2" fmla="*/ 23472 w 58"/>
                  <a:gd name="T3" fmla="*/ 58095 h 71"/>
                  <a:gd name="T4" fmla="*/ 34921 w 58"/>
                  <a:gd name="T5" fmla="*/ 48961 h 71"/>
                  <a:gd name="T6" fmla="*/ 24131 w 58"/>
                  <a:gd name="T7" fmla="*/ 39466 h 71"/>
                  <a:gd name="T8" fmla="*/ 7788 w 58"/>
                  <a:gd name="T9" fmla="*/ 21594 h 71"/>
                  <a:gd name="T10" fmla="*/ 32774 w 58"/>
                  <a:gd name="T11" fmla="*/ 0 h 71"/>
                  <a:gd name="T12" fmla="*/ 56246 w 58"/>
                  <a:gd name="T13" fmla="*/ 10000 h 71"/>
                  <a:gd name="T14" fmla="*/ 47565 w 58"/>
                  <a:gd name="T15" fmla="*/ 17872 h 71"/>
                  <a:gd name="T16" fmla="*/ 32774 w 58"/>
                  <a:gd name="T17" fmla="*/ 10901 h 71"/>
                  <a:gd name="T18" fmla="*/ 23472 w 58"/>
                  <a:gd name="T19" fmla="*/ 19500 h 71"/>
                  <a:gd name="T20" fmla="*/ 35792 w 58"/>
                  <a:gd name="T21" fmla="*/ 29528 h 71"/>
                  <a:gd name="T22" fmla="*/ 50527 w 58"/>
                  <a:gd name="T23" fmla="*/ 47400 h 71"/>
                  <a:gd name="T24" fmla="*/ 23472 w 58"/>
                  <a:gd name="T25" fmla="*/ 69869 h 71"/>
                  <a:gd name="T26" fmla="*/ 0 w 58"/>
                  <a:gd name="T27" fmla="*/ 61947 h 71"/>
                  <a:gd name="T28" fmla="*/ 5735 w 58"/>
                  <a:gd name="T29" fmla="*/ 51907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71">
                    <a:moveTo>
                      <a:pt x="6" y="53"/>
                    </a:moveTo>
                    <a:cubicBezTo>
                      <a:pt x="10" y="55"/>
                      <a:pt x="17" y="59"/>
                      <a:pt x="24" y="59"/>
                    </a:cubicBezTo>
                    <a:cubicBezTo>
                      <a:pt x="31" y="59"/>
                      <a:pt x="36" y="56"/>
                      <a:pt x="36" y="50"/>
                    </a:cubicBezTo>
                    <a:cubicBezTo>
                      <a:pt x="36" y="45"/>
                      <a:pt x="30" y="43"/>
                      <a:pt x="25" y="40"/>
                    </a:cubicBezTo>
                    <a:cubicBezTo>
                      <a:pt x="17" y="37"/>
                      <a:pt x="8" y="34"/>
                      <a:pt x="8" y="22"/>
                    </a:cubicBezTo>
                    <a:cubicBezTo>
                      <a:pt x="8" y="7"/>
                      <a:pt x="20" y="0"/>
                      <a:pt x="34" y="0"/>
                    </a:cubicBezTo>
                    <a:cubicBezTo>
                      <a:pt x="44" y="0"/>
                      <a:pt x="54" y="4"/>
                      <a:pt x="58" y="10"/>
                    </a:cubicBezTo>
                    <a:cubicBezTo>
                      <a:pt x="49" y="18"/>
                      <a:pt x="49" y="18"/>
                      <a:pt x="49" y="18"/>
                    </a:cubicBezTo>
                    <a:cubicBezTo>
                      <a:pt x="45" y="14"/>
                      <a:pt x="40" y="11"/>
                      <a:pt x="34" y="11"/>
                    </a:cubicBezTo>
                    <a:cubicBezTo>
                      <a:pt x="29" y="11"/>
                      <a:pt x="24" y="14"/>
                      <a:pt x="24" y="20"/>
                    </a:cubicBezTo>
                    <a:cubicBezTo>
                      <a:pt x="24" y="26"/>
                      <a:pt x="30" y="27"/>
                      <a:pt x="37" y="30"/>
                    </a:cubicBezTo>
                    <a:cubicBezTo>
                      <a:pt x="44" y="33"/>
                      <a:pt x="52" y="38"/>
                      <a:pt x="52" y="48"/>
                    </a:cubicBezTo>
                    <a:cubicBezTo>
                      <a:pt x="52" y="63"/>
                      <a:pt x="41" y="71"/>
                      <a:pt x="24" y="71"/>
                    </a:cubicBezTo>
                    <a:cubicBezTo>
                      <a:pt x="12" y="71"/>
                      <a:pt x="3" y="66"/>
                      <a:pt x="0" y="63"/>
                    </a:cubicBez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4121" name="Freeform 505"/>
              <p:cNvSpPr>
                <a:spLocks noEditPoints="1"/>
              </p:cNvSpPr>
              <p:nvPr userDrawn="1"/>
            </p:nvSpPr>
            <p:spPr bwMode="black">
              <a:xfrm>
                <a:off x="4734" y="374"/>
                <a:ext cx="153" cy="165"/>
              </a:xfrm>
              <a:custGeom>
                <a:avLst/>
                <a:gdLst>
                  <a:gd name="T0" fmla="*/ 52896 w 65"/>
                  <a:gd name="T1" fmla="*/ 53345 h 70"/>
                  <a:gd name="T2" fmla="*/ 51721 w 65"/>
                  <a:gd name="T3" fmla="*/ 65852 h 70"/>
                  <a:gd name="T4" fmla="*/ 38801 w 65"/>
                  <a:gd name="T5" fmla="*/ 65852 h 70"/>
                  <a:gd name="T6" fmla="*/ 39594 w 65"/>
                  <a:gd name="T7" fmla="*/ 59028 h 70"/>
                  <a:gd name="T8" fmla="*/ 38801 w 65"/>
                  <a:gd name="T9" fmla="*/ 58134 h 70"/>
                  <a:gd name="T10" fmla="*/ 19586 w 65"/>
                  <a:gd name="T11" fmla="*/ 66740 h 70"/>
                  <a:gd name="T12" fmla="*/ 0 w 65"/>
                  <a:gd name="T13" fmla="*/ 43744 h 70"/>
                  <a:gd name="T14" fmla="*/ 38801 w 65"/>
                  <a:gd name="T15" fmla="*/ 0 h 70"/>
                  <a:gd name="T16" fmla="*/ 61219 w 65"/>
                  <a:gd name="T17" fmla="*/ 4818 h 70"/>
                  <a:gd name="T18" fmla="*/ 52896 w 65"/>
                  <a:gd name="T19" fmla="*/ 53345 h 70"/>
                  <a:gd name="T20" fmla="*/ 45255 w 65"/>
                  <a:gd name="T21" fmla="*/ 12507 h 70"/>
                  <a:gd name="T22" fmla="*/ 35555 w 65"/>
                  <a:gd name="T23" fmla="*/ 10463 h 70"/>
                  <a:gd name="T24" fmla="*/ 15105 w 65"/>
                  <a:gd name="T25" fmla="*/ 42037 h 70"/>
                  <a:gd name="T26" fmla="*/ 25664 w 65"/>
                  <a:gd name="T27" fmla="*/ 56251 h 70"/>
                  <a:gd name="T28" fmla="*/ 39594 w 65"/>
                  <a:gd name="T29" fmla="*/ 45627 h 70"/>
                  <a:gd name="T30" fmla="*/ 45255 w 65"/>
                  <a:gd name="T31" fmla="*/ 12507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56" y="56"/>
                    </a:moveTo>
                    <a:cubicBezTo>
                      <a:pt x="55" y="69"/>
                      <a:pt x="55" y="69"/>
                      <a:pt x="55" y="69"/>
                    </a:cubicBezTo>
                    <a:cubicBezTo>
                      <a:pt x="41" y="69"/>
                      <a:pt x="41" y="69"/>
                      <a:pt x="41" y="69"/>
                    </a:cubicBezTo>
                    <a:cubicBezTo>
                      <a:pt x="42" y="62"/>
                      <a:pt x="42" y="62"/>
                      <a:pt x="42" y="62"/>
                    </a:cubicBezTo>
                    <a:cubicBezTo>
                      <a:pt x="41" y="62"/>
                      <a:pt x="41" y="61"/>
                      <a:pt x="41" y="61"/>
                    </a:cubicBezTo>
                    <a:cubicBezTo>
                      <a:pt x="36" y="68"/>
                      <a:pt x="30" y="70"/>
                      <a:pt x="21" y="70"/>
                    </a:cubicBezTo>
                    <a:cubicBezTo>
                      <a:pt x="7" y="70"/>
                      <a:pt x="0" y="61"/>
                      <a:pt x="0" y="46"/>
                    </a:cubicBezTo>
                    <a:cubicBezTo>
                      <a:pt x="0" y="19"/>
                      <a:pt x="15" y="0"/>
                      <a:pt x="41" y="0"/>
                    </a:cubicBezTo>
                    <a:cubicBezTo>
                      <a:pt x="47" y="0"/>
                      <a:pt x="56" y="1"/>
                      <a:pt x="65" y="5"/>
                    </a:cubicBezTo>
                    <a:lnTo>
                      <a:pt x="56" y="56"/>
                    </a:lnTo>
                    <a:close/>
                    <a:moveTo>
                      <a:pt x="48" y="13"/>
                    </a:moveTo>
                    <a:cubicBezTo>
                      <a:pt x="46" y="12"/>
                      <a:pt x="42" y="11"/>
                      <a:pt x="38" y="11"/>
                    </a:cubicBezTo>
                    <a:cubicBezTo>
                      <a:pt x="21" y="11"/>
                      <a:pt x="16" y="32"/>
                      <a:pt x="16" y="44"/>
                    </a:cubicBezTo>
                    <a:cubicBezTo>
                      <a:pt x="16" y="52"/>
                      <a:pt x="18" y="59"/>
                      <a:pt x="27" y="59"/>
                    </a:cubicBezTo>
                    <a:cubicBezTo>
                      <a:pt x="35" y="59"/>
                      <a:pt x="41" y="53"/>
                      <a:pt x="42" y="48"/>
                    </a:cubicBezTo>
                    <a:lnTo>
                      <a:pt x="4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pic>
          <p:nvPicPr>
            <p:cNvPr id="4105" name="Picture 519" descr="logoISA"/>
            <p:cNvPicPr>
              <a:picLocks noChangeAspect="1" noChangeArrowheads="1"/>
            </p:cNvPicPr>
            <p:nvPr userDrawn="1"/>
          </p:nvPicPr>
          <p:blipFill>
            <a:blip r:embed="rId15">
              <a:extLst>
                <a:ext uri="{28A0092B-C50C-407E-A947-70E740481C1C}">
                  <a14:useLocalDpi xmlns:a14="http://schemas.microsoft.com/office/drawing/2010/main" val="0"/>
                </a:ext>
              </a:extLst>
            </a:blip>
            <a:srcRect t="63873" r="60826"/>
            <a:stretch>
              <a:fillRect/>
            </a:stretch>
          </p:blipFill>
          <p:spPr bwMode="black">
            <a:xfrm>
              <a:off x="411" y="584"/>
              <a:ext cx="54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Rectangle 520"/>
            <p:cNvSpPr>
              <a:spLocks noChangeArrowheads="1"/>
            </p:cNvSpPr>
            <p:nvPr userDrawn="1"/>
          </p:nvSpPr>
          <p:spPr bwMode="black">
            <a:xfrm>
              <a:off x="906" y="584"/>
              <a:ext cx="95"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solidFill>
                  <a:srgbClr val="30529D"/>
                </a:solidFill>
              </a:endParaRPr>
            </a:p>
          </p:txBody>
        </p:sp>
        <p:sp>
          <p:nvSpPr>
            <p:cNvPr id="4107" name="Oval 525"/>
            <p:cNvSpPr>
              <a:spLocks noChangeAspect="1" noChangeArrowheads="1"/>
            </p:cNvSpPr>
            <p:nvPr userDrawn="1"/>
          </p:nvSpPr>
          <p:spPr bwMode="black">
            <a:xfrm>
              <a:off x="412" y="698"/>
              <a:ext cx="132" cy="13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srgbClr val="30529D"/>
                </a:solidFill>
              </a:endParaRPr>
            </a:p>
          </p:txBody>
        </p:sp>
      </p:grpSp>
    </p:spTree>
  </p:cSld>
  <p:clrMap bg1="lt1" tx1="dk1" bg2="lt2" tx2="dk2" accent1="accent1" accent2="accent2" accent3="accent3" accent4="accent4" accent5="accent5" accent6="accent6" hlink="hlink" folHlink="folHlink"/>
  <p:sldLayoutIdLst>
    <p:sldLayoutId id="2147485255" r:id="rId1"/>
    <p:sldLayoutId id="2147485256" r:id="rId2"/>
    <p:sldLayoutId id="2147485257" r:id="rId3"/>
    <p:sldLayoutId id="2147485258" r:id="rId4"/>
    <p:sldLayoutId id="2147485259" r:id="rId5"/>
    <p:sldLayoutId id="2147485260" r:id="rId6"/>
    <p:sldLayoutId id="2147485261" r:id="rId7"/>
    <p:sldLayoutId id="2147485262" r:id="rId8"/>
    <p:sldLayoutId id="2147485263" r:id="rId9"/>
    <p:sldLayoutId id="2147485264" r:id="rId10"/>
    <p:sldLayoutId id="2147485265" r:id="rId11"/>
  </p:sldLayoutIdLst>
  <p:transition spd="slow">
    <p:wipe dir="r"/>
  </p:transition>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mj-ea"/>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5pPr>
      <a:lvl6pPr marL="457145"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29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435"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579"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1313" indent="-341313" algn="l" rtl="0" eaLnBrk="0" fontAlgn="base" hangingPunct="0">
        <a:spcBef>
          <a:spcPct val="20000"/>
        </a:spcBef>
        <a:spcAft>
          <a:spcPct val="0"/>
        </a:spcAft>
        <a:buClr>
          <a:schemeClr val="accent1"/>
        </a:buClr>
        <a:buChar char="•"/>
        <a:defRPr sz="2200">
          <a:solidFill>
            <a:srgbClr val="6B7C85"/>
          </a:solidFill>
          <a:latin typeface="+mn-lt"/>
          <a:ea typeface="+mn-ea"/>
          <a:cs typeface="+mn-cs"/>
        </a:defRPr>
      </a:lvl1pPr>
      <a:lvl2pPr marL="741363" indent="-284163"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cs typeface="+mn-cs"/>
        </a:defRPr>
      </a:lvl2pPr>
      <a:lvl3pPr marL="1141413" indent="-227013" algn="l" rtl="0" eaLnBrk="0" fontAlgn="base" hangingPunct="0">
        <a:spcBef>
          <a:spcPct val="20000"/>
        </a:spcBef>
        <a:spcAft>
          <a:spcPct val="0"/>
        </a:spcAft>
        <a:buClr>
          <a:schemeClr val="tx1"/>
        </a:buClr>
        <a:buChar char="•"/>
        <a:defRPr>
          <a:solidFill>
            <a:srgbClr val="6B7C85"/>
          </a:solidFill>
          <a:latin typeface="+mn-lt"/>
          <a:cs typeface="+mn-cs"/>
        </a:defRPr>
      </a:lvl3pPr>
      <a:lvl4pPr marL="1598613" indent="-227013"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cs typeface="+mn-cs"/>
        </a:defRPr>
      </a:lvl4pPr>
      <a:lvl5pPr marL="2055813" indent="-227013" algn="l" rtl="0" eaLnBrk="0" fontAlgn="base" hangingPunct="0">
        <a:spcBef>
          <a:spcPct val="20000"/>
        </a:spcBef>
        <a:spcAft>
          <a:spcPct val="0"/>
        </a:spcAft>
        <a:buClr>
          <a:schemeClr val="tx2"/>
        </a:buClr>
        <a:buChar char="•"/>
        <a:defRPr sz="1600">
          <a:solidFill>
            <a:srgbClr val="6B7C85"/>
          </a:solidFill>
          <a:latin typeface="+mn-lt"/>
          <a:cs typeface="+mn-cs"/>
        </a:defRPr>
      </a:lvl5pPr>
      <a:lvl6pPr marL="2514297" indent="-228573" algn="l" rtl="0" fontAlgn="base">
        <a:spcBef>
          <a:spcPct val="20000"/>
        </a:spcBef>
        <a:spcAft>
          <a:spcPct val="0"/>
        </a:spcAft>
        <a:buClr>
          <a:schemeClr val="tx2"/>
        </a:buClr>
        <a:buChar char="•"/>
        <a:defRPr sz="1600">
          <a:solidFill>
            <a:srgbClr val="6B7C85"/>
          </a:solidFill>
          <a:latin typeface="+mn-lt"/>
          <a:cs typeface="+mn-cs"/>
        </a:defRPr>
      </a:lvl6pPr>
      <a:lvl7pPr marL="2971442" indent="-228573" algn="l" rtl="0" fontAlgn="base">
        <a:spcBef>
          <a:spcPct val="20000"/>
        </a:spcBef>
        <a:spcAft>
          <a:spcPct val="0"/>
        </a:spcAft>
        <a:buClr>
          <a:schemeClr val="tx2"/>
        </a:buClr>
        <a:buChar char="•"/>
        <a:defRPr sz="1600">
          <a:solidFill>
            <a:srgbClr val="6B7C85"/>
          </a:solidFill>
          <a:latin typeface="+mn-lt"/>
          <a:cs typeface="+mn-cs"/>
        </a:defRPr>
      </a:lvl7pPr>
      <a:lvl8pPr marL="3428587" indent="-228573" algn="l" rtl="0" fontAlgn="base">
        <a:spcBef>
          <a:spcPct val="20000"/>
        </a:spcBef>
        <a:spcAft>
          <a:spcPct val="0"/>
        </a:spcAft>
        <a:buClr>
          <a:schemeClr val="tx2"/>
        </a:buClr>
        <a:buChar char="•"/>
        <a:defRPr sz="1600">
          <a:solidFill>
            <a:srgbClr val="6B7C85"/>
          </a:solidFill>
          <a:latin typeface="+mn-lt"/>
          <a:cs typeface="+mn-cs"/>
        </a:defRPr>
      </a:lvl8pPr>
      <a:lvl9pPr marL="3885732" indent="-228573" algn="l" rtl="0" fontAlgn="base">
        <a:spcBef>
          <a:spcPct val="20000"/>
        </a:spcBef>
        <a:spcAft>
          <a:spcPct val="0"/>
        </a:spcAft>
        <a:buClr>
          <a:schemeClr val="tx2"/>
        </a:buClr>
        <a:buChar char="•"/>
        <a:defRPr sz="1600">
          <a:solidFill>
            <a:srgbClr val="6B7C85"/>
          </a:solidFill>
          <a:latin typeface="+mn-lt"/>
          <a:cs typeface="+mn-cs"/>
        </a:defRPr>
      </a:lvl9pPr>
    </p:bodyStyle>
    <p:other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79" algn="l" defTabSz="914290" rtl="0" eaLnBrk="1" latinLnBrk="0" hangingPunct="1">
        <a:defRPr sz="1800" kern="1200">
          <a:solidFill>
            <a:schemeClr val="tx1"/>
          </a:solidFill>
          <a:latin typeface="+mn-lt"/>
          <a:ea typeface="+mn-ea"/>
          <a:cs typeface="+mn-cs"/>
        </a:defRPr>
      </a:lvl5pPr>
      <a:lvl6pPr marL="2285725"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4" algn="l" defTabSz="914290" rtl="0" eaLnBrk="1" latinLnBrk="0" hangingPunct="1">
        <a:defRPr sz="1800" kern="1200">
          <a:solidFill>
            <a:schemeClr val="tx1"/>
          </a:solidFill>
          <a:latin typeface="+mn-lt"/>
          <a:ea typeface="+mn-ea"/>
          <a:cs typeface="+mn-cs"/>
        </a:defRPr>
      </a:lvl8pPr>
      <a:lvl9pPr marL="3657160" algn="l" defTabSz="91429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black">
          <a:xfrm>
            <a:off x="1863725" y="306388"/>
            <a:ext cx="6634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19661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30529D"/>
                </a:solidFill>
                <a:ea typeface="+mn-ea"/>
                <a:cs typeface="Arial" charset="0"/>
              </a:defRPr>
            </a:lvl1pPr>
          </a:lstStyle>
          <a:p>
            <a:pPr>
              <a:defRPr/>
            </a:pPr>
            <a:fld id="{A02247BB-F207-47BC-AF90-82A2994C1267}" type="slidenum">
              <a:rPr lang="fr-FR"/>
              <a:pPr>
                <a:defRPr/>
              </a:pPr>
              <a:t>‹#›</a:t>
            </a:fld>
            <a:endParaRPr lang="fr-FR" dirty="0"/>
          </a:p>
        </p:txBody>
      </p:sp>
      <p:sp>
        <p:nvSpPr>
          <p:cNvPr id="5124" name="Rectangle 240"/>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5125" name="Group 257"/>
          <p:cNvGrpSpPr>
            <a:grpSpLocks noChangeAspect="1"/>
          </p:cNvGrpSpPr>
          <p:nvPr/>
        </p:nvGrpSpPr>
        <p:grpSpPr bwMode="auto">
          <a:xfrm>
            <a:off x="649288" y="460375"/>
            <a:ext cx="1101725" cy="1103313"/>
            <a:chOff x="405" y="251"/>
            <a:chExt cx="553" cy="554"/>
          </a:xfrm>
        </p:grpSpPr>
        <p:sp>
          <p:nvSpPr>
            <p:cNvPr id="5126" name="Freeform 258"/>
            <p:cNvSpPr>
              <a:spLocks noChangeAspect="1"/>
            </p:cNvSpPr>
            <p:nvPr userDrawn="1"/>
          </p:nvSpPr>
          <p:spPr bwMode="black">
            <a:xfrm>
              <a:off x="452" y="298"/>
              <a:ext cx="345" cy="458"/>
            </a:xfrm>
            <a:custGeom>
              <a:avLst/>
              <a:gdLst>
                <a:gd name="T0" fmla="*/ 128 w 185"/>
                <a:gd name="T1" fmla="*/ 123 h 245"/>
                <a:gd name="T2" fmla="*/ 124 w 185"/>
                <a:gd name="T3" fmla="*/ 123 h 245"/>
                <a:gd name="T4" fmla="*/ 109 w 185"/>
                <a:gd name="T5" fmla="*/ 127 h 245"/>
                <a:gd name="T6" fmla="*/ 80 w 185"/>
                <a:gd name="T7" fmla="*/ 98 h 245"/>
                <a:gd name="T8" fmla="*/ 91 w 185"/>
                <a:gd name="T9" fmla="*/ 75 h 245"/>
                <a:gd name="T10" fmla="*/ 92 w 185"/>
                <a:gd name="T11" fmla="*/ 71 h 245"/>
                <a:gd name="T12" fmla="*/ 39 w 185"/>
                <a:gd name="T13" fmla="*/ 0 h 245"/>
                <a:gd name="T14" fmla="*/ 34 w 185"/>
                <a:gd name="T15" fmla="*/ 4 h 245"/>
                <a:gd name="T16" fmla="*/ 86 w 185"/>
                <a:gd name="T17" fmla="*/ 72 h 245"/>
                <a:gd name="T18" fmla="*/ 74 w 185"/>
                <a:gd name="T19" fmla="*/ 98 h 245"/>
                <a:gd name="T20" fmla="*/ 13 w 185"/>
                <a:gd name="T21" fmla="*/ 102 h 245"/>
                <a:gd name="T22" fmla="*/ 13 w 185"/>
                <a:gd name="T23" fmla="*/ 107 h 245"/>
                <a:gd name="T24" fmla="*/ 74 w 185"/>
                <a:gd name="T25" fmla="*/ 103 h 245"/>
                <a:gd name="T26" fmla="*/ 86 w 185"/>
                <a:gd name="T27" fmla="*/ 124 h 245"/>
                <a:gd name="T28" fmla="*/ 0 w 185"/>
                <a:gd name="T29" fmla="*/ 241 h 245"/>
                <a:gd name="T30" fmla="*/ 5 w 185"/>
                <a:gd name="T31" fmla="*/ 245 h 245"/>
                <a:gd name="T32" fmla="*/ 91 w 185"/>
                <a:gd name="T33" fmla="*/ 128 h 245"/>
                <a:gd name="T34" fmla="*/ 109 w 185"/>
                <a:gd name="T35" fmla="*/ 133 h 245"/>
                <a:gd name="T36" fmla="*/ 124 w 185"/>
                <a:gd name="T37" fmla="*/ 129 h 245"/>
                <a:gd name="T38" fmla="*/ 180 w 185"/>
                <a:gd name="T39" fmla="*/ 216 h 245"/>
                <a:gd name="T40" fmla="*/ 185 w 185"/>
                <a:gd name="T41" fmla="*/ 213 h 245"/>
                <a:gd name="T42" fmla="*/ 128 w 185"/>
                <a:gd name="T43" fmla="*/ 123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27" name="Oval 259"/>
            <p:cNvSpPr>
              <a:spLocks noChangeAspect="1" noChangeArrowheads="1"/>
            </p:cNvSpPr>
            <p:nvPr userDrawn="1"/>
          </p:nvSpPr>
          <p:spPr bwMode="black">
            <a:xfrm>
              <a:off x="444" y="461"/>
              <a:ext cx="66" cy="65"/>
            </a:xfrm>
            <a:prstGeom prst="ellipse">
              <a:avLst/>
            </a:prstGeom>
            <a:solidFill>
              <a:srgbClr val="FABA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5128" name="Oval 260"/>
            <p:cNvSpPr>
              <a:spLocks noChangeAspect="1" noChangeArrowheads="1"/>
            </p:cNvSpPr>
            <p:nvPr userDrawn="1"/>
          </p:nvSpPr>
          <p:spPr bwMode="black">
            <a:xfrm>
              <a:off x="405" y="700"/>
              <a:ext cx="105" cy="105"/>
            </a:xfrm>
            <a:prstGeom prst="ellipse">
              <a:avLst/>
            </a:prstGeom>
            <a:solidFill>
              <a:srgbClr val="2B9D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5129" name="Oval 261"/>
            <p:cNvSpPr>
              <a:spLocks noChangeAspect="1" noChangeArrowheads="1"/>
            </p:cNvSpPr>
            <p:nvPr userDrawn="1"/>
          </p:nvSpPr>
          <p:spPr bwMode="black">
            <a:xfrm>
              <a:off x="470" y="251"/>
              <a:ext cx="99" cy="101"/>
            </a:xfrm>
            <a:prstGeom prst="ellipse">
              <a:avLst/>
            </a:prstGeom>
            <a:solidFill>
              <a:srgbClr val="35A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5130" name="Oval 262"/>
            <p:cNvSpPr>
              <a:spLocks noChangeAspect="1" noChangeArrowheads="1"/>
            </p:cNvSpPr>
            <p:nvPr userDrawn="1"/>
          </p:nvSpPr>
          <p:spPr bwMode="black">
            <a:xfrm>
              <a:off x="756" y="666"/>
              <a:ext cx="70" cy="68"/>
            </a:xfrm>
            <a:prstGeom prst="ellipse">
              <a:avLst/>
            </a:prstGeom>
            <a:solidFill>
              <a:srgbClr val="F088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5131" name="Freeform 263"/>
            <p:cNvSpPr>
              <a:spLocks noChangeAspect="1"/>
            </p:cNvSpPr>
            <p:nvPr userDrawn="1"/>
          </p:nvSpPr>
          <p:spPr bwMode="black">
            <a:xfrm>
              <a:off x="676" y="262"/>
              <a:ext cx="52" cy="53"/>
            </a:xfrm>
            <a:custGeom>
              <a:avLst/>
              <a:gdLst>
                <a:gd name="T0" fmla="*/ 0 w 28"/>
                <a:gd name="T1" fmla="*/ 14 h 28"/>
                <a:gd name="T2" fmla="*/ 14 w 28"/>
                <a:gd name="T3" fmla="*/ 0 h 28"/>
                <a:gd name="T4" fmla="*/ 28 w 28"/>
                <a:gd name="T5" fmla="*/ 14 h 28"/>
                <a:gd name="T6" fmla="*/ 14 w 28"/>
                <a:gd name="T7" fmla="*/ 28 h 28"/>
                <a:gd name="T8" fmla="*/ 0 w 28"/>
                <a:gd name="T9" fmla="*/ 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32" name="Freeform 264"/>
            <p:cNvSpPr>
              <a:spLocks noChangeAspect="1"/>
            </p:cNvSpPr>
            <p:nvPr userDrawn="1"/>
          </p:nvSpPr>
          <p:spPr bwMode="black">
            <a:xfrm>
              <a:off x="657" y="348"/>
              <a:ext cx="53" cy="126"/>
            </a:xfrm>
            <a:custGeom>
              <a:avLst/>
              <a:gdLst>
                <a:gd name="T0" fmla="*/ 0 w 53"/>
                <a:gd name="T1" fmla="*/ 126 h 126"/>
                <a:gd name="T2" fmla="*/ 23 w 53"/>
                <a:gd name="T3" fmla="*/ 0 h 126"/>
                <a:gd name="T4" fmla="*/ 53 w 53"/>
                <a:gd name="T5" fmla="*/ 0 h 126"/>
                <a:gd name="T6" fmla="*/ 30 w 53"/>
                <a:gd name="T7" fmla="*/ 126 h 126"/>
                <a:gd name="T8" fmla="*/ 0 w 53"/>
                <a:gd name="T9" fmla="*/ 126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
                  <a:moveTo>
                    <a:pt x="0" y="126"/>
                  </a:moveTo>
                  <a:lnTo>
                    <a:pt x="23" y="0"/>
                  </a:lnTo>
                  <a:lnTo>
                    <a:pt x="53" y="0"/>
                  </a:lnTo>
                  <a:lnTo>
                    <a:pt x="30" y="126"/>
                  </a:lnTo>
                  <a:lnTo>
                    <a:pt x="0" y="126"/>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33" name="Freeform 265"/>
            <p:cNvSpPr>
              <a:spLocks noChangeAspect="1"/>
            </p:cNvSpPr>
            <p:nvPr userDrawn="1"/>
          </p:nvSpPr>
          <p:spPr bwMode="black">
            <a:xfrm>
              <a:off x="715" y="345"/>
              <a:ext cx="111" cy="132"/>
            </a:xfrm>
            <a:custGeom>
              <a:avLst/>
              <a:gdLst>
                <a:gd name="T0" fmla="*/ 6 w 59"/>
                <a:gd name="T1" fmla="*/ 53 h 71"/>
                <a:gd name="T2" fmla="*/ 25 w 59"/>
                <a:gd name="T3" fmla="*/ 59 h 71"/>
                <a:gd name="T4" fmla="*/ 36 w 59"/>
                <a:gd name="T5" fmla="*/ 50 h 71"/>
                <a:gd name="T6" fmla="*/ 25 w 59"/>
                <a:gd name="T7" fmla="*/ 40 h 71"/>
                <a:gd name="T8" fmla="*/ 8 w 59"/>
                <a:gd name="T9" fmla="*/ 22 h 71"/>
                <a:gd name="T10" fmla="*/ 35 w 59"/>
                <a:gd name="T11" fmla="*/ 0 h 71"/>
                <a:gd name="T12" fmla="*/ 59 w 59"/>
                <a:gd name="T13" fmla="*/ 10 h 71"/>
                <a:gd name="T14" fmla="*/ 50 w 59"/>
                <a:gd name="T15" fmla="*/ 18 h 71"/>
                <a:gd name="T16" fmla="*/ 35 w 59"/>
                <a:gd name="T17" fmla="*/ 11 h 71"/>
                <a:gd name="T18" fmla="*/ 24 w 59"/>
                <a:gd name="T19" fmla="*/ 19 h 71"/>
                <a:gd name="T20" fmla="*/ 37 w 59"/>
                <a:gd name="T21" fmla="*/ 30 h 71"/>
                <a:gd name="T22" fmla="*/ 52 w 59"/>
                <a:gd name="T23" fmla="*/ 48 h 71"/>
                <a:gd name="T24" fmla="*/ 24 w 59"/>
                <a:gd name="T25" fmla="*/ 71 h 71"/>
                <a:gd name="T26" fmla="*/ 0 w 59"/>
                <a:gd name="T27" fmla="*/ 64 h 71"/>
                <a:gd name="T28" fmla="*/ 6 w 59"/>
                <a:gd name="T29" fmla="*/ 5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5134" name="Freeform 266"/>
            <p:cNvSpPr>
              <a:spLocks noChangeAspect="1" noEditPoints="1"/>
            </p:cNvSpPr>
            <p:nvPr userDrawn="1"/>
          </p:nvSpPr>
          <p:spPr bwMode="black">
            <a:xfrm>
              <a:off x="837" y="345"/>
              <a:ext cx="121" cy="132"/>
            </a:xfrm>
            <a:custGeom>
              <a:avLst/>
              <a:gdLst>
                <a:gd name="T0" fmla="*/ 56 w 65"/>
                <a:gd name="T1" fmla="*/ 56 h 71"/>
                <a:gd name="T2" fmla="*/ 55 w 65"/>
                <a:gd name="T3" fmla="*/ 69 h 71"/>
                <a:gd name="T4" fmla="*/ 41 w 65"/>
                <a:gd name="T5" fmla="*/ 69 h 71"/>
                <a:gd name="T6" fmla="*/ 41 w 65"/>
                <a:gd name="T7" fmla="*/ 62 h 71"/>
                <a:gd name="T8" fmla="*/ 41 w 65"/>
                <a:gd name="T9" fmla="*/ 62 h 71"/>
                <a:gd name="T10" fmla="*/ 21 w 65"/>
                <a:gd name="T11" fmla="*/ 71 h 71"/>
                <a:gd name="T12" fmla="*/ 0 w 65"/>
                <a:gd name="T13" fmla="*/ 46 h 71"/>
                <a:gd name="T14" fmla="*/ 41 w 65"/>
                <a:gd name="T15" fmla="*/ 0 h 71"/>
                <a:gd name="T16" fmla="*/ 65 w 65"/>
                <a:gd name="T17" fmla="*/ 4 h 71"/>
                <a:gd name="T18" fmla="*/ 56 w 65"/>
                <a:gd name="T19" fmla="*/ 56 h 71"/>
                <a:gd name="T20" fmla="*/ 48 w 65"/>
                <a:gd name="T21" fmla="*/ 13 h 71"/>
                <a:gd name="T22" fmla="*/ 38 w 65"/>
                <a:gd name="T23" fmla="*/ 11 h 71"/>
                <a:gd name="T24" fmla="*/ 15 w 65"/>
                <a:gd name="T25" fmla="*/ 44 h 71"/>
                <a:gd name="T26" fmla="*/ 26 w 65"/>
                <a:gd name="T27" fmla="*/ 59 h 71"/>
                <a:gd name="T28" fmla="*/ 42 w 65"/>
                <a:gd name="T29" fmla="*/ 48 h 71"/>
                <a:gd name="T30" fmla="*/ 48 w 65"/>
                <a:gd name="T31" fmla="*/ 13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mj-ea"/>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bwMode="black">
          <a:xfrm>
            <a:off x="1863725" y="306388"/>
            <a:ext cx="6634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19661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30529D"/>
                </a:solidFill>
                <a:ea typeface="+mn-ea"/>
                <a:cs typeface="Arial" charset="0"/>
              </a:defRPr>
            </a:lvl1pPr>
          </a:lstStyle>
          <a:p>
            <a:pPr>
              <a:defRPr/>
            </a:pPr>
            <a:fld id="{6C901D54-4D48-46F9-A3C0-36C8A48C9120}" type="slidenum">
              <a:rPr lang="fr-FR"/>
              <a:pPr>
                <a:defRPr/>
              </a:pPr>
              <a:t>‹#›</a:t>
            </a:fld>
            <a:endParaRPr lang="fr-FR" dirty="0"/>
          </a:p>
        </p:txBody>
      </p:sp>
      <p:sp>
        <p:nvSpPr>
          <p:cNvPr id="6148" name="Rectangle 240"/>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6149" name="Group 257"/>
          <p:cNvGrpSpPr>
            <a:grpSpLocks noChangeAspect="1"/>
          </p:cNvGrpSpPr>
          <p:nvPr/>
        </p:nvGrpSpPr>
        <p:grpSpPr bwMode="auto">
          <a:xfrm>
            <a:off x="649288" y="215900"/>
            <a:ext cx="1101725" cy="1103313"/>
            <a:chOff x="405" y="251"/>
            <a:chExt cx="553" cy="554"/>
          </a:xfrm>
        </p:grpSpPr>
        <p:sp>
          <p:nvSpPr>
            <p:cNvPr id="6150" name="Freeform 258"/>
            <p:cNvSpPr>
              <a:spLocks noChangeAspect="1"/>
            </p:cNvSpPr>
            <p:nvPr userDrawn="1"/>
          </p:nvSpPr>
          <p:spPr bwMode="black">
            <a:xfrm>
              <a:off x="452" y="298"/>
              <a:ext cx="345" cy="458"/>
            </a:xfrm>
            <a:custGeom>
              <a:avLst/>
              <a:gdLst>
                <a:gd name="T0" fmla="*/ 128 w 185"/>
                <a:gd name="T1" fmla="*/ 123 h 245"/>
                <a:gd name="T2" fmla="*/ 124 w 185"/>
                <a:gd name="T3" fmla="*/ 123 h 245"/>
                <a:gd name="T4" fmla="*/ 109 w 185"/>
                <a:gd name="T5" fmla="*/ 127 h 245"/>
                <a:gd name="T6" fmla="*/ 80 w 185"/>
                <a:gd name="T7" fmla="*/ 98 h 245"/>
                <a:gd name="T8" fmla="*/ 91 w 185"/>
                <a:gd name="T9" fmla="*/ 75 h 245"/>
                <a:gd name="T10" fmla="*/ 92 w 185"/>
                <a:gd name="T11" fmla="*/ 71 h 245"/>
                <a:gd name="T12" fmla="*/ 39 w 185"/>
                <a:gd name="T13" fmla="*/ 0 h 245"/>
                <a:gd name="T14" fmla="*/ 34 w 185"/>
                <a:gd name="T15" fmla="*/ 4 h 245"/>
                <a:gd name="T16" fmla="*/ 86 w 185"/>
                <a:gd name="T17" fmla="*/ 72 h 245"/>
                <a:gd name="T18" fmla="*/ 74 w 185"/>
                <a:gd name="T19" fmla="*/ 98 h 245"/>
                <a:gd name="T20" fmla="*/ 13 w 185"/>
                <a:gd name="T21" fmla="*/ 102 h 245"/>
                <a:gd name="T22" fmla="*/ 13 w 185"/>
                <a:gd name="T23" fmla="*/ 107 h 245"/>
                <a:gd name="T24" fmla="*/ 74 w 185"/>
                <a:gd name="T25" fmla="*/ 103 h 245"/>
                <a:gd name="T26" fmla="*/ 86 w 185"/>
                <a:gd name="T27" fmla="*/ 124 h 245"/>
                <a:gd name="T28" fmla="*/ 0 w 185"/>
                <a:gd name="T29" fmla="*/ 241 h 245"/>
                <a:gd name="T30" fmla="*/ 5 w 185"/>
                <a:gd name="T31" fmla="*/ 245 h 245"/>
                <a:gd name="T32" fmla="*/ 91 w 185"/>
                <a:gd name="T33" fmla="*/ 128 h 245"/>
                <a:gd name="T34" fmla="*/ 109 w 185"/>
                <a:gd name="T35" fmla="*/ 133 h 245"/>
                <a:gd name="T36" fmla="*/ 124 w 185"/>
                <a:gd name="T37" fmla="*/ 129 h 245"/>
                <a:gd name="T38" fmla="*/ 180 w 185"/>
                <a:gd name="T39" fmla="*/ 216 h 245"/>
                <a:gd name="T40" fmla="*/ 185 w 185"/>
                <a:gd name="T41" fmla="*/ 213 h 245"/>
                <a:gd name="T42" fmla="*/ 128 w 185"/>
                <a:gd name="T43" fmla="*/ 123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51" name="Oval 259"/>
            <p:cNvSpPr>
              <a:spLocks noChangeAspect="1" noChangeArrowheads="1"/>
            </p:cNvSpPr>
            <p:nvPr userDrawn="1"/>
          </p:nvSpPr>
          <p:spPr bwMode="black">
            <a:xfrm>
              <a:off x="444" y="461"/>
              <a:ext cx="66" cy="65"/>
            </a:xfrm>
            <a:prstGeom prst="ellipse">
              <a:avLst/>
            </a:prstGeom>
            <a:solidFill>
              <a:srgbClr val="FABA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6152" name="Oval 260"/>
            <p:cNvSpPr>
              <a:spLocks noChangeAspect="1" noChangeArrowheads="1"/>
            </p:cNvSpPr>
            <p:nvPr userDrawn="1"/>
          </p:nvSpPr>
          <p:spPr bwMode="black">
            <a:xfrm>
              <a:off x="405" y="700"/>
              <a:ext cx="105" cy="105"/>
            </a:xfrm>
            <a:prstGeom prst="ellipse">
              <a:avLst/>
            </a:prstGeom>
            <a:solidFill>
              <a:srgbClr val="2B9D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6153" name="Oval 261"/>
            <p:cNvSpPr>
              <a:spLocks noChangeAspect="1" noChangeArrowheads="1"/>
            </p:cNvSpPr>
            <p:nvPr userDrawn="1"/>
          </p:nvSpPr>
          <p:spPr bwMode="black">
            <a:xfrm>
              <a:off x="470" y="251"/>
              <a:ext cx="99" cy="101"/>
            </a:xfrm>
            <a:prstGeom prst="ellipse">
              <a:avLst/>
            </a:prstGeom>
            <a:solidFill>
              <a:srgbClr val="35A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6154" name="Oval 262"/>
            <p:cNvSpPr>
              <a:spLocks noChangeAspect="1" noChangeArrowheads="1"/>
            </p:cNvSpPr>
            <p:nvPr userDrawn="1"/>
          </p:nvSpPr>
          <p:spPr bwMode="black">
            <a:xfrm>
              <a:off x="756" y="666"/>
              <a:ext cx="70" cy="68"/>
            </a:xfrm>
            <a:prstGeom prst="ellipse">
              <a:avLst/>
            </a:prstGeom>
            <a:solidFill>
              <a:srgbClr val="F088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6155" name="Freeform 263"/>
            <p:cNvSpPr>
              <a:spLocks noChangeAspect="1"/>
            </p:cNvSpPr>
            <p:nvPr userDrawn="1"/>
          </p:nvSpPr>
          <p:spPr bwMode="black">
            <a:xfrm>
              <a:off x="676" y="262"/>
              <a:ext cx="52" cy="53"/>
            </a:xfrm>
            <a:custGeom>
              <a:avLst/>
              <a:gdLst>
                <a:gd name="T0" fmla="*/ 0 w 28"/>
                <a:gd name="T1" fmla="*/ 14 h 28"/>
                <a:gd name="T2" fmla="*/ 14 w 28"/>
                <a:gd name="T3" fmla="*/ 0 h 28"/>
                <a:gd name="T4" fmla="*/ 28 w 28"/>
                <a:gd name="T5" fmla="*/ 14 h 28"/>
                <a:gd name="T6" fmla="*/ 14 w 28"/>
                <a:gd name="T7" fmla="*/ 28 h 28"/>
                <a:gd name="T8" fmla="*/ 0 w 28"/>
                <a:gd name="T9" fmla="*/ 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56" name="Freeform 264"/>
            <p:cNvSpPr>
              <a:spLocks noChangeAspect="1"/>
            </p:cNvSpPr>
            <p:nvPr userDrawn="1"/>
          </p:nvSpPr>
          <p:spPr bwMode="black">
            <a:xfrm>
              <a:off x="657" y="348"/>
              <a:ext cx="53" cy="126"/>
            </a:xfrm>
            <a:custGeom>
              <a:avLst/>
              <a:gdLst>
                <a:gd name="T0" fmla="*/ 0 w 53"/>
                <a:gd name="T1" fmla="*/ 126 h 126"/>
                <a:gd name="T2" fmla="*/ 23 w 53"/>
                <a:gd name="T3" fmla="*/ 0 h 126"/>
                <a:gd name="T4" fmla="*/ 53 w 53"/>
                <a:gd name="T5" fmla="*/ 0 h 126"/>
                <a:gd name="T6" fmla="*/ 30 w 53"/>
                <a:gd name="T7" fmla="*/ 126 h 126"/>
                <a:gd name="T8" fmla="*/ 0 w 53"/>
                <a:gd name="T9" fmla="*/ 126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
                  <a:moveTo>
                    <a:pt x="0" y="126"/>
                  </a:moveTo>
                  <a:lnTo>
                    <a:pt x="23" y="0"/>
                  </a:lnTo>
                  <a:lnTo>
                    <a:pt x="53" y="0"/>
                  </a:lnTo>
                  <a:lnTo>
                    <a:pt x="30" y="126"/>
                  </a:lnTo>
                  <a:lnTo>
                    <a:pt x="0" y="126"/>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57" name="Freeform 265"/>
            <p:cNvSpPr>
              <a:spLocks noChangeAspect="1"/>
            </p:cNvSpPr>
            <p:nvPr userDrawn="1"/>
          </p:nvSpPr>
          <p:spPr bwMode="black">
            <a:xfrm>
              <a:off x="715" y="345"/>
              <a:ext cx="111" cy="132"/>
            </a:xfrm>
            <a:custGeom>
              <a:avLst/>
              <a:gdLst>
                <a:gd name="T0" fmla="*/ 6 w 59"/>
                <a:gd name="T1" fmla="*/ 53 h 71"/>
                <a:gd name="T2" fmla="*/ 25 w 59"/>
                <a:gd name="T3" fmla="*/ 59 h 71"/>
                <a:gd name="T4" fmla="*/ 36 w 59"/>
                <a:gd name="T5" fmla="*/ 50 h 71"/>
                <a:gd name="T6" fmla="*/ 25 w 59"/>
                <a:gd name="T7" fmla="*/ 40 h 71"/>
                <a:gd name="T8" fmla="*/ 8 w 59"/>
                <a:gd name="T9" fmla="*/ 22 h 71"/>
                <a:gd name="T10" fmla="*/ 35 w 59"/>
                <a:gd name="T11" fmla="*/ 0 h 71"/>
                <a:gd name="T12" fmla="*/ 59 w 59"/>
                <a:gd name="T13" fmla="*/ 10 h 71"/>
                <a:gd name="T14" fmla="*/ 50 w 59"/>
                <a:gd name="T15" fmla="*/ 18 h 71"/>
                <a:gd name="T16" fmla="*/ 35 w 59"/>
                <a:gd name="T17" fmla="*/ 11 h 71"/>
                <a:gd name="T18" fmla="*/ 24 w 59"/>
                <a:gd name="T19" fmla="*/ 19 h 71"/>
                <a:gd name="T20" fmla="*/ 37 w 59"/>
                <a:gd name="T21" fmla="*/ 30 h 71"/>
                <a:gd name="T22" fmla="*/ 52 w 59"/>
                <a:gd name="T23" fmla="*/ 48 h 71"/>
                <a:gd name="T24" fmla="*/ 24 w 59"/>
                <a:gd name="T25" fmla="*/ 71 h 71"/>
                <a:gd name="T26" fmla="*/ 0 w 59"/>
                <a:gd name="T27" fmla="*/ 64 h 71"/>
                <a:gd name="T28" fmla="*/ 6 w 59"/>
                <a:gd name="T29" fmla="*/ 5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6158" name="Freeform 266"/>
            <p:cNvSpPr>
              <a:spLocks noChangeAspect="1" noEditPoints="1"/>
            </p:cNvSpPr>
            <p:nvPr userDrawn="1"/>
          </p:nvSpPr>
          <p:spPr bwMode="black">
            <a:xfrm>
              <a:off x="837" y="345"/>
              <a:ext cx="121" cy="132"/>
            </a:xfrm>
            <a:custGeom>
              <a:avLst/>
              <a:gdLst>
                <a:gd name="T0" fmla="*/ 56 w 65"/>
                <a:gd name="T1" fmla="*/ 56 h 71"/>
                <a:gd name="T2" fmla="*/ 55 w 65"/>
                <a:gd name="T3" fmla="*/ 69 h 71"/>
                <a:gd name="T4" fmla="*/ 41 w 65"/>
                <a:gd name="T5" fmla="*/ 69 h 71"/>
                <a:gd name="T6" fmla="*/ 41 w 65"/>
                <a:gd name="T7" fmla="*/ 62 h 71"/>
                <a:gd name="T8" fmla="*/ 41 w 65"/>
                <a:gd name="T9" fmla="*/ 62 h 71"/>
                <a:gd name="T10" fmla="*/ 21 w 65"/>
                <a:gd name="T11" fmla="*/ 71 h 71"/>
                <a:gd name="T12" fmla="*/ 0 w 65"/>
                <a:gd name="T13" fmla="*/ 46 h 71"/>
                <a:gd name="T14" fmla="*/ 41 w 65"/>
                <a:gd name="T15" fmla="*/ 0 h 71"/>
                <a:gd name="T16" fmla="*/ 65 w 65"/>
                <a:gd name="T17" fmla="*/ 4 h 71"/>
                <a:gd name="T18" fmla="*/ 56 w 65"/>
                <a:gd name="T19" fmla="*/ 56 h 71"/>
                <a:gd name="T20" fmla="*/ 48 w 65"/>
                <a:gd name="T21" fmla="*/ 13 h 71"/>
                <a:gd name="T22" fmla="*/ 38 w 65"/>
                <a:gd name="T23" fmla="*/ 11 h 71"/>
                <a:gd name="T24" fmla="*/ 15 w 65"/>
                <a:gd name="T25" fmla="*/ 44 h 71"/>
                <a:gd name="T26" fmla="*/ 26 w 65"/>
                <a:gd name="T27" fmla="*/ 59 h 71"/>
                <a:gd name="T28" fmla="*/ 42 w 65"/>
                <a:gd name="T29" fmla="*/ 48 h 71"/>
                <a:gd name="T30" fmla="*/ 48 w 65"/>
                <a:gd name="T31" fmla="*/ 13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77" r:id="rId1"/>
    <p:sldLayoutId id="2147485278" r:id="rId2"/>
    <p:sldLayoutId id="2147485279" r:id="rId3"/>
    <p:sldLayoutId id="2147485280" r:id="rId4"/>
    <p:sldLayoutId id="2147485281" r:id="rId5"/>
    <p:sldLayoutId id="2147485282" r:id="rId6"/>
    <p:sldLayoutId id="2147485283" r:id="rId7"/>
    <p:sldLayoutId id="2147485284" r:id="rId8"/>
    <p:sldLayoutId id="2147485285" r:id="rId9"/>
    <p:sldLayoutId id="2147485286" r:id="rId10"/>
    <p:sldLayoutId id="2147485287"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mj-ea"/>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8" descr="fond simpl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white">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p:cNvSpPr>
            <a:spLocks noGrp="1" noChangeArrowheads="1"/>
          </p:cNvSpPr>
          <p:nvPr>
            <p:ph type="title"/>
          </p:nvPr>
        </p:nvSpPr>
        <p:spPr bwMode="black">
          <a:xfrm>
            <a:off x="1863725" y="306388"/>
            <a:ext cx="6634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23757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FFFFFF"/>
                </a:solidFill>
                <a:ea typeface="+mn-ea"/>
                <a:cs typeface="Arial" charset="0"/>
              </a:defRPr>
            </a:lvl1pPr>
          </a:lstStyle>
          <a:p>
            <a:pPr>
              <a:defRPr/>
            </a:pPr>
            <a:fld id="{EB5F877A-6D51-48D7-B6E6-7A1E3A662AFD}" type="slidenum">
              <a:rPr lang="fr-FR"/>
              <a:pPr>
                <a:defRPr/>
              </a:pPr>
              <a:t>‹#›</a:t>
            </a:fld>
            <a:endParaRPr lang="fr-FR" dirty="0"/>
          </a:p>
        </p:txBody>
      </p:sp>
      <p:sp>
        <p:nvSpPr>
          <p:cNvPr id="7173" name="Rectangle 6"/>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7174" name="Group 19"/>
          <p:cNvGrpSpPr>
            <a:grpSpLocks/>
          </p:cNvGrpSpPr>
          <p:nvPr/>
        </p:nvGrpSpPr>
        <p:grpSpPr bwMode="auto">
          <a:xfrm>
            <a:off x="649288" y="215900"/>
            <a:ext cx="1106487" cy="1106488"/>
            <a:chOff x="4190" y="256"/>
            <a:chExt cx="697" cy="697"/>
          </a:xfrm>
        </p:grpSpPr>
        <p:sp>
          <p:nvSpPr>
            <p:cNvPr id="7175" name="Freeform 20"/>
            <p:cNvSpPr>
              <a:spLocks/>
            </p:cNvSpPr>
            <p:nvPr userDrawn="1"/>
          </p:nvSpPr>
          <p:spPr bwMode="black">
            <a:xfrm>
              <a:off x="4252" y="315"/>
              <a:ext cx="432" cy="577"/>
            </a:xfrm>
            <a:custGeom>
              <a:avLst/>
              <a:gdLst>
                <a:gd name="T0" fmla="*/ 127 w 183"/>
                <a:gd name="T1" fmla="*/ 123 h 244"/>
                <a:gd name="T2" fmla="*/ 123 w 183"/>
                <a:gd name="T3" fmla="*/ 122 h 244"/>
                <a:gd name="T4" fmla="*/ 107 w 183"/>
                <a:gd name="T5" fmla="*/ 127 h 244"/>
                <a:gd name="T6" fmla="*/ 79 w 183"/>
                <a:gd name="T7" fmla="*/ 98 h 244"/>
                <a:gd name="T8" fmla="*/ 90 w 183"/>
                <a:gd name="T9" fmla="*/ 75 h 244"/>
                <a:gd name="T10" fmla="*/ 91 w 183"/>
                <a:gd name="T11" fmla="*/ 71 h 244"/>
                <a:gd name="T12" fmla="*/ 38 w 183"/>
                <a:gd name="T13" fmla="*/ 0 h 244"/>
                <a:gd name="T14" fmla="*/ 33 w 183"/>
                <a:gd name="T15" fmla="*/ 4 h 244"/>
                <a:gd name="T16" fmla="*/ 85 w 183"/>
                <a:gd name="T17" fmla="*/ 72 h 244"/>
                <a:gd name="T18" fmla="*/ 73 w 183"/>
                <a:gd name="T19" fmla="*/ 97 h 244"/>
                <a:gd name="T20" fmla="*/ 12 w 183"/>
                <a:gd name="T21" fmla="*/ 102 h 244"/>
                <a:gd name="T22" fmla="*/ 13 w 183"/>
                <a:gd name="T23" fmla="*/ 107 h 244"/>
                <a:gd name="T24" fmla="*/ 73 w 183"/>
                <a:gd name="T25" fmla="*/ 103 h 244"/>
                <a:gd name="T26" fmla="*/ 85 w 183"/>
                <a:gd name="T27" fmla="*/ 124 h 244"/>
                <a:gd name="T28" fmla="*/ 0 w 183"/>
                <a:gd name="T29" fmla="*/ 241 h 244"/>
                <a:gd name="T30" fmla="*/ 4 w 183"/>
                <a:gd name="T31" fmla="*/ 244 h 244"/>
                <a:gd name="T32" fmla="*/ 90 w 183"/>
                <a:gd name="T33" fmla="*/ 127 h 244"/>
                <a:gd name="T34" fmla="*/ 107 w 183"/>
                <a:gd name="T35" fmla="*/ 132 h 244"/>
                <a:gd name="T36" fmla="*/ 123 w 183"/>
                <a:gd name="T37" fmla="*/ 129 h 244"/>
                <a:gd name="T38" fmla="*/ 178 w 183"/>
                <a:gd name="T39" fmla="*/ 216 h 244"/>
                <a:gd name="T40" fmla="*/ 183 w 183"/>
                <a:gd name="T41" fmla="*/ 213 h 244"/>
                <a:gd name="T42" fmla="*/ 127 w 183"/>
                <a:gd name="T43" fmla="*/ 123 h 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3" h="244">
                  <a:moveTo>
                    <a:pt x="127" y="123"/>
                  </a:moveTo>
                  <a:cubicBezTo>
                    <a:pt x="126" y="122"/>
                    <a:pt x="124" y="122"/>
                    <a:pt x="123" y="122"/>
                  </a:cubicBezTo>
                  <a:cubicBezTo>
                    <a:pt x="118" y="125"/>
                    <a:pt x="113" y="127"/>
                    <a:pt x="107" y="127"/>
                  </a:cubicBezTo>
                  <a:cubicBezTo>
                    <a:pt x="92" y="127"/>
                    <a:pt x="79" y="114"/>
                    <a:pt x="79" y="98"/>
                  </a:cubicBezTo>
                  <a:cubicBezTo>
                    <a:pt x="79" y="89"/>
                    <a:pt x="83" y="81"/>
                    <a:pt x="90" y="75"/>
                  </a:cubicBezTo>
                  <a:cubicBezTo>
                    <a:pt x="91" y="74"/>
                    <a:pt x="92" y="72"/>
                    <a:pt x="91" y="71"/>
                  </a:cubicBezTo>
                  <a:cubicBezTo>
                    <a:pt x="38" y="0"/>
                    <a:pt x="38" y="0"/>
                    <a:pt x="38" y="0"/>
                  </a:cubicBezTo>
                  <a:cubicBezTo>
                    <a:pt x="33" y="4"/>
                    <a:pt x="33" y="4"/>
                    <a:pt x="33" y="4"/>
                  </a:cubicBezTo>
                  <a:cubicBezTo>
                    <a:pt x="85" y="72"/>
                    <a:pt x="85" y="72"/>
                    <a:pt x="85" y="72"/>
                  </a:cubicBezTo>
                  <a:cubicBezTo>
                    <a:pt x="77" y="79"/>
                    <a:pt x="73" y="88"/>
                    <a:pt x="73" y="97"/>
                  </a:cubicBezTo>
                  <a:cubicBezTo>
                    <a:pt x="12" y="102"/>
                    <a:pt x="12" y="102"/>
                    <a:pt x="12" y="102"/>
                  </a:cubicBezTo>
                  <a:cubicBezTo>
                    <a:pt x="13" y="107"/>
                    <a:pt x="13" y="107"/>
                    <a:pt x="13" y="107"/>
                  </a:cubicBezTo>
                  <a:cubicBezTo>
                    <a:pt x="73" y="103"/>
                    <a:pt x="73" y="103"/>
                    <a:pt x="73" y="103"/>
                  </a:cubicBezTo>
                  <a:cubicBezTo>
                    <a:pt x="75" y="111"/>
                    <a:pt x="79" y="119"/>
                    <a:pt x="85" y="124"/>
                  </a:cubicBezTo>
                  <a:cubicBezTo>
                    <a:pt x="0" y="241"/>
                    <a:pt x="0" y="241"/>
                    <a:pt x="0" y="241"/>
                  </a:cubicBezTo>
                  <a:cubicBezTo>
                    <a:pt x="4" y="244"/>
                    <a:pt x="4" y="244"/>
                    <a:pt x="4" y="244"/>
                  </a:cubicBezTo>
                  <a:cubicBezTo>
                    <a:pt x="90" y="127"/>
                    <a:pt x="90" y="127"/>
                    <a:pt x="90" y="127"/>
                  </a:cubicBezTo>
                  <a:cubicBezTo>
                    <a:pt x="95" y="131"/>
                    <a:pt x="101" y="132"/>
                    <a:pt x="107" y="132"/>
                  </a:cubicBezTo>
                  <a:cubicBezTo>
                    <a:pt x="113" y="132"/>
                    <a:pt x="118" y="131"/>
                    <a:pt x="123" y="129"/>
                  </a:cubicBezTo>
                  <a:cubicBezTo>
                    <a:pt x="178" y="216"/>
                    <a:pt x="178" y="216"/>
                    <a:pt x="178" y="216"/>
                  </a:cubicBezTo>
                  <a:cubicBezTo>
                    <a:pt x="183" y="213"/>
                    <a:pt x="183" y="213"/>
                    <a:pt x="183" y="213"/>
                  </a:cubicBezTo>
                  <a:lnTo>
                    <a:pt x="12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76" name="Oval 21"/>
            <p:cNvSpPr>
              <a:spLocks noChangeArrowheads="1"/>
            </p:cNvSpPr>
            <p:nvPr userDrawn="1"/>
          </p:nvSpPr>
          <p:spPr bwMode="black">
            <a:xfrm>
              <a:off x="4240" y="521"/>
              <a:ext cx="82" cy="82"/>
            </a:xfrm>
            <a:prstGeom prst="ellipse">
              <a:avLst/>
            </a:prstGeom>
            <a:solidFill>
              <a:srgbClr val="FBB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7177" name="Oval 22"/>
            <p:cNvSpPr>
              <a:spLocks noChangeArrowheads="1"/>
            </p:cNvSpPr>
            <p:nvPr userDrawn="1"/>
          </p:nvSpPr>
          <p:spPr bwMode="black">
            <a:xfrm>
              <a:off x="4240" y="521"/>
              <a:ext cx="82" cy="8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7178" name="Oval 23"/>
            <p:cNvSpPr>
              <a:spLocks noChangeArrowheads="1"/>
            </p:cNvSpPr>
            <p:nvPr userDrawn="1"/>
          </p:nvSpPr>
          <p:spPr bwMode="black">
            <a:xfrm>
              <a:off x="4190" y="821"/>
              <a:ext cx="132" cy="132"/>
            </a:xfrm>
            <a:prstGeom prst="ellipse">
              <a:avLst/>
            </a:pr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7179" name="Oval 24"/>
            <p:cNvSpPr>
              <a:spLocks noChangeArrowheads="1"/>
            </p:cNvSpPr>
            <p:nvPr userDrawn="1"/>
          </p:nvSpPr>
          <p:spPr bwMode="black">
            <a:xfrm>
              <a:off x="4190" y="821"/>
              <a:ext cx="132" cy="132"/>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7180" name="Oval 25"/>
            <p:cNvSpPr>
              <a:spLocks noChangeArrowheads="1"/>
            </p:cNvSpPr>
            <p:nvPr userDrawn="1"/>
          </p:nvSpPr>
          <p:spPr bwMode="black">
            <a:xfrm>
              <a:off x="4273" y="256"/>
              <a:ext cx="125" cy="127"/>
            </a:xfrm>
            <a:prstGeom prst="ellipse">
              <a:avLst/>
            </a:prstGeom>
            <a:solidFill>
              <a:srgbClr val="2FA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7181" name="Oval 26"/>
            <p:cNvSpPr>
              <a:spLocks noChangeArrowheads="1"/>
            </p:cNvSpPr>
            <p:nvPr userDrawn="1"/>
          </p:nvSpPr>
          <p:spPr bwMode="black">
            <a:xfrm>
              <a:off x="4273" y="256"/>
              <a:ext cx="125" cy="127"/>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7182" name="Oval 27"/>
            <p:cNvSpPr>
              <a:spLocks noChangeArrowheads="1"/>
            </p:cNvSpPr>
            <p:nvPr userDrawn="1"/>
          </p:nvSpPr>
          <p:spPr bwMode="black">
            <a:xfrm>
              <a:off x="4634" y="778"/>
              <a:ext cx="85" cy="88"/>
            </a:xfrm>
            <a:prstGeom prst="ellipse">
              <a:avLst/>
            </a:prstGeom>
            <a:solidFill>
              <a:srgbClr val="F1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7183" name="Oval 28"/>
            <p:cNvSpPr>
              <a:spLocks noChangeArrowheads="1"/>
            </p:cNvSpPr>
            <p:nvPr userDrawn="1"/>
          </p:nvSpPr>
          <p:spPr bwMode="black">
            <a:xfrm>
              <a:off x="4634" y="778"/>
              <a:ext cx="85" cy="88"/>
            </a:xfrm>
            <a:prstGeom prst="ellipse">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solidFill>
                  <a:srgbClr val="30529D"/>
                </a:solidFill>
              </a:endParaRPr>
            </a:p>
          </p:txBody>
        </p:sp>
        <p:sp>
          <p:nvSpPr>
            <p:cNvPr id="7184" name="Freeform 29"/>
            <p:cNvSpPr>
              <a:spLocks/>
            </p:cNvSpPr>
            <p:nvPr userDrawn="1"/>
          </p:nvSpPr>
          <p:spPr bwMode="black">
            <a:xfrm>
              <a:off x="4533" y="272"/>
              <a:ext cx="63" cy="64"/>
            </a:xfrm>
            <a:custGeom>
              <a:avLst/>
              <a:gdLst>
                <a:gd name="T0" fmla="*/ 0 w 27"/>
                <a:gd name="T1" fmla="*/ 13 h 27"/>
                <a:gd name="T2" fmla="*/ 14 w 27"/>
                <a:gd name="T3" fmla="*/ 0 h 27"/>
                <a:gd name="T4" fmla="*/ 27 w 27"/>
                <a:gd name="T5" fmla="*/ 13 h 27"/>
                <a:gd name="T6" fmla="*/ 14 w 27"/>
                <a:gd name="T7" fmla="*/ 27 h 27"/>
                <a:gd name="T8" fmla="*/ 0 w 27"/>
                <a:gd name="T9" fmla="*/ 1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solidFill>
              <a:srgbClr val="2F52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85" name="Freeform 30"/>
            <p:cNvSpPr>
              <a:spLocks/>
            </p:cNvSpPr>
            <p:nvPr userDrawn="1"/>
          </p:nvSpPr>
          <p:spPr bwMode="black">
            <a:xfrm>
              <a:off x="4533" y="272"/>
              <a:ext cx="63" cy="64"/>
            </a:xfrm>
            <a:custGeom>
              <a:avLst/>
              <a:gdLst>
                <a:gd name="T0" fmla="*/ 0 w 27"/>
                <a:gd name="T1" fmla="*/ 13 h 27"/>
                <a:gd name="T2" fmla="*/ 14 w 27"/>
                <a:gd name="T3" fmla="*/ 0 h 27"/>
                <a:gd name="T4" fmla="*/ 27 w 27"/>
                <a:gd name="T5" fmla="*/ 13 h 27"/>
                <a:gd name="T6" fmla="*/ 14 w 27"/>
                <a:gd name="T7" fmla="*/ 27 h 27"/>
                <a:gd name="T8" fmla="*/ 0 w 27"/>
                <a:gd name="T9" fmla="*/ 1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
                  <a:moveTo>
                    <a:pt x="0" y="13"/>
                  </a:moveTo>
                  <a:cubicBezTo>
                    <a:pt x="0" y="6"/>
                    <a:pt x="6" y="0"/>
                    <a:pt x="14" y="0"/>
                  </a:cubicBezTo>
                  <a:cubicBezTo>
                    <a:pt x="22" y="0"/>
                    <a:pt x="27" y="5"/>
                    <a:pt x="27" y="13"/>
                  </a:cubicBezTo>
                  <a:cubicBezTo>
                    <a:pt x="27" y="21"/>
                    <a:pt x="21" y="27"/>
                    <a:pt x="14" y="27"/>
                  </a:cubicBezTo>
                  <a:cubicBezTo>
                    <a:pt x="6" y="27"/>
                    <a:pt x="0" y="21"/>
                    <a:pt x="0" y="13"/>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7186" name="Freeform 31"/>
            <p:cNvSpPr>
              <a:spLocks/>
            </p:cNvSpPr>
            <p:nvPr userDrawn="1"/>
          </p:nvSpPr>
          <p:spPr bwMode="black">
            <a:xfrm>
              <a:off x="4509" y="379"/>
              <a:ext cx="64" cy="158"/>
            </a:xfrm>
            <a:custGeom>
              <a:avLst/>
              <a:gdLst>
                <a:gd name="T0" fmla="*/ 0 w 64"/>
                <a:gd name="T1" fmla="*/ 158 h 158"/>
                <a:gd name="T2" fmla="*/ 26 w 64"/>
                <a:gd name="T3" fmla="*/ 0 h 158"/>
                <a:gd name="T4" fmla="*/ 64 w 64"/>
                <a:gd name="T5" fmla="*/ 0 h 158"/>
                <a:gd name="T6" fmla="*/ 38 w 64"/>
                <a:gd name="T7" fmla="*/ 158 h 158"/>
                <a:gd name="T8" fmla="*/ 0 w 64"/>
                <a:gd name="T9" fmla="*/ 158 h 1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58">
                  <a:moveTo>
                    <a:pt x="0" y="158"/>
                  </a:moveTo>
                  <a:lnTo>
                    <a:pt x="26" y="0"/>
                  </a:lnTo>
                  <a:lnTo>
                    <a:pt x="64" y="0"/>
                  </a:lnTo>
                  <a:lnTo>
                    <a:pt x="38"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87" name="Freeform 32"/>
            <p:cNvSpPr>
              <a:spLocks/>
            </p:cNvSpPr>
            <p:nvPr userDrawn="1"/>
          </p:nvSpPr>
          <p:spPr bwMode="black">
            <a:xfrm>
              <a:off x="4582" y="374"/>
              <a:ext cx="137" cy="168"/>
            </a:xfrm>
            <a:custGeom>
              <a:avLst/>
              <a:gdLst>
                <a:gd name="T0" fmla="*/ 6 w 58"/>
                <a:gd name="T1" fmla="*/ 53 h 71"/>
                <a:gd name="T2" fmla="*/ 24 w 58"/>
                <a:gd name="T3" fmla="*/ 59 h 71"/>
                <a:gd name="T4" fmla="*/ 36 w 58"/>
                <a:gd name="T5" fmla="*/ 50 h 71"/>
                <a:gd name="T6" fmla="*/ 25 w 58"/>
                <a:gd name="T7" fmla="*/ 40 h 71"/>
                <a:gd name="T8" fmla="*/ 8 w 58"/>
                <a:gd name="T9" fmla="*/ 22 h 71"/>
                <a:gd name="T10" fmla="*/ 34 w 58"/>
                <a:gd name="T11" fmla="*/ 0 h 71"/>
                <a:gd name="T12" fmla="*/ 58 w 58"/>
                <a:gd name="T13" fmla="*/ 10 h 71"/>
                <a:gd name="T14" fmla="*/ 49 w 58"/>
                <a:gd name="T15" fmla="*/ 18 h 71"/>
                <a:gd name="T16" fmla="*/ 34 w 58"/>
                <a:gd name="T17" fmla="*/ 11 h 71"/>
                <a:gd name="T18" fmla="*/ 24 w 58"/>
                <a:gd name="T19" fmla="*/ 20 h 71"/>
                <a:gd name="T20" fmla="*/ 37 w 58"/>
                <a:gd name="T21" fmla="*/ 30 h 71"/>
                <a:gd name="T22" fmla="*/ 52 w 58"/>
                <a:gd name="T23" fmla="*/ 48 h 71"/>
                <a:gd name="T24" fmla="*/ 24 w 58"/>
                <a:gd name="T25" fmla="*/ 71 h 71"/>
                <a:gd name="T26" fmla="*/ 0 w 58"/>
                <a:gd name="T27" fmla="*/ 63 h 71"/>
                <a:gd name="T28" fmla="*/ 6 w 58"/>
                <a:gd name="T29" fmla="*/ 5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71">
                  <a:moveTo>
                    <a:pt x="6" y="53"/>
                  </a:moveTo>
                  <a:cubicBezTo>
                    <a:pt x="10" y="55"/>
                    <a:pt x="17" y="59"/>
                    <a:pt x="24" y="59"/>
                  </a:cubicBezTo>
                  <a:cubicBezTo>
                    <a:pt x="31" y="59"/>
                    <a:pt x="36" y="56"/>
                    <a:pt x="36" y="50"/>
                  </a:cubicBezTo>
                  <a:cubicBezTo>
                    <a:pt x="36" y="45"/>
                    <a:pt x="30" y="43"/>
                    <a:pt x="25" y="40"/>
                  </a:cubicBezTo>
                  <a:cubicBezTo>
                    <a:pt x="17" y="37"/>
                    <a:pt x="8" y="34"/>
                    <a:pt x="8" y="22"/>
                  </a:cubicBezTo>
                  <a:cubicBezTo>
                    <a:pt x="8" y="7"/>
                    <a:pt x="20" y="0"/>
                    <a:pt x="34" y="0"/>
                  </a:cubicBezTo>
                  <a:cubicBezTo>
                    <a:pt x="44" y="0"/>
                    <a:pt x="54" y="4"/>
                    <a:pt x="58" y="10"/>
                  </a:cubicBezTo>
                  <a:cubicBezTo>
                    <a:pt x="49" y="18"/>
                    <a:pt x="49" y="18"/>
                    <a:pt x="49" y="18"/>
                  </a:cubicBezTo>
                  <a:cubicBezTo>
                    <a:pt x="45" y="14"/>
                    <a:pt x="40" y="11"/>
                    <a:pt x="34" y="11"/>
                  </a:cubicBezTo>
                  <a:cubicBezTo>
                    <a:pt x="29" y="11"/>
                    <a:pt x="24" y="14"/>
                    <a:pt x="24" y="20"/>
                  </a:cubicBezTo>
                  <a:cubicBezTo>
                    <a:pt x="24" y="26"/>
                    <a:pt x="30" y="27"/>
                    <a:pt x="37" y="30"/>
                  </a:cubicBezTo>
                  <a:cubicBezTo>
                    <a:pt x="44" y="33"/>
                    <a:pt x="52" y="38"/>
                    <a:pt x="52" y="48"/>
                  </a:cubicBezTo>
                  <a:cubicBezTo>
                    <a:pt x="52" y="63"/>
                    <a:pt x="41" y="71"/>
                    <a:pt x="24" y="71"/>
                  </a:cubicBezTo>
                  <a:cubicBezTo>
                    <a:pt x="12" y="71"/>
                    <a:pt x="3" y="66"/>
                    <a:pt x="0" y="63"/>
                  </a:cubicBezTo>
                  <a:lnTo>
                    <a:pt x="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7188" name="Freeform 33"/>
            <p:cNvSpPr>
              <a:spLocks noEditPoints="1"/>
            </p:cNvSpPr>
            <p:nvPr userDrawn="1"/>
          </p:nvSpPr>
          <p:spPr bwMode="black">
            <a:xfrm>
              <a:off x="4734" y="374"/>
              <a:ext cx="153" cy="165"/>
            </a:xfrm>
            <a:custGeom>
              <a:avLst/>
              <a:gdLst>
                <a:gd name="T0" fmla="*/ 56 w 65"/>
                <a:gd name="T1" fmla="*/ 56 h 70"/>
                <a:gd name="T2" fmla="*/ 55 w 65"/>
                <a:gd name="T3" fmla="*/ 69 h 70"/>
                <a:gd name="T4" fmla="*/ 41 w 65"/>
                <a:gd name="T5" fmla="*/ 69 h 70"/>
                <a:gd name="T6" fmla="*/ 42 w 65"/>
                <a:gd name="T7" fmla="*/ 62 h 70"/>
                <a:gd name="T8" fmla="*/ 41 w 65"/>
                <a:gd name="T9" fmla="*/ 61 h 70"/>
                <a:gd name="T10" fmla="*/ 21 w 65"/>
                <a:gd name="T11" fmla="*/ 70 h 70"/>
                <a:gd name="T12" fmla="*/ 0 w 65"/>
                <a:gd name="T13" fmla="*/ 46 h 70"/>
                <a:gd name="T14" fmla="*/ 41 w 65"/>
                <a:gd name="T15" fmla="*/ 0 h 70"/>
                <a:gd name="T16" fmla="*/ 65 w 65"/>
                <a:gd name="T17" fmla="*/ 5 h 70"/>
                <a:gd name="T18" fmla="*/ 56 w 65"/>
                <a:gd name="T19" fmla="*/ 56 h 70"/>
                <a:gd name="T20" fmla="*/ 48 w 65"/>
                <a:gd name="T21" fmla="*/ 13 h 70"/>
                <a:gd name="T22" fmla="*/ 38 w 65"/>
                <a:gd name="T23" fmla="*/ 11 h 70"/>
                <a:gd name="T24" fmla="*/ 16 w 65"/>
                <a:gd name="T25" fmla="*/ 44 h 70"/>
                <a:gd name="T26" fmla="*/ 27 w 65"/>
                <a:gd name="T27" fmla="*/ 59 h 70"/>
                <a:gd name="T28" fmla="*/ 42 w 65"/>
                <a:gd name="T29" fmla="*/ 48 h 70"/>
                <a:gd name="T30" fmla="*/ 48 w 65"/>
                <a:gd name="T31" fmla="*/ 13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0">
                  <a:moveTo>
                    <a:pt x="56" y="56"/>
                  </a:moveTo>
                  <a:cubicBezTo>
                    <a:pt x="55" y="69"/>
                    <a:pt x="55" y="69"/>
                    <a:pt x="55" y="69"/>
                  </a:cubicBezTo>
                  <a:cubicBezTo>
                    <a:pt x="41" y="69"/>
                    <a:pt x="41" y="69"/>
                    <a:pt x="41" y="69"/>
                  </a:cubicBezTo>
                  <a:cubicBezTo>
                    <a:pt x="42" y="62"/>
                    <a:pt x="42" y="62"/>
                    <a:pt x="42" y="62"/>
                  </a:cubicBezTo>
                  <a:cubicBezTo>
                    <a:pt x="41" y="62"/>
                    <a:pt x="41" y="61"/>
                    <a:pt x="41" y="61"/>
                  </a:cubicBezTo>
                  <a:cubicBezTo>
                    <a:pt x="36" y="68"/>
                    <a:pt x="30" y="70"/>
                    <a:pt x="21" y="70"/>
                  </a:cubicBezTo>
                  <a:cubicBezTo>
                    <a:pt x="7" y="70"/>
                    <a:pt x="0" y="61"/>
                    <a:pt x="0" y="46"/>
                  </a:cubicBezTo>
                  <a:cubicBezTo>
                    <a:pt x="0" y="19"/>
                    <a:pt x="15" y="0"/>
                    <a:pt x="41" y="0"/>
                  </a:cubicBezTo>
                  <a:cubicBezTo>
                    <a:pt x="47" y="0"/>
                    <a:pt x="56" y="1"/>
                    <a:pt x="65" y="5"/>
                  </a:cubicBezTo>
                  <a:lnTo>
                    <a:pt x="56" y="56"/>
                  </a:lnTo>
                  <a:close/>
                  <a:moveTo>
                    <a:pt x="48" y="13"/>
                  </a:moveTo>
                  <a:cubicBezTo>
                    <a:pt x="46" y="12"/>
                    <a:pt x="42" y="11"/>
                    <a:pt x="38" y="11"/>
                  </a:cubicBezTo>
                  <a:cubicBezTo>
                    <a:pt x="21" y="11"/>
                    <a:pt x="16" y="32"/>
                    <a:pt x="16" y="44"/>
                  </a:cubicBezTo>
                  <a:cubicBezTo>
                    <a:pt x="16" y="52"/>
                    <a:pt x="18" y="59"/>
                    <a:pt x="27" y="59"/>
                  </a:cubicBezTo>
                  <a:cubicBezTo>
                    <a:pt x="35" y="59"/>
                    <a:pt x="41" y="53"/>
                    <a:pt x="42" y="48"/>
                  </a:cubicBezTo>
                  <a:lnTo>
                    <a:pt x="4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bg1"/>
          </a:solidFill>
          <a:latin typeface="+mj-lt"/>
          <a:ea typeface="+mj-ea"/>
          <a:cs typeface="+mj-cs"/>
        </a:defRPr>
      </a:lvl1pPr>
      <a:lvl2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bg1"/>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bg1"/>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bg1"/>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bg1"/>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bg1"/>
          </a:solidFill>
          <a:latin typeface="+mn-lt"/>
          <a:cs typeface="+mn-cs"/>
        </a:defRPr>
      </a:lvl2pPr>
      <a:lvl3pPr marL="1143000" indent="-228600" algn="l" rtl="0" eaLnBrk="0" fontAlgn="base" hangingPunct="0">
        <a:spcBef>
          <a:spcPct val="20000"/>
        </a:spcBef>
        <a:spcAft>
          <a:spcPct val="0"/>
        </a:spcAft>
        <a:buClr>
          <a:schemeClr val="bg2"/>
        </a:buClr>
        <a:buChar char="•"/>
        <a:defRPr>
          <a:solidFill>
            <a:schemeClr val="bg1"/>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bg1"/>
          </a:solidFill>
          <a:latin typeface="+mn-lt"/>
          <a:cs typeface="+mn-cs"/>
        </a:defRPr>
      </a:lvl4pPr>
      <a:lvl5pPr marL="2057400" indent="-228600" algn="l" rtl="0" eaLnBrk="0" fontAlgn="base" hangingPunct="0">
        <a:spcBef>
          <a:spcPct val="20000"/>
        </a:spcBef>
        <a:spcAft>
          <a:spcPct val="0"/>
        </a:spcAft>
        <a:buClr>
          <a:schemeClr val="bg1"/>
        </a:buClr>
        <a:buChar char="•"/>
        <a:defRPr sz="1600">
          <a:solidFill>
            <a:schemeClr val="bg1"/>
          </a:solidFill>
          <a:latin typeface="+mn-lt"/>
          <a:cs typeface="+mn-cs"/>
        </a:defRPr>
      </a:lvl5pPr>
      <a:lvl6pPr marL="2514600" indent="-228600" algn="l" rtl="0" fontAlgn="base">
        <a:spcBef>
          <a:spcPct val="20000"/>
        </a:spcBef>
        <a:spcAft>
          <a:spcPct val="0"/>
        </a:spcAft>
        <a:buClr>
          <a:schemeClr val="bg1"/>
        </a:buClr>
        <a:buChar char="•"/>
        <a:defRPr sz="1600">
          <a:solidFill>
            <a:schemeClr val="bg1"/>
          </a:solidFill>
          <a:latin typeface="+mn-lt"/>
          <a:cs typeface="+mn-cs"/>
        </a:defRPr>
      </a:lvl6pPr>
      <a:lvl7pPr marL="2971800" indent="-228600" algn="l" rtl="0" fontAlgn="base">
        <a:spcBef>
          <a:spcPct val="20000"/>
        </a:spcBef>
        <a:spcAft>
          <a:spcPct val="0"/>
        </a:spcAft>
        <a:buClr>
          <a:schemeClr val="bg1"/>
        </a:buClr>
        <a:buChar char="•"/>
        <a:defRPr sz="1600">
          <a:solidFill>
            <a:schemeClr val="bg1"/>
          </a:solidFill>
          <a:latin typeface="+mn-lt"/>
          <a:cs typeface="+mn-cs"/>
        </a:defRPr>
      </a:lvl7pPr>
      <a:lvl8pPr marL="3429000" indent="-228600" algn="l" rtl="0" fontAlgn="base">
        <a:spcBef>
          <a:spcPct val="20000"/>
        </a:spcBef>
        <a:spcAft>
          <a:spcPct val="0"/>
        </a:spcAft>
        <a:buClr>
          <a:schemeClr val="bg1"/>
        </a:buClr>
        <a:buChar char="•"/>
        <a:defRPr sz="1600">
          <a:solidFill>
            <a:schemeClr val="bg1"/>
          </a:solidFill>
          <a:latin typeface="+mn-lt"/>
          <a:cs typeface="+mn-cs"/>
        </a:defRPr>
      </a:lvl8pPr>
      <a:lvl9pPr marL="3886200" indent="-228600" algn="l" rtl="0" fontAlgn="base">
        <a:spcBef>
          <a:spcPct val="20000"/>
        </a:spcBef>
        <a:spcAft>
          <a:spcPct val="0"/>
        </a:spcAft>
        <a:buClr>
          <a:schemeClr val="bg1"/>
        </a:buClr>
        <a:buChar char="•"/>
        <a:defRPr sz="16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bwMode="black">
          <a:xfrm>
            <a:off x="1863725" y="306388"/>
            <a:ext cx="6634163"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a:t>
            </a:r>
            <a:br>
              <a:rPr lang="en-GB" smtClean="0"/>
            </a:br>
            <a:r>
              <a:rPr lang="en-GB" smtClean="0"/>
              <a:t>Master title style </a:t>
            </a:r>
          </a:p>
        </p:txBody>
      </p:sp>
      <p:sp>
        <p:nvSpPr>
          <p:cNvPr id="196613" name="Rectangle 5"/>
          <p:cNvSpPr>
            <a:spLocks noGrp="1" noChangeArrowheads="1"/>
          </p:cNvSpPr>
          <p:nvPr>
            <p:ph type="sldNum" sz="quarter" idx="4"/>
          </p:nvPr>
        </p:nvSpPr>
        <p:spPr bwMode="black">
          <a:xfrm>
            <a:off x="8497888" y="6245225"/>
            <a:ext cx="646112" cy="3698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solidFill>
                  <a:srgbClr val="30529D"/>
                </a:solidFill>
                <a:ea typeface="+mn-ea"/>
                <a:cs typeface="Arial" charset="0"/>
              </a:defRPr>
            </a:lvl1pPr>
          </a:lstStyle>
          <a:p>
            <a:pPr>
              <a:defRPr/>
            </a:pPr>
            <a:fld id="{D62BCF34-F39B-456F-9826-558011E3A5F5}" type="slidenum">
              <a:rPr lang="fr-FR"/>
              <a:pPr>
                <a:defRPr/>
              </a:pPr>
              <a:t>‹#›</a:t>
            </a:fld>
            <a:endParaRPr lang="fr-FR" dirty="0"/>
          </a:p>
        </p:txBody>
      </p:sp>
      <p:sp>
        <p:nvSpPr>
          <p:cNvPr id="8196" name="Rectangle 240"/>
          <p:cNvSpPr>
            <a:spLocks noGrp="1" noChangeArrowheads="1"/>
          </p:cNvSpPr>
          <p:nvPr>
            <p:ph type="body" idx="1"/>
          </p:nvPr>
        </p:nvSpPr>
        <p:spPr bwMode="black">
          <a:xfrm>
            <a:off x="582613" y="1527175"/>
            <a:ext cx="79152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pSp>
        <p:nvGrpSpPr>
          <p:cNvPr id="8197" name="Group 257"/>
          <p:cNvGrpSpPr>
            <a:grpSpLocks noChangeAspect="1"/>
          </p:cNvGrpSpPr>
          <p:nvPr/>
        </p:nvGrpSpPr>
        <p:grpSpPr bwMode="auto">
          <a:xfrm>
            <a:off x="649288" y="215900"/>
            <a:ext cx="1101725" cy="1103313"/>
            <a:chOff x="405" y="251"/>
            <a:chExt cx="553" cy="554"/>
          </a:xfrm>
        </p:grpSpPr>
        <p:sp>
          <p:nvSpPr>
            <p:cNvPr id="8198" name="Freeform 258"/>
            <p:cNvSpPr>
              <a:spLocks noChangeAspect="1"/>
            </p:cNvSpPr>
            <p:nvPr userDrawn="1"/>
          </p:nvSpPr>
          <p:spPr bwMode="black">
            <a:xfrm>
              <a:off x="452" y="298"/>
              <a:ext cx="345" cy="458"/>
            </a:xfrm>
            <a:custGeom>
              <a:avLst/>
              <a:gdLst>
                <a:gd name="T0" fmla="*/ 128 w 185"/>
                <a:gd name="T1" fmla="*/ 123 h 245"/>
                <a:gd name="T2" fmla="*/ 124 w 185"/>
                <a:gd name="T3" fmla="*/ 123 h 245"/>
                <a:gd name="T4" fmla="*/ 109 w 185"/>
                <a:gd name="T5" fmla="*/ 127 h 245"/>
                <a:gd name="T6" fmla="*/ 80 w 185"/>
                <a:gd name="T7" fmla="*/ 98 h 245"/>
                <a:gd name="T8" fmla="*/ 91 w 185"/>
                <a:gd name="T9" fmla="*/ 75 h 245"/>
                <a:gd name="T10" fmla="*/ 92 w 185"/>
                <a:gd name="T11" fmla="*/ 71 h 245"/>
                <a:gd name="T12" fmla="*/ 39 w 185"/>
                <a:gd name="T13" fmla="*/ 0 h 245"/>
                <a:gd name="T14" fmla="*/ 34 w 185"/>
                <a:gd name="T15" fmla="*/ 4 h 245"/>
                <a:gd name="T16" fmla="*/ 86 w 185"/>
                <a:gd name="T17" fmla="*/ 72 h 245"/>
                <a:gd name="T18" fmla="*/ 74 w 185"/>
                <a:gd name="T19" fmla="*/ 98 h 245"/>
                <a:gd name="T20" fmla="*/ 13 w 185"/>
                <a:gd name="T21" fmla="*/ 102 h 245"/>
                <a:gd name="T22" fmla="*/ 13 w 185"/>
                <a:gd name="T23" fmla="*/ 107 h 245"/>
                <a:gd name="T24" fmla="*/ 74 w 185"/>
                <a:gd name="T25" fmla="*/ 103 h 245"/>
                <a:gd name="T26" fmla="*/ 86 w 185"/>
                <a:gd name="T27" fmla="*/ 124 h 245"/>
                <a:gd name="T28" fmla="*/ 0 w 185"/>
                <a:gd name="T29" fmla="*/ 241 h 245"/>
                <a:gd name="T30" fmla="*/ 5 w 185"/>
                <a:gd name="T31" fmla="*/ 245 h 245"/>
                <a:gd name="T32" fmla="*/ 91 w 185"/>
                <a:gd name="T33" fmla="*/ 128 h 245"/>
                <a:gd name="T34" fmla="*/ 109 w 185"/>
                <a:gd name="T35" fmla="*/ 133 h 245"/>
                <a:gd name="T36" fmla="*/ 124 w 185"/>
                <a:gd name="T37" fmla="*/ 129 h 245"/>
                <a:gd name="T38" fmla="*/ 180 w 185"/>
                <a:gd name="T39" fmla="*/ 216 h 245"/>
                <a:gd name="T40" fmla="*/ 185 w 185"/>
                <a:gd name="T41" fmla="*/ 213 h 245"/>
                <a:gd name="T42" fmla="*/ 128 w 185"/>
                <a:gd name="T43" fmla="*/ 123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5" h="245">
                  <a:moveTo>
                    <a:pt x="128" y="123"/>
                  </a:moveTo>
                  <a:cubicBezTo>
                    <a:pt x="127" y="122"/>
                    <a:pt x="125" y="122"/>
                    <a:pt x="124" y="123"/>
                  </a:cubicBezTo>
                  <a:cubicBezTo>
                    <a:pt x="119" y="125"/>
                    <a:pt x="114" y="127"/>
                    <a:pt x="109" y="127"/>
                  </a:cubicBezTo>
                  <a:cubicBezTo>
                    <a:pt x="93" y="127"/>
                    <a:pt x="80" y="114"/>
                    <a:pt x="80" y="98"/>
                  </a:cubicBezTo>
                  <a:cubicBezTo>
                    <a:pt x="80" y="89"/>
                    <a:pt x="84" y="81"/>
                    <a:pt x="91" y="75"/>
                  </a:cubicBezTo>
                  <a:cubicBezTo>
                    <a:pt x="92" y="74"/>
                    <a:pt x="93" y="72"/>
                    <a:pt x="92" y="71"/>
                  </a:cubicBezTo>
                  <a:cubicBezTo>
                    <a:pt x="39" y="0"/>
                    <a:pt x="39" y="0"/>
                    <a:pt x="39" y="0"/>
                  </a:cubicBezTo>
                  <a:cubicBezTo>
                    <a:pt x="34" y="4"/>
                    <a:pt x="34" y="4"/>
                    <a:pt x="34" y="4"/>
                  </a:cubicBezTo>
                  <a:cubicBezTo>
                    <a:pt x="86" y="72"/>
                    <a:pt x="86" y="72"/>
                    <a:pt x="86" y="72"/>
                  </a:cubicBezTo>
                  <a:cubicBezTo>
                    <a:pt x="78" y="79"/>
                    <a:pt x="74" y="88"/>
                    <a:pt x="74" y="98"/>
                  </a:cubicBezTo>
                  <a:cubicBezTo>
                    <a:pt x="13" y="102"/>
                    <a:pt x="13" y="102"/>
                    <a:pt x="13" y="102"/>
                  </a:cubicBezTo>
                  <a:cubicBezTo>
                    <a:pt x="13" y="107"/>
                    <a:pt x="13" y="107"/>
                    <a:pt x="13" y="107"/>
                  </a:cubicBezTo>
                  <a:cubicBezTo>
                    <a:pt x="74" y="103"/>
                    <a:pt x="74" y="103"/>
                    <a:pt x="74" y="103"/>
                  </a:cubicBezTo>
                  <a:cubicBezTo>
                    <a:pt x="76" y="112"/>
                    <a:pt x="80" y="119"/>
                    <a:pt x="86" y="124"/>
                  </a:cubicBezTo>
                  <a:cubicBezTo>
                    <a:pt x="0" y="241"/>
                    <a:pt x="0" y="241"/>
                    <a:pt x="0" y="241"/>
                  </a:cubicBezTo>
                  <a:cubicBezTo>
                    <a:pt x="5" y="245"/>
                    <a:pt x="5" y="245"/>
                    <a:pt x="5" y="245"/>
                  </a:cubicBezTo>
                  <a:cubicBezTo>
                    <a:pt x="91" y="128"/>
                    <a:pt x="91" y="128"/>
                    <a:pt x="91" y="128"/>
                  </a:cubicBezTo>
                  <a:cubicBezTo>
                    <a:pt x="96" y="131"/>
                    <a:pt x="102" y="133"/>
                    <a:pt x="109" y="133"/>
                  </a:cubicBezTo>
                  <a:cubicBezTo>
                    <a:pt x="114" y="133"/>
                    <a:pt x="120" y="131"/>
                    <a:pt x="124" y="129"/>
                  </a:cubicBezTo>
                  <a:cubicBezTo>
                    <a:pt x="180" y="216"/>
                    <a:pt x="180" y="216"/>
                    <a:pt x="180" y="216"/>
                  </a:cubicBezTo>
                  <a:cubicBezTo>
                    <a:pt x="185" y="213"/>
                    <a:pt x="185" y="213"/>
                    <a:pt x="185" y="213"/>
                  </a:cubicBezTo>
                  <a:lnTo>
                    <a:pt x="128" y="123"/>
                  </a:lnTo>
                  <a:close/>
                </a:path>
              </a:pathLst>
            </a:custGeom>
            <a:solidFill>
              <a:srgbClr val="9DAB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199" name="Oval 259"/>
            <p:cNvSpPr>
              <a:spLocks noChangeAspect="1" noChangeArrowheads="1"/>
            </p:cNvSpPr>
            <p:nvPr userDrawn="1"/>
          </p:nvSpPr>
          <p:spPr bwMode="black">
            <a:xfrm>
              <a:off x="444" y="461"/>
              <a:ext cx="66" cy="65"/>
            </a:xfrm>
            <a:prstGeom prst="ellipse">
              <a:avLst/>
            </a:prstGeom>
            <a:solidFill>
              <a:srgbClr val="FABA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8200" name="Oval 260"/>
            <p:cNvSpPr>
              <a:spLocks noChangeAspect="1" noChangeArrowheads="1"/>
            </p:cNvSpPr>
            <p:nvPr userDrawn="1"/>
          </p:nvSpPr>
          <p:spPr bwMode="black">
            <a:xfrm>
              <a:off x="405" y="700"/>
              <a:ext cx="105" cy="105"/>
            </a:xfrm>
            <a:prstGeom prst="ellipse">
              <a:avLst/>
            </a:prstGeom>
            <a:solidFill>
              <a:srgbClr val="2B9D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8201" name="Oval 261"/>
            <p:cNvSpPr>
              <a:spLocks noChangeAspect="1" noChangeArrowheads="1"/>
            </p:cNvSpPr>
            <p:nvPr userDrawn="1"/>
          </p:nvSpPr>
          <p:spPr bwMode="black">
            <a:xfrm>
              <a:off x="470" y="251"/>
              <a:ext cx="99" cy="101"/>
            </a:xfrm>
            <a:prstGeom prst="ellipse">
              <a:avLst/>
            </a:prstGeom>
            <a:solidFill>
              <a:srgbClr val="35A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8202" name="Oval 262"/>
            <p:cNvSpPr>
              <a:spLocks noChangeAspect="1" noChangeArrowheads="1"/>
            </p:cNvSpPr>
            <p:nvPr userDrawn="1"/>
          </p:nvSpPr>
          <p:spPr bwMode="black">
            <a:xfrm>
              <a:off x="756" y="666"/>
              <a:ext cx="70" cy="68"/>
            </a:xfrm>
            <a:prstGeom prst="ellipse">
              <a:avLst/>
            </a:prstGeom>
            <a:solidFill>
              <a:srgbClr val="F0880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solidFill>
                  <a:srgbClr val="30529D"/>
                </a:solidFill>
              </a:endParaRPr>
            </a:p>
          </p:txBody>
        </p:sp>
        <p:sp>
          <p:nvSpPr>
            <p:cNvPr id="8203" name="Freeform 263"/>
            <p:cNvSpPr>
              <a:spLocks noChangeAspect="1"/>
            </p:cNvSpPr>
            <p:nvPr userDrawn="1"/>
          </p:nvSpPr>
          <p:spPr bwMode="black">
            <a:xfrm>
              <a:off x="676" y="262"/>
              <a:ext cx="52" cy="53"/>
            </a:xfrm>
            <a:custGeom>
              <a:avLst/>
              <a:gdLst>
                <a:gd name="T0" fmla="*/ 0 w 28"/>
                <a:gd name="T1" fmla="*/ 14 h 28"/>
                <a:gd name="T2" fmla="*/ 14 w 28"/>
                <a:gd name="T3" fmla="*/ 0 h 28"/>
                <a:gd name="T4" fmla="*/ 28 w 28"/>
                <a:gd name="T5" fmla="*/ 14 h 28"/>
                <a:gd name="T6" fmla="*/ 14 w 28"/>
                <a:gd name="T7" fmla="*/ 28 h 28"/>
                <a:gd name="T8" fmla="*/ 0 w 28"/>
                <a:gd name="T9" fmla="*/ 1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a:moveTo>
                    <a:pt x="0" y="14"/>
                  </a:moveTo>
                  <a:cubicBezTo>
                    <a:pt x="0" y="6"/>
                    <a:pt x="6" y="0"/>
                    <a:pt x="14" y="0"/>
                  </a:cubicBezTo>
                  <a:cubicBezTo>
                    <a:pt x="22" y="0"/>
                    <a:pt x="28" y="6"/>
                    <a:pt x="28" y="14"/>
                  </a:cubicBezTo>
                  <a:cubicBezTo>
                    <a:pt x="28" y="22"/>
                    <a:pt x="21" y="28"/>
                    <a:pt x="14" y="28"/>
                  </a:cubicBezTo>
                  <a:cubicBezTo>
                    <a:pt x="6" y="28"/>
                    <a:pt x="0" y="22"/>
                    <a:pt x="0" y="14"/>
                  </a:cubicBezTo>
                </a:path>
              </a:pathLst>
            </a:custGeom>
            <a:solidFill>
              <a:srgbClr val="3052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04" name="Freeform 264"/>
            <p:cNvSpPr>
              <a:spLocks noChangeAspect="1"/>
            </p:cNvSpPr>
            <p:nvPr userDrawn="1"/>
          </p:nvSpPr>
          <p:spPr bwMode="black">
            <a:xfrm>
              <a:off x="657" y="348"/>
              <a:ext cx="53" cy="126"/>
            </a:xfrm>
            <a:custGeom>
              <a:avLst/>
              <a:gdLst>
                <a:gd name="T0" fmla="*/ 0 w 53"/>
                <a:gd name="T1" fmla="*/ 126 h 126"/>
                <a:gd name="T2" fmla="*/ 23 w 53"/>
                <a:gd name="T3" fmla="*/ 0 h 126"/>
                <a:gd name="T4" fmla="*/ 53 w 53"/>
                <a:gd name="T5" fmla="*/ 0 h 126"/>
                <a:gd name="T6" fmla="*/ 30 w 53"/>
                <a:gd name="T7" fmla="*/ 126 h 126"/>
                <a:gd name="T8" fmla="*/ 0 w 53"/>
                <a:gd name="T9" fmla="*/ 126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
                  <a:moveTo>
                    <a:pt x="0" y="126"/>
                  </a:moveTo>
                  <a:lnTo>
                    <a:pt x="23" y="0"/>
                  </a:lnTo>
                  <a:lnTo>
                    <a:pt x="53" y="0"/>
                  </a:lnTo>
                  <a:lnTo>
                    <a:pt x="30" y="126"/>
                  </a:lnTo>
                  <a:lnTo>
                    <a:pt x="0" y="126"/>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05" name="Freeform 265"/>
            <p:cNvSpPr>
              <a:spLocks noChangeAspect="1"/>
            </p:cNvSpPr>
            <p:nvPr userDrawn="1"/>
          </p:nvSpPr>
          <p:spPr bwMode="black">
            <a:xfrm>
              <a:off x="715" y="345"/>
              <a:ext cx="111" cy="132"/>
            </a:xfrm>
            <a:custGeom>
              <a:avLst/>
              <a:gdLst>
                <a:gd name="T0" fmla="*/ 6 w 59"/>
                <a:gd name="T1" fmla="*/ 53 h 71"/>
                <a:gd name="T2" fmla="*/ 25 w 59"/>
                <a:gd name="T3" fmla="*/ 59 h 71"/>
                <a:gd name="T4" fmla="*/ 36 w 59"/>
                <a:gd name="T5" fmla="*/ 50 h 71"/>
                <a:gd name="T6" fmla="*/ 25 w 59"/>
                <a:gd name="T7" fmla="*/ 40 h 71"/>
                <a:gd name="T8" fmla="*/ 8 w 59"/>
                <a:gd name="T9" fmla="*/ 22 h 71"/>
                <a:gd name="T10" fmla="*/ 35 w 59"/>
                <a:gd name="T11" fmla="*/ 0 h 71"/>
                <a:gd name="T12" fmla="*/ 59 w 59"/>
                <a:gd name="T13" fmla="*/ 10 h 71"/>
                <a:gd name="T14" fmla="*/ 50 w 59"/>
                <a:gd name="T15" fmla="*/ 18 h 71"/>
                <a:gd name="T16" fmla="*/ 35 w 59"/>
                <a:gd name="T17" fmla="*/ 11 h 71"/>
                <a:gd name="T18" fmla="*/ 24 w 59"/>
                <a:gd name="T19" fmla="*/ 19 h 71"/>
                <a:gd name="T20" fmla="*/ 37 w 59"/>
                <a:gd name="T21" fmla="*/ 30 h 71"/>
                <a:gd name="T22" fmla="*/ 52 w 59"/>
                <a:gd name="T23" fmla="*/ 48 h 71"/>
                <a:gd name="T24" fmla="*/ 24 w 59"/>
                <a:gd name="T25" fmla="*/ 71 h 71"/>
                <a:gd name="T26" fmla="*/ 0 w 59"/>
                <a:gd name="T27" fmla="*/ 64 h 71"/>
                <a:gd name="T28" fmla="*/ 6 w 59"/>
                <a:gd name="T29" fmla="*/ 5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71">
                  <a:moveTo>
                    <a:pt x="6" y="53"/>
                  </a:moveTo>
                  <a:cubicBezTo>
                    <a:pt x="10" y="55"/>
                    <a:pt x="18" y="59"/>
                    <a:pt x="25" y="59"/>
                  </a:cubicBezTo>
                  <a:cubicBezTo>
                    <a:pt x="31" y="59"/>
                    <a:pt x="36" y="56"/>
                    <a:pt x="36" y="50"/>
                  </a:cubicBezTo>
                  <a:cubicBezTo>
                    <a:pt x="36" y="45"/>
                    <a:pt x="31" y="42"/>
                    <a:pt x="25" y="40"/>
                  </a:cubicBezTo>
                  <a:cubicBezTo>
                    <a:pt x="17" y="37"/>
                    <a:pt x="8" y="34"/>
                    <a:pt x="8" y="22"/>
                  </a:cubicBezTo>
                  <a:cubicBezTo>
                    <a:pt x="8" y="7"/>
                    <a:pt x="20" y="0"/>
                    <a:pt x="35" y="0"/>
                  </a:cubicBezTo>
                  <a:cubicBezTo>
                    <a:pt x="45" y="0"/>
                    <a:pt x="54" y="4"/>
                    <a:pt x="59" y="10"/>
                  </a:cubicBezTo>
                  <a:cubicBezTo>
                    <a:pt x="50" y="18"/>
                    <a:pt x="50" y="18"/>
                    <a:pt x="50" y="18"/>
                  </a:cubicBezTo>
                  <a:cubicBezTo>
                    <a:pt x="46" y="14"/>
                    <a:pt x="40" y="11"/>
                    <a:pt x="35" y="11"/>
                  </a:cubicBezTo>
                  <a:cubicBezTo>
                    <a:pt x="29" y="11"/>
                    <a:pt x="24" y="14"/>
                    <a:pt x="24" y="19"/>
                  </a:cubicBezTo>
                  <a:cubicBezTo>
                    <a:pt x="24" y="25"/>
                    <a:pt x="30" y="27"/>
                    <a:pt x="37" y="30"/>
                  </a:cubicBezTo>
                  <a:cubicBezTo>
                    <a:pt x="45" y="33"/>
                    <a:pt x="52" y="38"/>
                    <a:pt x="52" y="48"/>
                  </a:cubicBezTo>
                  <a:cubicBezTo>
                    <a:pt x="52" y="63"/>
                    <a:pt x="41" y="71"/>
                    <a:pt x="24" y="71"/>
                  </a:cubicBezTo>
                  <a:cubicBezTo>
                    <a:pt x="13" y="71"/>
                    <a:pt x="3" y="66"/>
                    <a:pt x="0" y="64"/>
                  </a:cubicBezTo>
                  <a:lnTo>
                    <a:pt x="6" y="5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sp>
          <p:nvSpPr>
            <p:cNvPr id="8206" name="Freeform 266"/>
            <p:cNvSpPr>
              <a:spLocks noChangeAspect="1" noEditPoints="1"/>
            </p:cNvSpPr>
            <p:nvPr userDrawn="1"/>
          </p:nvSpPr>
          <p:spPr bwMode="black">
            <a:xfrm>
              <a:off x="837" y="345"/>
              <a:ext cx="121" cy="132"/>
            </a:xfrm>
            <a:custGeom>
              <a:avLst/>
              <a:gdLst>
                <a:gd name="T0" fmla="*/ 56 w 65"/>
                <a:gd name="T1" fmla="*/ 56 h 71"/>
                <a:gd name="T2" fmla="*/ 55 w 65"/>
                <a:gd name="T3" fmla="*/ 69 h 71"/>
                <a:gd name="T4" fmla="*/ 41 w 65"/>
                <a:gd name="T5" fmla="*/ 69 h 71"/>
                <a:gd name="T6" fmla="*/ 41 w 65"/>
                <a:gd name="T7" fmla="*/ 62 h 71"/>
                <a:gd name="T8" fmla="*/ 41 w 65"/>
                <a:gd name="T9" fmla="*/ 62 h 71"/>
                <a:gd name="T10" fmla="*/ 21 w 65"/>
                <a:gd name="T11" fmla="*/ 71 h 71"/>
                <a:gd name="T12" fmla="*/ 0 w 65"/>
                <a:gd name="T13" fmla="*/ 46 h 71"/>
                <a:gd name="T14" fmla="*/ 41 w 65"/>
                <a:gd name="T15" fmla="*/ 0 h 71"/>
                <a:gd name="T16" fmla="*/ 65 w 65"/>
                <a:gd name="T17" fmla="*/ 4 h 71"/>
                <a:gd name="T18" fmla="*/ 56 w 65"/>
                <a:gd name="T19" fmla="*/ 56 h 71"/>
                <a:gd name="T20" fmla="*/ 48 w 65"/>
                <a:gd name="T21" fmla="*/ 13 h 71"/>
                <a:gd name="T22" fmla="*/ 38 w 65"/>
                <a:gd name="T23" fmla="*/ 11 h 71"/>
                <a:gd name="T24" fmla="*/ 15 w 65"/>
                <a:gd name="T25" fmla="*/ 44 h 71"/>
                <a:gd name="T26" fmla="*/ 26 w 65"/>
                <a:gd name="T27" fmla="*/ 59 h 71"/>
                <a:gd name="T28" fmla="*/ 42 w 65"/>
                <a:gd name="T29" fmla="*/ 48 h 71"/>
                <a:gd name="T30" fmla="*/ 48 w 65"/>
                <a:gd name="T31" fmla="*/ 13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71">
                  <a:moveTo>
                    <a:pt x="56" y="56"/>
                  </a:moveTo>
                  <a:cubicBezTo>
                    <a:pt x="55" y="69"/>
                    <a:pt x="55" y="69"/>
                    <a:pt x="55" y="69"/>
                  </a:cubicBezTo>
                  <a:cubicBezTo>
                    <a:pt x="41" y="69"/>
                    <a:pt x="41" y="69"/>
                    <a:pt x="41" y="69"/>
                  </a:cubicBezTo>
                  <a:cubicBezTo>
                    <a:pt x="41" y="62"/>
                    <a:pt x="41" y="62"/>
                    <a:pt x="41" y="62"/>
                  </a:cubicBezTo>
                  <a:cubicBezTo>
                    <a:pt x="41" y="62"/>
                    <a:pt x="41" y="62"/>
                    <a:pt x="41" y="62"/>
                  </a:cubicBezTo>
                  <a:cubicBezTo>
                    <a:pt x="35" y="68"/>
                    <a:pt x="29" y="71"/>
                    <a:pt x="21" y="71"/>
                  </a:cubicBezTo>
                  <a:cubicBezTo>
                    <a:pt x="7" y="71"/>
                    <a:pt x="0" y="61"/>
                    <a:pt x="0" y="46"/>
                  </a:cubicBezTo>
                  <a:cubicBezTo>
                    <a:pt x="0" y="19"/>
                    <a:pt x="14" y="0"/>
                    <a:pt x="41" y="0"/>
                  </a:cubicBezTo>
                  <a:cubicBezTo>
                    <a:pt x="46" y="0"/>
                    <a:pt x="56" y="1"/>
                    <a:pt x="65" y="4"/>
                  </a:cubicBezTo>
                  <a:lnTo>
                    <a:pt x="56" y="56"/>
                  </a:lnTo>
                  <a:close/>
                  <a:moveTo>
                    <a:pt x="48" y="13"/>
                  </a:moveTo>
                  <a:cubicBezTo>
                    <a:pt x="46" y="12"/>
                    <a:pt x="42" y="11"/>
                    <a:pt x="38" y="11"/>
                  </a:cubicBezTo>
                  <a:cubicBezTo>
                    <a:pt x="21" y="11"/>
                    <a:pt x="15" y="32"/>
                    <a:pt x="15" y="44"/>
                  </a:cubicBezTo>
                  <a:cubicBezTo>
                    <a:pt x="15" y="52"/>
                    <a:pt x="18" y="59"/>
                    <a:pt x="26" y="59"/>
                  </a:cubicBezTo>
                  <a:cubicBezTo>
                    <a:pt x="35" y="59"/>
                    <a:pt x="40" y="53"/>
                    <a:pt x="42" y="48"/>
                  </a:cubicBezTo>
                  <a:lnTo>
                    <a:pt x="48" y="13"/>
                  </a:lnTo>
                  <a:close/>
                </a:path>
              </a:pathLst>
            </a:custGeom>
            <a:solidFill>
              <a:srgbClr val="6B7C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dirty="0"/>
            </a:p>
          </p:txBody>
        </p:sp>
      </p:grpSp>
    </p:spTree>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Lst>
  <p:transition spd="slow"/>
  <p:timing>
    <p:tnLst>
      <p:par>
        <p:cTn id="1" dur="indefinite" restart="never" nodeType="tmRoot"/>
      </p:par>
    </p:tnLst>
  </p:timing>
  <p:hf hdr="0" ftr="0" dt="0"/>
  <p:txStyles>
    <p:titleStyle>
      <a:lvl1pPr algn="r" rtl="0" eaLnBrk="0" fontAlgn="base" hangingPunct="0">
        <a:lnSpc>
          <a:spcPct val="90000"/>
        </a:lnSpc>
        <a:spcBef>
          <a:spcPct val="0"/>
        </a:spcBef>
        <a:spcAft>
          <a:spcPct val="0"/>
        </a:spcAft>
        <a:defRPr sz="2800" b="1">
          <a:solidFill>
            <a:schemeClr val="tx2"/>
          </a:solidFill>
          <a:latin typeface="+mj-lt"/>
          <a:ea typeface="+mj-ea"/>
          <a:cs typeface="+mj-cs"/>
        </a:defRPr>
      </a:lvl1pPr>
      <a:lvl2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2pPr>
      <a:lvl3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3pPr>
      <a:lvl4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4pPr>
      <a:lvl5pPr algn="r" rtl="0" eaLnBrk="0" fontAlgn="base" hangingPunct="0">
        <a:lnSpc>
          <a:spcPct val="90000"/>
        </a:lnSpc>
        <a:spcBef>
          <a:spcPct val="0"/>
        </a:spcBef>
        <a:spcAft>
          <a:spcPct val="0"/>
        </a:spcAft>
        <a:defRPr sz="2800" b="1">
          <a:solidFill>
            <a:schemeClr val="tx2"/>
          </a:solidFill>
          <a:latin typeface="Trebuchet MS" pitchFamily="34" charset="0"/>
          <a:cs typeface="Arial" charset="0"/>
        </a:defRPr>
      </a:lvl5pPr>
      <a:lvl6pPr marL="457200" algn="r" rtl="0" fontAlgn="base">
        <a:lnSpc>
          <a:spcPct val="90000"/>
        </a:lnSpc>
        <a:spcBef>
          <a:spcPct val="0"/>
        </a:spcBef>
        <a:spcAft>
          <a:spcPct val="0"/>
        </a:spcAft>
        <a:defRPr sz="2800" b="1">
          <a:solidFill>
            <a:schemeClr val="tx2"/>
          </a:solidFill>
          <a:latin typeface="Trebuchet MS" pitchFamily="34" charset="0"/>
          <a:cs typeface="Arial" charset="0"/>
        </a:defRPr>
      </a:lvl6pPr>
      <a:lvl7pPr marL="914400" algn="r" rtl="0" fontAlgn="base">
        <a:lnSpc>
          <a:spcPct val="90000"/>
        </a:lnSpc>
        <a:spcBef>
          <a:spcPct val="0"/>
        </a:spcBef>
        <a:spcAft>
          <a:spcPct val="0"/>
        </a:spcAft>
        <a:defRPr sz="2800" b="1">
          <a:solidFill>
            <a:schemeClr val="tx2"/>
          </a:solidFill>
          <a:latin typeface="Trebuchet MS" pitchFamily="34" charset="0"/>
          <a:cs typeface="Arial" charset="0"/>
        </a:defRPr>
      </a:lvl7pPr>
      <a:lvl8pPr marL="1371600" algn="r" rtl="0" fontAlgn="base">
        <a:lnSpc>
          <a:spcPct val="90000"/>
        </a:lnSpc>
        <a:spcBef>
          <a:spcPct val="0"/>
        </a:spcBef>
        <a:spcAft>
          <a:spcPct val="0"/>
        </a:spcAft>
        <a:defRPr sz="2800" b="1">
          <a:solidFill>
            <a:schemeClr val="tx2"/>
          </a:solidFill>
          <a:latin typeface="Trebuchet MS" pitchFamily="34" charset="0"/>
          <a:cs typeface="Arial" charset="0"/>
        </a:defRPr>
      </a:lvl8pPr>
      <a:lvl9pPr marL="1828800" algn="r" rtl="0" fontAlgn="base">
        <a:lnSpc>
          <a:spcPct val="90000"/>
        </a:lnSpc>
        <a:spcBef>
          <a:spcPct val="0"/>
        </a:spcBef>
        <a:spcAft>
          <a:spcPct val="0"/>
        </a:spcAft>
        <a:defRPr sz="2800" b="1">
          <a:solidFill>
            <a:schemeClr val="tx2"/>
          </a:solidFill>
          <a:latin typeface="Trebuchet MS" pitchFamily="34" charset="0"/>
          <a:cs typeface="Arial" charset="0"/>
        </a:defRPr>
      </a:lvl9pPr>
    </p:titleStyle>
    <p:bodyStyle>
      <a:lvl1pPr marL="342900" indent="-342900" algn="l" rtl="0" eaLnBrk="0" fontAlgn="base" hangingPunct="0">
        <a:spcBef>
          <a:spcPct val="20000"/>
        </a:spcBef>
        <a:spcAft>
          <a:spcPct val="0"/>
        </a:spcAft>
        <a:buClr>
          <a:schemeClr val="accent1"/>
        </a:buClr>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chemeClr val="tx2"/>
          </a:solidFill>
          <a:latin typeface="+mn-lt"/>
          <a:cs typeface="+mn-cs"/>
        </a:defRPr>
      </a:lvl2pPr>
      <a:lvl3pPr marL="1143000" indent="-228600" algn="l" rtl="0" eaLnBrk="0" fontAlgn="base" hangingPunct="0">
        <a:spcBef>
          <a:spcPct val="20000"/>
        </a:spcBef>
        <a:spcAft>
          <a:spcPct val="0"/>
        </a:spcAft>
        <a:buClr>
          <a:schemeClr val="tx1"/>
        </a:buClr>
        <a:buChar char="•"/>
        <a:defRPr>
          <a:solidFill>
            <a:schemeClr val="tx2"/>
          </a:solidFill>
          <a:latin typeface="+mn-lt"/>
          <a:cs typeface="+mn-cs"/>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chemeClr val="tx2"/>
          </a:solidFill>
          <a:latin typeface="+mn-lt"/>
          <a:cs typeface="+mn-cs"/>
        </a:defRPr>
      </a:lvl4pPr>
      <a:lvl5pPr marL="2057400" indent="-228600" algn="l" rtl="0" eaLnBrk="0" fontAlgn="base" hangingPunct="0">
        <a:spcBef>
          <a:spcPct val="20000"/>
        </a:spcBef>
        <a:spcAft>
          <a:spcPct val="0"/>
        </a:spcAft>
        <a:buClr>
          <a:schemeClr val="tx2"/>
        </a:buClr>
        <a:buChar char="•"/>
        <a:defRPr sz="1600">
          <a:solidFill>
            <a:schemeClr val="tx2"/>
          </a:solidFill>
          <a:latin typeface="+mn-lt"/>
          <a:cs typeface="+mn-cs"/>
        </a:defRPr>
      </a:lvl5pPr>
      <a:lvl6pPr marL="2514600" indent="-228600" algn="l" rtl="0" fontAlgn="base">
        <a:spcBef>
          <a:spcPct val="20000"/>
        </a:spcBef>
        <a:spcAft>
          <a:spcPct val="0"/>
        </a:spcAft>
        <a:buClr>
          <a:schemeClr val="tx2"/>
        </a:buClr>
        <a:buChar char="•"/>
        <a:defRPr sz="1600">
          <a:solidFill>
            <a:schemeClr val="tx2"/>
          </a:solidFill>
          <a:latin typeface="+mn-lt"/>
          <a:cs typeface="+mn-cs"/>
        </a:defRPr>
      </a:lvl6pPr>
      <a:lvl7pPr marL="2971800" indent="-228600" algn="l" rtl="0" fontAlgn="base">
        <a:spcBef>
          <a:spcPct val="20000"/>
        </a:spcBef>
        <a:spcAft>
          <a:spcPct val="0"/>
        </a:spcAft>
        <a:buClr>
          <a:schemeClr val="tx2"/>
        </a:buClr>
        <a:buChar char="•"/>
        <a:defRPr sz="1600">
          <a:solidFill>
            <a:schemeClr val="tx2"/>
          </a:solidFill>
          <a:latin typeface="+mn-lt"/>
          <a:cs typeface="+mn-cs"/>
        </a:defRPr>
      </a:lvl7pPr>
      <a:lvl8pPr marL="3429000" indent="-228600" algn="l" rtl="0" fontAlgn="base">
        <a:spcBef>
          <a:spcPct val="20000"/>
        </a:spcBef>
        <a:spcAft>
          <a:spcPct val="0"/>
        </a:spcAft>
        <a:buClr>
          <a:schemeClr val="tx2"/>
        </a:buClr>
        <a:buChar char="•"/>
        <a:defRPr sz="1600">
          <a:solidFill>
            <a:schemeClr val="tx2"/>
          </a:solidFill>
          <a:latin typeface="+mn-lt"/>
          <a:cs typeface="+mn-cs"/>
        </a:defRPr>
      </a:lvl8pPr>
      <a:lvl9pPr marL="3886200" indent="-228600" algn="l" rtl="0" fontAlgn="base">
        <a:spcBef>
          <a:spcPct val="20000"/>
        </a:spcBef>
        <a:spcAft>
          <a:spcPct val="0"/>
        </a:spcAft>
        <a:buClr>
          <a:schemeClr val="tx2"/>
        </a:buClr>
        <a:buChar char="•"/>
        <a:defRPr sz="1600">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c.europa.eu/is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emf"/><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jpeg"/><Relationship Id="rId14"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hyperlink" Target="http://ec.europa.eu/isa/faq/faq_en.htm" TargetMode="External"/><Relationship Id="rId3" Type="http://schemas.openxmlformats.org/officeDocument/2006/relationships/image" Target="../media/image49.png"/><Relationship Id="rId7" Type="http://schemas.openxmlformats.org/officeDocument/2006/relationships/hyperlink" Target="http://ec.europa.eu/isa/index_en.htm" TargetMode="External"/><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hyperlink" Target="https://webgate.ec.europa.eu/CITnet/confluence/display/EIA/EIA+Home" TargetMode="External"/><Relationship Id="rId5" Type="http://schemas.openxmlformats.org/officeDocument/2006/relationships/hyperlink" Target="https://joinup.ec.europa.eu/asset/eia/description" TargetMode="Externa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joinup.ec.europa.eu/asset/eia/descrip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05"/>
          <p:cNvSpPr>
            <a:spLocks noGrp="1" noChangeArrowheads="1"/>
          </p:cNvSpPr>
          <p:nvPr>
            <p:ph type="subTitle" idx="4294967295"/>
          </p:nvPr>
        </p:nvSpPr>
        <p:spPr bwMode="auto">
          <a:xfrm>
            <a:off x="609600" y="5023531"/>
            <a:ext cx="4413250" cy="523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sz="1800" dirty="0">
                <a:solidFill>
                  <a:schemeClr val="bg1"/>
                </a:solidFill>
                <a:latin typeface="Corbel" pitchFamily="34" charset="0"/>
                <a:ea typeface="ＭＳ Ｐゴシック" pitchFamily="34" charset="-128"/>
              </a:rPr>
              <a:t>ISA Action 2.1: </a:t>
            </a:r>
            <a:r>
              <a:rPr lang="en-GB" sz="1800" dirty="0" smtClean="0">
                <a:solidFill>
                  <a:schemeClr val="bg1"/>
                </a:solidFill>
                <a:latin typeface="Corbel" pitchFamily="34" charset="0"/>
                <a:ea typeface="ＭＳ Ｐゴシック" pitchFamily="34" charset="-128"/>
              </a:rPr>
              <a:t/>
            </a:r>
            <a:br>
              <a:rPr lang="en-GB" sz="1800" dirty="0" smtClean="0">
                <a:solidFill>
                  <a:schemeClr val="bg1"/>
                </a:solidFill>
                <a:latin typeface="Corbel" pitchFamily="34" charset="0"/>
                <a:ea typeface="ＭＳ Ｐゴシック" pitchFamily="34" charset="-128"/>
              </a:rPr>
            </a:br>
            <a:r>
              <a:rPr lang="en-GB" sz="1800" dirty="0" smtClean="0">
                <a:solidFill>
                  <a:schemeClr val="bg1"/>
                </a:solidFill>
                <a:latin typeface="Corbel" pitchFamily="34" charset="0"/>
                <a:ea typeface="ＭＳ Ｐゴシック" pitchFamily="34" charset="-128"/>
              </a:rPr>
              <a:t>European </a:t>
            </a:r>
            <a:r>
              <a:rPr lang="en-GB" sz="1800" dirty="0">
                <a:solidFill>
                  <a:schemeClr val="bg1"/>
                </a:solidFill>
                <a:latin typeface="Corbel" pitchFamily="34" charset="0"/>
                <a:ea typeface="ＭＳ Ｐゴシック" pitchFamily="34" charset="-128"/>
              </a:rPr>
              <a:t>Interoperability </a:t>
            </a:r>
            <a:r>
              <a:rPr lang="en-GB" sz="1800" dirty="0" smtClean="0">
                <a:solidFill>
                  <a:schemeClr val="bg1"/>
                </a:solidFill>
                <a:latin typeface="Corbel" pitchFamily="34" charset="0"/>
                <a:ea typeface="ＭＳ Ｐゴシック" pitchFamily="34" charset="-128"/>
              </a:rPr>
              <a:t>Architecture</a:t>
            </a:r>
            <a:endParaRPr lang="en-GB" sz="1800" dirty="0">
              <a:solidFill>
                <a:schemeClr val="bg1"/>
              </a:solidFill>
              <a:latin typeface="Corbel" pitchFamily="34" charset="0"/>
              <a:ea typeface="ＭＳ Ｐゴシック" pitchFamily="34" charset="-128"/>
            </a:endParaRPr>
          </a:p>
        </p:txBody>
      </p:sp>
      <p:sp>
        <p:nvSpPr>
          <p:cNvPr id="130053" name="ZoneTexte 5"/>
          <p:cNvSpPr txBox="1">
            <a:spLocks noChangeArrowheads="1"/>
          </p:cNvSpPr>
          <p:nvPr/>
        </p:nvSpPr>
        <p:spPr bwMode="auto">
          <a:xfrm>
            <a:off x="7059613"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endParaRPr lang="en-GB" dirty="0">
              <a:latin typeface="Corbel" pitchFamily="34" charset="0"/>
            </a:endParaRPr>
          </a:p>
        </p:txBody>
      </p:sp>
      <p:sp>
        <p:nvSpPr>
          <p:cNvPr id="130054" name="ZoneTexte 8"/>
          <p:cNvSpPr txBox="1">
            <a:spLocks noChangeArrowheads="1"/>
          </p:cNvSpPr>
          <p:nvPr/>
        </p:nvSpPr>
        <p:spPr bwMode="auto">
          <a:xfrm>
            <a:off x="609600" y="2322770"/>
            <a:ext cx="41941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rebuchet MS" pitchFamily="34" charset="0"/>
                <a:ea typeface="ＭＳ Ｐゴシック" pitchFamily="34" charset="-128"/>
              </a:defRPr>
            </a:lvl1pPr>
            <a:lvl2pPr marL="742950" indent="-285750" eaLnBrk="0" hangingPunct="0">
              <a:defRPr>
                <a:solidFill>
                  <a:schemeClr val="tx1"/>
                </a:solidFill>
                <a:latin typeface="Trebuchet MS" pitchFamily="34" charset="0"/>
                <a:ea typeface="ＭＳ Ｐゴシック" pitchFamily="34" charset="-128"/>
              </a:defRPr>
            </a:lvl2pPr>
            <a:lvl3pPr marL="1143000" indent="-228600" eaLnBrk="0" hangingPunct="0">
              <a:defRPr>
                <a:solidFill>
                  <a:schemeClr val="tx1"/>
                </a:solidFill>
                <a:latin typeface="Trebuchet MS" pitchFamily="34" charset="0"/>
                <a:ea typeface="ＭＳ Ｐゴシック" pitchFamily="34" charset="-128"/>
              </a:defRPr>
            </a:lvl3pPr>
            <a:lvl4pPr marL="1600200" indent="-228600" eaLnBrk="0" hangingPunct="0">
              <a:defRPr>
                <a:solidFill>
                  <a:schemeClr val="tx1"/>
                </a:solidFill>
                <a:latin typeface="Trebuchet MS" pitchFamily="34" charset="0"/>
                <a:ea typeface="ＭＳ Ｐゴシック" pitchFamily="34" charset="-128"/>
              </a:defRPr>
            </a:lvl4pPr>
            <a:lvl5pPr marL="2057400" indent="-228600" eaLnBrk="0" hangingPunct="0">
              <a:defRPr>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rebuchet MS" pitchFamily="34" charset="0"/>
                <a:ea typeface="ＭＳ Ｐゴシック" pitchFamily="34" charset="-128"/>
              </a:defRPr>
            </a:lvl9pPr>
          </a:lstStyle>
          <a:p>
            <a:pPr eaLnBrk="1" hangingPunct="1"/>
            <a:r>
              <a:rPr lang="en-GB" sz="2800" b="1" dirty="0">
                <a:solidFill>
                  <a:schemeClr val="bg1"/>
                </a:solidFill>
                <a:latin typeface="Corbel" pitchFamily="34" charset="0"/>
              </a:rPr>
              <a:t>European Interoperability Reference Architecture</a:t>
            </a:r>
          </a:p>
          <a:p>
            <a:pPr eaLnBrk="1" hangingPunct="1"/>
            <a:r>
              <a:rPr lang="en-GB" sz="2800" b="1" dirty="0">
                <a:solidFill>
                  <a:schemeClr val="bg1"/>
                </a:solidFill>
                <a:latin typeface="Corbel" pitchFamily="34" charset="0"/>
              </a:rPr>
              <a:t>(EIRA) overview</a:t>
            </a:r>
          </a:p>
        </p:txBody>
      </p:sp>
      <p:graphicFrame>
        <p:nvGraphicFramePr>
          <p:cNvPr id="3" name="Table 2"/>
          <p:cNvGraphicFramePr>
            <a:graphicFrameLocks noGrp="1"/>
          </p:cNvGraphicFramePr>
          <p:nvPr>
            <p:extLst>
              <p:ext uri="{D42A27DB-BD31-4B8C-83A1-F6EECF244321}">
                <p14:modId xmlns:p14="http://schemas.microsoft.com/office/powerpoint/2010/main" val="495119858"/>
              </p:ext>
            </p:extLst>
          </p:nvPr>
        </p:nvGraphicFramePr>
        <p:xfrm>
          <a:off x="609600" y="5819775"/>
          <a:ext cx="2162175" cy="488950"/>
        </p:xfrm>
        <a:graphic>
          <a:graphicData uri="http://schemas.openxmlformats.org/drawingml/2006/table">
            <a:tbl>
              <a:tblPr firstRow="1" firstCol="1" bandRow="1"/>
              <a:tblGrid>
                <a:gridCol w="2162175"/>
              </a:tblGrid>
              <a:tr h="244475">
                <a:tc>
                  <a:txBody>
                    <a:bodyPr/>
                    <a:lstStyle/>
                    <a:p>
                      <a:pPr algn="l">
                        <a:spcAft>
                          <a:spcPts val="0"/>
                        </a:spcAft>
                      </a:pPr>
                      <a:r>
                        <a:rPr lang="en-GB" sz="1000" dirty="0">
                          <a:solidFill>
                            <a:schemeClr val="bg1"/>
                          </a:solidFill>
                          <a:effectLst/>
                          <a:latin typeface="Arial" panose="020B0604020202020204" pitchFamily="34" charset="0"/>
                          <a:ea typeface="Times New Roman" panose="02020603050405020304" pitchFamily="18" charset="0"/>
                        </a:rPr>
                        <a:t>Specific Contract N. </a:t>
                      </a:r>
                      <a:r>
                        <a:rPr lang="en-GB" sz="1000" dirty="0" smtClean="0">
                          <a:solidFill>
                            <a:schemeClr val="bg1"/>
                          </a:solidFill>
                          <a:effectLst/>
                          <a:latin typeface="Arial" panose="020B0604020202020204" pitchFamily="34" charset="0"/>
                          <a:ea typeface="Times New Roman" panose="02020603050405020304" pitchFamily="18" charset="0"/>
                        </a:rPr>
                        <a:t>54</a:t>
                      </a:r>
                      <a:endParaRPr lang="en-GB"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r>
              <a:tr h="244475">
                <a:tc>
                  <a:txBody>
                    <a:bodyPr/>
                    <a:lstStyle/>
                    <a:p>
                      <a:pPr algn="l">
                        <a:spcAft>
                          <a:spcPts val="0"/>
                        </a:spcAft>
                      </a:pPr>
                      <a:r>
                        <a:rPr lang="en-GB" sz="1000" dirty="0">
                          <a:solidFill>
                            <a:schemeClr val="bg1"/>
                          </a:solidFill>
                          <a:effectLst/>
                          <a:latin typeface="Arial" panose="020B0604020202020204" pitchFamily="34" charset="0"/>
                          <a:ea typeface="Times New Roman" panose="02020603050405020304" pitchFamily="18" charset="0"/>
                        </a:rPr>
                        <a:t>Framework contract N. </a:t>
                      </a:r>
                      <a:r>
                        <a:rPr lang="en-GB" sz="1000" dirty="0" smtClean="0">
                          <a:solidFill>
                            <a:schemeClr val="bg1"/>
                          </a:solidFill>
                          <a:effectLst/>
                          <a:latin typeface="Arial" panose="020B0604020202020204" pitchFamily="34" charset="0"/>
                          <a:ea typeface="Times New Roman" panose="02020603050405020304" pitchFamily="18" charset="0"/>
                        </a:rPr>
                        <a:t>DI/07171</a:t>
                      </a:r>
                      <a:endParaRPr lang="en-GB" sz="11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a:noFill/>
                    </a:lnT>
                    <a:lnB>
                      <a:noFill/>
                    </a:lnB>
                  </a:tcPr>
                </a:tc>
              </a:tr>
            </a:tbl>
          </a:graphicData>
        </a:graphic>
      </p:graphicFrame>
      <p:pic>
        <p:nvPicPr>
          <p:cNvPr id="8" name="Picture 7" descr="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6822"/>
            <a:ext cx="3606261" cy="86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 y="4254442"/>
            <a:ext cx="1223733" cy="369332"/>
          </a:xfrm>
          <a:prstGeom prst="rect">
            <a:avLst/>
          </a:prstGeom>
        </p:spPr>
        <p:txBody>
          <a:bodyPr wrap="none">
            <a:spAutoFit/>
          </a:bodyPr>
          <a:lstStyle/>
          <a:p>
            <a:pPr marL="0" indent="0" eaLnBrk="1" hangingPunct="1">
              <a:buFontTx/>
              <a:buNone/>
            </a:pPr>
            <a:r>
              <a:rPr lang="en-GB" dirty="0" smtClean="0">
                <a:solidFill>
                  <a:schemeClr val="bg1"/>
                </a:solidFill>
                <a:latin typeface="Corbel" pitchFamily="34" charset="0"/>
              </a:rPr>
              <a:t>09/01/2015</a:t>
            </a:r>
            <a:endParaRPr lang="en-GB" dirty="0">
              <a:solidFill>
                <a:schemeClr val="bg1"/>
              </a:solidFill>
              <a:latin typeface="Corbel" pitchFamily="34" charset="0"/>
            </a:endParaRPr>
          </a:p>
        </p:txBody>
      </p:sp>
      <p:sp>
        <p:nvSpPr>
          <p:cNvPr id="6" name="Rectangle 9"/>
          <p:cNvSpPr/>
          <p:nvPr/>
        </p:nvSpPr>
        <p:spPr>
          <a:xfrm>
            <a:off x="609600" y="3707765"/>
            <a:ext cx="1972912" cy="369332"/>
          </a:xfrm>
          <a:prstGeom prst="rect">
            <a:avLst/>
          </a:prstGeom>
        </p:spPr>
        <p:txBody>
          <a:bodyPr wrap="none">
            <a:spAutoFit/>
          </a:bodyPr>
          <a:lstStyle/>
          <a:p>
            <a:pPr marL="0" indent="0" eaLnBrk="1" hangingPunct="1">
              <a:buFontTx/>
              <a:buNone/>
            </a:pPr>
            <a:r>
              <a:rPr lang="en-GB" b="1" dirty="0" smtClean="0">
                <a:solidFill>
                  <a:schemeClr val="bg1"/>
                </a:solidFill>
                <a:latin typeface="Corbel" pitchFamily="34" charset="0"/>
              </a:rPr>
              <a:t>Version 0.8.3 beta</a:t>
            </a:r>
            <a:endParaRPr lang="en-GB" b="1" dirty="0">
              <a:solidFill>
                <a:schemeClr val="bg1"/>
              </a:solidFill>
              <a:latin typeface="Corbe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4563334" y="2162642"/>
            <a:ext cx="4352066" cy="3858010"/>
          </a:xfrm>
          <a:prstGeom prst="roundRect">
            <a:avLst/>
          </a:prstGeom>
          <a:solidFill>
            <a:srgbClr val="FEE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3" name="Title 2"/>
          <p:cNvSpPr>
            <a:spLocks noGrp="1"/>
          </p:cNvSpPr>
          <p:nvPr>
            <p:ph type="title"/>
          </p:nvPr>
        </p:nvSpPr>
        <p:spPr/>
        <p:txBody>
          <a:bodyPr/>
          <a:lstStyle/>
          <a:p>
            <a:r>
              <a:rPr lang="en-GB" sz="2400" dirty="0" smtClean="0"/>
              <a:t>EIRA</a:t>
            </a:r>
            <a:br>
              <a:rPr lang="en-GB" sz="2400" dirty="0" smtClean="0"/>
            </a:br>
            <a:r>
              <a:rPr lang="en-GB" sz="2400" b="0" dirty="0" smtClean="0"/>
              <a:t>From </a:t>
            </a:r>
            <a:r>
              <a:rPr lang="en-GB" sz="2400" b="0" dirty="0"/>
              <a:t>the EIF to the EIA</a:t>
            </a:r>
          </a:p>
        </p:txBody>
      </p:sp>
      <p:pic>
        <p:nvPicPr>
          <p:cNvPr id="22" name="Picture 21"/>
          <p:cNvPicPr/>
          <p:nvPr/>
        </p:nvPicPr>
        <p:blipFill>
          <a:blip r:embed="rId3" cstate="print"/>
          <a:srcRect/>
          <a:stretch>
            <a:fillRect/>
          </a:stretch>
        </p:blipFill>
        <p:spPr bwMode="auto">
          <a:xfrm>
            <a:off x="216708" y="2165625"/>
            <a:ext cx="4245520" cy="3855027"/>
          </a:xfrm>
          <a:prstGeom prst="rect">
            <a:avLst/>
          </a:prstGeom>
          <a:noFill/>
          <a:ln w="9525">
            <a:noFill/>
            <a:miter lim="800000"/>
            <a:headEnd/>
            <a:tailEnd/>
          </a:ln>
        </p:spPr>
      </p:pic>
      <p:sp>
        <p:nvSpPr>
          <p:cNvPr id="4" name="Rounded Rectangle 3"/>
          <p:cNvSpPr/>
          <p:nvPr/>
        </p:nvSpPr>
        <p:spPr>
          <a:xfrm>
            <a:off x="4809559" y="2673523"/>
            <a:ext cx="3921463" cy="607812"/>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Legal View</a:t>
            </a:r>
            <a:endParaRPr lang="en-GB" dirty="0">
              <a:solidFill>
                <a:srgbClr val="000000"/>
              </a:solidFill>
            </a:endParaRPr>
          </a:p>
        </p:txBody>
      </p:sp>
      <p:sp>
        <p:nvSpPr>
          <p:cNvPr id="5" name="Rounded Rectangle 4"/>
          <p:cNvSpPr/>
          <p:nvPr/>
        </p:nvSpPr>
        <p:spPr>
          <a:xfrm>
            <a:off x="4809559" y="3493192"/>
            <a:ext cx="3921463" cy="607812"/>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Organisational View</a:t>
            </a:r>
            <a:endParaRPr lang="en-GB" dirty="0">
              <a:solidFill>
                <a:srgbClr val="000000"/>
              </a:solidFill>
            </a:endParaRPr>
          </a:p>
        </p:txBody>
      </p:sp>
      <p:sp>
        <p:nvSpPr>
          <p:cNvPr id="14" name="Rounded Rectangle 13"/>
          <p:cNvSpPr/>
          <p:nvPr/>
        </p:nvSpPr>
        <p:spPr>
          <a:xfrm>
            <a:off x="4802834" y="5160947"/>
            <a:ext cx="1908000" cy="607812"/>
          </a:xfrm>
          <a:prstGeom prst="roundRect">
            <a:avLst/>
          </a:prstGeom>
          <a:solidFill>
            <a:srgbClr val="FF6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Technical View – Application</a:t>
            </a:r>
            <a:endParaRPr lang="en-GB" dirty="0">
              <a:solidFill>
                <a:srgbClr val="000000"/>
              </a:solidFill>
            </a:endParaRPr>
          </a:p>
        </p:txBody>
      </p:sp>
      <p:sp>
        <p:nvSpPr>
          <p:cNvPr id="17" name="Rounded Rectangle 16"/>
          <p:cNvSpPr/>
          <p:nvPr/>
        </p:nvSpPr>
        <p:spPr>
          <a:xfrm>
            <a:off x="4802833" y="4341278"/>
            <a:ext cx="3928189" cy="607812"/>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Semantic View</a:t>
            </a:r>
            <a:endParaRPr lang="en-GB" dirty="0">
              <a:solidFill>
                <a:srgbClr val="000000"/>
              </a:solidFill>
            </a:endParaRPr>
          </a:p>
        </p:txBody>
      </p:sp>
      <p:sp>
        <p:nvSpPr>
          <p:cNvPr id="2" name="TextBox 1"/>
          <p:cNvSpPr txBox="1"/>
          <p:nvPr/>
        </p:nvSpPr>
        <p:spPr>
          <a:xfrm>
            <a:off x="4852457" y="2165722"/>
            <a:ext cx="1952423" cy="295944"/>
          </a:xfrm>
          <a:prstGeom prst="rect">
            <a:avLst/>
          </a:prstGeom>
          <a:noFill/>
        </p:spPr>
        <p:txBody>
          <a:bodyPr wrap="square" rtlCol="0">
            <a:spAutoFit/>
          </a:bodyPr>
          <a:lstStyle/>
          <a:p>
            <a:r>
              <a:rPr lang="en-GB" i="1" dirty="0">
                <a:solidFill>
                  <a:srgbClr val="000000"/>
                </a:solidFill>
                <a:latin typeface="Calibri"/>
                <a:ea typeface="+mn-ea"/>
              </a:rPr>
              <a:t>Political context</a:t>
            </a:r>
          </a:p>
        </p:txBody>
      </p:sp>
      <p:sp>
        <p:nvSpPr>
          <p:cNvPr id="8" name="TextBox 7"/>
          <p:cNvSpPr txBox="1"/>
          <p:nvPr/>
        </p:nvSpPr>
        <p:spPr>
          <a:xfrm>
            <a:off x="4462229" y="1381868"/>
            <a:ext cx="4554276" cy="677108"/>
          </a:xfrm>
          <a:prstGeom prst="rect">
            <a:avLst/>
          </a:prstGeom>
          <a:noFill/>
        </p:spPr>
        <p:txBody>
          <a:bodyPr wrap="square" rtlCol="0">
            <a:spAutoFit/>
          </a:bodyPr>
          <a:lstStyle/>
          <a:p>
            <a:pPr algn="ctr"/>
            <a:r>
              <a:rPr lang="en-GB" sz="2000" b="1" u="sng" dirty="0" smtClean="0">
                <a:solidFill>
                  <a:srgbClr val="30529D">
                    <a:lumMod val="50000"/>
                  </a:srgbClr>
                </a:solidFill>
                <a:latin typeface="Calibri"/>
                <a:ea typeface="+mn-ea"/>
              </a:rPr>
              <a:t>E</a:t>
            </a:r>
            <a:r>
              <a:rPr lang="en-GB" sz="2000" dirty="0" smtClean="0">
                <a:solidFill>
                  <a:srgbClr val="30529D">
                    <a:lumMod val="50000"/>
                  </a:srgbClr>
                </a:solidFill>
                <a:latin typeface="Calibri"/>
                <a:ea typeface="+mn-ea"/>
              </a:rPr>
              <a:t>uropean </a:t>
            </a:r>
            <a:r>
              <a:rPr lang="en-GB" sz="2000" b="1" u="sng" dirty="0" smtClean="0">
                <a:solidFill>
                  <a:srgbClr val="30529D">
                    <a:lumMod val="50000"/>
                  </a:srgbClr>
                </a:solidFill>
                <a:latin typeface="Calibri"/>
                <a:ea typeface="+mn-ea"/>
              </a:rPr>
              <a:t>I</a:t>
            </a:r>
            <a:r>
              <a:rPr lang="en-GB" sz="2000" dirty="0" smtClean="0">
                <a:solidFill>
                  <a:srgbClr val="30529D">
                    <a:lumMod val="50000"/>
                  </a:srgbClr>
                </a:solidFill>
                <a:latin typeface="Calibri"/>
                <a:ea typeface="+mn-ea"/>
              </a:rPr>
              <a:t>nteroperability </a:t>
            </a:r>
            <a:r>
              <a:rPr lang="en-GB" sz="2000" b="1" u="sng" dirty="0" smtClean="0">
                <a:solidFill>
                  <a:srgbClr val="30529D">
                    <a:lumMod val="50000"/>
                  </a:srgbClr>
                </a:solidFill>
                <a:latin typeface="Calibri"/>
                <a:ea typeface="+mn-ea"/>
              </a:rPr>
              <a:t>A</a:t>
            </a:r>
            <a:r>
              <a:rPr lang="en-GB" sz="2000" dirty="0" smtClean="0">
                <a:solidFill>
                  <a:srgbClr val="30529D">
                    <a:lumMod val="50000"/>
                  </a:srgbClr>
                </a:solidFill>
                <a:latin typeface="Calibri"/>
                <a:ea typeface="+mn-ea"/>
              </a:rPr>
              <a:t>rchitecture</a:t>
            </a:r>
          </a:p>
          <a:p>
            <a:r>
              <a:rPr lang="en-GB" b="1" i="1" dirty="0" smtClean="0">
                <a:solidFill>
                  <a:srgbClr val="30529D">
                    <a:lumMod val="50000"/>
                  </a:srgbClr>
                </a:solidFill>
                <a:latin typeface="Calibri"/>
                <a:ea typeface="+mn-ea"/>
              </a:rPr>
              <a:t>   </a:t>
            </a:r>
            <a:r>
              <a:rPr lang="en-GB" sz="1600" b="1" i="1" dirty="0">
                <a:solidFill>
                  <a:srgbClr val="30529D">
                    <a:lumMod val="50000"/>
                  </a:srgbClr>
                </a:solidFill>
                <a:latin typeface="Calibri"/>
                <a:ea typeface="+mn-ea"/>
              </a:rPr>
              <a:t>European Interoperability  </a:t>
            </a:r>
            <a:r>
              <a:rPr lang="en-GB" sz="1600" b="1" i="1" dirty="0" smtClean="0">
                <a:solidFill>
                  <a:srgbClr val="30529D">
                    <a:lumMod val="50000"/>
                  </a:srgbClr>
                </a:solidFill>
                <a:latin typeface="Calibri"/>
                <a:ea typeface="+mn-ea"/>
              </a:rPr>
              <a:t>Reference Architecture</a:t>
            </a:r>
            <a:endParaRPr lang="en-GB" sz="1600" b="1" i="1" dirty="0">
              <a:solidFill>
                <a:srgbClr val="30529D">
                  <a:lumMod val="50000"/>
                </a:srgbClr>
              </a:solidFill>
              <a:latin typeface="Calibri"/>
              <a:ea typeface="+mn-ea"/>
            </a:endParaRPr>
          </a:p>
        </p:txBody>
      </p:sp>
      <p:sp>
        <p:nvSpPr>
          <p:cNvPr id="23" name="TextBox 22"/>
          <p:cNvSpPr txBox="1"/>
          <p:nvPr/>
        </p:nvSpPr>
        <p:spPr>
          <a:xfrm>
            <a:off x="118078" y="1381868"/>
            <a:ext cx="4442780" cy="400110"/>
          </a:xfrm>
          <a:prstGeom prst="rect">
            <a:avLst/>
          </a:prstGeom>
          <a:noFill/>
        </p:spPr>
        <p:txBody>
          <a:bodyPr wrap="square" rtlCol="0">
            <a:spAutoFit/>
          </a:bodyPr>
          <a:lstStyle/>
          <a:p>
            <a:pPr algn="ctr"/>
            <a:r>
              <a:rPr lang="en-GB" sz="2000" b="1" u="sng" dirty="0" smtClean="0">
                <a:solidFill>
                  <a:srgbClr val="30529D">
                    <a:lumMod val="50000"/>
                  </a:srgbClr>
                </a:solidFill>
                <a:latin typeface="Calibri"/>
                <a:ea typeface="+mn-ea"/>
              </a:rPr>
              <a:t>E</a:t>
            </a:r>
            <a:r>
              <a:rPr lang="en-GB" sz="2000" dirty="0" smtClean="0">
                <a:solidFill>
                  <a:srgbClr val="30529D">
                    <a:lumMod val="50000"/>
                  </a:srgbClr>
                </a:solidFill>
                <a:latin typeface="Calibri"/>
                <a:ea typeface="+mn-ea"/>
              </a:rPr>
              <a:t>uropean </a:t>
            </a:r>
            <a:r>
              <a:rPr lang="en-GB" sz="2000" b="1" u="sng" dirty="0" smtClean="0">
                <a:solidFill>
                  <a:srgbClr val="30529D">
                    <a:lumMod val="50000"/>
                  </a:srgbClr>
                </a:solidFill>
                <a:latin typeface="Calibri"/>
                <a:ea typeface="+mn-ea"/>
              </a:rPr>
              <a:t>I</a:t>
            </a:r>
            <a:r>
              <a:rPr lang="en-GB" sz="2000" dirty="0" smtClean="0">
                <a:solidFill>
                  <a:srgbClr val="30529D">
                    <a:lumMod val="50000"/>
                  </a:srgbClr>
                </a:solidFill>
                <a:latin typeface="Calibri"/>
                <a:ea typeface="+mn-ea"/>
              </a:rPr>
              <a:t>nteroperability </a:t>
            </a:r>
            <a:r>
              <a:rPr lang="en-GB" sz="2000" b="1" u="sng" dirty="0" smtClean="0">
                <a:solidFill>
                  <a:srgbClr val="30529D">
                    <a:lumMod val="50000"/>
                  </a:srgbClr>
                </a:solidFill>
                <a:latin typeface="Calibri"/>
                <a:ea typeface="+mn-ea"/>
              </a:rPr>
              <a:t>F</a:t>
            </a:r>
            <a:r>
              <a:rPr lang="en-GB" sz="2000" dirty="0" smtClean="0">
                <a:solidFill>
                  <a:srgbClr val="30529D">
                    <a:lumMod val="50000"/>
                  </a:srgbClr>
                </a:solidFill>
                <a:latin typeface="Calibri"/>
                <a:ea typeface="+mn-ea"/>
              </a:rPr>
              <a:t>ramework</a:t>
            </a:r>
            <a:endParaRPr lang="en-GB" sz="2000" dirty="0">
              <a:solidFill>
                <a:srgbClr val="30529D">
                  <a:lumMod val="50000"/>
                </a:srgbClr>
              </a:solidFill>
              <a:latin typeface="Calibri"/>
              <a:ea typeface="+mn-ea"/>
            </a:endParaRPr>
          </a:p>
        </p:txBody>
      </p:sp>
      <p:sp>
        <p:nvSpPr>
          <p:cNvPr id="6" name="Slide Number Placeholder 5"/>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10</a:t>
            </a:fld>
            <a:endParaRPr lang="en-GB" dirty="0">
              <a:solidFill>
                <a:srgbClr val="30529D"/>
              </a:solidFill>
            </a:endParaRPr>
          </a:p>
        </p:txBody>
      </p:sp>
      <p:sp>
        <p:nvSpPr>
          <p:cNvPr id="15" name="Rounded Rectangle 14"/>
          <p:cNvSpPr/>
          <p:nvPr/>
        </p:nvSpPr>
        <p:spPr>
          <a:xfrm>
            <a:off x="6823022" y="5160947"/>
            <a:ext cx="1908000" cy="607812"/>
          </a:xfrm>
          <a:prstGeom prst="roundRect">
            <a:avLst/>
          </a:prstGeom>
          <a:solidFill>
            <a:srgbClr val="FF6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0000"/>
                </a:solidFill>
              </a:rPr>
              <a:t>Technical View – Infrastructure</a:t>
            </a:r>
            <a:endParaRPr lang="en-GB" dirty="0">
              <a:solidFill>
                <a:srgbClr val="000000"/>
              </a:solidFill>
            </a:endParaRPr>
          </a:p>
        </p:txBody>
      </p:sp>
      <p:sp>
        <p:nvSpPr>
          <p:cNvPr id="16" name="AutoShape 6"/>
          <p:cNvSpPr>
            <a:spLocks noChangeArrowheads="1"/>
          </p:cNvSpPr>
          <p:nvPr/>
        </p:nvSpPr>
        <p:spPr bwMode="auto">
          <a:xfrm>
            <a:off x="8480572"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8"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2</a:t>
            </a:r>
          </a:p>
        </p:txBody>
      </p:sp>
      <p:sp>
        <p:nvSpPr>
          <p:cNvPr id="19" name="AutoShape 6"/>
          <p:cNvSpPr>
            <a:spLocks noChangeArrowheads="1"/>
          </p:cNvSpPr>
          <p:nvPr/>
        </p:nvSpPr>
        <p:spPr bwMode="auto">
          <a:xfrm>
            <a:off x="7959397"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1</a:t>
            </a:r>
          </a:p>
        </p:txBody>
      </p:sp>
    </p:spTree>
    <p:extLst>
      <p:ext uri="{BB962C8B-B14F-4D97-AF65-F5344CB8AC3E}">
        <p14:creationId xmlns:p14="http://schemas.microsoft.com/office/powerpoint/2010/main" val="110204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smtClean="0"/>
              <a:t>EIRA</a:t>
            </a:r>
            <a:br>
              <a:rPr lang="en-GB" sz="2400" dirty="0" smtClean="0"/>
            </a:br>
            <a:r>
              <a:rPr lang="en-GB" sz="2400" b="0" dirty="0" smtClean="0"/>
              <a:t>Positioning </a:t>
            </a:r>
            <a:r>
              <a:rPr lang="en-GB" sz="2400" b="0" dirty="0"/>
              <a:t>canvas</a:t>
            </a:r>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11</a:t>
            </a:fld>
            <a:endParaRPr lang="en-GB" dirty="0">
              <a:solidFill>
                <a:srgbClr val="30529D"/>
              </a:solidFill>
            </a:endParaRPr>
          </a:p>
        </p:txBody>
      </p:sp>
      <p:sp>
        <p:nvSpPr>
          <p:cNvPr id="97" name="Rectangle 96"/>
          <p:cNvSpPr/>
          <p:nvPr/>
        </p:nvSpPr>
        <p:spPr>
          <a:xfrm>
            <a:off x="1768661" y="1917668"/>
            <a:ext cx="2885824" cy="403632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i="1" dirty="0" smtClean="0">
                <a:solidFill>
                  <a:srgbClr val="000000"/>
                </a:solidFill>
              </a:rPr>
              <a:t>   </a:t>
            </a:r>
          </a:p>
          <a:p>
            <a:r>
              <a:rPr lang="en-GB" sz="1600" b="1" dirty="0" smtClean="0">
                <a:solidFill>
                  <a:srgbClr val="000000"/>
                </a:solidFill>
              </a:rPr>
              <a:t>How to go from </a:t>
            </a:r>
          </a:p>
          <a:p>
            <a:r>
              <a:rPr lang="en-GB" sz="1600" b="1" dirty="0" smtClean="0">
                <a:solidFill>
                  <a:srgbClr val="000000"/>
                </a:solidFill>
              </a:rPr>
              <a:t>State A to State B</a:t>
            </a:r>
            <a:endParaRPr lang="en-GB" sz="1600" dirty="0">
              <a:solidFill>
                <a:srgbClr val="000000"/>
              </a:solidFill>
            </a:endParaRPr>
          </a:p>
        </p:txBody>
      </p:sp>
      <p:sp>
        <p:nvSpPr>
          <p:cNvPr id="98" name="Rectangle 97"/>
          <p:cNvSpPr/>
          <p:nvPr/>
        </p:nvSpPr>
        <p:spPr>
          <a:xfrm>
            <a:off x="4654486" y="1917664"/>
            <a:ext cx="2730748" cy="40363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smtClean="0">
                <a:solidFill>
                  <a:srgbClr val="000000"/>
                </a:solidFill>
              </a:rPr>
              <a:t>	</a:t>
            </a:r>
          </a:p>
          <a:p>
            <a:pPr algn="ctr"/>
            <a:r>
              <a:rPr lang="en-GB" sz="2400" b="1" i="1" dirty="0">
                <a:solidFill>
                  <a:srgbClr val="000000"/>
                </a:solidFill>
              </a:rPr>
              <a:t> </a:t>
            </a:r>
            <a:r>
              <a:rPr lang="en-GB" sz="2400" b="1" i="1" dirty="0" smtClean="0">
                <a:solidFill>
                  <a:srgbClr val="000000"/>
                </a:solidFill>
              </a:rPr>
              <a:t>            </a:t>
            </a:r>
            <a:r>
              <a:rPr lang="en-GB" sz="1600" b="1" dirty="0" smtClean="0">
                <a:solidFill>
                  <a:srgbClr val="000000"/>
                </a:solidFill>
              </a:rPr>
              <a:t>How to buy, build    </a:t>
            </a:r>
          </a:p>
          <a:p>
            <a:pPr algn="ctr"/>
            <a:r>
              <a:rPr lang="en-GB" sz="1600" b="1" dirty="0">
                <a:solidFill>
                  <a:srgbClr val="000000"/>
                </a:solidFill>
              </a:rPr>
              <a:t> </a:t>
            </a:r>
            <a:r>
              <a:rPr lang="en-GB" sz="1600" b="1" dirty="0" smtClean="0">
                <a:solidFill>
                  <a:srgbClr val="000000"/>
                </a:solidFill>
              </a:rPr>
              <a:t>                  or reuse solutions</a:t>
            </a:r>
          </a:p>
        </p:txBody>
      </p:sp>
      <p:sp>
        <p:nvSpPr>
          <p:cNvPr id="103" name="Rectangle 102"/>
          <p:cNvSpPr/>
          <p:nvPr/>
        </p:nvSpPr>
        <p:spPr>
          <a:xfrm>
            <a:off x="3747923" y="1917666"/>
            <a:ext cx="1750235" cy="4036325"/>
          </a:xfrm>
          <a:prstGeom prst="rect">
            <a:avLst/>
          </a:prstGeom>
          <a:gradFill flip="none" rotWithShape="1">
            <a:gsLst>
              <a:gs pos="0">
                <a:schemeClr val="accent1"/>
              </a:gs>
              <a:gs pos="80000">
                <a:schemeClr val="lt1">
                  <a:alpha val="50000"/>
                  <a:hueOff val="0"/>
                  <a:satOff val="0"/>
                  <a:lumOff val="0"/>
                  <a:alphaOff val="0"/>
                  <a:shade val="93000"/>
                  <a:satMod val="130000"/>
                </a:schemeClr>
              </a:gs>
              <a:gs pos="100000">
                <a:schemeClr val="lt1">
                  <a:alpha val="50000"/>
                  <a:hueOff val="0"/>
                  <a:satOff val="0"/>
                  <a:lumOff val="0"/>
                  <a:alphaOff val="0"/>
                  <a:shade val="94000"/>
                  <a:satMod val="13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35" name="TextBox 134"/>
          <p:cNvSpPr txBox="1"/>
          <p:nvPr/>
        </p:nvSpPr>
        <p:spPr>
          <a:xfrm>
            <a:off x="1762342" y="1332894"/>
            <a:ext cx="1838314" cy="4950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800">
                <a:solidFill>
                  <a:srgbClr val="FFFFFF"/>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GB" sz="1400" b="1" dirty="0"/>
              <a:t>E</a:t>
            </a:r>
            <a:r>
              <a:rPr lang="en-GB" sz="1400" b="1" dirty="0" smtClean="0"/>
              <a:t>nterprise Architecture</a:t>
            </a:r>
            <a:endParaRPr lang="en-GB" sz="1400" b="1" dirty="0"/>
          </a:p>
        </p:txBody>
      </p:sp>
      <p:sp>
        <p:nvSpPr>
          <p:cNvPr id="136" name="TextBox 135"/>
          <p:cNvSpPr txBox="1"/>
          <p:nvPr/>
        </p:nvSpPr>
        <p:spPr>
          <a:xfrm>
            <a:off x="3747923" y="1332894"/>
            <a:ext cx="1759355" cy="495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nSpc>
                <a:spcPct val="106000"/>
              </a:lnSpc>
              <a:defRPr sz="2000" b="1">
                <a:solidFill>
                  <a:srgbClr val="FFFFFF"/>
                </a:solidFill>
              </a:defRPr>
            </a:lvl1pPr>
          </a:lstStyle>
          <a:p>
            <a:pPr algn="ctr"/>
            <a:r>
              <a:rPr lang="en-GB" sz="1400" dirty="0" smtClean="0"/>
              <a:t>Interoperability Architecture</a:t>
            </a:r>
            <a:endParaRPr lang="en-GB" sz="1400" dirty="0"/>
          </a:p>
        </p:txBody>
      </p:sp>
      <p:sp>
        <p:nvSpPr>
          <p:cNvPr id="137" name="TextBox 136"/>
          <p:cNvSpPr txBox="1"/>
          <p:nvPr/>
        </p:nvSpPr>
        <p:spPr>
          <a:xfrm>
            <a:off x="5625878" y="1332894"/>
            <a:ext cx="1759355" cy="4950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800">
                <a:solidFill>
                  <a:srgbClr val="FFFFFF">
                    <a:lumMod val="75000"/>
                  </a:srgbClr>
                </a:solidFill>
              </a:defRPr>
            </a:lvl1pPr>
          </a:lstStyle>
          <a:p>
            <a:r>
              <a:rPr lang="en-GB" sz="1400" b="1" dirty="0" smtClean="0">
                <a:solidFill>
                  <a:srgbClr val="FFFFFF"/>
                </a:solidFill>
              </a:rPr>
              <a:t>Solution  Architecture</a:t>
            </a:r>
            <a:endParaRPr lang="en-GB" sz="1400" b="1" dirty="0">
              <a:solidFill>
                <a:srgbClr val="FFFFFF"/>
              </a:solidFill>
            </a:endParaRPr>
          </a:p>
        </p:txBody>
      </p:sp>
      <p:sp>
        <p:nvSpPr>
          <p:cNvPr id="7" name="Rectangle 6"/>
          <p:cNvSpPr/>
          <p:nvPr/>
        </p:nvSpPr>
        <p:spPr>
          <a:xfrm>
            <a:off x="3600656" y="1332894"/>
            <a:ext cx="147267" cy="488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41" name="Rectangle 140"/>
          <p:cNvSpPr/>
          <p:nvPr/>
        </p:nvSpPr>
        <p:spPr>
          <a:xfrm>
            <a:off x="5507278" y="1332894"/>
            <a:ext cx="109481" cy="488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48" name="Curved Right Arrow 147"/>
          <p:cNvSpPr/>
          <p:nvPr/>
        </p:nvSpPr>
        <p:spPr>
          <a:xfrm rot="5400000">
            <a:off x="5595524" y="2266333"/>
            <a:ext cx="592282" cy="235078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0529D"/>
              </a:solidFill>
            </a:endParaRPr>
          </a:p>
        </p:txBody>
      </p:sp>
      <p:sp>
        <p:nvSpPr>
          <p:cNvPr id="150" name="Curved Right Arrow 149"/>
          <p:cNvSpPr/>
          <p:nvPr/>
        </p:nvSpPr>
        <p:spPr>
          <a:xfrm rot="16200000">
            <a:off x="5595524" y="3641907"/>
            <a:ext cx="592282" cy="2358948"/>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0529D"/>
              </a:solidFill>
            </a:endParaRPr>
          </a:p>
        </p:txBody>
      </p:sp>
      <p:sp>
        <p:nvSpPr>
          <p:cNvPr id="159" name="Curved Right Arrow 158"/>
          <p:cNvSpPr/>
          <p:nvPr/>
        </p:nvSpPr>
        <p:spPr>
          <a:xfrm rot="5400000" flipV="1">
            <a:off x="3344928" y="2363336"/>
            <a:ext cx="592282" cy="2141466"/>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0529D"/>
              </a:solidFill>
            </a:endParaRPr>
          </a:p>
        </p:txBody>
      </p:sp>
      <p:sp>
        <p:nvSpPr>
          <p:cNvPr id="171" name="Curved Right Arrow 170"/>
          <p:cNvSpPr/>
          <p:nvPr/>
        </p:nvSpPr>
        <p:spPr>
          <a:xfrm rot="16200000" flipV="1">
            <a:off x="3295165" y="3792277"/>
            <a:ext cx="592282" cy="2058205"/>
          </a:xfrm>
          <a:prstGeom prst="curv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30529D"/>
              </a:solidFill>
            </a:endParaRPr>
          </a:p>
        </p:txBody>
      </p:sp>
      <p:cxnSp>
        <p:nvCxnSpPr>
          <p:cNvPr id="20" name="Straight Arrow Connector 19"/>
          <p:cNvCxnSpPr/>
          <p:nvPr/>
        </p:nvCxnSpPr>
        <p:spPr>
          <a:xfrm>
            <a:off x="1390222" y="1917664"/>
            <a:ext cx="20091" cy="4036327"/>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107677" y="3731459"/>
            <a:ext cx="2032301" cy="338554"/>
          </a:xfrm>
          <a:prstGeom prst="rect">
            <a:avLst/>
          </a:prstGeom>
          <a:noFill/>
        </p:spPr>
        <p:txBody>
          <a:bodyPr wrap="square" rtlCol="0">
            <a:spAutoFit/>
          </a:bodyPr>
          <a:lstStyle/>
          <a:p>
            <a:pPr algn="ctr"/>
            <a:r>
              <a:rPr lang="en-GB" sz="1600" b="1" dirty="0" smtClean="0">
                <a:solidFill>
                  <a:srgbClr val="000000"/>
                </a:solidFill>
                <a:latin typeface="Calibri"/>
              </a:rPr>
              <a:t>Detail level</a:t>
            </a:r>
            <a:endParaRPr lang="en-GB" sz="1600" b="1" dirty="0">
              <a:solidFill>
                <a:srgbClr val="000000"/>
              </a:solidFill>
              <a:latin typeface="Calibri"/>
            </a:endParaRPr>
          </a:p>
        </p:txBody>
      </p:sp>
      <p:sp>
        <p:nvSpPr>
          <p:cNvPr id="11" name="TextBox 10"/>
          <p:cNvSpPr txBox="1"/>
          <p:nvPr/>
        </p:nvSpPr>
        <p:spPr>
          <a:xfrm>
            <a:off x="613064" y="1917664"/>
            <a:ext cx="797249" cy="369332"/>
          </a:xfrm>
          <a:prstGeom prst="rect">
            <a:avLst/>
          </a:prstGeom>
          <a:noFill/>
        </p:spPr>
        <p:txBody>
          <a:bodyPr wrap="square" rtlCol="0">
            <a:spAutoFit/>
          </a:bodyPr>
          <a:lstStyle/>
          <a:p>
            <a:pPr algn="ctr"/>
            <a:r>
              <a:rPr lang="en-GB" dirty="0" smtClean="0">
                <a:solidFill>
                  <a:srgbClr val="000000"/>
                </a:solidFill>
              </a:rPr>
              <a:t>-</a:t>
            </a:r>
            <a:endParaRPr lang="en-GB" dirty="0">
              <a:solidFill>
                <a:srgbClr val="000000"/>
              </a:solidFill>
            </a:endParaRPr>
          </a:p>
        </p:txBody>
      </p:sp>
      <p:sp>
        <p:nvSpPr>
          <p:cNvPr id="26" name="TextBox 25"/>
          <p:cNvSpPr txBox="1"/>
          <p:nvPr/>
        </p:nvSpPr>
        <p:spPr>
          <a:xfrm>
            <a:off x="613064" y="5463914"/>
            <a:ext cx="797249" cy="369332"/>
          </a:xfrm>
          <a:prstGeom prst="rect">
            <a:avLst/>
          </a:prstGeom>
          <a:noFill/>
        </p:spPr>
        <p:txBody>
          <a:bodyPr wrap="square" rtlCol="0">
            <a:spAutoFit/>
          </a:bodyPr>
          <a:lstStyle/>
          <a:p>
            <a:pPr algn="ctr"/>
            <a:r>
              <a:rPr lang="en-GB" dirty="0" smtClean="0">
                <a:solidFill>
                  <a:srgbClr val="000000"/>
                </a:solidFill>
              </a:rPr>
              <a:t>+</a:t>
            </a:r>
            <a:endParaRPr lang="en-GB" dirty="0">
              <a:solidFill>
                <a:srgbClr val="000000"/>
              </a:solidFill>
            </a:endParaRPr>
          </a:p>
        </p:txBody>
      </p:sp>
      <p:cxnSp>
        <p:nvCxnSpPr>
          <p:cNvPr id="27" name="Straight Arrow Connector 26"/>
          <p:cNvCxnSpPr/>
          <p:nvPr/>
        </p:nvCxnSpPr>
        <p:spPr>
          <a:xfrm flipH="1" flipV="1">
            <a:off x="1410314" y="6074508"/>
            <a:ext cx="6206222" cy="15426"/>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55850" y="6097590"/>
            <a:ext cx="2032301" cy="338554"/>
          </a:xfrm>
          <a:prstGeom prst="rect">
            <a:avLst/>
          </a:prstGeom>
          <a:noFill/>
        </p:spPr>
        <p:txBody>
          <a:bodyPr wrap="square" rtlCol="0">
            <a:spAutoFit/>
          </a:bodyPr>
          <a:lstStyle/>
          <a:p>
            <a:pPr algn="ctr"/>
            <a:r>
              <a:rPr lang="en-GB" sz="1600" b="1" dirty="0" smtClean="0">
                <a:solidFill>
                  <a:srgbClr val="000000"/>
                </a:solidFill>
                <a:latin typeface="Calibri"/>
              </a:rPr>
              <a:t>Abstraction level</a:t>
            </a:r>
            <a:endParaRPr lang="en-GB" sz="1600" b="1" dirty="0">
              <a:solidFill>
                <a:srgbClr val="000000"/>
              </a:solidFill>
              <a:latin typeface="Calibri"/>
            </a:endParaRPr>
          </a:p>
        </p:txBody>
      </p:sp>
      <p:sp>
        <p:nvSpPr>
          <p:cNvPr id="31" name="TextBox 30"/>
          <p:cNvSpPr txBox="1"/>
          <p:nvPr/>
        </p:nvSpPr>
        <p:spPr>
          <a:xfrm>
            <a:off x="1669064" y="6085728"/>
            <a:ext cx="797249" cy="369332"/>
          </a:xfrm>
          <a:prstGeom prst="rect">
            <a:avLst/>
          </a:prstGeom>
          <a:noFill/>
        </p:spPr>
        <p:txBody>
          <a:bodyPr wrap="square" rtlCol="0">
            <a:spAutoFit/>
          </a:bodyPr>
          <a:lstStyle/>
          <a:p>
            <a:pPr algn="ctr"/>
            <a:r>
              <a:rPr lang="en-GB" dirty="0" smtClean="0">
                <a:solidFill>
                  <a:srgbClr val="000000"/>
                </a:solidFill>
              </a:rPr>
              <a:t>+</a:t>
            </a:r>
            <a:endParaRPr lang="en-GB" dirty="0">
              <a:solidFill>
                <a:srgbClr val="000000"/>
              </a:solidFill>
            </a:endParaRPr>
          </a:p>
        </p:txBody>
      </p:sp>
      <p:sp>
        <p:nvSpPr>
          <p:cNvPr id="32" name="TextBox 31"/>
          <p:cNvSpPr txBox="1"/>
          <p:nvPr/>
        </p:nvSpPr>
        <p:spPr>
          <a:xfrm>
            <a:off x="6561651" y="6085728"/>
            <a:ext cx="797249" cy="369332"/>
          </a:xfrm>
          <a:prstGeom prst="rect">
            <a:avLst/>
          </a:prstGeom>
          <a:noFill/>
        </p:spPr>
        <p:txBody>
          <a:bodyPr wrap="square" rtlCol="0">
            <a:spAutoFit/>
          </a:bodyPr>
          <a:lstStyle/>
          <a:p>
            <a:pPr algn="ctr"/>
            <a:r>
              <a:rPr lang="en-GB" dirty="0" smtClean="0">
                <a:solidFill>
                  <a:srgbClr val="000000"/>
                </a:solidFill>
              </a:rPr>
              <a:t>-</a:t>
            </a:r>
            <a:endParaRPr lang="en-GB" dirty="0">
              <a:solidFill>
                <a:srgbClr val="000000"/>
              </a:solidFill>
            </a:endParaRPr>
          </a:p>
        </p:txBody>
      </p:sp>
      <p:sp>
        <p:nvSpPr>
          <p:cNvPr id="22" name="TextBox 21"/>
          <p:cNvSpPr txBox="1"/>
          <p:nvPr/>
        </p:nvSpPr>
        <p:spPr>
          <a:xfrm>
            <a:off x="3788240" y="3782653"/>
            <a:ext cx="1759355" cy="584775"/>
          </a:xfrm>
          <a:prstGeom prst="rect">
            <a:avLst/>
          </a:prstGeom>
          <a:noFill/>
        </p:spPr>
        <p:txBody>
          <a:bodyPr wrap="square" rtlCol="0">
            <a:spAutoFit/>
          </a:bodyPr>
          <a:lstStyle/>
          <a:p>
            <a:pPr algn="ctr"/>
            <a:r>
              <a:rPr lang="en-GB" sz="1600" b="1" dirty="0">
                <a:solidFill>
                  <a:srgbClr val="000000"/>
                </a:solidFill>
                <a:latin typeface="Calibri"/>
                <a:ea typeface="+mn-ea"/>
              </a:rPr>
              <a:t>How to </a:t>
            </a:r>
            <a:r>
              <a:rPr lang="en-GB" sz="1600" b="1" dirty="0" smtClean="0">
                <a:solidFill>
                  <a:srgbClr val="000000"/>
                </a:solidFill>
                <a:latin typeface="Calibri"/>
                <a:ea typeface="+mn-ea"/>
              </a:rPr>
              <a:t>support interoperability</a:t>
            </a:r>
            <a:endParaRPr lang="en-GB" sz="1600" b="1" dirty="0">
              <a:solidFill>
                <a:srgbClr val="000000"/>
              </a:solidFill>
              <a:latin typeface="Calibri"/>
              <a:ea typeface="+mn-ea"/>
            </a:endParaRPr>
          </a:p>
        </p:txBody>
      </p:sp>
      <p:sp>
        <p:nvSpPr>
          <p:cNvPr id="23" name="TextBox 22"/>
          <p:cNvSpPr txBox="1"/>
          <p:nvPr/>
        </p:nvSpPr>
        <p:spPr>
          <a:xfrm rot="1878075">
            <a:off x="3339449" y="2949692"/>
            <a:ext cx="1756063" cy="246221"/>
          </a:xfrm>
          <a:prstGeom prst="rect">
            <a:avLst/>
          </a:prstGeom>
          <a:noFill/>
        </p:spPr>
        <p:txBody>
          <a:bodyPr wrap="square" rtlCol="0">
            <a:spAutoFit/>
          </a:bodyPr>
          <a:lstStyle/>
          <a:p>
            <a:pPr algn="ctr"/>
            <a:r>
              <a:rPr lang="en-GB" sz="1000" dirty="0" smtClean="0">
                <a:solidFill>
                  <a:srgbClr val="000000"/>
                </a:solidFill>
                <a:latin typeface="Calibri"/>
              </a:rPr>
              <a:t>Best practices</a:t>
            </a:r>
            <a:endParaRPr lang="en-GB" sz="1000" dirty="0">
              <a:solidFill>
                <a:srgbClr val="000000"/>
              </a:solidFill>
              <a:latin typeface="Calibri"/>
            </a:endParaRPr>
          </a:p>
        </p:txBody>
      </p:sp>
      <p:sp>
        <p:nvSpPr>
          <p:cNvPr id="42" name="TextBox 41"/>
          <p:cNvSpPr txBox="1"/>
          <p:nvPr/>
        </p:nvSpPr>
        <p:spPr>
          <a:xfrm rot="20137886">
            <a:off x="4352392" y="2945739"/>
            <a:ext cx="1756063" cy="246221"/>
          </a:xfrm>
          <a:prstGeom prst="rect">
            <a:avLst/>
          </a:prstGeom>
          <a:noFill/>
        </p:spPr>
        <p:txBody>
          <a:bodyPr wrap="square" rtlCol="0">
            <a:spAutoFit/>
          </a:bodyPr>
          <a:lstStyle/>
          <a:p>
            <a:pPr algn="ctr"/>
            <a:r>
              <a:rPr lang="en-GB" sz="1000" dirty="0" smtClean="0">
                <a:solidFill>
                  <a:srgbClr val="000000"/>
                </a:solidFill>
                <a:latin typeface="Calibri"/>
              </a:rPr>
              <a:t>Best practices</a:t>
            </a:r>
            <a:endParaRPr lang="en-GB" sz="1000" dirty="0">
              <a:solidFill>
                <a:srgbClr val="000000"/>
              </a:solidFill>
              <a:latin typeface="Calibri"/>
            </a:endParaRPr>
          </a:p>
        </p:txBody>
      </p:sp>
      <p:sp>
        <p:nvSpPr>
          <p:cNvPr id="43" name="TextBox 42"/>
          <p:cNvSpPr txBox="1"/>
          <p:nvPr/>
        </p:nvSpPr>
        <p:spPr>
          <a:xfrm rot="2138074">
            <a:off x="2071143" y="5103611"/>
            <a:ext cx="1756063" cy="246221"/>
          </a:xfrm>
          <a:prstGeom prst="rect">
            <a:avLst/>
          </a:prstGeom>
          <a:noFill/>
        </p:spPr>
        <p:txBody>
          <a:bodyPr wrap="square" rtlCol="0">
            <a:spAutoFit/>
          </a:bodyPr>
          <a:lstStyle/>
          <a:p>
            <a:pPr algn="ctr"/>
            <a:r>
              <a:rPr lang="en-GB" sz="1000" dirty="0" smtClean="0">
                <a:solidFill>
                  <a:srgbClr val="000000"/>
                </a:solidFill>
                <a:latin typeface="Calibri"/>
              </a:rPr>
              <a:t>Best practices</a:t>
            </a:r>
            <a:endParaRPr lang="en-GB" sz="1000" dirty="0">
              <a:solidFill>
                <a:srgbClr val="000000"/>
              </a:solidFill>
              <a:latin typeface="Calibri"/>
            </a:endParaRPr>
          </a:p>
        </p:txBody>
      </p:sp>
      <p:sp>
        <p:nvSpPr>
          <p:cNvPr id="44" name="TextBox 43"/>
          <p:cNvSpPr txBox="1"/>
          <p:nvPr/>
        </p:nvSpPr>
        <p:spPr>
          <a:xfrm rot="20133064">
            <a:off x="5801259" y="5036953"/>
            <a:ext cx="1756063" cy="246221"/>
          </a:xfrm>
          <a:prstGeom prst="rect">
            <a:avLst/>
          </a:prstGeom>
          <a:noFill/>
        </p:spPr>
        <p:txBody>
          <a:bodyPr wrap="square" rtlCol="0">
            <a:spAutoFit/>
          </a:bodyPr>
          <a:lstStyle/>
          <a:p>
            <a:pPr algn="ctr"/>
            <a:r>
              <a:rPr lang="en-GB" sz="1000" dirty="0" smtClean="0">
                <a:solidFill>
                  <a:srgbClr val="000000"/>
                </a:solidFill>
                <a:latin typeface="Calibri"/>
              </a:rPr>
              <a:t>Best practices</a:t>
            </a:r>
            <a:endParaRPr lang="en-GB" sz="1000" dirty="0">
              <a:solidFill>
                <a:srgbClr val="000000"/>
              </a:solidFill>
              <a:latin typeface="Calibri"/>
            </a:endParaRPr>
          </a:p>
        </p:txBody>
      </p:sp>
      <p:grpSp>
        <p:nvGrpSpPr>
          <p:cNvPr id="29" name="Group 28"/>
          <p:cNvGrpSpPr/>
          <p:nvPr/>
        </p:nvGrpSpPr>
        <p:grpSpPr>
          <a:xfrm>
            <a:off x="3993415" y="2115990"/>
            <a:ext cx="1259251" cy="502677"/>
            <a:chOff x="4682854" y="2653067"/>
            <a:chExt cx="1869427" cy="776302"/>
          </a:xfrm>
        </p:grpSpPr>
        <p:sp>
          <p:nvSpPr>
            <p:cNvPr id="33" name="Rectangle 32"/>
            <p:cNvSpPr/>
            <p:nvPr/>
          </p:nvSpPr>
          <p:spPr>
            <a:xfrm>
              <a:off x="4682854" y="2653067"/>
              <a:ext cx="1869427" cy="776302"/>
            </a:xfrm>
            <a:prstGeom prst="rect">
              <a:avLst/>
            </a:prstGeom>
            <a:ln w="3175">
              <a:solidFill>
                <a:srgbClr val="75C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US" b="1" dirty="0" smtClean="0">
                  <a:solidFill>
                    <a:srgbClr val="FFFFFF"/>
                  </a:solidFill>
                </a:rPr>
                <a:t>EIRA</a:t>
              </a:r>
            </a:p>
          </p:txBody>
        </p:sp>
        <p:pic>
          <p:nvPicPr>
            <p:cNvPr id="34" name="Picture 10" descr="C:\Users\jsauvageau\Desktop\Untitled-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0991" y="2719971"/>
              <a:ext cx="444961" cy="430871"/>
            </a:xfrm>
            <a:prstGeom prst="rect">
              <a:avLst/>
            </a:prstGeom>
            <a:noFill/>
            <a:ln w="3175">
              <a:noFill/>
            </a:ln>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5875930" y="2115990"/>
            <a:ext cx="1259250" cy="502677"/>
            <a:chOff x="4682855" y="3567663"/>
            <a:chExt cx="1869426" cy="776302"/>
          </a:xfrm>
        </p:grpSpPr>
        <p:sp>
          <p:nvSpPr>
            <p:cNvPr id="36" name="Rectangle 35"/>
            <p:cNvSpPr/>
            <p:nvPr/>
          </p:nvSpPr>
          <p:spPr>
            <a:xfrm>
              <a:off x="4682855" y="3567663"/>
              <a:ext cx="1869426" cy="776302"/>
            </a:xfrm>
            <a:prstGeom prst="rect">
              <a:avLst/>
            </a:prstGeom>
            <a:solidFill>
              <a:schemeClr val="accent6"/>
            </a:solidFill>
            <a:ln w="3175">
              <a:solidFill>
                <a:srgbClr val="BCD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US" b="1" dirty="0" smtClean="0">
                  <a:solidFill>
                    <a:srgbClr val="FFFFFF"/>
                  </a:solidFill>
                </a:rPr>
                <a:t>Cart</a:t>
              </a:r>
            </a:p>
          </p:txBody>
        </p:sp>
        <p:pic>
          <p:nvPicPr>
            <p:cNvPr id="37" name="Picture 25" descr="C:\Users\jsauvageau\Desktop\1.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69241" y="3679512"/>
              <a:ext cx="483756" cy="495488"/>
            </a:xfrm>
            <a:prstGeom prst="rect">
              <a:avLst/>
            </a:prstGeom>
            <a:noFill/>
            <a:ln w="3175">
              <a:noFill/>
            </a:ln>
            <a:extLst>
              <a:ext uri="{909E8E84-426E-40DD-AFC4-6F175D3DCCD1}">
                <a14:hiddenFill xmlns:a14="http://schemas.microsoft.com/office/drawing/2010/main">
                  <a:solidFill>
                    <a:srgbClr val="FFFFFF"/>
                  </a:solidFill>
                </a14:hiddenFill>
              </a:ext>
            </a:extLst>
          </p:spPr>
        </p:pic>
      </p:grpSp>
      <p:sp>
        <p:nvSpPr>
          <p:cNvPr id="38" name="AutoShape 6"/>
          <p:cNvSpPr>
            <a:spLocks noChangeArrowheads="1"/>
          </p:cNvSpPr>
          <p:nvPr/>
        </p:nvSpPr>
        <p:spPr bwMode="auto">
          <a:xfrm>
            <a:off x="8480572"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39"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2</a:t>
            </a:r>
          </a:p>
        </p:txBody>
      </p:sp>
      <p:sp>
        <p:nvSpPr>
          <p:cNvPr id="40" name="AutoShape 6"/>
          <p:cNvSpPr>
            <a:spLocks noChangeArrowheads="1"/>
          </p:cNvSpPr>
          <p:nvPr/>
        </p:nvSpPr>
        <p:spPr bwMode="auto">
          <a:xfrm>
            <a:off x="7959397"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1</a:t>
            </a:r>
          </a:p>
        </p:txBody>
      </p:sp>
    </p:spTree>
    <p:extLst>
      <p:ext uri="{BB962C8B-B14F-4D97-AF65-F5344CB8AC3E}">
        <p14:creationId xmlns:p14="http://schemas.microsoft.com/office/powerpoint/2010/main" val="1501755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smtClean="0"/>
              <a:t>EIRA</a:t>
            </a:r>
            <a:br>
              <a:rPr lang="en-GB" sz="2400" dirty="0" smtClean="0"/>
            </a:br>
            <a:r>
              <a:rPr lang="en-GB" sz="2400" b="0" dirty="0" smtClean="0"/>
              <a:t>Notation used in the EIRA</a:t>
            </a:r>
            <a:endParaRPr lang="en-GB" sz="2400" b="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12</a:t>
            </a:fld>
            <a:endParaRPr lang="en-GB" dirty="0">
              <a:solidFill>
                <a:srgbClr val="30529D"/>
              </a:solidFill>
            </a:endParaRPr>
          </a:p>
        </p:txBody>
      </p:sp>
      <p:grpSp>
        <p:nvGrpSpPr>
          <p:cNvPr id="14" name="Group 13"/>
          <p:cNvGrpSpPr/>
          <p:nvPr/>
        </p:nvGrpSpPr>
        <p:grpSpPr>
          <a:xfrm>
            <a:off x="346154" y="1490781"/>
            <a:ext cx="8688084" cy="584775"/>
            <a:chOff x="336175" y="1447670"/>
            <a:chExt cx="8688084" cy="584775"/>
          </a:xfrm>
        </p:grpSpPr>
        <p:pic>
          <p:nvPicPr>
            <p:cNvPr id="7" name="Picture 6"/>
            <p:cNvPicPr>
              <a:picLocks noChangeAspect="1"/>
            </p:cNvPicPr>
            <p:nvPr/>
          </p:nvPicPr>
          <p:blipFill>
            <a:blip r:embed="rId3"/>
            <a:stretch>
              <a:fillRect/>
            </a:stretch>
          </p:blipFill>
          <p:spPr>
            <a:xfrm>
              <a:off x="336175" y="1590457"/>
              <a:ext cx="2134350" cy="299200"/>
            </a:xfrm>
            <a:prstGeom prst="rect">
              <a:avLst/>
            </a:prstGeom>
          </p:spPr>
        </p:pic>
        <p:sp>
          <p:nvSpPr>
            <p:cNvPr id="10" name="Rectangle 9"/>
            <p:cNvSpPr/>
            <p:nvPr/>
          </p:nvSpPr>
          <p:spPr>
            <a:xfrm>
              <a:off x="2612043" y="1447670"/>
              <a:ext cx="6412216" cy="584775"/>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An active structure element is defined as an entity that is capable of performing behaviour.</a:t>
              </a:r>
            </a:p>
          </p:txBody>
        </p:sp>
      </p:grpSp>
      <p:grpSp>
        <p:nvGrpSpPr>
          <p:cNvPr id="11" name="Group 10"/>
          <p:cNvGrpSpPr/>
          <p:nvPr/>
        </p:nvGrpSpPr>
        <p:grpSpPr>
          <a:xfrm>
            <a:off x="346154" y="2257146"/>
            <a:ext cx="8677198" cy="584775"/>
            <a:chOff x="336175" y="2233595"/>
            <a:chExt cx="8677198" cy="584775"/>
          </a:xfrm>
        </p:grpSpPr>
        <p:pic>
          <p:nvPicPr>
            <p:cNvPr id="8" name="Picture 7"/>
            <p:cNvPicPr>
              <a:picLocks noChangeAspect="1"/>
            </p:cNvPicPr>
            <p:nvPr/>
          </p:nvPicPr>
          <p:blipFill>
            <a:blip r:embed="rId4"/>
            <a:stretch>
              <a:fillRect/>
            </a:stretch>
          </p:blipFill>
          <p:spPr>
            <a:xfrm>
              <a:off x="336175" y="2379782"/>
              <a:ext cx="2134350" cy="292400"/>
            </a:xfrm>
            <a:prstGeom prst="rect">
              <a:avLst/>
            </a:prstGeom>
          </p:spPr>
        </p:pic>
        <p:sp>
          <p:nvSpPr>
            <p:cNvPr id="12" name="Rectangle 11"/>
            <p:cNvSpPr/>
            <p:nvPr/>
          </p:nvSpPr>
          <p:spPr>
            <a:xfrm>
              <a:off x="2601157" y="2233595"/>
              <a:ext cx="6412216" cy="584775"/>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 </a:t>
              </a:r>
              <a:r>
                <a:rPr lang="en-GB" sz="1600" dirty="0" smtClean="0">
                  <a:solidFill>
                    <a:srgbClr val="18294E"/>
                  </a:solidFill>
                  <a:latin typeface="Calibri"/>
                  <a:ea typeface="ＭＳ Ｐゴシック" charset="0"/>
                </a:rPr>
                <a:t>behaviour </a:t>
              </a:r>
              <a:r>
                <a:rPr lang="en-GB" sz="1600" dirty="0">
                  <a:solidFill>
                    <a:srgbClr val="18294E"/>
                  </a:solidFill>
                  <a:latin typeface="Calibri"/>
                  <a:ea typeface="ＭＳ Ｐゴシック" charset="0"/>
                </a:rPr>
                <a:t>element is defined as a unit of activity performed by one or more active structure elements.</a:t>
              </a:r>
            </a:p>
          </p:txBody>
        </p:sp>
      </p:grpSp>
      <p:grpSp>
        <p:nvGrpSpPr>
          <p:cNvPr id="15" name="Group 14"/>
          <p:cNvGrpSpPr/>
          <p:nvPr/>
        </p:nvGrpSpPr>
        <p:grpSpPr>
          <a:xfrm>
            <a:off x="336175" y="3023510"/>
            <a:ext cx="8677198" cy="584775"/>
            <a:chOff x="336175" y="4014112"/>
            <a:chExt cx="8677198" cy="584775"/>
          </a:xfrm>
        </p:grpSpPr>
        <p:pic>
          <p:nvPicPr>
            <p:cNvPr id="9" name="Picture 8"/>
            <p:cNvPicPr>
              <a:picLocks noChangeAspect="1"/>
            </p:cNvPicPr>
            <p:nvPr/>
          </p:nvPicPr>
          <p:blipFill>
            <a:blip r:embed="rId5"/>
            <a:stretch>
              <a:fillRect/>
            </a:stretch>
          </p:blipFill>
          <p:spPr>
            <a:xfrm>
              <a:off x="336175" y="4156899"/>
              <a:ext cx="2134350" cy="299200"/>
            </a:xfrm>
            <a:prstGeom prst="rect">
              <a:avLst/>
            </a:prstGeom>
          </p:spPr>
        </p:pic>
        <p:sp>
          <p:nvSpPr>
            <p:cNvPr id="13" name="Rectangle 12"/>
            <p:cNvSpPr/>
            <p:nvPr/>
          </p:nvSpPr>
          <p:spPr>
            <a:xfrm>
              <a:off x="2601157" y="4014112"/>
              <a:ext cx="6412216" cy="584775"/>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 passive structure element is defined as an object on which </a:t>
              </a:r>
              <a:r>
                <a:rPr lang="en-GB" sz="1600" dirty="0" smtClean="0">
                  <a:solidFill>
                    <a:srgbClr val="18294E"/>
                  </a:solidFill>
                  <a:latin typeface="Calibri"/>
                  <a:ea typeface="ＭＳ Ｐゴシック" charset="0"/>
                </a:rPr>
                <a:t>behaviour </a:t>
              </a:r>
              <a:r>
                <a:rPr lang="en-GB" sz="1600" dirty="0">
                  <a:solidFill>
                    <a:srgbClr val="18294E"/>
                  </a:solidFill>
                  <a:latin typeface="Calibri"/>
                  <a:ea typeface="ＭＳ Ｐゴシック" charset="0"/>
                </a:rPr>
                <a:t>is performed.</a:t>
              </a:r>
            </a:p>
          </p:txBody>
        </p:sp>
      </p:grpSp>
      <p:pic>
        <p:nvPicPr>
          <p:cNvPr id="3076" name="Picture 4" descr="http://pubs.opengroup.org/architecture/archimate2-doc/ts_archimate_2.1_files/image09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08" y="4291544"/>
            <a:ext cx="1119789" cy="6286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552951" y="4436593"/>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Composed of</a:t>
            </a:r>
          </a:p>
        </p:txBody>
      </p:sp>
      <p:pic>
        <p:nvPicPr>
          <p:cNvPr id="3078" name="Picture 6" descr="http://pubs.opengroup.org/architecture/archimate2-doc/ts_archimate_2.1_files/image09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047" y="6164886"/>
            <a:ext cx="971550" cy="3905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pubs.opengroup.org/architecture/archimate2-doc/ts_archimate_2.1_files/image09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08" y="4725352"/>
            <a:ext cx="1119789" cy="6381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552951" y="4875163"/>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Aggregated of</a:t>
            </a:r>
          </a:p>
        </p:txBody>
      </p:sp>
      <p:sp>
        <p:nvSpPr>
          <p:cNvPr id="31" name="Rectangle 30"/>
          <p:cNvSpPr/>
          <p:nvPr/>
        </p:nvSpPr>
        <p:spPr>
          <a:xfrm>
            <a:off x="247347" y="1157797"/>
            <a:ext cx="6412216" cy="369332"/>
          </a:xfrm>
          <a:prstGeom prst="rect">
            <a:avLst/>
          </a:prstGeom>
        </p:spPr>
        <p:txBody>
          <a:bodyPr wrap="square">
            <a:spAutoFit/>
          </a:bodyPr>
          <a:lstStyle/>
          <a:p>
            <a:pPr eaLnBrk="0" hangingPunct="0">
              <a:spcBef>
                <a:spcPct val="20000"/>
              </a:spcBef>
              <a:buClr>
                <a:srgbClr val="2B9DD4"/>
              </a:buClr>
            </a:pPr>
            <a:r>
              <a:rPr lang="en-GB" b="1" dirty="0" smtClean="0">
                <a:solidFill>
                  <a:srgbClr val="18294E"/>
                </a:solidFill>
                <a:latin typeface="Calibri"/>
                <a:ea typeface="ＭＳ Ｐゴシック" charset="0"/>
              </a:rPr>
              <a:t>Building block colours</a:t>
            </a:r>
            <a:r>
              <a:rPr lang="en-GB" dirty="0" smtClean="0">
                <a:solidFill>
                  <a:srgbClr val="18294E"/>
                </a:solidFill>
                <a:latin typeface="Calibri"/>
                <a:ea typeface="ＭＳ Ｐゴシック" charset="0"/>
              </a:rPr>
              <a:t> </a:t>
            </a:r>
            <a:endParaRPr lang="en-GB" dirty="0">
              <a:solidFill>
                <a:srgbClr val="18294E"/>
              </a:solidFill>
              <a:latin typeface="Calibri"/>
              <a:ea typeface="ＭＳ Ｐゴシック" charset="0"/>
            </a:endParaRPr>
          </a:p>
        </p:txBody>
      </p:sp>
      <p:pic>
        <p:nvPicPr>
          <p:cNvPr id="3088" name="Picture 16" descr="http://pubs.opengroup.org/architecture/archimate2-doc/ts_archimate_2.1_files/image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91" y="5853717"/>
            <a:ext cx="987799" cy="1357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552951" y="5752303"/>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Realises</a:t>
            </a:r>
          </a:p>
        </p:txBody>
      </p:sp>
      <p:sp>
        <p:nvSpPr>
          <p:cNvPr id="41" name="Rectangle 40"/>
          <p:cNvSpPr/>
          <p:nvPr/>
        </p:nvSpPr>
        <p:spPr>
          <a:xfrm>
            <a:off x="1552951" y="5313733"/>
            <a:ext cx="1800000" cy="338554"/>
          </a:xfrm>
          <a:prstGeom prst="rect">
            <a:avLst/>
          </a:prstGeom>
        </p:spPr>
        <p:txBody>
          <a:bodyPr wrap="square">
            <a:spAutoFit/>
          </a:bodyPr>
          <a:lstStyle/>
          <a:p>
            <a:pPr eaLnBrk="0" hangingPunct="0">
              <a:spcBef>
                <a:spcPct val="20000"/>
              </a:spcBef>
              <a:buClr>
                <a:srgbClr val="2B9DD4"/>
              </a:buClr>
            </a:pPr>
            <a:r>
              <a:rPr lang="en-GB" sz="1600" dirty="0" smtClean="0">
                <a:solidFill>
                  <a:srgbClr val="18294E"/>
                </a:solidFill>
                <a:latin typeface="Calibri"/>
                <a:ea typeface="ＭＳ Ｐゴシック" charset="0"/>
              </a:rPr>
              <a:t>Used by</a:t>
            </a:r>
            <a:endParaRPr lang="en-GB" sz="1600" dirty="0">
              <a:solidFill>
                <a:srgbClr val="18294E"/>
              </a:solidFill>
              <a:latin typeface="Calibri"/>
              <a:ea typeface="ＭＳ Ｐゴシック" charset="0"/>
            </a:endParaRPr>
          </a:p>
        </p:txBody>
      </p:sp>
      <p:pic>
        <p:nvPicPr>
          <p:cNvPr id="3090" name="Picture 18" descr="http://pubs.opengroup.org/architecture/archimate2-doc/ts_archimate_2.1_files/image1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 y="5287747"/>
            <a:ext cx="971550" cy="390526"/>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1552951" y="6190872"/>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Assigns</a:t>
            </a:r>
          </a:p>
        </p:txBody>
      </p:sp>
      <p:sp>
        <p:nvSpPr>
          <p:cNvPr id="45" name="Rectangle 44"/>
          <p:cNvSpPr/>
          <p:nvPr/>
        </p:nvSpPr>
        <p:spPr>
          <a:xfrm>
            <a:off x="5267603" y="4436593"/>
            <a:ext cx="1800000" cy="338554"/>
          </a:xfrm>
          <a:prstGeom prst="rect">
            <a:avLst/>
          </a:prstGeom>
        </p:spPr>
        <p:txBody>
          <a:bodyPr wrap="square">
            <a:spAutoFit/>
          </a:bodyPr>
          <a:lstStyle/>
          <a:p>
            <a:pPr eaLnBrk="0" hangingPunct="0">
              <a:spcBef>
                <a:spcPct val="20000"/>
              </a:spcBef>
              <a:buClr>
                <a:srgbClr val="2B9DD4"/>
              </a:buClr>
            </a:pPr>
            <a:r>
              <a:rPr lang="en-GB" sz="1600" dirty="0">
                <a:solidFill>
                  <a:srgbClr val="18294E"/>
                </a:solidFill>
                <a:latin typeface="Calibri"/>
                <a:ea typeface="ＭＳ Ｐゴシック" charset="0"/>
              </a:rPr>
              <a:t>Access</a:t>
            </a:r>
          </a:p>
        </p:txBody>
      </p:sp>
      <p:pic>
        <p:nvPicPr>
          <p:cNvPr id="3094" name="Picture 22" descr="http://pubs.opengroup.org/architecture/archimate2-doc/ts_archimate_2.1_files/image10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8322" y="5444911"/>
            <a:ext cx="864000" cy="5442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5267603" y="5313733"/>
            <a:ext cx="1800000" cy="338554"/>
          </a:xfrm>
          <a:prstGeom prst="rect">
            <a:avLst/>
          </a:prstGeom>
        </p:spPr>
        <p:txBody>
          <a:bodyPr wrap="square">
            <a:spAutoFit/>
          </a:bodyPr>
          <a:lstStyle/>
          <a:p>
            <a:pPr eaLnBrk="0" hangingPunct="0">
              <a:spcBef>
                <a:spcPct val="20000"/>
              </a:spcBef>
              <a:buClr>
                <a:srgbClr val="2B9DD4"/>
              </a:buClr>
            </a:pPr>
            <a:r>
              <a:rPr lang="en-GB" sz="1600" dirty="0" smtClean="0">
                <a:solidFill>
                  <a:srgbClr val="18294E"/>
                </a:solidFill>
                <a:latin typeface="Calibri"/>
                <a:ea typeface="ＭＳ Ｐゴシック" charset="0"/>
              </a:rPr>
              <a:t>Associated with</a:t>
            </a:r>
            <a:endParaRPr lang="en-GB" sz="1600" dirty="0">
              <a:solidFill>
                <a:srgbClr val="18294E"/>
              </a:solidFill>
              <a:latin typeface="Calibri"/>
              <a:ea typeface="ＭＳ Ｐゴシック" charset="0"/>
            </a:endParaRPr>
          </a:p>
        </p:txBody>
      </p:sp>
      <p:grpSp>
        <p:nvGrpSpPr>
          <p:cNvPr id="17" name="Group 16"/>
          <p:cNvGrpSpPr/>
          <p:nvPr/>
        </p:nvGrpSpPr>
        <p:grpSpPr>
          <a:xfrm>
            <a:off x="3666196" y="4439356"/>
            <a:ext cx="1070466" cy="335791"/>
            <a:chOff x="4535678" y="4095706"/>
            <a:chExt cx="1070466" cy="335791"/>
          </a:xfrm>
        </p:grpSpPr>
        <p:pic>
          <p:nvPicPr>
            <p:cNvPr id="3092" name="Picture 20" descr="http://pubs.opengroup.org/architecture/archimate2-doc/ts_archimate_2.1_files/image104.jpg"/>
            <p:cNvPicPr>
              <a:picLocks noChangeAspect="1" noChangeArrowheads="1"/>
            </p:cNvPicPr>
            <p:nvPr/>
          </p:nvPicPr>
          <p:blipFill rotWithShape="1">
            <a:blip r:embed="rId12">
              <a:extLst>
                <a:ext uri="{28A0092B-C50C-407E-A947-70E740481C1C}">
                  <a14:useLocalDpi xmlns:a14="http://schemas.microsoft.com/office/drawing/2010/main" val="0"/>
                </a:ext>
              </a:extLst>
            </a:blip>
            <a:srcRect l="5668" t="2397" r="57908" b="14872"/>
            <a:stretch/>
          </p:blipFill>
          <p:spPr bwMode="auto">
            <a:xfrm>
              <a:off x="4679810" y="4095706"/>
              <a:ext cx="926334" cy="14972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descr="http://pubs.opengroup.org/architecture/archimate2-doc/ts_archimate_2.1_files/image104.jpg"/>
            <p:cNvPicPr>
              <a:picLocks noChangeAspect="1" noChangeArrowheads="1"/>
            </p:cNvPicPr>
            <p:nvPr/>
          </p:nvPicPr>
          <p:blipFill rotWithShape="1">
            <a:blip r:embed="rId12">
              <a:extLst>
                <a:ext uri="{28A0092B-C50C-407E-A947-70E740481C1C}">
                  <a14:useLocalDpi xmlns:a14="http://schemas.microsoft.com/office/drawing/2010/main" val="0"/>
                </a:ext>
              </a:extLst>
            </a:blip>
            <a:srcRect l="58932" t="-2991" b="-1"/>
            <a:stretch/>
          </p:blipFill>
          <p:spPr bwMode="auto">
            <a:xfrm>
              <a:off x="4535678" y="4245107"/>
              <a:ext cx="1044426" cy="186390"/>
            </a:xfrm>
            <a:prstGeom prst="rect">
              <a:avLst/>
            </a:prstGeom>
            <a:noFill/>
            <a:extLst>
              <a:ext uri="{909E8E84-426E-40DD-AFC4-6F175D3DCCD1}">
                <a14:hiddenFill xmlns:a14="http://schemas.microsoft.com/office/drawing/2010/main">
                  <a:solidFill>
                    <a:srgbClr val="FFFFFF"/>
                  </a:solidFill>
                </a14:hiddenFill>
              </a:ext>
            </a:extLst>
          </p:spPr>
        </p:pic>
      </p:grpSp>
      <p:pic>
        <p:nvPicPr>
          <p:cNvPr id="3096" name="Picture 24" descr="http://pubs.opengroup.org/architecture/archimate2-doc/ts_archimate_2.1_files/image108.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9740" y="5750289"/>
            <a:ext cx="933450" cy="28575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5267603" y="5744161"/>
            <a:ext cx="1800000" cy="338554"/>
          </a:xfrm>
          <a:prstGeom prst="rect">
            <a:avLst/>
          </a:prstGeom>
        </p:spPr>
        <p:txBody>
          <a:bodyPr wrap="square">
            <a:spAutoFit/>
          </a:bodyPr>
          <a:lstStyle/>
          <a:p>
            <a:pPr eaLnBrk="0" hangingPunct="0">
              <a:spcBef>
                <a:spcPct val="20000"/>
              </a:spcBef>
              <a:buClr>
                <a:srgbClr val="2B9DD4"/>
              </a:buClr>
            </a:pPr>
            <a:r>
              <a:rPr lang="en-GB" sz="1600" dirty="0" smtClean="0">
                <a:solidFill>
                  <a:srgbClr val="18294E"/>
                </a:solidFill>
                <a:latin typeface="Calibri"/>
                <a:ea typeface="ＭＳ Ｐゴシック" charset="0"/>
              </a:rPr>
              <a:t>Triggers</a:t>
            </a:r>
            <a:endParaRPr lang="en-GB" sz="1600" dirty="0">
              <a:solidFill>
                <a:srgbClr val="18294E"/>
              </a:solidFill>
              <a:latin typeface="Calibri"/>
              <a:ea typeface="ＭＳ Ｐゴシック" charset="0"/>
            </a:endParaRPr>
          </a:p>
        </p:txBody>
      </p:sp>
      <p:pic>
        <p:nvPicPr>
          <p:cNvPr id="3100" name="Picture 28" descr="http://pubs.opengroup.org/architecture/archimate2-doc/ts_archimate_2.1_files/image116.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328" y="4980917"/>
            <a:ext cx="785980" cy="11371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5267603" y="4925351"/>
            <a:ext cx="1800000" cy="338554"/>
          </a:xfrm>
          <a:prstGeom prst="rect">
            <a:avLst/>
          </a:prstGeom>
        </p:spPr>
        <p:txBody>
          <a:bodyPr wrap="square">
            <a:spAutoFit/>
          </a:bodyPr>
          <a:lstStyle/>
          <a:p>
            <a:pPr eaLnBrk="0" hangingPunct="0">
              <a:spcBef>
                <a:spcPct val="20000"/>
              </a:spcBef>
              <a:buClr>
                <a:srgbClr val="2B9DD4"/>
              </a:buClr>
            </a:pPr>
            <a:r>
              <a:rPr lang="en-GB" sz="1600" dirty="0" smtClean="0">
                <a:solidFill>
                  <a:srgbClr val="18294E"/>
                </a:solidFill>
                <a:latin typeface="Calibri"/>
                <a:ea typeface="ＭＳ Ｐゴシック" charset="0"/>
              </a:rPr>
              <a:t>Specialisation</a:t>
            </a:r>
            <a:endParaRPr lang="en-GB" sz="1600" dirty="0">
              <a:solidFill>
                <a:srgbClr val="18294E"/>
              </a:solidFill>
              <a:latin typeface="Calibri"/>
              <a:ea typeface="ＭＳ Ｐゴシック" charset="0"/>
            </a:endParaRPr>
          </a:p>
        </p:txBody>
      </p:sp>
      <p:sp>
        <p:nvSpPr>
          <p:cNvPr id="57" name="Rectangle 56"/>
          <p:cNvSpPr/>
          <p:nvPr/>
        </p:nvSpPr>
        <p:spPr>
          <a:xfrm>
            <a:off x="247347" y="3975837"/>
            <a:ext cx="6412216" cy="369332"/>
          </a:xfrm>
          <a:prstGeom prst="rect">
            <a:avLst/>
          </a:prstGeom>
        </p:spPr>
        <p:txBody>
          <a:bodyPr wrap="square">
            <a:spAutoFit/>
          </a:bodyPr>
          <a:lstStyle/>
          <a:p>
            <a:pPr eaLnBrk="0" hangingPunct="0">
              <a:spcBef>
                <a:spcPct val="20000"/>
              </a:spcBef>
              <a:buClr>
                <a:srgbClr val="2B9DD4"/>
              </a:buClr>
            </a:pPr>
            <a:r>
              <a:rPr lang="en-GB" b="1" dirty="0" smtClean="0">
                <a:solidFill>
                  <a:srgbClr val="18294E"/>
                </a:solidFill>
                <a:latin typeface="Calibri"/>
                <a:ea typeface="ＭＳ Ｐゴシック" charset="0"/>
              </a:rPr>
              <a:t>Relationships between building blocks</a:t>
            </a:r>
            <a:endParaRPr lang="en-GB" dirty="0">
              <a:solidFill>
                <a:srgbClr val="18294E"/>
              </a:solidFill>
              <a:latin typeface="Calibri"/>
              <a:ea typeface="ＭＳ Ｐゴシック" charset="0"/>
            </a:endParaRPr>
          </a:p>
        </p:txBody>
      </p:sp>
      <p:sp>
        <p:nvSpPr>
          <p:cNvPr id="36" name="AutoShape 6"/>
          <p:cNvSpPr>
            <a:spLocks noChangeArrowheads="1"/>
          </p:cNvSpPr>
          <p:nvPr/>
        </p:nvSpPr>
        <p:spPr bwMode="auto">
          <a:xfrm>
            <a:off x="8480572"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37"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2</a:t>
            </a:r>
          </a:p>
        </p:txBody>
      </p:sp>
      <p:sp>
        <p:nvSpPr>
          <p:cNvPr id="38" name="AutoShape 6"/>
          <p:cNvSpPr>
            <a:spLocks noChangeArrowheads="1"/>
          </p:cNvSpPr>
          <p:nvPr/>
        </p:nvSpPr>
        <p:spPr bwMode="auto">
          <a:xfrm>
            <a:off x="7959397"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1</a:t>
            </a:r>
          </a:p>
        </p:txBody>
      </p:sp>
    </p:spTree>
    <p:extLst>
      <p:ext uri="{BB962C8B-B14F-4D97-AF65-F5344CB8AC3E}">
        <p14:creationId xmlns:p14="http://schemas.microsoft.com/office/powerpoint/2010/main" val="240007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sz="3200" dirty="0" smtClean="0"/>
              <a:t>EIRA views</a:t>
            </a:r>
            <a:endParaRPr lang="en-GB" sz="3200" dirty="0">
              <a:solidFill>
                <a:schemeClr val="bg1"/>
              </a:solidFill>
            </a:endParaRPr>
          </a:p>
        </p:txBody>
      </p:sp>
      <p:sp>
        <p:nvSpPr>
          <p:cNvPr id="6" name="AutoShape 27"/>
          <p:cNvSpPr>
            <a:spLocks noChangeArrowheads="1"/>
          </p:cNvSpPr>
          <p:nvPr/>
        </p:nvSpPr>
        <p:spPr bwMode="auto">
          <a:xfrm>
            <a:off x="427575" y="1424679"/>
            <a:ext cx="1307725" cy="1306800"/>
          </a:xfrm>
          <a:prstGeom prst="ellipse">
            <a:avLst/>
          </a:prstGeom>
          <a:solidFill>
            <a:srgbClr val="FFFFFF"/>
          </a:solidFill>
          <a:ln w="38100" algn="ctr">
            <a:no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dirty="0" smtClean="0">
                <a:ln>
                  <a:noFill/>
                </a:ln>
                <a:solidFill>
                  <a:srgbClr val="00AEF0"/>
                </a:solidFill>
                <a:effectLst/>
                <a:uLnTx/>
                <a:uFillTx/>
                <a:latin typeface="+mn-lt"/>
              </a:rPr>
              <a:t>2</a:t>
            </a:r>
            <a:endParaRPr kumimoji="0" lang="en-GB" b="1" i="0" u="none" strike="noStrike" kern="0" cap="none" spc="0" normalizeH="0" baseline="0" dirty="0" smtClean="0">
              <a:ln>
                <a:noFill/>
              </a:ln>
              <a:solidFill>
                <a:srgbClr val="00AEF0"/>
              </a:solidFill>
              <a:effectLst/>
              <a:uLnTx/>
              <a:uFillTx/>
              <a:latin typeface="+mn-lt"/>
            </a:endParaRPr>
          </a:p>
        </p:txBody>
      </p:sp>
    </p:spTree>
    <p:extLst>
      <p:ext uri="{BB962C8B-B14F-4D97-AF65-F5344CB8AC3E}">
        <p14:creationId xmlns:p14="http://schemas.microsoft.com/office/powerpoint/2010/main" val="404533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smtClean="0"/>
              <a:t>EIRA</a:t>
            </a:r>
            <a:br>
              <a:rPr lang="en-GB" sz="2400" dirty="0" smtClean="0"/>
            </a:br>
            <a:r>
              <a:rPr lang="en-GB" sz="2400" b="0" dirty="0" smtClean="0"/>
              <a:t>Overview</a:t>
            </a:r>
            <a:endParaRPr lang="en-GB" sz="2400" b="0" dirty="0"/>
          </a:p>
        </p:txBody>
      </p:sp>
      <p:pic>
        <p:nvPicPr>
          <p:cNvPr id="39" name="Picture 38"/>
          <p:cNvPicPr>
            <a:picLocks noChangeAspect="1"/>
          </p:cNvPicPr>
          <p:nvPr/>
        </p:nvPicPr>
        <p:blipFill>
          <a:blip r:embed="rId3"/>
          <a:stretch>
            <a:fillRect/>
          </a:stretch>
        </p:blipFill>
        <p:spPr>
          <a:xfrm>
            <a:off x="933067" y="1277492"/>
            <a:ext cx="7277866" cy="5410717"/>
          </a:xfrm>
          <a:prstGeom prst="rect">
            <a:avLst/>
          </a:prstGeom>
        </p:spPr>
      </p:pic>
      <p:grpSp>
        <p:nvGrpSpPr>
          <p:cNvPr id="4" name="Group 3"/>
          <p:cNvGrpSpPr/>
          <p:nvPr/>
        </p:nvGrpSpPr>
        <p:grpSpPr>
          <a:xfrm>
            <a:off x="7945541" y="349392"/>
            <a:ext cx="865649" cy="345600"/>
            <a:chOff x="7945541" y="349392"/>
            <a:chExt cx="865649" cy="345600"/>
          </a:xfrm>
        </p:grpSpPr>
        <p:sp>
          <p:nvSpPr>
            <p:cNvPr id="12"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3"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4"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3654059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a:t>Legal view</a:t>
            </a:r>
            <a:r>
              <a:rPr lang="en-GB" sz="2400" dirty="0" smtClean="0"/>
              <a:t/>
            </a:r>
            <a:br>
              <a:rPr lang="en-GB" sz="2400" dirty="0" smtClean="0"/>
            </a:br>
            <a:r>
              <a:rPr lang="en-GB" sz="2400" b="0" dirty="0"/>
              <a:t>Entry &amp; exit points</a:t>
            </a:r>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15</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US" sz="1800" dirty="0">
                <a:solidFill>
                  <a:srgbClr val="18294E"/>
                </a:solidFill>
              </a:rPr>
              <a:t>The Legal view models the most salient </a:t>
            </a:r>
            <a:r>
              <a:rPr lang="en-US" sz="1800" dirty="0" smtClean="0">
                <a:solidFill>
                  <a:srgbClr val="18294E"/>
                </a:solidFill>
              </a:rPr>
              <a:t>public policy development enablers and implementation instruments that </a:t>
            </a:r>
            <a:r>
              <a:rPr lang="en-US" sz="1800" dirty="0">
                <a:solidFill>
                  <a:srgbClr val="18294E"/>
                </a:solidFill>
              </a:rPr>
              <a:t>shall be considered in order to support </a:t>
            </a:r>
            <a:r>
              <a:rPr lang="en-US" sz="1800" dirty="0" smtClean="0">
                <a:solidFill>
                  <a:srgbClr val="18294E"/>
                </a:solidFill>
              </a:rPr>
              <a:t>legal </a:t>
            </a:r>
            <a:r>
              <a:rPr lang="en-US" sz="1800" dirty="0">
                <a:solidFill>
                  <a:srgbClr val="18294E"/>
                </a:solidFill>
              </a:rPr>
              <a:t>interoperability </a:t>
            </a:r>
            <a:r>
              <a:rPr lang="en-US" sz="1800" dirty="0" smtClean="0">
                <a:solidFill>
                  <a:srgbClr val="18294E"/>
                </a:solidFill>
              </a:rPr>
              <a:t>in the public policy cycle.</a:t>
            </a:r>
            <a:endParaRPr lang="en-US" sz="1800" dirty="0">
              <a:solidFill>
                <a:srgbClr val="18294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534439173"/>
              </p:ext>
            </p:extLst>
          </p:nvPr>
        </p:nvGraphicFramePr>
        <p:xfrm>
          <a:off x="321130" y="3297843"/>
          <a:ext cx="4011386" cy="1359921"/>
        </p:xfrm>
        <a:graphic>
          <a:graphicData uri="http://schemas.openxmlformats.org/drawingml/2006/table">
            <a:tbl>
              <a:tblPr firstRow="1" bandRow="1">
                <a:tableStyleId>{C083E6E3-FA7D-4D7B-A595-EF9225AFEA82}</a:tableStyleId>
              </a:tblPr>
              <a:tblGrid>
                <a:gridCol w="1083127"/>
                <a:gridCol w="2928259"/>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400" b="0" i="1" baseline="0" noProof="0" dirty="0" smtClean="0">
                          <a:solidFill>
                            <a:srgbClr val="18294E"/>
                          </a:solidFill>
                        </a:rPr>
                        <a:t>/</a:t>
                      </a:r>
                      <a:endParaRPr lang="en-GB" sz="1400" b="0" i="1" baseline="0" noProof="0" dirty="0" smtClean="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smtClean="0">
                          <a:solidFill>
                            <a:srgbClr val="18294E"/>
                          </a:solidFill>
                        </a:rPr>
                        <a:t>‘</a:t>
                      </a:r>
                      <a:r>
                        <a:rPr lang="en-GB" sz="1400" i="1" noProof="0" dirty="0" smtClean="0">
                          <a:solidFill>
                            <a:srgbClr val="18294E"/>
                          </a:solidFill>
                        </a:rPr>
                        <a:t>Public Policy</a:t>
                      </a:r>
                      <a:r>
                        <a:rPr lang="en-GB" sz="1400" noProof="0" dirty="0" smtClean="0">
                          <a:solidFill>
                            <a:srgbClr val="18294E"/>
                          </a:solidFill>
                        </a:rPr>
                        <a:t>’ to ‘</a:t>
                      </a:r>
                      <a:r>
                        <a:rPr lang="en-GB" sz="1400" i="1" noProof="0" dirty="0" smtClean="0">
                          <a:solidFill>
                            <a:srgbClr val="18294E"/>
                          </a:solidFill>
                        </a:rPr>
                        <a:t>Organisational view’,</a:t>
                      </a:r>
                      <a:r>
                        <a:rPr lang="en-GB" sz="1400" i="1" baseline="0" noProof="0" dirty="0" smtClean="0">
                          <a:solidFill>
                            <a:srgbClr val="18294E"/>
                          </a:solidFill>
                        </a:rPr>
                        <a:t> </a:t>
                      </a:r>
                      <a:r>
                        <a:rPr lang="en-GB" sz="1400" i="1" noProof="0" dirty="0" smtClean="0">
                          <a:solidFill>
                            <a:srgbClr val="18294E"/>
                          </a:solidFill>
                        </a:rPr>
                        <a:t>‘Semantic view’, ‘Technical</a:t>
                      </a:r>
                      <a:r>
                        <a:rPr lang="en-GB" sz="1400" i="1" baseline="0" noProof="0" dirty="0" smtClean="0">
                          <a:solidFill>
                            <a:srgbClr val="18294E"/>
                          </a:solidFill>
                        </a:rPr>
                        <a:t> view – Application’, and </a:t>
                      </a:r>
                      <a:r>
                        <a:rPr lang="en-GB" sz="1400" i="1" noProof="0" dirty="0" smtClean="0">
                          <a:solidFill>
                            <a:srgbClr val="18294E"/>
                          </a:solidFill>
                        </a:rPr>
                        <a:t>‘Technical</a:t>
                      </a:r>
                      <a:r>
                        <a:rPr lang="en-GB" sz="1400" i="1" baseline="0" noProof="0" dirty="0" smtClean="0">
                          <a:solidFill>
                            <a:srgbClr val="18294E"/>
                          </a:solidFill>
                        </a:rPr>
                        <a:t> view – Infrastructure’</a:t>
                      </a:r>
                      <a:endParaRPr lang="en-GB" sz="140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41" name="Picture 40"/>
          <p:cNvPicPr>
            <a:picLocks noChangeAspect="1"/>
          </p:cNvPicPr>
          <p:nvPr/>
        </p:nvPicPr>
        <p:blipFill>
          <a:blip r:embed="rId3"/>
          <a:stretch>
            <a:fillRect/>
          </a:stretch>
        </p:blipFill>
        <p:spPr>
          <a:xfrm>
            <a:off x="4332083" y="2755972"/>
            <a:ext cx="4523551" cy="4102029"/>
          </a:xfrm>
          <a:prstGeom prst="rect">
            <a:avLst/>
          </a:prstGeom>
        </p:spPr>
      </p:pic>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23577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Legal </a:t>
            </a:r>
            <a:r>
              <a:rPr lang="en-GB" sz="2400" dirty="0" smtClean="0"/>
              <a:t>view</a:t>
            </a:r>
            <a:endParaRPr lang="en-GB" sz="32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16</a:t>
            </a:fld>
            <a:endParaRPr lang="en-GB"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90500" y="1867904"/>
            <a:ext cx="8658532" cy="4117535"/>
          </a:xfrm>
          <a:prstGeom prst="rect">
            <a:avLst/>
          </a:prstGeom>
        </p:spPr>
      </p:pic>
    </p:spTree>
    <p:extLst>
      <p:ext uri="{BB962C8B-B14F-4D97-AF65-F5344CB8AC3E}">
        <p14:creationId xmlns:p14="http://schemas.microsoft.com/office/powerpoint/2010/main" val="249294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Legal view</a:t>
            </a:r>
            <a:r>
              <a:rPr lang="en-GB" sz="2400" dirty="0" smtClean="0"/>
              <a:t/>
            </a:r>
            <a:br>
              <a:rPr lang="en-GB" sz="2400" dirty="0" smtClean="0"/>
            </a:br>
            <a:r>
              <a:rPr lang="en-GB" sz="2400" b="0" dirty="0"/>
              <a:t>Narrative</a:t>
            </a:r>
          </a:p>
        </p:txBody>
      </p:sp>
      <p:sp>
        <p:nvSpPr>
          <p:cNvPr id="4" name="Content Placeholder 3"/>
          <p:cNvSpPr>
            <a:spLocks noGrp="1"/>
          </p:cNvSpPr>
          <p:nvPr>
            <p:ph idx="1"/>
          </p:nvPr>
        </p:nvSpPr>
        <p:spPr>
          <a:xfrm>
            <a:off x="190500" y="1470891"/>
            <a:ext cx="8772525" cy="5002934"/>
          </a:xfrm>
        </p:spPr>
        <p:txBody>
          <a:bodyPr/>
          <a:lstStyle/>
          <a:p>
            <a:pPr marL="0" indent="0">
              <a:buNone/>
            </a:pPr>
            <a:r>
              <a:rPr lang="en-GB" sz="1800" i="1" dirty="0" smtClean="0"/>
              <a:t>A [Public Policy</a:t>
            </a:r>
            <a:r>
              <a:rPr lang="en-GB" sz="1800" i="1" dirty="0"/>
              <a:t>], </a:t>
            </a:r>
            <a:r>
              <a:rPr lang="en-GB" sz="1800" i="1" dirty="0" smtClean="0"/>
              <a:t>at [EU </a:t>
            </a:r>
            <a:r>
              <a:rPr lang="en-GB" sz="1800" i="1" dirty="0"/>
              <a:t>level, </a:t>
            </a:r>
            <a:r>
              <a:rPr lang="en-GB" sz="1800" i="1" dirty="0" smtClean="0"/>
              <a:t>National </a:t>
            </a:r>
            <a:r>
              <a:rPr lang="en-GB" sz="1800" i="1" dirty="0"/>
              <a:t>level or </a:t>
            </a:r>
            <a:r>
              <a:rPr lang="en-GB" sz="1800" i="1" dirty="0" smtClean="0"/>
              <a:t>Sub-National </a:t>
            </a:r>
            <a:r>
              <a:rPr lang="en-GB" sz="1800" i="1" dirty="0"/>
              <a:t>level</a:t>
            </a:r>
            <a:r>
              <a:rPr lang="en-GB" sz="1800" i="1" dirty="0" smtClean="0"/>
              <a:t>],  is the outcome of a specific public policy cycle, that aims at addressing </a:t>
            </a:r>
            <a:r>
              <a:rPr lang="en-GB" sz="1800" i="1" dirty="0"/>
              <a:t>the needs of a / a group of </a:t>
            </a:r>
            <a:r>
              <a:rPr lang="en-GB" sz="1800" i="1" dirty="0" smtClean="0"/>
              <a:t>stakeholders. The public policy cycle consists of the following subsequent steps: [Definition of Public Policy Objectives], [Formulation </a:t>
            </a:r>
            <a:r>
              <a:rPr lang="en-GB" sz="1800" i="1" dirty="0"/>
              <a:t>of Public Policy </a:t>
            </a:r>
            <a:r>
              <a:rPr lang="en-GB" sz="1800" i="1" dirty="0" smtClean="0"/>
              <a:t>Scenarios], [Impact Assessment</a:t>
            </a:r>
            <a:r>
              <a:rPr lang="en-GB" sz="1800" i="1" dirty="0"/>
              <a:t>], [Public Policy </a:t>
            </a:r>
            <a:r>
              <a:rPr lang="en-GB" sz="1800" i="1" dirty="0" smtClean="0"/>
              <a:t>Implementation</a:t>
            </a:r>
            <a:r>
              <a:rPr lang="en-GB" sz="1800" i="1" dirty="0"/>
              <a:t>], [Public Policy </a:t>
            </a:r>
            <a:r>
              <a:rPr lang="en-GB" sz="1800" i="1" dirty="0" smtClean="0"/>
              <a:t>Evaluation].</a:t>
            </a:r>
          </a:p>
          <a:p>
            <a:pPr marL="0" indent="0">
              <a:buNone/>
            </a:pPr>
            <a:r>
              <a:rPr lang="en-GB" sz="1800" i="1" dirty="0" smtClean="0"/>
              <a:t>The public policy is developed taking into account public policy development enablers, which include a specific [Approach] </a:t>
            </a:r>
            <a:r>
              <a:rPr lang="en-GB" sz="1800" i="1" dirty="0"/>
              <a:t>(centralised/decentralised</a:t>
            </a:r>
            <a:r>
              <a:rPr lang="en-GB" sz="1800" i="1" dirty="0" smtClean="0"/>
              <a:t>) and a [Mandate]. The policy is implemented through policy instruments, which can be [Binding / Non-Binding] [Legal Requirements or Constraints], or operational enablers, in the form of [Financial Resources] and [Implementing Guidelines].</a:t>
            </a:r>
            <a:endParaRPr lang="en-GB" sz="1800" i="1" dirty="0"/>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17</a:t>
            </a:fld>
            <a:endParaRPr lang="en-GB" dirty="0">
              <a:solidFill>
                <a:srgbClr val="30529D"/>
              </a:solidFill>
            </a:endParaRPr>
          </a:p>
        </p:txBody>
      </p:sp>
      <p:grpSp>
        <p:nvGrpSpPr>
          <p:cNvPr id="9" name="Group 8"/>
          <p:cNvGrpSpPr/>
          <p:nvPr/>
        </p:nvGrpSpPr>
        <p:grpSpPr>
          <a:xfrm>
            <a:off x="7945541" y="349392"/>
            <a:ext cx="865649" cy="345600"/>
            <a:chOff x="7945541" y="349392"/>
            <a:chExt cx="865649" cy="345600"/>
          </a:xfrm>
        </p:grpSpPr>
        <p:sp>
          <p:nvSpPr>
            <p:cNvPr id="10"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1"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2"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3506477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a:t>Organisational view</a:t>
            </a:r>
            <a:br>
              <a:rPr lang="en-GB" sz="2400" dirty="0"/>
            </a:br>
            <a:r>
              <a:rPr lang="en-GB" sz="2400" b="0" dirty="0"/>
              <a:t>Entry &amp; exit points</a:t>
            </a:r>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18</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GB" sz="1800" dirty="0" smtClean="0">
                <a:solidFill>
                  <a:srgbClr val="18294E"/>
                </a:solidFill>
              </a:rPr>
              <a:t>The Organisational view models the most salient building blocks that shall be considered in order to support organisational interoperability among providers and users of a public service.</a:t>
            </a:r>
            <a:endParaRPr lang="en-GB" sz="1800" dirty="0">
              <a:solidFill>
                <a:srgbClr val="18294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839665270"/>
              </p:ext>
            </p:extLst>
          </p:nvPr>
        </p:nvGraphicFramePr>
        <p:xfrm>
          <a:off x="321130" y="3297843"/>
          <a:ext cx="4011386" cy="2426721"/>
        </p:xfrm>
        <a:graphic>
          <a:graphicData uri="http://schemas.openxmlformats.org/drawingml/2006/table">
            <a:tbl>
              <a:tblPr firstRow="1" bandRow="1">
                <a:tableStyleId>{C083E6E3-FA7D-4D7B-A595-EF9225AFEA82}</a:tableStyleId>
              </a:tblPr>
              <a:tblGrid>
                <a:gridCol w="1083127"/>
                <a:gridCol w="2928259"/>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174625" indent="-174625">
                        <a:buFont typeface="Arial" panose="020B0604020202020204" pitchFamily="34" charset="0"/>
                        <a:buChar char="•"/>
                      </a:pPr>
                      <a:r>
                        <a:rPr lang="en-GB" sz="1400" b="0" i="1" noProof="0" dirty="0" smtClean="0">
                          <a:solidFill>
                            <a:srgbClr val="18294E"/>
                          </a:solidFill>
                        </a:rPr>
                        <a:t>‘Public Policy’ </a:t>
                      </a:r>
                      <a:r>
                        <a:rPr lang="en-GB" sz="1400" b="0" noProof="0" dirty="0" smtClean="0">
                          <a:solidFill>
                            <a:srgbClr val="18294E"/>
                          </a:solidFill>
                        </a:rPr>
                        <a:t>from </a:t>
                      </a:r>
                      <a:r>
                        <a:rPr lang="en-GB" sz="1400" b="0" i="1" noProof="0" dirty="0" smtClean="0">
                          <a:solidFill>
                            <a:srgbClr val="18294E"/>
                          </a:solidFill>
                        </a:rPr>
                        <a:t>‘Legal view’</a:t>
                      </a: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smtClean="0">
                          <a:solidFill>
                            <a:srgbClr val="18294E"/>
                          </a:solidFill>
                        </a:rPr>
                        <a:t>‘</a:t>
                      </a:r>
                      <a:r>
                        <a:rPr lang="en-GB" sz="1400" i="1" noProof="0" dirty="0" smtClean="0">
                          <a:solidFill>
                            <a:srgbClr val="18294E"/>
                          </a:solidFill>
                        </a:rPr>
                        <a:t>Business Information</a:t>
                      </a:r>
                      <a:r>
                        <a:rPr lang="en-GB" sz="1400" i="1" baseline="0" noProof="0" dirty="0" smtClean="0">
                          <a:solidFill>
                            <a:srgbClr val="18294E"/>
                          </a:solidFill>
                        </a:rPr>
                        <a:t> Entity</a:t>
                      </a:r>
                      <a:r>
                        <a:rPr lang="en-GB" sz="1400" noProof="0" dirty="0" smtClean="0">
                          <a:solidFill>
                            <a:srgbClr val="18294E"/>
                          </a:solidFill>
                        </a:rPr>
                        <a:t>’ to </a:t>
                      </a:r>
                      <a:r>
                        <a:rPr lang="en-GB" sz="1400" i="1" noProof="0" dirty="0" smtClean="0">
                          <a:solidFill>
                            <a:srgbClr val="18294E"/>
                          </a:solidFill>
                        </a:rPr>
                        <a:t>‘Semantic view’</a:t>
                      </a:r>
                    </a:p>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smtClean="0">
                          <a:solidFill>
                            <a:srgbClr val="18294E"/>
                          </a:solidFill>
                        </a:rPr>
                        <a:t>‘</a:t>
                      </a:r>
                      <a:r>
                        <a:rPr lang="en-GB" sz="1400" i="1" noProof="0" dirty="0" smtClean="0">
                          <a:solidFill>
                            <a:srgbClr val="18294E"/>
                          </a:solidFill>
                        </a:rPr>
                        <a:t>Business Rule</a:t>
                      </a:r>
                      <a:r>
                        <a:rPr lang="en-GB" sz="1400" noProof="0" dirty="0" smtClean="0">
                          <a:solidFill>
                            <a:srgbClr val="18294E"/>
                          </a:solidFill>
                        </a:rPr>
                        <a:t>’ to </a:t>
                      </a:r>
                      <a:r>
                        <a:rPr lang="en-GB" sz="1400" i="1" noProof="0" dirty="0" smtClean="0">
                          <a:solidFill>
                            <a:srgbClr val="18294E"/>
                          </a:solidFill>
                        </a:rPr>
                        <a:t>‘Semantic view’</a:t>
                      </a:r>
                      <a:endParaRPr lang="en-GB" sz="1400" noProof="0" dirty="0" smtClean="0">
                        <a:solidFill>
                          <a:srgbClr val="18294E"/>
                        </a:solidFill>
                      </a:endParaRPr>
                    </a:p>
                    <a:p>
                      <a:pPr marL="174625" marR="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smtClean="0">
                          <a:solidFill>
                            <a:srgbClr val="18294E"/>
                          </a:solidFill>
                        </a:rPr>
                        <a:t>‘</a:t>
                      </a:r>
                      <a:r>
                        <a:rPr lang="en-GB" sz="1400" i="1" noProof="0" dirty="0" smtClean="0">
                          <a:solidFill>
                            <a:srgbClr val="18294E"/>
                          </a:solidFill>
                        </a:rPr>
                        <a:t>Service Catalogue</a:t>
                      </a:r>
                      <a:r>
                        <a:rPr lang="en-GB" sz="1400" noProof="0" dirty="0" smtClean="0">
                          <a:solidFill>
                            <a:srgbClr val="18294E"/>
                          </a:solidFill>
                        </a:rPr>
                        <a:t>’ to ‘</a:t>
                      </a:r>
                      <a:r>
                        <a:rPr lang="en-GB" sz="1400" i="1" noProof="0" dirty="0" smtClean="0">
                          <a:solidFill>
                            <a:srgbClr val="18294E"/>
                          </a:solidFill>
                        </a:rPr>
                        <a:t>Semantic view’</a:t>
                      </a:r>
                    </a:p>
                    <a:p>
                      <a:pPr marL="174625" indent="-174625">
                        <a:buFont typeface="Arial" panose="020B0604020202020204" pitchFamily="34" charset="0"/>
                        <a:buChar char="•"/>
                      </a:pPr>
                      <a:r>
                        <a:rPr lang="en-GB" sz="1400" noProof="0" dirty="0" smtClean="0">
                          <a:solidFill>
                            <a:srgbClr val="18294E"/>
                          </a:solidFill>
                        </a:rPr>
                        <a:t>‘</a:t>
                      </a:r>
                      <a:r>
                        <a:rPr lang="en-GB" sz="1400" i="1" noProof="0" dirty="0" smtClean="0">
                          <a:solidFill>
                            <a:srgbClr val="18294E"/>
                          </a:solidFill>
                        </a:rPr>
                        <a:t>Business Process Model</a:t>
                      </a:r>
                      <a:r>
                        <a:rPr lang="en-GB" sz="1400" noProof="0" dirty="0" smtClean="0">
                          <a:solidFill>
                            <a:srgbClr val="18294E"/>
                          </a:solidFill>
                        </a:rPr>
                        <a:t>’ to </a:t>
                      </a:r>
                      <a:r>
                        <a:rPr lang="en-GB" sz="1400" i="1" noProof="0" dirty="0" smtClean="0">
                          <a:solidFill>
                            <a:srgbClr val="18294E"/>
                          </a:solidFill>
                        </a:rPr>
                        <a:t>‘Semantic </a:t>
                      </a:r>
                      <a:r>
                        <a:rPr lang="en-GB" sz="1400" i="1" baseline="0" noProof="0" dirty="0" smtClean="0">
                          <a:solidFill>
                            <a:srgbClr val="18294E"/>
                          </a:solidFill>
                        </a:rPr>
                        <a:t>view’</a:t>
                      </a:r>
                    </a:p>
                    <a:p>
                      <a:pPr marL="174625" indent="-174625">
                        <a:buFont typeface="Arial" panose="020B0604020202020204" pitchFamily="34" charset="0"/>
                        <a:buChar char="•"/>
                      </a:pPr>
                      <a:r>
                        <a:rPr lang="en-GB" sz="1400" i="1" baseline="0" noProof="0" dirty="0" smtClean="0">
                          <a:solidFill>
                            <a:srgbClr val="18294E"/>
                          </a:solidFill>
                        </a:rPr>
                        <a:t>‘Public Service’ </a:t>
                      </a:r>
                      <a:r>
                        <a:rPr lang="en-GB" sz="1400" i="0" baseline="0" noProof="0" dirty="0" smtClean="0">
                          <a:solidFill>
                            <a:srgbClr val="18294E"/>
                          </a:solidFill>
                        </a:rPr>
                        <a:t>to </a:t>
                      </a:r>
                      <a:r>
                        <a:rPr lang="en-GB" sz="1400" i="1" baseline="0" noProof="0" dirty="0" smtClean="0">
                          <a:solidFill>
                            <a:srgbClr val="18294E"/>
                          </a:solidFill>
                        </a:rPr>
                        <a:t>‘Technical view – Application</a:t>
                      </a:r>
                      <a:r>
                        <a:rPr lang="nl-BE" sz="1400" i="1" baseline="0" noProof="0" dirty="0" smtClean="0">
                          <a:solidFill>
                            <a:srgbClr val="18294E"/>
                          </a:solidFill>
                        </a:rPr>
                        <a:t>’</a:t>
                      </a:r>
                      <a:endParaRPr lang="en-GB" sz="1400" i="1" baseline="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41" name="Picture 40"/>
          <p:cNvPicPr>
            <a:picLocks noChangeAspect="1"/>
          </p:cNvPicPr>
          <p:nvPr/>
        </p:nvPicPr>
        <p:blipFill>
          <a:blip r:embed="rId3"/>
          <a:stretch>
            <a:fillRect/>
          </a:stretch>
        </p:blipFill>
        <p:spPr>
          <a:xfrm>
            <a:off x="4332085" y="2970741"/>
            <a:ext cx="4811916" cy="3887259"/>
          </a:xfrm>
          <a:prstGeom prst="rect">
            <a:avLst/>
          </a:prstGeom>
        </p:spPr>
      </p:pic>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2102099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Organisational </a:t>
            </a:r>
            <a:r>
              <a:rPr lang="en-GB" sz="2400" dirty="0" smtClean="0"/>
              <a:t>view</a:t>
            </a:r>
            <a:endParaRPr lang="en-GB" sz="20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19</a:t>
            </a:fld>
            <a:endParaRPr lang="en-GB"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90500" y="1980574"/>
            <a:ext cx="8550720" cy="4066265"/>
          </a:xfrm>
          <a:prstGeom prst="rect">
            <a:avLst/>
          </a:prstGeom>
        </p:spPr>
      </p:pic>
    </p:spTree>
    <p:extLst>
      <p:ext uri="{BB962C8B-B14F-4D97-AF65-F5344CB8AC3E}">
        <p14:creationId xmlns:p14="http://schemas.microsoft.com/office/powerpoint/2010/main" val="3923379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Document control</a:t>
            </a:r>
            <a:br>
              <a:rPr lang="en-GB" sz="2400" dirty="0"/>
            </a:br>
            <a:r>
              <a:rPr lang="en-GB" sz="2400" dirty="0" smtClean="0"/>
              <a:t>information</a:t>
            </a:r>
            <a:endParaRPr lang="en-GB" sz="24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2</a:t>
            </a:fld>
            <a:endParaRPr lang="en-GB" dirty="0"/>
          </a:p>
        </p:txBody>
      </p:sp>
      <p:graphicFrame>
        <p:nvGraphicFramePr>
          <p:cNvPr id="28" name="Table 27"/>
          <p:cNvGraphicFramePr>
            <a:graphicFrameLocks noGrp="1"/>
          </p:cNvGraphicFramePr>
          <p:nvPr>
            <p:extLst>
              <p:ext uri="{D42A27DB-BD31-4B8C-83A1-F6EECF244321}">
                <p14:modId xmlns:p14="http://schemas.microsoft.com/office/powerpoint/2010/main" val="573953401"/>
              </p:ext>
            </p:extLst>
          </p:nvPr>
        </p:nvGraphicFramePr>
        <p:xfrm>
          <a:off x="1344360" y="2654052"/>
          <a:ext cx="6455281" cy="3261360"/>
        </p:xfrm>
        <a:graphic>
          <a:graphicData uri="http://schemas.openxmlformats.org/drawingml/2006/table">
            <a:tbl>
              <a:tblPr firstRow="1" bandRow="1">
                <a:tableStyleId>{2D5ABB26-0587-4C30-8999-92F81FD0307C}</a:tableStyleId>
              </a:tblPr>
              <a:tblGrid>
                <a:gridCol w="2362832"/>
                <a:gridCol w="4092449"/>
              </a:tblGrid>
              <a:tr h="0">
                <a:tc>
                  <a:txBody>
                    <a:bodyPr/>
                    <a:lstStyle/>
                    <a:p>
                      <a:pPr algn="l"/>
                      <a:r>
                        <a:rPr lang="en-GB" sz="1600" b="1" kern="1200" noProof="0" dirty="0" smtClean="0">
                          <a:solidFill>
                            <a:srgbClr val="002060"/>
                          </a:solidFill>
                          <a:latin typeface="+mn-lt"/>
                          <a:ea typeface="+mn-ea"/>
                          <a:cs typeface="+mn-cs"/>
                        </a:rPr>
                        <a:t>Document Title</a:t>
                      </a:r>
                      <a:endParaRPr lang="en-GB" sz="1600" b="1" kern="1200" noProof="0" dirty="0">
                        <a:solidFill>
                          <a:srgbClr val="002060"/>
                        </a:solidFill>
                        <a:latin typeface="+mn-lt"/>
                        <a:ea typeface="+mn-ea"/>
                        <a:cs typeface="+mn-cs"/>
                      </a:endParaRPr>
                    </a:p>
                  </a:txBody>
                  <a:tcPr>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lgn="l" defTabSz="914400" rtl="0" eaLnBrk="1" latinLnBrk="0" hangingPunct="1"/>
                      <a:r>
                        <a:rPr lang="en-GB" sz="1600" i="1" kern="1200" dirty="0" smtClean="0">
                          <a:solidFill>
                            <a:srgbClr val="002060"/>
                          </a:solidFill>
                          <a:latin typeface="+mn-lt"/>
                          <a:ea typeface="+mn-ea"/>
                          <a:cs typeface="+mn-cs"/>
                        </a:rPr>
                        <a:t>European Interoperability Reference Architecture (EIRA) overview</a:t>
                      </a:r>
                    </a:p>
                  </a:txBody>
                  <a:tcPr>
                    <a:lnB w="9525" cap="flat" cmpd="sng" algn="ctr">
                      <a:solidFill>
                        <a:schemeClr val="accent1">
                          <a:lumMod val="20000"/>
                          <a:lumOff val="80000"/>
                        </a:schemeClr>
                      </a:solidFill>
                      <a:prstDash val="solid"/>
                      <a:round/>
                      <a:headEnd type="none" w="med" len="med"/>
                      <a:tailEnd type="none" w="med" len="med"/>
                    </a:lnB>
                  </a:tcPr>
                </a:tc>
              </a:tr>
              <a:tr h="0">
                <a:tc>
                  <a:txBody>
                    <a:bodyPr/>
                    <a:lstStyle/>
                    <a:p>
                      <a:pPr algn="l"/>
                      <a:r>
                        <a:rPr lang="en-GB" sz="1600" b="1" kern="1200" noProof="0" dirty="0" smtClean="0">
                          <a:solidFill>
                            <a:srgbClr val="002060"/>
                          </a:solidFill>
                          <a:latin typeface="+mn-lt"/>
                          <a:ea typeface="+mn-ea"/>
                          <a:cs typeface="+mn-cs"/>
                        </a:rPr>
                        <a:t>Status</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lgn="l" defTabSz="914400" rtl="0" eaLnBrk="1" latinLnBrk="0" hangingPunct="1"/>
                      <a:r>
                        <a:rPr lang="en-GB" sz="1600" i="1" kern="1200" dirty="0" smtClean="0">
                          <a:solidFill>
                            <a:srgbClr val="000000"/>
                          </a:solidFill>
                          <a:latin typeface="+mn-lt"/>
                          <a:ea typeface="+mn-ea"/>
                          <a:cs typeface="+mn-cs"/>
                        </a:rPr>
                        <a:t>Delivered for acceptance</a:t>
                      </a: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Project Title</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European Interoperability Architecture</a:t>
                      </a: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Document Author(s)</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Max</a:t>
                      </a:r>
                      <a:r>
                        <a:rPr lang="en-GB" sz="1600" i="1" kern="1200" baseline="0" noProof="0" dirty="0" smtClean="0">
                          <a:solidFill>
                            <a:srgbClr val="000000"/>
                          </a:solidFill>
                          <a:latin typeface="+mn-lt"/>
                          <a:ea typeface="+mn-ea"/>
                          <a:cs typeface="+mn-cs"/>
                        </a:rPr>
                        <a:t> Stahlecker – PwC EU Services</a:t>
                      </a: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Project Owner</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Raul Mario Abril Jimenez</a:t>
                      </a:r>
                      <a:endParaRPr lang="en-GB" sz="1600" i="1" kern="1200" noProof="0" dirty="0">
                        <a:solidFill>
                          <a:srgbClr val="00000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Project Manager</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marR="0" indent="0" algn="l" defTabSz="914400" rtl="0" eaLnBrk="1" fontAlgn="auto" latinLnBrk="0" hangingPunct="1">
                        <a:lnSpc>
                          <a:spcPct val="100000"/>
                        </a:lnSpc>
                        <a:spcBef>
                          <a:spcPts val="0"/>
                        </a:spcBef>
                        <a:spcAft>
                          <a:spcPts val="0"/>
                        </a:spcAft>
                        <a:buClrTx/>
                        <a:buSzTx/>
                        <a:buFontTx/>
                        <a:buNone/>
                        <a:tabLst/>
                        <a:defRPr/>
                      </a:pPr>
                      <a:r>
                        <a:rPr lang="en-GB" sz="1600" i="1" kern="1200" noProof="0" dirty="0" smtClean="0">
                          <a:solidFill>
                            <a:srgbClr val="000000"/>
                          </a:solidFill>
                          <a:latin typeface="+mn-lt"/>
                          <a:ea typeface="+mn-ea"/>
                          <a:cs typeface="+mn-cs"/>
                        </a:rPr>
                        <a:t>Max</a:t>
                      </a:r>
                      <a:r>
                        <a:rPr lang="en-GB" sz="1600" i="1" kern="1200" baseline="0" noProof="0" dirty="0" smtClean="0">
                          <a:solidFill>
                            <a:srgbClr val="000000"/>
                          </a:solidFill>
                          <a:latin typeface="+mn-lt"/>
                          <a:ea typeface="+mn-ea"/>
                          <a:cs typeface="+mn-cs"/>
                        </a:rPr>
                        <a:t> </a:t>
                      </a:r>
                      <a:r>
                        <a:rPr lang="en-GB" sz="1600" i="1" kern="1200" baseline="0" noProof="0" dirty="0" err="1" smtClean="0">
                          <a:solidFill>
                            <a:srgbClr val="000000"/>
                          </a:solidFill>
                          <a:latin typeface="+mn-lt"/>
                          <a:ea typeface="+mn-ea"/>
                          <a:cs typeface="+mn-cs"/>
                        </a:rPr>
                        <a:t>Stahlecker</a:t>
                      </a:r>
                      <a:endParaRPr lang="en-GB" sz="1600" i="1" kern="1200" noProof="0" dirty="0" smtClean="0">
                        <a:solidFill>
                          <a:srgbClr val="00000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Document Version</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v0.01</a:t>
                      </a:r>
                      <a:endParaRPr lang="en-GB" sz="1600" i="1" kern="1200" noProof="0" dirty="0">
                        <a:solidFill>
                          <a:srgbClr val="00000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Sensitivity</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185738" indent="0"/>
                      <a:r>
                        <a:rPr lang="en-GB" sz="1600" i="1" kern="1200" noProof="0" dirty="0" smtClean="0">
                          <a:solidFill>
                            <a:srgbClr val="000000"/>
                          </a:solidFill>
                          <a:latin typeface="+mn-lt"/>
                          <a:ea typeface="+mn-ea"/>
                          <a:cs typeface="+mn-cs"/>
                        </a:rPr>
                        <a:t>Limited</a:t>
                      </a:r>
                      <a:endParaRPr lang="en-GB" sz="1600" i="1" kern="1200" noProof="0" dirty="0">
                        <a:solidFill>
                          <a:srgbClr val="00000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88000">
                <a:tc>
                  <a:txBody>
                    <a:bodyPr/>
                    <a:lstStyle/>
                    <a:p>
                      <a:pPr algn="l"/>
                      <a:r>
                        <a:rPr lang="en-GB" sz="1600" b="1" kern="1200" noProof="0" dirty="0" smtClean="0">
                          <a:solidFill>
                            <a:srgbClr val="002060"/>
                          </a:solidFill>
                          <a:latin typeface="+mn-lt"/>
                          <a:ea typeface="+mn-ea"/>
                          <a:cs typeface="+mn-cs"/>
                        </a:rPr>
                        <a:t>Date</a:t>
                      </a:r>
                      <a:endParaRPr lang="en-GB" sz="1600" b="1" kern="1200" noProof="0" dirty="0">
                        <a:solidFill>
                          <a:srgbClr val="002060"/>
                        </a:solidFill>
                        <a:latin typeface="+mn-lt"/>
                        <a:ea typeface="+mn-ea"/>
                        <a:cs typeface="+mn-cs"/>
                      </a:endParaRPr>
                    </a:p>
                  </a:txBody>
                  <a:tcPr>
                    <a:lnT w="9525" cap="flat" cmpd="sng" algn="ctr">
                      <a:solidFill>
                        <a:schemeClr val="accent1">
                          <a:lumMod val="20000"/>
                          <a:lumOff val="80000"/>
                        </a:schemeClr>
                      </a:solidFill>
                      <a:prstDash val="solid"/>
                      <a:round/>
                      <a:headEnd type="none" w="med" len="med"/>
                      <a:tailEnd type="none" w="med" len="med"/>
                    </a:lnT>
                  </a:tcPr>
                </a:tc>
                <a:tc>
                  <a:txBody>
                    <a:bodyPr/>
                    <a:lstStyle/>
                    <a:p>
                      <a:pPr marL="185738" indent="0"/>
                      <a:r>
                        <a:rPr lang="en-GB" sz="1600" i="1" kern="1200" noProof="0" dirty="0" smtClean="0">
                          <a:solidFill>
                            <a:srgbClr val="000000"/>
                          </a:solidFill>
                          <a:latin typeface="+mn-lt"/>
                          <a:ea typeface="+mn-ea"/>
                          <a:cs typeface="+mn-cs"/>
                        </a:rPr>
                        <a:t>9 January</a:t>
                      </a:r>
                      <a:r>
                        <a:rPr lang="en-GB" sz="1600" i="1" kern="1200" baseline="0" noProof="0" dirty="0" smtClean="0">
                          <a:solidFill>
                            <a:srgbClr val="000000"/>
                          </a:solidFill>
                          <a:latin typeface="+mn-lt"/>
                          <a:ea typeface="+mn-ea"/>
                          <a:cs typeface="+mn-cs"/>
                        </a:rPr>
                        <a:t> </a:t>
                      </a:r>
                      <a:r>
                        <a:rPr lang="en-GB" sz="1600" i="1" kern="1200" noProof="0" dirty="0" smtClean="0">
                          <a:solidFill>
                            <a:srgbClr val="000000"/>
                          </a:solidFill>
                          <a:latin typeface="+mn-lt"/>
                          <a:ea typeface="+mn-ea"/>
                          <a:cs typeface="+mn-cs"/>
                        </a:rPr>
                        <a:t>2015</a:t>
                      </a:r>
                    </a:p>
                  </a:txBody>
                  <a:tcPr>
                    <a:lnT w="9525" cap="flat" cmpd="sng" algn="ctr">
                      <a:solidFill>
                        <a:schemeClr val="accent1">
                          <a:lumMod val="20000"/>
                          <a:lumOff val="8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719071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Organisational view</a:t>
            </a:r>
            <a:r>
              <a:rPr lang="en-GB" sz="2400" dirty="0" smtClean="0"/>
              <a:t/>
            </a:r>
            <a:br>
              <a:rPr lang="en-GB" sz="2400" dirty="0" smtClean="0"/>
            </a:br>
            <a:r>
              <a:rPr lang="en-GB" sz="2400" b="0" dirty="0"/>
              <a:t>Narrative</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20</a:t>
            </a:fld>
            <a:endParaRPr lang="en-GB" dirty="0">
              <a:solidFill>
                <a:srgbClr val="30529D"/>
              </a:solidFill>
            </a:endParaRPr>
          </a:p>
        </p:txBody>
      </p:sp>
      <p:sp>
        <p:nvSpPr>
          <p:cNvPr id="8" name="Content Placeholder 3"/>
          <p:cNvSpPr txBox="1">
            <a:spLocks/>
          </p:cNvSpPr>
          <p:nvPr/>
        </p:nvSpPr>
        <p:spPr>
          <a:xfrm>
            <a:off x="190500" y="1470891"/>
            <a:ext cx="8772525" cy="5002934"/>
          </a:xfrm>
          <a:prstGeom prst="rect">
            <a:avLst/>
          </a:prstGeom>
        </p:spPr>
        <p:txBody>
          <a:bodyPr/>
          <a:lstStyle>
            <a:lvl1pPr marL="342900" indent="-342900" algn="l" rtl="0" eaLnBrk="0" fontAlgn="base" hangingPunct="0">
              <a:spcBef>
                <a:spcPct val="20000"/>
              </a:spcBef>
              <a:spcAft>
                <a:spcPct val="0"/>
              </a:spcAft>
              <a:buClr>
                <a:schemeClr val="tx1">
                  <a:lumMod val="50000"/>
                </a:schemeClr>
              </a:buClr>
              <a:buFont typeface="Arial" panose="020B0604020202020204" pitchFamily="34" charset="0"/>
              <a:buChar char="•"/>
              <a:defRPr sz="2200">
                <a:solidFill>
                  <a:schemeClr val="tx1">
                    <a:lumMod val="50000"/>
                  </a:schemeClr>
                </a:solidFill>
                <a:latin typeface="+mn-lt"/>
                <a:ea typeface="ＭＳ Ｐゴシック" charset="0"/>
                <a:cs typeface="+mn-cs"/>
              </a:defRPr>
            </a:lvl1pPr>
            <a:lvl2pPr marL="742950" indent="-285750" algn="l" rtl="0" eaLnBrk="0" fontAlgn="base" hangingPunct="0">
              <a:spcBef>
                <a:spcPct val="20000"/>
              </a:spcBef>
              <a:spcAft>
                <a:spcPct val="0"/>
              </a:spcAft>
              <a:buClr>
                <a:schemeClr val="tx1">
                  <a:lumMod val="50000"/>
                </a:schemeClr>
              </a:buClr>
              <a:buFont typeface="Arial" panose="020B0604020202020204" pitchFamily="34" charset="0"/>
              <a:buChar char="•"/>
              <a:defRPr sz="2000">
                <a:solidFill>
                  <a:schemeClr val="tx1">
                    <a:lumMod val="50000"/>
                  </a:schemeClr>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lumMod val="50000"/>
                </a:schemeClr>
              </a:buClr>
              <a:buFont typeface="Arial" panose="020B0604020202020204" pitchFamily="34" charset="0"/>
              <a:buChar char="•"/>
              <a:defRPr>
                <a:solidFill>
                  <a:schemeClr val="tx1">
                    <a:lumMod val="50000"/>
                  </a:schemeClr>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marL="0" indent="0">
              <a:buNone/>
            </a:pPr>
            <a:r>
              <a:rPr lang="en-GB" sz="1800" i="1" kern="0" dirty="0"/>
              <a:t>[Organisations] on [EU </a:t>
            </a:r>
            <a:r>
              <a:rPr lang="en-GB" sz="1800" i="1" dirty="0"/>
              <a:t>level </a:t>
            </a:r>
            <a:r>
              <a:rPr lang="en-GB" sz="1800" i="1" kern="0" dirty="0" smtClean="0"/>
              <a:t>/ </a:t>
            </a:r>
            <a:r>
              <a:rPr lang="en-GB" sz="1800" i="1" kern="0" dirty="0"/>
              <a:t>N</a:t>
            </a:r>
            <a:r>
              <a:rPr lang="en-GB" sz="1800" i="1" kern="0" dirty="0" smtClean="0"/>
              <a:t>ational </a:t>
            </a:r>
            <a:r>
              <a:rPr lang="en-GB" sz="1800" i="1" dirty="0"/>
              <a:t>level </a:t>
            </a:r>
            <a:r>
              <a:rPr lang="en-GB" sz="1800" i="1" kern="0" dirty="0" smtClean="0"/>
              <a:t>/ Sub-National </a:t>
            </a:r>
            <a:r>
              <a:rPr lang="en-GB" sz="1800" i="1" dirty="0"/>
              <a:t>level</a:t>
            </a:r>
            <a:r>
              <a:rPr lang="en-GB" sz="1800" i="1" kern="0" dirty="0" smtClean="0"/>
              <a:t>] </a:t>
            </a:r>
            <a:r>
              <a:rPr lang="en-GB" sz="1800" i="1" kern="0" dirty="0"/>
              <a:t>in the role of Service Providers supply [Public Services] of the [Service Catalogue] to [Public Administrations] and/or [Businesses] and/or [Citizens] in the role of </a:t>
            </a:r>
            <a:r>
              <a:rPr lang="en-GB" sz="1800" i="1" kern="0" dirty="0" smtClean="0"/>
              <a:t>users </a:t>
            </a:r>
            <a:r>
              <a:rPr lang="en-GB" sz="1800" i="1" kern="0" dirty="0"/>
              <a:t>according to a [Service Delivery Model]. </a:t>
            </a:r>
            <a:r>
              <a:rPr lang="en-GB" sz="1800" i="1" dirty="0"/>
              <a:t>Organisations which are collaborating on interoperability projects or assignments, </a:t>
            </a:r>
            <a:r>
              <a:rPr lang="en-GB" sz="1800" i="1" dirty="0" smtClean="0"/>
              <a:t>can sign an </a:t>
            </a:r>
            <a:r>
              <a:rPr lang="en-GB" sz="1800" i="1" dirty="0"/>
              <a:t>[Interoperability Collaboration Agreement]. </a:t>
            </a:r>
            <a:r>
              <a:rPr lang="en-GB" sz="1800" i="1" kern="0" dirty="0" smtClean="0"/>
              <a:t>With </a:t>
            </a:r>
            <a:r>
              <a:rPr lang="en-GB" sz="1800" i="1" kern="0" dirty="0"/>
              <a:t>the aim of delivering the public service, the service provider </a:t>
            </a:r>
            <a:r>
              <a:rPr lang="en-GB" sz="1800" i="1" kern="0" dirty="0" smtClean="0"/>
              <a:t>proposes and </a:t>
            </a:r>
            <a:r>
              <a:rPr lang="en-GB" sz="1800" i="1" kern="0" dirty="0"/>
              <a:t>the user </a:t>
            </a:r>
            <a:r>
              <a:rPr lang="en-GB" sz="1800" i="1" kern="0" dirty="0" smtClean="0"/>
              <a:t>accepts an [Interoperability Service Agreement]. [</a:t>
            </a:r>
            <a:r>
              <a:rPr lang="en-GB" sz="1800" i="1" kern="0" dirty="0"/>
              <a:t>S</a:t>
            </a:r>
            <a:r>
              <a:rPr lang="en-GB" sz="1800" i="1" kern="0" dirty="0" smtClean="0"/>
              <a:t>ervice Providers</a:t>
            </a:r>
            <a:r>
              <a:rPr lang="en-GB" sz="1800" i="1" kern="0" dirty="0"/>
              <a:t>] can sign an [Interoperability </a:t>
            </a:r>
            <a:r>
              <a:rPr lang="en-GB" sz="1800" i="1" kern="0" dirty="0" smtClean="0"/>
              <a:t>Provider Agreement] to agree on how to deliver a public service to their users. </a:t>
            </a:r>
          </a:p>
          <a:p>
            <a:pPr marL="0" indent="0">
              <a:buNone/>
            </a:pPr>
            <a:r>
              <a:rPr lang="en-GB" sz="1800" i="1" kern="0" dirty="0" smtClean="0"/>
              <a:t>The </a:t>
            </a:r>
            <a:r>
              <a:rPr lang="en-GB" sz="1800" i="1" kern="0" dirty="0"/>
              <a:t>delivery of these public services is realised through [Business Processes] following a [Business Process Model]. </a:t>
            </a:r>
            <a:r>
              <a:rPr lang="en-GB" sz="1800" i="1" kern="0" dirty="0" smtClean="0"/>
              <a:t>Business </a:t>
            </a:r>
            <a:r>
              <a:rPr lang="en-GB" sz="1800" i="1" kern="0" dirty="0"/>
              <a:t>processes contain [Business Information </a:t>
            </a:r>
            <a:r>
              <a:rPr lang="en-GB" sz="1800" i="1" kern="0" dirty="0" smtClean="0"/>
              <a:t>Exchanges], </a:t>
            </a:r>
            <a:r>
              <a:rPr lang="en-GB" sz="1800" i="1" kern="0" dirty="0"/>
              <a:t>which enclose [Business Transactions] of defined </a:t>
            </a:r>
            <a:r>
              <a:rPr lang="en-GB" sz="1800" i="1" kern="0" dirty="0" smtClean="0"/>
              <a:t>[</a:t>
            </a:r>
            <a:r>
              <a:rPr lang="en-GB" sz="1800" i="1" kern="0" dirty="0"/>
              <a:t>Business Information Entities]. </a:t>
            </a:r>
            <a:endParaRPr lang="en-GB" sz="1800" i="1" kern="0" dirty="0" smtClean="0"/>
          </a:p>
          <a:p>
            <a:pPr marL="0" indent="0">
              <a:buNone/>
            </a:pPr>
            <a:r>
              <a:rPr lang="en-GB" sz="1800" i="1" dirty="0" smtClean="0"/>
              <a:t>Business </a:t>
            </a:r>
            <a:r>
              <a:rPr lang="en-GB" sz="1800" i="1" dirty="0"/>
              <a:t>processes and business information entities are subject to [Business Rules] originating from the </a:t>
            </a:r>
            <a:r>
              <a:rPr lang="en-GB" sz="1800" i="1" dirty="0" smtClean="0"/>
              <a:t>[Public Policy] </a:t>
            </a:r>
            <a:r>
              <a:rPr lang="en-GB" sz="1800" i="1" dirty="0"/>
              <a:t>and [Organisational Policies] which echo [Organisational Structures] and [Organisational </a:t>
            </a:r>
            <a:r>
              <a:rPr lang="en-GB" sz="1800" i="1" dirty="0" smtClean="0"/>
              <a:t>Procedure</a:t>
            </a:r>
            <a:r>
              <a:rPr lang="en-GB" sz="1800" i="1" dirty="0"/>
              <a:t>] of the [Organisations] involved. </a:t>
            </a:r>
            <a:endParaRPr lang="en-GB" sz="1800" b="1" dirty="0"/>
          </a:p>
          <a:p>
            <a:pPr marL="0" indent="0" algn="just">
              <a:buNone/>
            </a:pPr>
            <a:endParaRPr lang="en-GB" sz="1800" b="1" dirty="0"/>
          </a:p>
          <a:p>
            <a:pPr marL="0" indent="0" algn="just">
              <a:buNone/>
            </a:pPr>
            <a:endParaRPr lang="en-GB" sz="1800" b="1" dirty="0"/>
          </a:p>
          <a:p>
            <a:pPr marL="0" indent="0">
              <a:buNone/>
            </a:pPr>
            <a:endParaRPr lang="en-GB" sz="1800" i="1" kern="0" dirty="0"/>
          </a:p>
        </p:txBody>
      </p:sp>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2782818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a:t>Semantic view</a:t>
            </a:r>
            <a:br>
              <a:rPr lang="en-GB" sz="2400" dirty="0"/>
            </a:br>
            <a:r>
              <a:rPr lang="en-GB" sz="2400" b="0" dirty="0"/>
              <a:t>Entry &amp; exit points</a:t>
            </a:r>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21</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US" sz="1800" dirty="0">
                <a:solidFill>
                  <a:srgbClr val="18294E"/>
                </a:solidFill>
              </a:rPr>
              <a:t>The Semantic view models the most salient building blocks that shall be considered in order to </a:t>
            </a:r>
            <a:r>
              <a:rPr lang="en-US" sz="1800" dirty="0" smtClean="0">
                <a:solidFill>
                  <a:srgbClr val="18294E"/>
                </a:solidFill>
              </a:rPr>
              <a:t>support semantic </a:t>
            </a:r>
            <a:r>
              <a:rPr lang="en-US" sz="1800" dirty="0">
                <a:solidFill>
                  <a:srgbClr val="18294E"/>
                </a:solidFill>
              </a:rPr>
              <a:t>interoperability </a:t>
            </a:r>
            <a:r>
              <a:rPr lang="en-US" sz="1800" dirty="0" smtClean="0">
                <a:solidFill>
                  <a:srgbClr val="18294E"/>
                </a:solidFill>
              </a:rPr>
              <a:t>of business information entities processed </a:t>
            </a:r>
            <a:r>
              <a:rPr lang="en-US" sz="1800" dirty="0">
                <a:solidFill>
                  <a:srgbClr val="18294E"/>
                </a:solidFill>
              </a:rPr>
              <a:t>by </a:t>
            </a:r>
            <a:r>
              <a:rPr lang="en-US" sz="1800" dirty="0" smtClean="0">
                <a:solidFill>
                  <a:srgbClr val="18294E"/>
                </a:solidFill>
              </a:rPr>
              <a:t>an IES.</a:t>
            </a:r>
          </a:p>
        </p:txBody>
      </p:sp>
      <p:graphicFrame>
        <p:nvGraphicFramePr>
          <p:cNvPr id="8" name="Table 7"/>
          <p:cNvGraphicFramePr>
            <a:graphicFrameLocks noGrp="1"/>
          </p:cNvGraphicFramePr>
          <p:nvPr>
            <p:extLst>
              <p:ext uri="{D42A27DB-BD31-4B8C-83A1-F6EECF244321}">
                <p14:modId xmlns:p14="http://schemas.microsoft.com/office/powerpoint/2010/main" val="1752323098"/>
              </p:ext>
            </p:extLst>
          </p:nvPr>
        </p:nvGraphicFramePr>
        <p:xfrm>
          <a:off x="321130" y="3297843"/>
          <a:ext cx="4011386" cy="2529840"/>
        </p:xfrm>
        <a:graphic>
          <a:graphicData uri="http://schemas.openxmlformats.org/drawingml/2006/table">
            <a:tbl>
              <a:tblPr firstRow="1" bandRow="1">
                <a:tableStyleId>{C083E6E3-FA7D-4D7B-A595-EF9225AFEA82}</a:tableStyleId>
              </a:tblPr>
              <a:tblGrid>
                <a:gridCol w="1094013"/>
                <a:gridCol w="2917373"/>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271463" indent="-174625" algn="just">
                        <a:buFont typeface="Arial" panose="020B0604020202020204" pitchFamily="34" charset="0"/>
                        <a:buChar char="•"/>
                      </a:pPr>
                      <a:r>
                        <a:rPr lang="en-GB" sz="1400" b="0" i="1" noProof="0" dirty="0" smtClean="0">
                          <a:solidFill>
                            <a:srgbClr val="18294E"/>
                          </a:solidFill>
                        </a:rPr>
                        <a:t>‘Public Policy’ </a:t>
                      </a:r>
                      <a:r>
                        <a:rPr lang="en-GB" sz="1400" b="0" i="0" noProof="0" dirty="0" smtClean="0">
                          <a:solidFill>
                            <a:srgbClr val="18294E"/>
                          </a:solidFill>
                        </a:rPr>
                        <a:t>from </a:t>
                      </a:r>
                      <a:r>
                        <a:rPr lang="en-GB" sz="1400" b="0" i="1" noProof="0" dirty="0" smtClean="0">
                          <a:solidFill>
                            <a:srgbClr val="18294E"/>
                          </a:solidFill>
                        </a:rPr>
                        <a:t>‘Legal view’</a:t>
                      </a:r>
                    </a:p>
                    <a:p>
                      <a:pPr marL="271463" indent="-174625" algn="just">
                        <a:buFont typeface="Arial" panose="020B0604020202020204" pitchFamily="34" charset="0"/>
                        <a:buChar char="•"/>
                      </a:pPr>
                      <a:r>
                        <a:rPr lang="en-GB" sz="1400" b="0" i="1" noProof="0" dirty="0" smtClean="0">
                          <a:solidFill>
                            <a:srgbClr val="18294E"/>
                          </a:solidFill>
                        </a:rPr>
                        <a:t>‘Business Information Entity’ </a:t>
                      </a:r>
                      <a:r>
                        <a:rPr lang="en-GB" sz="1400" b="0" i="0" noProof="0" dirty="0" smtClean="0">
                          <a:solidFill>
                            <a:srgbClr val="18294E"/>
                          </a:solidFill>
                        </a:rPr>
                        <a:t>from </a:t>
                      </a:r>
                      <a:r>
                        <a:rPr lang="en-GB" sz="1400" b="0" i="1" noProof="0" dirty="0" smtClean="0">
                          <a:solidFill>
                            <a:srgbClr val="18294E"/>
                          </a:solidFill>
                        </a:rPr>
                        <a:t>‘Organisational view’</a:t>
                      </a:r>
                    </a:p>
                    <a:p>
                      <a:pPr marL="271463" indent="-174625">
                        <a:buFont typeface="Arial" panose="020B0604020202020204" pitchFamily="34" charset="0"/>
                        <a:buChar char="•"/>
                      </a:pPr>
                      <a:r>
                        <a:rPr lang="en-GB" sz="1400" b="0" i="1" noProof="0" dirty="0" smtClean="0">
                          <a:solidFill>
                            <a:srgbClr val="18294E"/>
                          </a:solidFill>
                        </a:rPr>
                        <a:t>‘Business Rule’ </a:t>
                      </a:r>
                      <a:r>
                        <a:rPr lang="en-GB" sz="1400" b="0" i="0" noProof="0" dirty="0" smtClean="0">
                          <a:solidFill>
                            <a:srgbClr val="18294E"/>
                          </a:solidFill>
                        </a:rPr>
                        <a:t>from </a:t>
                      </a:r>
                      <a:r>
                        <a:rPr lang="en-GB" sz="1400" b="0" i="1" noProof="0" dirty="0" smtClean="0">
                          <a:solidFill>
                            <a:srgbClr val="18294E"/>
                          </a:solidFill>
                        </a:rPr>
                        <a:t>‘Organisational view’</a:t>
                      </a:r>
                    </a:p>
                    <a:p>
                      <a:pPr marL="271463" indent="-174625">
                        <a:buFont typeface="Arial" panose="020B0604020202020204" pitchFamily="34" charset="0"/>
                        <a:buChar char="•"/>
                      </a:pPr>
                      <a:r>
                        <a:rPr lang="en-GB" sz="1400" b="0" i="1" noProof="0" dirty="0" smtClean="0">
                          <a:solidFill>
                            <a:srgbClr val="18294E"/>
                          </a:solidFill>
                        </a:rPr>
                        <a:t>‘Service Catalogue’ </a:t>
                      </a:r>
                      <a:r>
                        <a:rPr lang="en-GB" sz="1400" b="0" i="0" noProof="0" dirty="0" smtClean="0">
                          <a:solidFill>
                            <a:srgbClr val="18294E"/>
                          </a:solidFill>
                        </a:rPr>
                        <a:t>from </a:t>
                      </a:r>
                      <a:r>
                        <a:rPr lang="en-GB" sz="1400" b="0" i="1" noProof="0" dirty="0" smtClean="0">
                          <a:solidFill>
                            <a:srgbClr val="18294E"/>
                          </a:solidFill>
                        </a:rPr>
                        <a:t>‘Organisational view’</a:t>
                      </a:r>
                    </a:p>
                    <a:p>
                      <a:pPr marL="271463" indent="-174625">
                        <a:buFont typeface="Arial" panose="020B0604020202020204" pitchFamily="34" charset="0"/>
                        <a:buChar char="•"/>
                      </a:pPr>
                      <a:r>
                        <a:rPr lang="en-GB" sz="1400" b="0" i="1" noProof="0" dirty="0" smtClean="0">
                          <a:solidFill>
                            <a:srgbClr val="18294E"/>
                          </a:solidFill>
                        </a:rPr>
                        <a:t>‘Business Process Model’ </a:t>
                      </a:r>
                      <a:r>
                        <a:rPr lang="en-GB" sz="1400" b="0" i="0" noProof="0" dirty="0" smtClean="0">
                          <a:solidFill>
                            <a:srgbClr val="18294E"/>
                          </a:solidFill>
                        </a:rPr>
                        <a:t>from </a:t>
                      </a:r>
                      <a:r>
                        <a:rPr lang="en-GB" sz="1400" b="0" i="1" noProof="0" dirty="0" smtClean="0">
                          <a:solidFill>
                            <a:srgbClr val="18294E"/>
                          </a:solidFill>
                        </a:rPr>
                        <a:t>‘Organisational view’</a:t>
                      </a: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271463" indent="-174625">
                        <a:buFont typeface="Arial" panose="020B0604020202020204" pitchFamily="34" charset="0"/>
                        <a:buChar char="•"/>
                      </a:pPr>
                      <a:r>
                        <a:rPr lang="en-GB" sz="1400" i="1" baseline="0" noProof="0" dirty="0" smtClean="0">
                          <a:solidFill>
                            <a:srgbClr val="18294E"/>
                          </a:solidFill>
                        </a:rPr>
                        <a:t>‘Data’ </a:t>
                      </a:r>
                      <a:r>
                        <a:rPr lang="en-GB" sz="1400" i="0" baseline="0" noProof="0" dirty="0" smtClean="0">
                          <a:solidFill>
                            <a:srgbClr val="18294E"/>
                          </a:solidFill>
                        </a:rPr>
                        <a:t>to </a:t>
                      </a:r>
                      <a:r>
                        <a:rPr lang="en-GB" sz="1400" i="1" baseline="0" noProof="0" dirty="0" smtClean="0">
                          <a:solidFill>
                            <a:srgbClr val="18294E"/>
                          </a:solidFill>
                        </a:rPr>
                        <a:t>‘Technical view – Application</a:t>
                      </a:r>
                      <a:r>
                        <a:rPr lang="nl-BE" sz="1400" i="1" baseline="0" noProof="0" dirty="0" smtClean="0">
                          <a:solidFill>
                            <a:srgbClr val="18294E"/>
                          </a:solidFill>
                        </a:rPr>
                        <a:t>’</a:t>
                      </a:r>
                      <a:endParaRPr lang="en-GB" sz="1400" i="1" baseline="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10" name="Picture 9"/>
          <p:cNvPicPr>
            <a:picLocks noChangeAspect="1"/>
          </p:cNvPicPr>
          <p:nvPr/>
        </p:nvPicPr>
        <p:blipFill>
          <a:blip r:embed="rId3"/>
          <a:stretch>
            <a:fillRect/>
          </a:stretch>
        </p:blipFill>
        <p:spPr>
          <a:xfrm>
            <a:off x="4373439" y="2783567"/>
            <a:ext cx="4776160" cy="4121300"/>
          </a:xfrm>
          <a:prstGeom prst="rect">
            <a:avLst/>
          </a:prstGeom>
        </p:spPr>
      </p:pic>
      <p:grpSp>
        <p:nvGrpSpPr>
          <p:cNvPr id="12" name="Group 11"/>
          <p:cNvGrpSpPr/>
          <p:nvPr/>
        </p:nvGrpSpPr>
        <p:grpSpPr>
          <a:xfrm>
            <a:off x="7945541" y="349392"/>
            <a:ext cx="865649" cy="345600"/>
            <a:chOff x="7945541" y="349392"/>
            <a:chExt cx="865649" cy="345600"/>
          </a:xfrm>
        </p:grpSpPr>
        <p:sp>
          <p:nvSpPr>
            <p:cNvPr id="13"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4"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5"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2569744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Semantic </a:t>
            </a:r>
            <a:r>
              <a:rPr lang="en-GB" sz="2400" dirty="0" smtClean="0"/>
              <a:t>view</a:t>
            </a:r>
            <a:endParaRPr lang="en-GB" sz="20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22</a:t>
            </a:fld>
            <a:endParaRPr lang="en-GB"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95800" y="1811646"/>
            <a:ext cx="8325143" cy="4205695"/>
          </a:xfrm>
          <a:prstGeom prst="rect">
            <a:avLst/>
          </a:prstGeom>
        </p:spPr>
      </p:pic>
    </p:spTree>
    <p:extLst>
      <p:ext uri="{BB962C8B-B14F-4D97-AF65-F5344CB8AC3E}">
        <p14:creationId xmlns:p14="http://schemas.microsoft.com/office/powerpoint/2010/main" val="1953158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Semantic view</a:t>
            </a:r>
            <a:r>
              <a:rPr lang="en-GB" sz="2400" dirty="0" smtClean="0"/>
              <a:t/>
            </a:r>
            <a:br>
              <a:rPr lang="en-GB" sz="2400" dirty="0" smtClean="0"/>
            </a:br>
            <a:r>
              <a:rPr lang="en-GB" sz="2400" b="0" dirty="0"/>
              <a:t>Narrative</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23</a:t>
            </a:fld>
            <a:endParaRPr lang="en-GB" dirty="0">
              <a:solidFill>
                <a:srgbClr val="30529D"/>
              </a:solidFill>
            </a:endParaRPr>
          </a:p>
        </p:txBody>
      </p:sp>
      <p:sp>
        <p:nvSpPr>
          <p:cNvPr id="8" name="Content Placeholder 3"/>
          <p:cNvSpPr txBox="1">
            <a:spLocks/>
          </p:cNvSpPr>
          <p:nvPr/>
        </p:nvSpPr>
        <p:spPr>
          <a:xfrm>
            <a:off x="190500" y="1470891"/>
            <a:ext cx="8772525" cy="5002934"/>
          </a:xfrm>
          <a:prstGeom prst="rect">
            <a:avLst/>
          </a:prstGeom>
        </p:spPr>
        <p:txBody>
          <a:bodyPr/>
          <a:lstStyle>
            <a:lvl1pPr marL="342900" indent="-342900" algn="l" rtl="0" eaLnBrk="0" fontAlgn="base" hangingPunct="0">
              <a:spcBef>
                <a:spcPct val="20000"/>
              </a:spcBef>
              <a:spcAft>
                <a:spcPct val="0"/>
              </a:spcAft>
              <a:buClr>
                <a:schemeClr val="tx1">
                  <a:lumMod val="50000"/>
                </a:schemeClr>
              </a:buClr>
              <a:buFont typeface="Arial" panose="020B0604020202020204" pitchFamily="34" charset="0"/>
              <a:buChar char="•"/>
              <a:defRPr sz="2200">
                <a:solidFill>
                  <a:schemeClr val="tx1">
                    <a:lumMod val="50000"/>
                  </a:schemeClr>
                </a:solidFill>
                <a:latin typeface="+mn-lt"/>
                <a:ea typeface="ＭＳ Ｐゴシック" charset="0"/>
                <a:cs typeface="+mn-cs"/>
              </a:defRPr>
            </a:lvl1pPr>
            <a:lvl2pPr marL="742950" indent="-285750" algn="l" rtl="0" eaLnBrk="0" fontAlgn="base" hangingPunct="0">
              <a:spcBef>
                <a:spcPct val="20000"/>
              </a:spcBef>
              <a:spcAft>
                <a:spcPct val="0"/>
              </a:spcAft>
              <a:buClr>
                <a:schemeClr val="tx1">
                  <a:lumMod val="50000"/>
                </a:schemeClr>
              </a:buClr>
              <a:buFont typeface="Arial" panose="020B0604020202020204" pitchFamily="34" charset="0"/>
              <a:buChar char="•"/>
              <a:defRPr sz="2000">
                <a:solidFill>
                  <a:schemeClr val="tx1">
                    <a:lumMod val="50000"/>
                  </a:schemeClr>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lumMod val="50000"/>
                </a:schemeClr>
              </a:buClr>
              <a:buFont typeface="Arial" panose="020B0604020202020204" pitchFamily="34" charset="0"/>
              <a:buChar char="•"/>
              <a:defRPr>
                <a:solidFill>
                  <a:schemeClr val="tx1">
                    <a:lumMod val="50000"/>
                  </a:schemeClr>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marL="0" indent="0" algn="just">
              <a:buNone/>
            </a:pPr>
            <a:r>
              <a:rPr lang="en-GB" sz="1800" i="1" dirty="0" smtClean="0"/>
              <a:t>[Data], which groups [Data Sets] and is documented in the [Data Set Catalogue], is represented using a specific [</a:t>
            </a:r>
            <a:r>
              <a:rPr lang="en-GB" sz="1800" i="1" dirty="0"/>
              <a:t>R</a:t>
            </a:r>
            <a:r>
              <a:rPr lang="en-GB" sz="1800" i="1" dirty="0" smtClean="0"/>
              <a:t>epresentation] format. [Business Rule], [Service Catalogue] and [Business Process Model] are also subject to a representation.</a:t>
            </a:r>
          </a:p>
          <a:p>
            <a:pPr marL="0" indent="0" algn="just">
              <a:buNone/>
            </a:pPr>
            <a:r>
              <a:rPr lang="en-GB" sz="1800" i="1" dirty="0" smtClean="0"/>
              <a:t>[Metadata], composed of [Data Models] and [Reference Data], provide the structure for a [Representation]. The reference data include [Identifier Schemas], [Controlled Vocabularies], and/or [Code Lists]. </a:t>
            </a:r>
          </a:p>
          <a:p>
            <a:pPr marL="0" indent="0" algn="just">
              <a:buNone/>
            </a:pPr>
            <a:r>
              <a:rPr lang="en-GB" sz="1800" i="1" dirty="0" smtClean="0"/>
              <a:t>Data is classified according to a [Security &amp; Privacy Policy]. A [Licensing &amp; Charging Policy] can be [applied / not applied], which can depend on the specific representation of data. [Metadata] are managed through a specific [Metadata Management Policy].</a:t>
            </a:r>
            <a:endParaRPr lang="en-GB" sz="1800" b="1" dirty="0"/>
          </a:p>
        </p:txBody>
      </p:sp>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3468251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pPr>
              <a:tabLst>
                <a:tab pos="5830888" algn="l"/>
              </a:tabLst>
            </a:pPr>
            <a:r>
              <a:rPr lang="fr-BE" sz="2400" dirty="0" err="1"/>
              <a:t>Technical</a:t>
            </a:r>
            <a:r>
              <a:rPr lang="fr-BE" sz="2400" dirty="0"/>
              <a:t> </a:t>
            </a:r>
            <a:r>
              <a:rPr lang="fr-BE" sz="2400" dirty="0" err="1"/>
              <a:t>view</a:t>
            </a:r>
            <a:r>
              <a:rPr lang="fr-BE" sz="2400" dirty="0"/>
              <a:t> – Application</a:t>
            </a:r>
            <a:br>
              <a:rPr lang="fr-BE" sz="2400" dirty="0"/>
            </a:br>
            <a:r>
              <a:rPr lang="fr-BE" sz="2400" b="0" dirty="0"/>
              <a:t>Entry &amp; exit points</a:t>
            </a:r>
            <a:endParaRPr lang="en-GB" sz="2400" b="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24</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US" sz="1800" dirty="0" smtClean="0">
                <a:solidFill>
                  <a:srgbClr val="18294E"/>
                </a:solidFill>
              </a:rPr>
              <a:t>The Technical view - Application models the most salient policy-specific application building blocks that need to be considered in order to support technical interoperability  when building an Interoperable European System (IES). An IES can support one </a:t>
            </a:r>
            <a:r>
              <a:rPr lang="en-US" sz="1800" dirty="0">
                <a:solidFill>
                  <a:srgbClr val="18294E"/>
                </a:solidFill>
              </a:rPr>
              <a:t>or several policies.</a:t>
            </a:r>
          </a:p>
          <a:p>
            <a:pPr>
              <a:buClr>
                <a:srgbClr val="2B9DD4"/>
              </a:buClr>
            </a:pPr>
            <a:endParaRPr lang="en-US" sz="1800" dirty="0" smtClean="0">
              <a:solidFill>
                <a:srgbClr val="18294E"/>
              </a:solidFill>
            </a:endParaRPr>
          </a:p>
          <a:p>
            <a:pPr marL="0" indent="0">
              <a:buClr>
                <a:srgbClr val="2B9DD4"/>
              </a:buClr>
              <a:buFontTx/>
              <a:buNone/>
            </a:pPr>
            <a:endParaRPr lang="en-GB" sz="1800" dirty="0"/>
          </a:p>
        </p:txBody>
      </p:sp>
      <p:graphicFrame>
        <p:nvGraphicFramePr>
          <p:cNvPr id="6" name="Table 5"/>
          <p:cNvGraphicFramePr>
            <a:graphicFrameLocks noGrp="1"/>
          </p:cNvGraphicFramePr>
          <p:nvPr>
            <p:extLst>
              <p:ext uri="{D42A27DB-BD31-4B8C-83A1-F6EECF244321}">
                <p14:modId xmlns:p14="http://schemas.microsoft.com/office/powerpoint/2010/main" val="1255935115"/>
              </p:ext>
            </p:extLst>
          </p:nvPr>
        </p:nvGraphicFramePr>
        <p:xfrm>
          <a:off x="321130" y="3297843"/>
          <a:ext cx="4011386" cy="1676400"/>
        </p:xfrm>
        <a:graphic>
          <a:graphicData uri="http://schemas.openxmlformats.org/drawingml/2006/table">
            <a:tbl>
              <a:tblPr firstRow="1" bandRow="1">
                <a:tableStyleId>{C083E6E3-FA7D-4D7B-A595-EF9225AFEA82}</a:tableStyleId>
              </a:tblPr>
              <a:tblGrid>
                <a:gridCol w="1094013"/>
                <a:gridCol w="2917373"/>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271463" indent="-174625" algn="just">
                        <a:buFont typeface="Arial" panose="020B0604020202020204" pitchFamily="34" charset="0"/>
                        <a:buChar char="•"/>
                      </a:pPr>
                      <a:r>
                        <a:rPr lang="en-GB" sz="1400" b="0" i="1" noProof="0" dirty="0" smtClean="0">
                          <a:solidFill>
                            <a:srgbClr val="18294E"/>
                          </a:solidFill>
                        </a:rPr>
                        <a:t>‘Public Policy’ </a:t>
                      </a:r>
                      <a:r>
                        <a:rPr lang="en-GB" sz="1400" b="0" i="0" noProof="0" dirty="0" smtClean="0">
                          <a:solidFill>
                            <a:srgbClr val="18294E"/>
                          </a:solidFill>
                        </a:rPr>
                        <a:t>from</a:t>
                      </a:r>
                      <a:r>
                        <a:rPr lang="en-GB" sz="1400" b="0" i="0" baseline="0" noProof="0" dirty="0" smtClean="0">
                          <a:solidFill>
                            <a:srgbClr val="18294E"/>
                          </a:solidFill>
                        </a:rPr>
                        <a:t> </a:t>
                      </a:r>
                      <a:r>
                        <a:rPr lang="en-GB" sz="1400" b="0" i="1" baseline="0" noProof="0" dirty="0" smtClean="0">
                          <a:solidFill>
                            <a:srgbClr val="18294E"/>
                          </a:solidFill>
                        </a:rPr>
                        <a:t>‘Legal view’</a:t>
                      </a:r>
                    </a:p>
                    <a:p>
                      <a:pPr marL="271463" indent="-174625" algn="l">
                        <a:buFont typeface="Arial" panose="020B0604020202020204" pitchFamily="34" charset="0"/>
                        <a:buChar char="•"/>
                      </a:pPr>
                      <a:r>
                        <a:rPr lang="en-GB" sz="1400" b="0" i="1" noProof="0" dirty="0" smtClean="0">
                          <a:solidFill>
                            <a:srgbClr val="18294E"/>
                          </a:solidFill>
                        </a:rPr>
                        <a:t>‘Public Service’ </a:t>
                      </a:r>
                      <a:r>
                        <a:rPr lang="en-GB" sz="1400" b="0" i="0" noProof="0" dirty="0" smtClean="0">
                          <a:solidFill>
                            <a:srgbClr val="18294E"/>
                          </a:solidFill>
                        </a:rPr>
                        <a:t>from </a:t>
                      </a:r>
                      <a:r>
                        <a:rPr lang="en-GB" sz="1400" b="0" i="1" noProof="0" dirty="0" smtClean="0">
                          <a:solidFill>
                            <a:srgbClr val="18294E"/>
                          </a:solidFill>
                        </a:rPr>
                        <a:t>‘Organisational view’</a:t>
                      </a:r>
                    </a:p>
                    <a:p>
                      <a:pPr marL="271463" indent="-174625" algn="just">
                        <a:buFont typeface="Arial" panose="020B0604020202020204" pitchFamily="34" charset="0"/>
                        <a:buChar char="•"/>
                      </a:pPr>
                      <a:r>
                        <a:rPr lang="en-GB" sz="1400" b="0" i="1" noProof="0" dirty="0" smtClean="0">
                          <a:solidFill>
                            <a:srgbClr val="18294E"/>
                          </a:solidFill>
                        </a:rPr>
                        <a:t>‘Data’ </a:t>
                      </a:r>
                      <a:r>
                        <a:rPr lang="en-GB" sz="1400" b="0" i="0" noProof="0" dirty="0" smtClean="0">
                          <a:solidFill>
                            <a:srgbClr val="18294E"/>
                          </a:solidFill>
                        </a:rPr>
                        <a:t>from </a:t>
                      </a:r>
                      <a:r>
                        <a:rPr lang="en-GB" sz="1400" b="0" i="1" noProof="0" dirty="0" smtClean="0">
                          <a:solidFill>
                            <a:srgbClr val="18294E"/>
                          </a:solidFill>
                        </a:rPr>
                        <a:t>‘Semantic view’</a:t>
                      </a: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271463" indent="-174625">
                        <a:buFont typeface="Arial" panose="020B0604020202020204" pitchFamily="34" charset="0"/>
                        <a:buChar char="•"/>
                      </a:pPr>
                      <a:r>
                        <a:rPr lang="en-GB" sz="1400" i="1" baseline="0" noProof="0" dirty="0" smtClean="0">
                          <a:solidFill>
                            <a:srgbClr val="18294E"/>
                          </a:solidFill>
                        </a:rPr>
                        <a:t>‘Interoperable European System’ </a:t>
                      </a:r>
                      <a:r>
                        <a:rPr lang="en-GB" sz="1400" i="0" baseline="0" noProof="0" dirty="0" smtClean="0">
                          <a:solidFill>
                            <a:srgbClr val="18294E"/>
                          </a:solidFill>
                        </a:rPr>
                        <a:t>to </a:t>
                      </a:r>
                      <a:r>
                        <a:rPr lang="en-GB" sz="1400" i="1" baseline="0" noProof="0" dirty="0" smtClean="0">
                          <a:solidFill>
                            <a:srgbClr val="18294E"/>
                          </a:solidFill>
                        </a:rPr>
                        <a:t>‘Technical view – Infrastructure</a:t>
                      </a:r>
                      <a:r>
                        <a:rPr lang="nl-BE" sz="1400" i="1" baseline="0" noProof="0" dirty="0" smtClean="0">
                          <a:solidFill>
                            <a:srgbClr val="18294E"/>
                          </a:solidFill>
                        </a:rPr>
                        <a:t>’</a:t>
                      </a:r>
                      <a:endParaRPr lang="en-GB" sz="1400" i="1" baseline="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10" name="Picture 9"/>
          <p:cNvPicPr>
            <a:picLocks noChangeAspect="1"/>
          </p:cNvPicPr>
          <p:nvPr/>
        </p:nvPicPr>
        <p:blipFill>
          <a:blip r:embed="rId3"/>
          <a:stretch>
            <a:fillRect/>
          </a:stretch>
        </p:blipFill>
        <p:spPr>
          <a:xfrm>
            <a:off x="4319588" y="3102429"/>
            <a:ext cx="4824412" cy="3755571"/>
          </a:xfrm>
          <a:prstGeom prst="rect">
            <a:avLst/>
          </a:prstGeom>
        </p:spPr>
      </p:pic>
      <p:grpSp>
        <p:nvGrpSpPr>
          <p:cNvPr id="11" name="Group 10"/>
          <p:cNvGrpSpPr/>
          <p:nvPr/>
        </p:nvGrpSpPr>
        <p:grpSpPr>
          <a:xfrm>
            <a:off x="7945541" y="349392"/>
            <a:ext cx="865649" cy="345600"/>
            <a:chOff x="7945541" y="349392"/>
            <a:chExt cx="865649" cy="345600"/>
          </a:xfrm>
        </p:grpSpPr>
        <p:sp>
          <p:nvSpPr>
            <p:cNvPr id="12"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3"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4"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158212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Technical view – </a:t>
            </a:r>
            <a:r>
              <a:rPr lang="en-GB" sz="2400" dirty="0" smtClean="0"/>
              <a:t>Application</a:t>
            </a:r>
            <a:endParaRPr lang="en-GB" sz="20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25</a:t>
            </a:fld>
            <a:endParaRPr lang="en-GB"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68005" y="1957632"/>
            <a:ext cx="8188374" cy="4136603"/>
          </a:xfrm>
          <a:prstGeom prst="rect">
            <a:avLst/>
          </a:prstGeom>
        </p:spPr>
      </p:pic>
    </p:spTree>
    <p:extLst>
      <p:ext uri="{BB962C8B-B14F-4D97-AF65-F5344CB8AC3E}">
        <p14:creationId xmlns:p14="http://schemas.microsoft.com/office/powerpoint/2010/main" val="1909533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Technical view – Application</a:t>
            </a:r>
            <a:r>
              <a:rPr lang="en-GB" sz="2400" dirty="0" smtClean="0"/>
              <a:t/>
            </a:r>
            <a:br>
              <a:rPr lang="en-GB" sz="2400" dirty="0" smtClean="0"/>
            </a:br>
            <a:r>
              <a:rPr lang="en-GB" sz="2400" b="0" dirty="0"/>
              <a:t>Narrative</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26</a:t>
            </a:fld>
            <a:endParaRPr lang="en-GB" dirty="0">
              <a:solidFill>
                <a:srgbClr val="30529D"/>
              </a:solidFill>
            </a:endParaRPr>
          </a:p>
        </p:txBody>
      </p:sp>
      <p:sp>
        <p:nvSpPr>
          <p:cNvPr id="11" name="Content Placeholder 3"/>
          <p:cNvSpPr txBox="1">
            <a:spLocks/>
          </p:cNvSpPr>
          <p:nvPr/>
        </p:nvSpPr>
        <p:spPr>
          <a:xfrm>
            <a:off x="190500" y="1470891"/>
            <a:ext cx="8772525" cy="5002934"/>
          </a:xfrm>
          <a:prstGeom prst="rect">
            <a:avLst/>
          </a:prstGeom>
        </p:spPr>
        <p:txBody>
          <a:bodyPr/>
          <a:lstStyle>
            <a:lvl1pPr marL="342900" indent="-342900" algn="l" rtl="0" eaLnBrk="0" fontAlgn="base" hangingPunct="0">
              <a:spcBef>
                <a:spcPct val="20000"/>
              </a:spcBef>
              <a:spcAft>
                <a:spcPct val="0"/>
              </a:spcAft>
              <a:buClr>
                <a:schemeClr val="tx1">
                  <a:lumMod val="50000"/>
                </a:schemeClr>
              </a:buClr>
              <a:buFont typeface="Arial" panose="020B0604020202020204" pitchFamily="34" charset="0"/>
              <a:buChar char="•"/>
              <a:defRPr sz="2200">
                <a:solidFill>
                  <a:schemeClr val="tx1">
                    <a:lumMod val="50000"/>
                  </a:schemeClr>
                </a:solidFill>
                <a:latin typeface="+mn-lt"/>
                <a:ea typeface="ＭＳ Ｐゴシック" charset="0"/>
                <a:cs typeface="+mn-cs"/>
              </a:defRPr>
            </a:lvl1pPr>
            <a:lvl2pPr marL="742950" indent="-285750" algn="l" rtl="0" eaLnBrk="0" fontAlgn="base" hangingPunct="0">
              <a:spcBef>
                <a:spcPct val="20000"/>
              </a:spcBef>
              <a:spcAft>
                <a:spcPct val="0"/>
              </a:spcAft>
              <a:buClr>
                <a:schemeClr val="tx1">
                  <a:lumMod val="50000"/>
                </a:schemeClr>
              </a:buClr>
              <a:buFont typeface="Arial" panose="020B0604020202020204" pitchFamily="34" charset="0"/>
              <a:buChar char="•"/>
              <a:defRPr sz="2000">
                <a:solidFill>
                  <a:schemeClr val="tx1">
                    <a:lumMod val="50000"/>
                  </a:schemeClr>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lumMod val="50000"/>
                </a:schemeClr>
              </a:buClr>
              <a:buFont typeface="Arial" panose="020B0604020202020204" pitchFamily="34" charset="0"/>
              <a:buChar char="•"/>
              <a:defRPr>
                <a:solidFill>
                  <a:schemeClr val="tx1">
                    <a:lumMod val="50000"/>
                  </a:schemeClr>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marL="0" indent="0">
              <a:buNone/>
            </a:pPr>
            <a:r>
              <a:rPr lang="en-GB" sz="1800" i="1" dirty="0" smtClean="0"/>
              <a:t>[Interoperable European Systems (IESs)] </a:t>
            </a:r>
            <a:r>
              <a:rPr lang="en-GB" sz="1800" i="1" dirty="0"/>
              <a:t>implement [Public Services</a:t>
            </a:r>
            <a:r>
              <a:rPr lang="en-GB" sz="1800" i="1" dirty="0" smtClean="0"/>
              <a:t>] and are supporting one or multiple [Public Policies]. </a:t>
            </a:r>
            <a:r>
              <a:rPr lang="en-GB" sz="1800" i="1" dirty="0"/>
              <a:t>They can be accessed by [Users], which can be </a:t>
            </a:r>
            <a:r>
              <a:rPr lang="en-GB" sz="1800" i="1" dirty="0" smtClean="0"/>
              <a:t>[Humans</a:t>
            </a:r>
            <a:r>
              <a:rPr lang="en-GB" sz="1800" i="1" dirty="0"/>
              <a:t>] or </a:t>
            </a:r>
            <a:r>
              <a:rPr lang="en-GB" sz="1800" i="1" dirty="0" smtClean="0"/>
              <a:t>[Systems</a:t>
            </a:r>
            <a:r>
              <a:rPr lang="en-GB" sz="1800" i="1" dirty="0"/>
              <a:t>], through [Presentation and Access </a:t>
            </a:r>
            <a:r>
              <a:rPr lang="en-GB" sz="1800" i="1" dirty="0" smtClean="0"/>
              <a:t>Enablers</a:t>
            </a:r>
            <a:r>
              <a:rPr lang="en-GB" sz="1800" i="1" dirty="0"/>
              <a:t>]. The </a:t>
            </a:r>
            <a:r>
              <a:rPr lang="en-GB" sz="1800" i="1" dirty="0" smtClean="0"/>
              <a:t>IES </a:t>
            </a:r>
            <a:r>
              <a:rPr lang="en-GB" sz="1800" i="1" dirty="0"/>
              <a:t>is documented </a:t>
            </a:r>
            <a:r>
              <a:rPr lang="en-GB" sz="1800" i="1" dirty="0" smtClean="0"/>
              <a:t>through [Documentation Enablers</a:t>
            </a:r>
            <a:r>
              <a:rPr lang="en-GB" sz="1800" i="1" dirty="0"/>
              <a:t>] and is </a:t>
            </a:r>
            <a:r>
              <a:rPr lang="en-GB" sz="1800" i="1" dirty="0" smtClean="0"/>
              <a:t>tested through the use of [Test Enablers</a:t>
            </a:r>
            <a:r>
              <a:rPr lang="en-GB" sz="1800" i="1" dirty="0"/>
              <a:t>].</a:t>
            </a:r>
          </a:p>
          <a:p>
            <a:pPr marL="0" indent="0">
              <a:buNone/>
            </a:pPr>
            <a:r>
              <a:rPr lang="en-GB" sz="1800" i="1" dirty="0" smtClean="0"/>
              <a:t>An IES provides </a:t>
            </a:r>
            <a:r>
              <a:rPr lang="en-GB" sz="1800" i="1" dirty="0"/>
              <a:t>access to data through </a:t>
            </a:r>
            <a:r>
              <a:rPr lang="en-GB" sz="1800" i="1" dirty="0" smtClean="0"/>
              <a:t>[Data Source </a:t>
            </a:r>
            <a:r>
              <a:rPr lang="en-GB" sz="1800" i="1" dirty="0"/>
              <a:t>E</a:t>
            </a:r>
            <a:r>
              <a:rPr lang="en-GB" sz="1800" i="1" dirty="0" smtClean="0"/>
              <a:t>nablers</a:t>
            </a:r>
            <a:r>
              <a:rPr lang="en-GB" sz="1800" i="1" dirty="0"/>
              <a:t>]. </a:t>
            </a:r>
            <a:r>
              <a:rPr lang="en-GB" sz="1800" i="1" dirty="0" smtClean="0"/>
              <a:t>Information can </a:t>
            </a:r>
            <a:r>
              <a:rPr lang="en-GB" sz="1800" i="1" dirty="0"/>
              <a:t>be exchanged, cross-border and cross-sector, with the support of </a:t>
            </a:r>
            <a:r>
              <a:rPr lang="en-GB" sz="1800" i="1" dirty="0" smtClean="0"/>
              <a:t>[Mediation Enablers</a:t>
            </a:r>
            <a:r>
              <a:rPr lang="en-GB" sz="1800" i="1" dirty="0"/>
              <a:t>], or can be processed to make informed decisions with the help of </a:t>
            </a:r>
            <a:r>
              <a:rPr lang="en-GB" sz="1800" i="1" dirty="0" smtClean="0"/>
              <a:t>[Decision Support Enablers].</a:t>
            </a:r>
          </a:p>
          <a:p>
            <a:pPr marL="0" indent="0">
              <a:buNone/>
            </a:pPr>
            <a:r>
              <a:rPr lang="en-GB" sz="1800" i="1" dirty="0" smtClean="0"/>
              <a:t>IESs </a:t>
            </a:r>
            <a:r>
              <a:rPr lang="en-GB" sz="1800" i="1" dirty="0"/>
              <a:t>can execute complex business processes through </a:t>
            </a:r>
            <a:r>
              <a:rPr lang="en-GB" sz="1800" i="1" dirty="0" smtClean="0"/>
              <a:t>[Workflow Enablers</a:t>
            </a:r>
            <a:r>
              <a:rPr lang="en-GB" sz="1800" i="1" dirty="0"/>
              <a:t>] and can support interaction among humans through </a:t>
            </a:r>
            <a:r>
              <a:rPr lang="en-GB" sz="1800" i="1" dirty="0" smtClean="0"/>
              <a:t>[Collaboration Enablers</a:t>
            </a:r>
            <a:r>
              <a:rPr lang="en-GB" sz="1800" i="1" dirty="0"/>
              <a:t>]. </a:t>
            </a:r>
            <a:r>
              <a:rPr lang="en-GB" sz="1800" i="1" dirty="0" smtClean="0"/>
              <a:t>The information related to the services provided by an IES can </a:t>
            </a:r>
            <a:r>
              <a:rPr lang="en-GB" sz="1800" i="1" dirty="0"/>
              <a:t>be discovered </a:t>
            </a:r>
            <a:r>
              <a:rPr lang="en-GB" sz="1800" i="1" dirty="0" smtClean="0"/>
              <a:t>by users or systems through the [Discovery Enablers</a:t>
            </a:r>
            <a:r>
              <a:rPr lang="en-GB" sz="1800" i="1" dirty="0"/>
              <a:t>].</a:t>
            </a:r>
            <a:endParaRPr lang="en-GB" sz="1800" b="1" dirty="0"/>
          </a:p>
          <a:p>
            <a:pPr marL="0" indent="0">
              <a:buNone/>
            </a:pPr>
            <a:r>
              <a:rPr lang="en-GB" sz="1800" i="1" dirty="0" smtClean="0"/>
              <a:t>Access </a:t>
            </a:r>
            <a:r>
              <a:rPr lang="en-GB" sz="1800" i="1" dirty="0"/>
              <a:t>control </a:t>
            </a:r>
            <a:r>
              <a:rPr lang="en-GB" sz="1800" i="1" dirty="0" smtClean="0"/>
              <a:t>and </a:t>
            </a:r>
            <a:r>
              <a:rPr lang="en-GB" sz="1800" i="1" dirty="0"/>
              <a:t>data security are managed through the services offered by </a:t>
            </a:r>
            <a:r>
              <a:rPr lang="en-GB" sz="1800" i="1" dirty="0" smtClean="0"/>
              <a:t>[Application Security Enablers], involving [Access Management Components] and [Audit </a:t>
            </a:r>
            <a:r>
              <a:rPr lang="en-GB" sz="1800" i="1" dirty="0"/>
              <a:t>and </a:t>
            </a:r>
            <a:r>
              <a:rPr lang="en-GB" sz="1800" i="1" dirty="0" smtClean="0"/>
              <a:t>Logging Components].</a:t>
            </a:r>
          </a:p>
          <a:p>
            <a:pPr marL="0" indent="0">
              <a:buNone/>
            </a:pPr>
            <a:r>
              <a:rPr lang="en-GB" sz="1800" i="1" dirty="0" smtClean="0"/>
              <a:t>The administration and operational management of an IES system is performed through [Administration Enablers].</a:t>
            </a:r>
          </a:p>
          <a:p>
            <a:pPr marL="0" indent="0">
              <a:buNone/>
            </a:pPr>
            <a:endParaRPr lang="en-GB" sz="1800" b="1" dirty="0"/>
          </a:p>
          <a:p>
            <a:pPr marL="0" indent="0" algn="just">
              <a:buNone/>
            </a:pPr>
            <a:endParaRPr lang="en-GB" sz="1800" b="1" dirty="0"/>
          </a:p>
          <a:p>
            <a:pPr marL="0" indent="0">
              <a:buNone/>
            </a:pPr>
            <a:endParaRPr lang="en-GB" sz="1800" b="1" dirty="0"/>
          </a:p>
        </p:txBody>
      </p:sp>
      <p:grpSp>
        <p:nvGrpSpPr>
          <p:cNvPr id="9" name="Group 8"/>
          <p:cNvGrpSpPr/>
          <p:nvPr/>
        </p:nvGrpSpPr>
        <p:grpSpPr>
          <a:xfrm>
            <a:off x="7945541" y="349392"/>
            <a:ext cx="865649" cy="345600"/>
            <a:chOff x="7945541" y="349392"/>
            <a:chExt cx="865649" cy="345600"/>
          </a:xfrm>
        </p:grpSpPr>
        <p:sp>
          <p:nvSpPr>
            <p:cNvPr id="10"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16484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fr-BE" sz="2400" dirty="0" err="1"/>
              <a:t>Technical</a:t>
            </a:r>
            <a:r>
              <a:rPr lang="fr-BE" sz="2400" dirty="0"/>
              <a:t> </a:t>
            </a:r>
            <a:r>
              <a:rPr lang="fr-BE" sz="2400" dirty="0" err="1"/>
              <a:t>view</a:t>
            </a:r>
            <a:r>
              <a:rPr lang="fr-BE" sz="2400" dirty="0"/>
              <a:t> – Infrastructure</a:t>
            </a:r>
            <a:br>
              <a:rPr lang="fr-BE" sz="2400" dirty="0"/>
            </a:br>
            <a:r>
              <a:rPr lang="fr-BE" sz="2400" b="0" dirty="0"/>
              <a:t>Entry &amp; exit points</a:t>
            </a:r>
            <a:endParaRPr lang="en-GB" sz="2400" b="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27</a:t>
            </a:fld>
            <a:endParaRPr lang="en-GB" dirty="0">
              <a:solidFill>
                <a:srgbClr val="30529D"/>
              </a:solidFill>
            </a:endParaRPr>
          </a:p>
        </p:txBody>
      </p:sp>
      <p:sp>
        <p:nvSpPr>
          <p:cNvPr id="5"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GB" sz="1800" dirty="0" smtClean="0">
                <a:solidFill>
                  <a:srgbClr val="18294E"/>
                </a:solidFill>
              </a:rPr>
              <a:t>The Technical view - Infrastructure models  the most salient infrastructure services that shall be considered in order to support technical interoperability when building an IES.</a:t>
            </a:r>
          </a:p>
          <a:p>
            <a:pPr>
              <a:buClr>
                <a:srgbClr val="2B9DD4"/>
              </a:buClr>
            </a:pPr>
            <a:r>
              <a:rPr lang="en-GB" sz="1800" dirty="0" smtClean="0">
                <a:solidFill>
                  <a:srgbClr val="18294E"/>
                </a:solidFill>
              </a:rPr>
              <a:t>Infrastructure building blocks are any type of building </a:t>
            </a:r>
            <a:r>
              <a:rPr lang="en-GB" sz="1800" smtClean="0">
                <a:solidFill>
                  <a:srgbClr val="18294E"/>
                </a:solidFill>
              </a:rPr>
              <a:t>blocks providing </a:t>
            </a:r>
            <a:r>
              <a:rPr lang="en-GB" sz="1800" dirty="0" smtClean="0">
                <a:solidFill>
                  <a:srgbClr val="18294E"/>
                </a:solidFill>
              </a:rPr>
              <a:t>cross-policy services or functionalities.</a:t>
            </a:r>
            <a:endParaRPr lang="en-GB" sz="1800" dirty="0">
              <a:solidFill>
                <a:srgbClr val="30529D">
                  <a:lumMod val="50000"/>
                </a:srgb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716110212"/>
              </p:ext>
            </p:extLst>
          </p:nvPr>
        </p:nvGraphicFramePr>
        <p:xfrm>
          <a:off x="321130" y="3297843"/>
          <a:ext cx="4011386" cy="1124790"/>
        </p:xfrm>
        <a:graphic>
          <a:graphicData uri="http://schemas.openxmlformats.org/drawingml/2006/table">
            <a:tbl>
              <a:tblPr firstRow="1" bandRow="1">
                <a:tableStyleId>{C083E6E3-FA7D-4D7B-A595-EF9225AFEA82}</a:tableStyleId>
              </a:tblPr>
              <a:tblGrid>
                <a:gridCol w="1094013"/>
                <a:gridCol w="2917373"/>
              </a:tblGrid>
              <a:tr h="415041">
                <a:tc>
                  <a:txBody>
                    <a:bodyPr/>
                    <a:lstStyle/>
                    <a:p>
                      <a:r>
                        <a:rPr lang="nl-BE" sz="1400" dirty="0" smtClean="0">
                          <a:solidFill>
                            <a:srgbClr val="18294E"/>
                          </a:solidFill>
                        </a:rPr>
                        <a:t>Entry points</a:t>
                      </a:r>
                      <a:endParaRPr lang="en-GB" sz="1400" b="1" dirty="0">
                        <a:solidFill>
                          <a:srgbClr val="18294E"/>
                        </a:solidFill>
                      </a:endParaRPr>
                    </a:p>
                  </a:txBody>
                  <a:tcPr>
                    <a:lnB w="12700" cap="flat" cmpd="sng" algn="ctr">
                      <a:solidFill>
                        <a:schemeClr val="accent5">
                          <a:lumMod val="40000"/>
                          <a:lumOff val="60000"/>
                        </a:schemeClr>
                      </a:solidFill>
                      <a:prstDash val="solid"/>
                      <a:round/>
                      <a:headEnd type="none" w="med" len="med"/>
                      <a:tailEnd type="none" w="med" len="med"/>
                    </a:lnB>
                  </a:tcPr>
                </a:tc>
                <a:tc>
                  <a:txBody>
                    <a:bodyPr/>
                    <a:lstStyle/>
                    <a:p>
                      <a:pPr marL="271463" indent="-174625" algn="just">
                        <a:buFont typeface="Arial" panose="020B0604020202020204" pitchFamily="34" charset="0"/>
                        <a:buChar char="•"/>
                      </a:pPr>
                      <a:r>
                        <a:rPr lang="en-GB" sz="1400" b="0" i="1" noProof="0" dirty="0" smtClean="0">
                          <a:solidFill>
                            <a:srgbClr val="18294E"/>
                          </a:solidFill>
                        </a:rPr>
                        <a:t>‘Interoperable European System’ </a:t>
                      </a:r>
                      <a:r>
                        <a:rPr lang="en-GB" sz="1400" b="0" i="0" noProof="0" dirty="0" smtClean="0">
                          <a:solidFill>
                            <a:srgbClr val="18294E"/>
                          </a:solidFill>
                        </a:rPr>
                        <a:t>from </a:t>
                      </a:r>
                      <a:r>
                        <a:rPr lang="en-GB" sz="1400" b="0" i="1" noProof="0" dirty="0" smtClean="0">
                          <a:solidFill>
                            <a:srgbClr val="18294E"/>
                          </a:solidFill>
                        </a:rPr>
                        <a:t>‘Technical view – Application’</a:t>
                      </a:r>
                    </a:p>
                  </a:txBody>
                  <a:tcPr>
                    <a:lnB w="12700" cap="flat" cmpd="sng" algn="ctr">
                      <a:solidFill>
                        <a:schemeClr val="accent5">
                          <a:lumMod val="40000"/>
                          <a:lumOff val="60000"/>
                        </a:schemeClr>
                      </a:solidFill>
                      <a:prstDash val="solid"/>
                      <a:round/>
                      <a:headEnd type="none" w="med" len="med"/>
                      <a:tailEnd type="none" w="med" len="med"/>
                    </a:lnB>
                  </a:tcPr>
                </a:tc>
              </a:tr>
              <a:tr h="39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400" b="1" dirty="0" smtClean="0">
                          <a:solidFill>
                            <a:srgbClr val="18294E"/>
                          </a:solidFill>
                        </a:rPr>
                        <a:t>Exit points</a:t>
                      </a:r>
                      <a:endParaRPr lang="en-GB" sz="1400" b="1"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c>
                  <a:txBody>
                    <a:bodyPr/>
                    <a:lstStyle/>
                    <a:p>
                      <a:pPr marL="96838" indent="0">
                        <a:buFont typeface="Arial" panose="020B0604020202020204" pitchFamily="34" charset="0"/>
                        <a:buNone/>
                      </a:pPr>
                      <a:r>
                        <a:rPr lang="nl-BE" sz="1400" i="1" baseline="0" noProof="0" dirty="0" smtClean="0">
                          <a:solidFill>
                            <a:srgbClr val="18294E"/>
                          </a:solidFill>
                        </a:rPr>
                        <a:t>/</a:t>
                      </a:r>
                      <a:endParaRPr lang="en-GB" sz="1400" i="1" baseline="0" noProof="0" dirty="0" smtClean="0">
                        <a:solidFill>
                          <a:srgbClr val="18294E"/>
                        </a:solidFill>
                      </a:endParaRPr>
                    </a:p>
                  </a:txBody>
                  <a:tcPr>
                    <a:lnT w="12700" cap="flat" cmpd="sng" algn="ctr">
                      <a:solidFill>
                        <a:schemeClr val="accent5">
                          <a:lumMod val="40000"/>
                          <a:lumOff val="60000"/>
                        </a:schemeClr>
                      </a:solidFill>
                      <a:prstDash val="solid"/>
                      <a:round/>
                      <a:headEnd type="none" w="med" len="med"/>
                      <a:tailEnd type="none" w="med" len="med"/>
                    </a:lnT>
                  </a:tcPr>
                </a:tc>
              </a:tr>
            </a:tbl>
          </a:graphicData>
        </a:graphic>
      </p:graphicFrame>
      <p:pic>
        <p:nvPicPr>
          <p:cNvPr id="10" name="Picture 9"/>
          <p:cNvPicPr>
            <a:picLocks noChangeAspect="1"/>
          </p:cNvPicPr>
          <p:nvPr/>
        </p:nvPicPr>
        <p:blipFill>
          <a:blip r:embed="rId3"/>
          <a:stretch>
            <a:fillRect/>
          </a:stretch>
        </p:blipFill>
        <p:spPr>
          <a:xfrm>
            <a:off x="4319588" y="3102429"/>
            <a:ext cx="4824412" cy="3755571"/>
          </a:xfrm>
          <a:prstGeom prst="rect">
            <a:avLst/>
          </a:prstGeom>
        </p:spPr>
      </p:pic>
      <p:grpSp>
        <p:nvGrpSpPr>
          <p:cNvPr id="12" name="Group 11"/>
          <p:cNvGrpSpPr/>
          <p:nvPr/>
        </p:nvGrpSpPr>
        <p:grpSpPr>
          <a:xfrm>
            <a:off x="7945541" y="349392"/>
            <a:ext cx="865649" cy="345600"/>
            <a:chOff x="7945541" y="349392"/>
            <a:chExt cx="865649" cy="345600"/>
          </a:xfrm>
        </p:grpSpPr>
        <p:sp>
          <p:nvSpPr>
            <p:cNvPr id="13"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4"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5"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1375500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Technical view – </a:t>
            </a:r>
            <a:r>
              <a:rPr lang="en-GB" sz="2400" dirty="0" smtClean="0"/>
              <a:t>Infrastructure</a:t>
            </a:r>
            <a:endParaRPr lang="en-GB" sz="20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28</a:t>
            </a:fld>
            <a:endParaRPr lang="en-GB" dirty="0"/>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0450" y="241497"/>
            <a:ext cx="3663550" cy="567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46313" y="1887793"/>
            <a:ext cx="8374631" cy="3982526"/>
          </a:xfrm>
          <a:prstGeom prst="rect">
            <a:avLst/>
          </a:prstGeom>
        </p:spPr>
      </p:pic>
    </p:spTree>
    <p:extLst>
      <p:ext uri="{BB962C8B-B14F-4D97-AF65-F5344CB8AC3E}">
        <p14:creationId xmlns:p14="http://schemas.microsoft.com/office/powerpoint/2010/main" val="1991951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t>Technical view – Infrastructure</a:t>
            </a:r>
            <a:r>
              <a:rPr lang="en-GB" sz="2400" dirty="0" smtClean="0"/>
              <a:t/>
            </a:r>
            <a:br>
              <a:rPr lang="en-GB" sz="2400" dirty="0" smtClean="0"/>
            </a:br>
            <a:r>
              <a:rPr lang="en-GB" sz="2400" b="0" dirty="0"/>
              <a:t>Narrative</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29</a:t>
            </a:fld>
            <a:endParaRPr lang="en-GB" dirty="0">
              <a:solidFill>
                <a:srgbClr val="30529D"/>
              </a:solidFill>
            </a:endParaRPr>
          </a:p>
        </p:txBody>
      </p:sp>
      <p:sp>
        <p:nvSpPr>
          <p:cNvPr id="8" name="Content Placeholder 3"/>
          <p:cNvSpPr txBox="1">
            <a:spLocks/>
          </p:cNvSpPr>
          <p:nvPr/>
        </p:nvSpPr>
        <p:spPr>
          <a:xfrm>
            <a:off x="190500" y="1470891"/>
            <a:ext cx="8772525" cy="5002934"/>
          </a:xfrm>
          <a:prstGeom prst="rect">
            <a:avLst/>
          </a:prstGeom>
        </p:spPr>
        <p:txBody>
          <a:bodyPr/>
          <a:lstStyle>
            <a:lvl1pPr marL="342900" indent="-342900" algn="l" rtl="0" eaLnBrk="0" fontAlgn="base" hangingPunct="0">
              <a:spcBef>
                <a:spcPct val="20000"/>
              </a:spcBef>
              <a:spcAft>
                <a:spcPct val="0"/>
              </a:spcAft>
              <a:buClr>
                <a:schemeClr val="tx1">
                  <a:lumMod val="50000"/>
                </a:schemeClr>
              </a:buClr>
              <a:buFont typeface="Arial" panose="020B0604020202020204" pitchFamily="34" charset="0"/>
              <a:buChar char="•"/>
              <a:defRPr sz="2200">
                <a:solidFill>
                  <a:schemeClr val="tx1">
                    <a:lumMod val="50000"/>
                  </a:schemeClr>
                </a:solidFill>
                <a:latin typeface="+mn-lt"/>
                <a:ea typeface="ＭＳ Ｐゴシック" charset="0"/>
                <a:cs typeface="+mn-cs"/>
              </a:defRPr>
            </a:lvl1pPr>
            <a:lvl2pPr marL="742950" indent="-285750" algn="l" rtl="0" eaLnBrk="0" fontAlgn="base" hangingPunct="0">
              <a:spcBef>
                <a:spcPct val="20000"/>
              </a:spcBef>
              <a:spcAft>
                <a:spcPct val="0"/>
              </a:spcAft>
              <a:buClr>
                <a:schemeClr val="tx1">
                  <a:lumMod val="50000"/>
                </a:schemeClr>
              </a:buClr>
              <a:buFont typeface="Arial" panose="020B0604020202020204" pitchFamily="34" charset="0"/>
              <a:buChar char="•"/>
              <a:defRPr sz="2000">
                <a:solidFill>
                  <a:schemeClr val="tx1">
                    <a:lumMod val="50000"/>
                  </a:schemeClr>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lumMod val="50000"/>
                </a:schemeClr>
              </a:buClr>
              <a:buFont typeface="Arial" panose="020B0604020202020204" pitchFamily="34" charset="0"/>
              <a:buChar char="•"/>
              <a:defRPr>
                <a:solidFill>
                  <a:schemeClr val="tx1">
                    <a:lumMod val="50000"/>
                  </a:schemeClr>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1">
                  <a:lumMod val="50000"/>
                </a:schemeClr>
              </a:buClr>
              <a:buFont typeface="Arial" panose="020B0604020202020204" pitchFamily="34" charset="0"/>
              <a:buChar char="•"/>
              <a:defRPr sz="1600">
                <a:solidFill>
                  <a:schemeClr val="tx1">
                    <a:lumMod val="50000"/>
                  </a:schemeClr>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marL="0" indent="0">
              <a:buNone/>
            </a:pPr>
            <a:r>
              <a:rPr lang="en-GB" sz="1800" i="1" dirty="0">
                <a:solidFill>
                  <a:srgbClr val="30529D">
                    <a:lumMod val="50000"/>
                  </a:srgbClr>
                </a:solidFill>
              </a:rPr>
              <a:t>The </a:t>
            </a:r>
            <a:r>
              <a:rPr lang="en-GB" sz="1800" i="1" dirty="0" smtClean="0">
                <a:solidFill>
                  <a:srgbClr val="30529D">
                    <a:lumMod val="50000"/>
                  </a:srgbClr>
                </a:solidFill>
              </a:rPr>
              <a:t>[Interoperable European Systems</a:t>
            </a:r>
            <a:r>
              <a:rPr lang="en-GB" sz="1800" i="1" dirty="0">
                <a:solidFill>
                  <a:srgbClr val="30529D">
                    <a:lumMod val="50000"/>
                  </a:srgbClr>
                </a:solidFill>
              </a:rPr>
              <a:t>] and its application components make use of cross-sectorial </a:t>
            </a:r>
            <a:r>
              <a:rPr lang="en-GB" sz="1800" i="1" dirty="0" smtClean="0">
                <a:solidFill>
                  <a:srgbClr val="30529D">
                    <a:lumMod val="50000"/>
                  </a:srgbClr>
                </a:solidFill>
              </a:rPr>
              <a:t>[Digital Services Infrastructures</a:t>
            </a:r>
            <a:r>
              <a:rPr lang="en-GB" sz="1800" i="1" dirty="0">
                <a:solidFill>
                  <a:srgbClr val="30529D">
                    <a:lumMod val="50000"/>
                  </a:srgbClr>
                </a:solidFill>
              </a:rPr>
              <a:t>], such </a:t>
            </a:r>
            <a:r>
              <a:rPr lang="en-GB" sz="1800" i="1" dirty="0" smtClean="0">
                <a:solidFill>
                  <a:srgbClr val="30529D">
                    <a:lumMod val="50000"/>
                  </a:srgbClr>
                </a:solidFill>
              </a:rPr>
              <a:t>as [Infrastructure Security Enablers], [e-Payment Services], and [Machine Translation Services]. </a:t>
            </a:r>
            <a:r>
              <a:rPr lang="en-GB" sz="1800" i="1" dirty="0">
                <a:solidFill>
                  <a:srgbClr val="30529D">
                    <a:lumMod val="50000"/>
                  </a:srgbClr>
                </a:solidFill>
              </a:rPr>
              <a:t>The </a:t>
            </a:r>
            <a:r>
              <a:rPr lang="en-GB" sz="1800" i="1" dirty="0" smtClean="0">
                <a:solidFill>
                  <a:srgbClr val="30529D">
                    <a:lumMod val="50000"/>
                  </a:srgbClr>
                </a:solidFill>
              </a:rPr>
              <a:t>Interoperable European Systems </a:t>
            </a:r>
            <a:r>
              <a:rPr lang="en-GB" sz="1800" i="1" dirty="0">
                <a:solidFill>
                  <a:srgbClr val="30529D">
                    <a:lumMod val="50000"/>
                  </a:srgbClr>
                </a:solidFill>
              </a:rPr>
              <a:t>and the digital services infrastructures are deployed and operated through </a:t>
            </a:r>
            <a:r>
              <a:rPr lang="en-GB" sz="1800" i="1" dirty="0" smtClean="0">
                <a:solidFill>
                  <a:srgbClr val="30529D">
                    <a:lumMod val="50000"/>
                  </a:srgbClr>
                </a:solidFill>
              </a:rPr>
              <a:t>[Hosting and Networking Services Infrastructures], </a:t>
            </a:r>
            <a:r>
              <a:rPr lang="en-GB" sz="1800" i="1" dirty="0">
                <a:solidFill>
                  <a:srgbClr val="30529D">
                    <a:lumMod val="50000"/>
                  </a:srgbClr>
                </a:solidFill>
              </a:rPr>
              <a:t>provided by a </a:t>
            </a:r>
            <a:r>
              <a:rPr lang="en-GB" sz="1800" i="1" dirty="0" smtClean="0">
                <a:solidFill>
                  <a:srgbClr val="30529D">
                    <a:lumMod val="50000"/>
                  </a:srgbClr>
                </a:solidFill>
              </a:rPr>
              <a:t>[Public / Private Hosting Facility</a:t>
            </a:r>
            <a:r>
              <a:rPr lang="en-GB" sz="1800" i="1" dirty="0">
                <a:solidFill>
                  <a:srgbClr val="30529D">
                    <a:lumMod val="50000"/>
                  </a:srgbClr>
                </a:solidFill>
              </a:rPr>
              <a:t>], and make use of a </a:t>
            </a:r>
            <a:r>
              <a:rPr lang="en-GB" sz="1800" i="1" dirty="0" smtClean="0">
                <a:solidFill>
                  <a:srgbClr val="30529D">
                    <a:lumMod val="50000"/>
                  </a:srgbClr>
                </a:solidFill>
              </a:rPr>
              <a:t>[Public </a:t>
            </a:r>
            <a:r>
              <a:rPr lang="en-GB" sz="1800" i="1" dirty="0">
                <a:solidFill>
                  <a:srgbClr val="30529D">
                    <a:lumMod val="50000"/>
                  </a:srgbClr>
                </a:solidFill>
              </a:rPr>
              <a:t>/ </a:t>
            </a:r>
            <a:r>
              <a:rPr lang="en-GB" sz="1800" i="1" dirty="0" smtClean="0">
                <a:solidFill>
                  <a:srgbClr val="30529D">
                    <a:lumMod val="50000"/>
                  </a:srgbClr>
                </a:solidFill>
              </a:rPr>
              <a:t>Private Network</a:t>
            </a:r>
            <a:r>
              <a:rPr lang="en-GB" sz="1800" i="1" dirty="0">
                <a:solidFill>
                  <a:srgbClr val="30529D">
                    <a:lumMod val="50000"/>
                  </a:srgbClr>
                </a:solidFill>
              </a:rPr>
              <a:t>] to exchange </a:t>
            </a:r>
            <a:r>
              <a:rPr lang="en-GB" sz="1800" i="1" dirty="0" smtClean="0">
                <a:solidFill>
                  <a:srgbClr val="30529D">
                    <a:lumMod val="50000"/>
                  </a:srgbClr>
                </a:solidFill>
              </a:rPr>
              <a:t>data. </a:t>
            </a:r>
            <a:endParaRPr lang="en-GB" sz="1800" i="1" dirty="0">
              <a:solidFill>
                <a:srgbClr val="30529D">
                  <a:lumMod val="50000"/>
                </a:srgbClr>
              </a:solidFill>
            </a:endParaRPr>
          </a:p>
        </p:txBody>
      </p:sp>
      <p:grpSp>
        <p:nvGrpSpPr>
          <p:cNvPr id="10" name="Group 9"/>
          <p:cNvGrpSpPr/>
          <p:nvPr/>
        </p:nvGrpSpPr>
        <p:grpSpPr>
          <a:xfrm>
            <a:off x="7945541" y="349392"/>
            <a:ext cx="865649" cy="345600"/>
            <a:chOff x="7945541" y="349392"/>
            <a:chExt cx="865649" cy="345600"/>
          </a:xfrm>
        </p:grpSpPr>
        <p:sp>
          <p:nvSpPr>
            <p:cNvPr id="11"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2"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3"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1314563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Document control</a:t>
            </a:r>
            <a:br>
              <a:rPr lang="en-GB" sz="2400" dirty="0"/>
            </a:br>
            <a:r>
              <a:rPr lang="en-GB" sz="2400" dirty="0"/>
              <a:t>information</a:t>
            </a:r>
          </a:p>
        </p:txBody>
      </p:sp>
      <p:sp>
        <p:nvSpPr>
          <p:cNvPr id="4" name="Slide Number Placeholder 3"/>
          <p:cNvSpPr>
            <a:spLocks noGrp="1"/>
          </p:cNvSpPr>
          <p:nvPr>
            <p:ph type="sldNum" sz="quarter" idx="4"/>
          </p:nvPr>
        </p:nvSpPr>
        <p:spPr/>
        <p:txBody>
          <a:bodyPr/>
          <a:lstStyle/>
          <a:p>
            <a:pPr>
              <a:defRPr/>
            </a:pPr>
            <a:fld id="{A9BA4215-037C-415B-9BFE-9EED1948B078}" type="slidenum">
              <a:rPr lang="en-GB" smtClean="0"/>
              <a:pPr>
                <a:defRPr/>
              </a:pPr>
              <a:t>3</a:t>
            </a:fld>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998006060"/>
              </p:ext>
            </p:extLst>
          </p:nvPr>
        </p:nvGraphicFramePr>
        <p:xfrm>
          <a:off x="454676" y="1742443"/>
          <a:ext cx="8435324" cy="711346"/>
        </p:xfrm>
        <a:graphic>
          <a:graphicData uri="http://schemas.openxmlformats.org/drawingml/2006/table">
            <a:tbl>
              <a:tblPr firstRow="1" bandRow="1">
                <a:tableStyleId>{2D5ABB26-0587-4C30-8999-92F81FD0307C}</a:tableStyleId>
              </a:tblPr>
              <a:tblGrid>
                <a:gridCol w="2108831"/>
                <a:gridCol w="2108831"/>
                <a:gridCol w="2108831"/>
                <a:gridCol w="2108831"/>
              </a:tblGrid>
              <a:tr h="148147">
                <a:tc>
                  <a:txBody>
                    <a:bodyPr/>
                    <a:lstStyle/>
                    <a:p>
                      <a:pPr algn="ctr"/>
                      <a:r>
                        <a:rPr lang="en-GB" sz="1600" b="1" kern="1200" noProof="0" dirty="0" smtClean="0">
                          <a:solidFill>
                            <a:srgbClr val="002060"/>
                          </a:solidFill>
                          <a:latin typeface="+mn-lt"/>
                          <a:ea typeface="+mn-ea"/>
                          <a:cs typeface="+mn-cs"/>
                        </a:rPr>
                        <a:t>Name</a:t>
                      </a:r>
                      <a:endParaRPr lang="en-GB" sz="1600" b="1" kern="1200" noProof="0" dirty="0">
                        <a:solidFill>
                          <a:srgbClr val="00206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Role</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Action</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Date</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B w="9525" cap="flat" cmpd="sng" algn="ctr">
                      <a:solidFill>
                        <a:schemeClr val="accent1">
                          <a:lumMod val="20000"/>
                          <a:lumOff val="80000"/>
                        </a:schemeClr>
                      </a:solidFill>
                      <a:prstDash val="solid"/>
                      <a:round/>
                      <a:headEnd type="none" w="med" len="med"/>
                      <a:tailEnd type="none" w="med" len="med"/>
                    </a:lnB>
                  </a:tcPr>
                </a:tc>
              </a:tr>
              <a:tr h="376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i="1" kern="1200" noProof="0" dirty="0" smtClean="0">
                          <a:solidFill>
                            <a:srgbClr val="000000"/>
                          </a:solidFill>
                          <a:latin typeface="+mn-lt"/>
                          <a:ea typeface="+mn-ea"/>
                          <a:cs typeface="+mn-cs"/>
                        </a:rPr>
                        <a:t>Raul Mario Abril Jimenez</a:t>
                      </a: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Project Officer</a:t>
                      </a: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buFontTx/>
                        <a:buNone/>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err="1" smtClean="0">
                          <a:solidFill>
                            <a:srgbClr val="000000"/>
                          </a:solidFill>
                          <a:latin typeface="+mn-lt"/>
                          <a:ea typeface="+mn-ea"/>
                          <a:cs typeface="+mn-cs"/>
                        </a:rPr>
                        <a:t>Dd</a:t>
                      </a:r>
                      <a:r>
                        <a:rPr lang="en-GB" sz="1400" i="1" kern="1200" noProof="0" dirty="0" smtClean="0">
                          <a:solidFill>
                            <a:srgbClr val="000000"/>
                          </a:solidFill>
                          <a:latin typeface="+mn-lt"/>
                          <a:ea typeface="+mn-ea"/>
                          <a:cs typeface="+mn-cs"/>
                        </a:rPr>
                        <a:t>/mm/</a:t>
                      </a:r>
                      <a:r>
                        <a:rPr lang="en-GB" sz="1400" i="1" kern="1200" noProof="0" dirty="0" err="1" smtClean="0">
                          <a:solidFill>
                            <a:srgbClr val="000000"/>
                          </a:solidFill>
                          <a:latin typeface="+mn-lt"/>
                          <a:ea typeface="+mn-ea"/>
                          <a:cs typeface="+mn-cs"/>
                        </a:rPr>
                        <a:t>yyyy</a:t>
                      </a: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bl>
          </a:graphicData>
        </a:graphic>
      </p:graphicFrame>
      <p:sp>
        <p:nvSpPr>
          <p:cNvPr id="6" name="TextBox 5"/>
          <p:cNvSpPr txBox="1"/>
          <p:nvPr/>
        </p:nvSpPr>
        <p:spPr>
          <a:xfrm>
            <a:off x="264890" y="1292984"/>
            <a:ext cx="5405647" cy="369332"/>
          </a:xfrm>
          <a:prstGeom prst="rect">
            <a:avLst/>
          </a:prstGeom>
          <a:noFill/>
        </p:spPr>
        <p:txBody>
          <a:bodyPr wrap="none" rtlCol="0">
            <a:spAutoFit/>
          </a:bodyPr>
          <a:lstStyle/>
          <a:p>
            <a:r>
              <a:rPr lang="en-GB" sz="1800" b="1" dirty="0" smtClean="0">
                <a:solidFill>
                  <a:srgbClr val="002060"/>
                </a:solidFill>
                <a:latin typeface="+mn-lt"/>
                <a:ea typeface="+mn-ea"/>
              </a:rPr>
              <a:t>Document Approver(s) and Reviewer(s)</a:t>
            </a:r>
            <a:endParaRPr lang="en-GB" sz="1800" b="1" dirty="0">
              <a:solidFill>
                <a:srgbClr val="002060"/>
              </a:solidFill>
              <a:latin typeface="+mn-lt"/>
              <a:ea typeface="+mn-ea"/>
            </a:endParaRPr>
          </a:p>
        </p:txBody>
      </p:sp>
      <p:graphicFrame>
        <p:nvGraphicFramePr>
          <p:cNvPr id="7" name="Table 6"/>
          <p:cNvGraphicFramePr>
            <a:graphicFrameLocks noGrp="1"/>
          </p:cNvGraphicFramePr>
          <p:nvPr>
            <p:extLst>
              <p:ext uri="{D42A27DB-BD31-4B8C-83A1-F6EECF244321}">
                <p14:modId xmlns:p14="http://schemas.microsoft.com/office/powerpoint/2010/main" val="3686039979"/>
              </p:ext>
            </p:extLst>
          </p:nvPr>
        </p:nvGraphicFramePr>
        <p:xfrm>
          <a:off x="454679" y="3723652"/>
          <a:ext cx="8305337" cy="2306612"/>
        </p:xfrm>
        <a:graphic>
          <a:graphicData uri="http://schemas.openxmlformats.org/drawingml/2006/table">
            <a:tbl>
              <a:tblPr firstRow="1" bandRow="1">
                <a:tableStyleId>{2D5ABB26-0587-4C30-8999-92F81FD0307C}</a:tableStyleId>
              </a:tblPr>
              <a:tblGrid>
                <a:gridCol w="1125601"/>
                <a:gridCol w="1230653"/>
                <a:gridCol w="2421467"/>
                <a:gridCol w="3527616"/>
              </a:tblGrid>
              <a:tr h="148147">
                <a:tc>
                  <a:txBody>
                    <a:bodyPr/>
                    <a:lstStyle/>
                    <a:p>
                      <a:pPr algn="ctr"/>
                      <a:r>
                        <a:rPr lang="en-GB" sz="1600" b="1" kern="1200" noProof="0" dirty="0" smtClean="0">
                          <a:solidFill>
                            <a:srgbClr val="002060"/>
                          </a:solidFill>
                          <a:latin typeface="+mn-lt"/>
                          <a:ea typeface="+mn-ea"/>
                          <a:cs typeface="+mn-cs"/>
                        </a:rPr>
                        <a:t>Revision</a:t>
                      </a:r>
                      <a:endParaRPr lang="en-GB" sz="1600" b="1" kern="1200" noProof="0" dirty="0">
                        <a:solidFill>
                          <a:srgbClr val="00206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Date</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Created by</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ctr"/>
                      <a:r>
                        <a:rPr lang="en-GB" sz="1600" b="1" kern="1200" noProof="0" dirty="0" smtClean="0">
                          <a:solidFill>
                            <a:srgbClr val="002060"/>
                          </a:solidFill>
                          <a:latin typeface="+mn-lt"/>
                          <a:ea typeface="+mn-ea"/>
                          <a:cs typeface="+mn-cs"/>
                        </a:rPr>
                        <a:t>Short description of the change</a:t>
                      </a:r>
                      <a:endParaRPr lang="en-GB" sz="1600" b="1" kern="1200" noProof="0" dirty="0">
                        <a:solidFill>
                          <a:srgbClr val="00206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B w="9525" cap="flat" cmpd="sng" algn="ctr">
                      <a:solidFill>
                        <a:schemeClr val="accent1">
                          <a:lumMod val="20000"/>
                          <a:lumOff val="80000"/>
                        </a:schemeClr>
                      </a:solidFill>
                      <a:prstDash val="solid"/>
                      <a:round/>
                      <a:headEnd type="none" w="med" len="med"/>
                      <a:tailEnd type="none" w="med" len="med"/>
                    </a:lnB>
                  </a:tcPr>
                </a:tc>
              </a:tr>
              <a:tr h="376066">
                <a:tc>
                  <a:txBody>
                    <a:bodyPr/>
                    <a:lstStyle/>
                    <a:p>
                      <a:pPr marL="0" indent="0" algn="l" defTabSz="914400" rtl="0" eaLnBrk="1" latinLnBrk="0" hangingPunct="1"/>
                      <a:r>
                        <a:rPr lang="en-GB" sz="1400" i="1" kern="1200" noProof="0" dirty="0" smtClean="0">
                          <a:solidFill>
                            <a:srgbClr val="000000"/>
                          </a:solidFill>
                          <a:latin typeface="+mn-lt"/>
                          <a:ea typeface="+mn-ea"/>
                          <a:cs typeface="+mn-cs"/>
                        </a:rPr>
                        <a:t>v0.01</a:t>
                      </a:r>
                      <a:endParaRPr lang="en-GB" sz="1400" i="1" kern="1200" noProof="0" dirty="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07/10/2014</a:t>
                      </a: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Max </a:t>
                      </a:r>
                      <a:r>
                        <a:rPr lang="en-GB" sz="1400" i="1" kern="1200" noProof="0" dirty="0" err="1" smtClean="0">
                          <a:solidFill>
                            <a:srgbClr val="000000"/>
                          </a:solidFill>
                          <a:latin typeface="+mn-lt"/>
                          <a:ea typeface="+mn-ea"/>
                          <a:cs typeface="+mn-cs"/>
                        </a:rPr>
                        <a:t>Stahlecker</a:t>
                      </a: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Initial version</a:t>
                      </a: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376066">
                <a:tc>
                  <a:txBody>
                    <a:bodyPr/>
                    <a:lstStyle/>
                    <a:p>
                      <a:pPr marL="0" indent="0" algn="l" defTabSz="914400" rtl="0" eaLnBrk="1" latinLnBrk="0" hangingPunct="1"/>
                      <a:r>
                        <a:rPr lang="en-GB" sz="1400" i="1" kern="1200" noProof="0" dirty="0" smtClean="0">
                          <a:solidFill>
                            <a:srgbClr val="000000"/>
                          </a:solidFill>
                          <a:latin typeface="+mn-lt"/>
                          <a:ea typeface="+mn-ea"/>
                          <a:cs typeface="+mn-cs"/>
                        </a:rPr>
                        <a:t>V0.02</a:t>
                      </a:r>
                      <a:endParaRPr lang="en-GB" sz="1400" i="1" kern="1200" noProof="0" dirty="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09/01/2015</a:t>
                      </a:r>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Max</a:t>
                      </a:r>
                      <a:r>
                        <a:rPr lang="en-GB" sz="1400" i="1" kern="1200" baseline="0" noProof="0" dirty="0" smtClean="0">
                          <a:solidFill>
                            <a:srgbClr val="000000"/>
                          </a:solidFill>
                          <a:latin typeface="+mn-lt"/>
                          <a:ea typeface="+mn-ea"/>
                          <a:cs typeface="+mn-cs"/>
                        </a:rPr>
                        <a:t> </a:t>
                      </a:r>
                      <a:r>
                        <a:rPr lang="en-GB" sz="1400" i="1" kern="1200" baseline="0" noProof="0" dirty="0" err="1" smtClean="0">
                          <a:solidFill>
                            <a:srgbClr val="000000"/>
                          </a:solidFill>
                          <a:latin typeface="+mn-lt"/>
                          <a:ea typeface="+mn-ea"/>
                          <a:cs typeface="+mn-cs"/>
                        </a:rPr>
                        <a:t>Stahlecker</a:t>
                      </a:r>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r>
                        <a:rPr lang="en-GB" sz="1400" i="1" kern="1200" noProof="0" dirty="0" smtClean="0">
                          <a:solidFill>
                            <a:srgbClr val="000000"/>
                          </a:solidFill>
                          <a:latin typeface="+mn-lt"/>
                          <a:ea typeface="+mn-ea"/>
                          <a:cs typeface="+mn-cs"/>
                        </a:rPr>
                        <a:t>Update for version v 0.8.3 beta</a:t>
                      </a:r>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62107">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baseline="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6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baseline="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6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baseline="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r h="26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i="1" kern="1200" noProof="0" dirty="0" smtClean="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c>
                  <a:txBody>
                    <a:bodyPr/>
                    <a:lstStyle/>
                    <a:p>
                      <a:pPr marL="0" indent="0" algn="l" defTabSz="914400" rtl="0" eaLnBrk="1" latinLnBrk="0" hangingPunct="1"/>
                      <a:endParaRPr lang="en-GB" sz="1400" i="1" kern="1200" noProof="0" dirty="0">
                        <a:solidFill>
                          <a:srgbClr val="000000"/>
                        </a:solidFill>
                        <a:latin typeface="+mn-lt"/>
                        <a:ea typeface="+mn-ea"/>
                        <a:cs typeface="+mn-cs"/>
                      </a:endParaRPr>
                    </a:p>
                  </a:txBody>
                  <a:tcPr>
                    <a:lnL w="9525" cap="flat" cmpd="sng" algn="ctr">
                      <a:solidFill>
                        <a:schemeClr val="accent1">
                          <a:lumMod val="20000"/>
                          <a:lumOff val="80000"/>
                        </a:schemeClr>
                      </a:solidFill>
                      <a:prstDash val="solid"/>
                      <a:round/>
                      <a:headEnd type="none" w="med" len="med"/>
                      <a:tailEnd type="none" w="med" len="med"/>
                    </a:lnL>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tcPr>
                </a:tc>
              </a:tr>
            </a:tbl>
          </a:graphicData>
        </a:graphic>
      </p:graphicFrame>
      <p:sp>
        <p:nvSpPr>
          <p:cNvPr id="8" name="TextBox 7"/>
          <p:cNvSpPr txBox="1"/>
          <p:nvPr/>
        </p:nvSpPr>
        <p:spPr>
          <a:xfrm>
            <a:off x="264890" y="3274193"/>
            <a:ext cx="2523448" cy="369332"/>
          </a:xfrm>
          <a:prstGeom prst="rect">
            <a:avLst/>
          </a:prstGeom>
          <a:noFill/>
        </p:spPr>
        <p:txBody>
          <a:bodyPr wrap="none" rtlCol="0">
            <a:spAutoFit/>
          </a:bodyPr>
          <a:lstStyle/>
          <a:p>
            <a:r>
              <a:rPr lang="en-GB" sz="1800" b="1" dirty="0" smtClean="0">
                <a:solidFill>
                  <a:srgbClr val="002060"/>
                </a:solidFill>
                <a:latin typeface="+mn-lt"/>
                <a:ea typeface="+mn-ea"/>
              </a:rPr>
              <a:t>Document History</a:t>
            </a:r>
            <a:endParaRPr lang="en-GB" sz="1800" b="1" dirty="0">
              <a:solidFill>
                <a:srgbClr val="002060"/>
              </a:solidFill>
              <a:latin typeface="+mn-lt"/>
              <a:ea typeface="+mn-ea"/>
            </a:endParaRPr>
          </a:p>
        </p:txBody>
      </p:sp>
    </p:spTree>
    <p:extLst>
      <p:ext uri="{BB962C8B-B14F-4D97-AF65-F5344CB8AC3E}">
        <p14:creationId xmlns:p14="http://schemas.microsoft.com/office/powerpoint/2010/main" val="2843492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400" dirty="0" err="1" smtClean="0"/>
              <a:t>Context</a:t>
            </a:r>
            <a:r>
              <a:rPr lang="fr-BE" sz="2400" dirty="0" smtClean="0"/>
              <a:t> </a:t>
            </a:r>
            <a:r>
              <a:rPr lang="fr-BE" sz="2400" dirty="0" err="1" smtClean="0"/>
              <a:t>view</a:t>
            </a:r>
            <a:endParaRPr lang="nl-BE" sz="2400" dirty="0"/>
          </a:p>
        </p:txBody>
      </p:sp>
      <p:sp>
        <p:nvSpPr>
          <p:cNvPr id="4" name="Slide Number Placeholder 3"/>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30</a:t>
            </a:fld>
            <a:endParaRPr lang="en-GB" dirty="0">
              <a:solidFill>
                <a:srgbClr val="30529D"/>
              </a:solidFill>
            </a:endParaRPr>
          </a:p>
        </p:txBody>
      </p:sp>
      <p:pic>
        <p:nvPicPr>
          <p:cNvPr id="5" name="Picture 4"/>
          <p:cNvPicPr>
            <a:picLocks noChangeAspect="1"/>
          </p:cNvPicPr>
          <p:nvPr/>
        </p:nvPicPr>
        <p:blipFill>
          <a:blip r:embed="rId2"/>
          <a:stretch>
            <a:fillRect/>
          </a:stretch>
        </p:blipFill>
        <p:spPr>
          <a:xfrm>
            <a:off x="94850" y="1734468"/>
            <a:ext cx="8954300" cy="4539332"/>
          </a:xfrm>
          <a:prstGeom prst="rect">
            <a:avLst/>
          </a:prstGeom>
        </p:spPr>
      </p:pic>
      <p:grpSp>
        <p:nvGrpSpPr>
          <p:cNvPr id="9" name="Group 8"/>
          <p:cNvGrpSpPr/>
          <p:nvPr/>
        </p:nvGrpSpPr>
        <p:grpSpPr>
          <a:xfrm>
            <a:off x="7945541" y="349392"/>
            <a:ext cx="865649" cy="345600"/>
            <a:chOff x="7945541" y="349392"/>
            <a:chExt cx="865649" cy="345600"/>
          </a:xfrm>
        </p:grpSpPr>
        <p:sp>
          <p:nvSpPr>
            <p:cNvPr id="10"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1"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2"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415304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EIRA</a:t>
            </a:r>
            <a:br>
              <a:rPr lang="en-GB" sz="2400" dirty="0" smtClean="0"/>
            </a:br>
            <a:r>
              <a:rPr lang="en-GB" sz="2400" b="0" dirty="0" smtClean="0"/>
              <a:t>Entry/exit points overview</a:t>
            </a:r>
            <a:endParaRPr lang="en-GB" sz="2400" b="0" dirty="0"/>
          </a:p>
        </p:txBody>
      </p:sp>
      <p:sp>
        <p:nvSpPr>
          <p:cNvPr id="4" name="Slide Number Placeholder 3"/>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31</a:t>
            </a:fld>
            <a:endParaRPr lang="en-GB" dirty="0">
              <a:solidFill>
                <a:srgbClr val="30529D"/>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82443184"/>
              </p:ext>
            </p:extLst>
          </p:nvPr>
        </p:nvGraphicFramePr>
        <p:xfrm>
          <a:off x="166007" y="2816224"/>
          <a:ext cx="8331881" cy="3532790"/>
        </p:xfrm>
        <a:graphic>
          <a:graphicData uri="http://schemas.openxmlformats.org/drawingml/2006/table">
            <a:tbl>
              <a:tblPr firstRow="1" bandRow="1">
                <a:tableStyleId>{5C22544A-7EE6-4342-B048-85BDC9FD1C3A}</a:tableStyleId>
              </a:tblPr>
              <a:tblGrid>
                <a:gridCol w="428063"/>
                <a:gridCol w="1435798"/>
                <a:gridCol w="1293604"/>
                <a:gridCol w="1293604"/>
                <a:gridCol w="1293604"/>
                <a:gridCol w="1293604"/>
                <a:gridCol w="1293604"/>
              </a:tblGrid>
              <a:tr h="356058">
                <a:tc>
                  <a:txBody>
                    <a:bodyPr/>
                    <a:lstStyle/>
                    <a:p>
                      <a:endParaRPr lang="en-GB" sz="1500" b="1" kern="1200" dirty="0">
                        <a:solidFill>
                          <a:schemeClr val="lt1"/>
                        </a:solidFill>
                        <a:latin typeface="+mn-lt"/>
                        <a:ea typeface="+mn-ea"/>
                        <a:cs typeface="+mn-cs"/>
                      </a:endParaRPr>
                    </a:p>
                  </a:txBody>
                  <a:tcPr marL="123001" marR="123001" marT="61501" marB="61501">
                    <a:noFill/>
                  </a:tcPr>
                </a:tc>
                <a:tc>
                  <a:txBody>
                    <a:bodyPr/>
                    <a:lstStyle/>
                    <a:p>
                      <a:endParaRPr lang="en-GB" sz="1500" b="1" kern="1200" dirty="0">
                        <a:solidFill>
                          <a:schemeClr val="lt1"/>
                        </a:solidFill>
                        <a:latin typeface="+mn-lt"/>
                        <a:ea typeface="+mn-ea"/>
                        <a:cs typeface="+mn-cs"/>
                      </a:endParaRPr>
                    </a:p>
                  </a:txBody>
                  <a:tcPr marL="123001" marR="123001" marT="61501" marB="61501">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500" b="1" kern="1200" dirty="0" smtClean="0">
                          <a:solidFill>
                            <a:schemeClr val="lt1"/>
                          </a:solidFill>
                          <a:latin typeface="+mn-lt"/>
                          <a:ea typeface="+mn-ea"/>
                          <a:cs typeface="+mn-cs"/>
                        </a:rPr>
                        <a:t>DESTINATION</a:t>
                      </a:r>
                      <a:endParaRPr lang="en-GB" sz="1500" b="1" kern="1200" dirty="0" smtClean="0">
                        <a:solidFill>
                          <a:schemeClr val="lt1"/>
                        </a:solidFill>
                        <a:latin typeface="+mn-lt"/>
                        <a:ea typeface="+mn-ea"/>
                        <a:cs typeface="+mn-cs"/>
                      </a:endParaRPr>
                    </a:p>
                  </a:txBody>
                  <a:tcPr marL="123001" marR="123001" marT="61501" marB="61501">
                    <a:solidFill>
                      <a:srgbClr val="00AEF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tc>
              </a:tr>
              <a:tr h="522527">
                <a:tc>
                  <a:txBody>
                    <a:bodyPr/>
                    <a:lstStyle/>
                    <a:p>
                      <a:endParaRPr lang="en-GB" sz="1500" b="1" kern="1200" dirty="0">
                        <a:solidFill>
                          <a:schemeClr val="lt1"/>
                        </a:solidFill>
                        <a:latin typeface="+mn-lt"/>
                        <a:ea typeface="+mn-ea"/>
                        <a:cs typeface="+mn-cs"/>
                      </a:endParaRPr>
                    </a:p>
                  </a:txBody>
                  <a:tcPr marL="123001" marR="123001" marT="61501" marB="61501">
                    <a:noFill/>
                  </a:tcPr>
                </a:tc>
                <a:tc>
                  <a:txBody>
                    <a:bodyPr/>
                    <a:lstStyle/>
                    <a:p>
                      <a:endParaRPr lang="en-GB" sz="1500" b="1" kern="1200" dirty="0">
                        <a:solidFill>
                          <a:schemeClr val="lt1"/>
                        </a:solidFill>
                        <a:latin typeface="+mn-lt"/>
                        <a:ea typeface="+mn-ea"/>
                        <a:cs typeface="+mn-cs"/>
                      </a:endParaRPr>
                    </a:p>
                  </a:txBody>
                  <a:tcPr marL="123001" marR="123001" marT="61501" marB="61501">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smtClean="0">
                          <a:solidFill>
                            <a:schemeClr val="lt1"/>
                          </a:solidFill>
                          <a:latin typeface="+mn-lt"/>
                          <a:ea typeface="+mn-ea"/>
                          <a:cs typeface="+mn-cs"/>
                        </a:rPr>
                        <a:t>Legal view</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err="1" smtClean="0">
                          <a:solidFill>
                            <a:schemeClr val="lt1"/>
                          </a:solidFill>
                          <a:latin typeface="+mn-lt"/>
                          <a:ea typeface="+mn-ea"/>
                          <a:cs typeface="+mn-cs"/>
                        </a:rPr>
                        <a:t>Organisational</a:t>
                      </a:r>
                      <a:r>
                        <a:rPr lang="nl-BE" sz="1300" b="1" kern="1200" dirty="0" smtClean="0">
                          <a:solidFill>
                            <a:schemeClr val="lt1"/>
                          </a:solidFill>
                          <a:latin typeface="+mn-lt"/>
                          <a:ea typeface="+mn-ea"/>
                          <a:cs typeface="+mn-cs"/>
                        </a:rPr>
                        <a:t> view</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err="1" smtClean="0">
                          <a:solidFill>
                            <a:schemeClr val="lt1"/>
                          </a:solidFill>
                          <a:latin typeface="+mn-lt"/>
                          <a:ea typeface="+mn-ea"/>
                          <a:cs typeface="+mn-cs"/>
                        </a:rPr>
                        <a:t>Semantic</a:t>
                      </a:r>
                      <a:r>
                        <a:rPr lang="nl-BE" sz="1300" b="1" kern="1200" dirty="0" smtClean="0">
                          <a:solidFill>
                            <a:schemeClr val="lt1"/>
                          </a:solidFill>
                          <a:latin typeface="+mn-lt"/>
                          <a:ea typeface="+mn-ea"/>
                          <a:cs typeface="+mn-cs"/>
                        </a:rPr>
                        <a:t> view</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smtClean="0">
                          <a:solidFill>
                            <a:schemeClr val="lt1"/>
                          </a:solidFill>
                          <a:latin typeface="+mn-lt"/>
                          <a:ea typeface="+mn-ea"/>
                          <a:cs typeface="+mn-cs"/>
                        </a:rPr>
                        <a:t>Technical view - Application</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300" b="1" kern="1200" dirty="0" smtClean="0">
                          <a:solidFill>
                            <a:schemeClr val="lt1"/>
                          </a:solidFill>
                          <a:latin typeface="+mn-lt"/>
                          <a:ea typeface="+mn-ea"/>
                          <a:cs typeface="+mn-cs"/>
                        </a:rPr>
                        <a:t>Technical view - Infrastructure</a:t>
                      </a:r>
                      <a:endParaRPr lang="en-GB" sz="1300" b="1" kern="1200" dirty="0" smtClean="0">
                        <a:solidFill>
                          <a:schemeClr val="lt1"/>
                        </a:solidFill>
                        <a:latin typeface="+mn-lt"/>
                        <a:ea typeface="+mn-ea"/>
                        <a:cs typeface="+mn-cs"/>
                      </a:endParaRPr>
                    </a:p>
                  </a:txBody>
                  <a:tcPr marL="123001" marR="123001" marT="61501" marB="61501">
                    <a:solidFill>
                      <a:schemeClr val="accent1">
                        <a:lumMod val="60000"/>
                        <a:lumOff val="40000"/>
                      </a:schemeClr>
                    </a:solidFill>
                  </a:tcPr>
                </a:tc>
              </a:tr>
              <a:tr h="530841">
                <a:tc rowSpan="5">
                  <a:txBody>
                    <a:bodyPr/>
                    <a:lstStyle/>
                    <a:p>
                      <a:pPr algn="ctr"/>
                      <a:r>
                        <a:rPr lang="nl-BE" sz="1500" b="1" kern="1200" dirty="0" smtClean="0">
                          <a:solidFill>
                            <a:schemeClr val="lt1"/>
                          </a:solidFill>
                          <a:latin typeface="+mn-lt"/>
                          <a:ea typeface="+mn-ea"/>
                          <a:cs typeface="+mn-cs"/>
                        </a:rPr>
                        <a:t>ORIGIN</a:t>
                      </a:r>
                      <a:endParaRPr lang="en-GB" sz="1500" b="1" kern="1200" dirty="0">
                        <a:solidFill>
                          <a:schemeClr val="lt1"/>
                        </a:solidFill>
                        <a:latin typeface="+mn-lt"/>
                        <a:ea typeface="+mn-ea"/>
                        <a:cs typeface="+mn-cs"/>
                      </a:endParaRPr>
                    </a:p>
                  </a:txBody>
                  <a:tcPr marL="123001" marR="123001" marT="61501" marB="61501" vert="wordArtVert" anchor="ctr">
                    <a:lnR w="28575" cap="flat" cmpd="sng" algn="ctr">
                      <a:solidFill>
                        <a:schemeClr val="bg1"/>
                      </a:solidFill>
                      <a:prstDash val="solid"/>
                      <a:round/>
                      <a:headEnd type="none" w="med" len="med"/>
                      <a:tailEnd type="none" w="med" len="med"/>
                    </a:lnR>
                    <a:solidFill>
                      <a:srgbClr val="00AEF0"/>
                    </a:solidFill>
                  </a:tcPr>
                </a:tc>
                <a:tc>
                  <a:txBody>
                    <a:bodyPr/>
                    <a:lstStyle/>
                    <a:p>
                      <a:pPr algn="l"/>
                      <a:r>
                        <a:rPr lang="nl-BE" sz="1300" b="1" kern="1200" dirty="0" smtClean="0">
                          <a:solidFill>
                            <a:schemeClr val="lt1"/>
                          </a:solidFill>
                          <a:latin typeface="+mn-lt"/>
                          <a:ea typeface="+mn-ea"/>
                          <a:cs typeface="+mn-cs"/>
                        </a:rPr>
                        <a:t>Legal view</a:t>
                      </a:r>
                      <a:endParaRPr lang="en-GB" sz="1300" b="1" kern="1200" dirty="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a:endParaRPr lang="en-GB" sz="1300" dirty="0"/>
                    </a:p>
                  </a:txBody>
                  <a:tcPr marL="123001" marR="123001" marT="61501" marB="61501" anchor="ctr">
                    <a:lnL w="28575" cap="flat" cmpd="sng" algn="ctr">
                      <a:solidFill>
                        <a:schemeClr val="bg1"/>
                      </a:solidFill>
                      <a:prstDash val="solid"/>
                      <a:round/>
                      <a:headEnd type="none" w="med" len="med"/>
                      <a:tailEnd type="none" w="med" len="med"/>
                    </a:lnL>
                    <a:solidFill>
                      <a:schemeClr val="accent5">
                        <a:lumMod val="60000"/>
                        <a:lumOff val="4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r>
              <a:tr h="530841">
                <a:tc vMerge="1">
                  <a:txBody>
                    <a:bodyPr/>
                    <a:lstStyle/>
                    <a:p>
                      <a:endParaRPr lang="en-GB" sz="1400" b="1" kern="1200" dirty="0">
                        <a:solidFill>
                          <a:schemeClr val="lt1"/>
                        </a:solidFill>
                        <a:latin typeface="+mn-lt"/>
                        <a:ea typeface="+mn-ea"/>
                        <a:cs typeface="+mn-cs"/>
                      </a:endParaRPr>
                    </a:p>
                  </a:txBody>
                  <a:tcPr marL="112606" marR="112606" marT="56303" marB="56303">
                    <a:lnR w="28575" cap="flat" cmpd="sng" algn="ctr">
                      <a:solidFill>
                        <a:schemeClr val="bg1"/>
                      </a:solidFill>
                      <a:prstDash val="solid"/>
                      <a:round/>
                      <a:headEnd type="none" w="med" len="med"/>
                      <a:tailEnd type="none" w="med" len="med"/>
                    </a:lnR>
                    <a:solidFill>
                      <a:schemeClr val="accent1"/>
                    </a:solidFill>
                  </a:tcPr>
                </a:tc>
                <a:tc>
                  <a:txBody>
                    <a:bodyPr/>
                    <a:lstStyle/>
                    <a:p>
                      <a:pPr algn="l"/>
                      <a:r>
                        <a:rPr lang="nl-BE" sz="1300" b="1" kern="1200" dirty="0" err="1" smtClean="0">
                          <a:solidFill>
                            <a:schemeClr val="lt1"/>
                          </a:solidFill>
                          <a:latin typeface="+mn-lt"/>
                          <a:ea typeface="+mn-ea"/>
                          <a:cs typeface="+mn-cs"/>
                        </a:rPr>
                        <a:t>Organisational</a:t>
                      </a:r>
                      <a:r>
                        <a:rPr lang="nl-BE" sz="1300" b="1" kern="1200" dirty="0" smtClean="0">
                          <a:solidFill>
                            <a:schemeClr val="lt1"/>
                          </a:solidFill>
                          <a:latin typeface="+mn-lt"/>
                          <a:ea typeface="+mn-ea"/>
                          <a:cs typeface="+mn-cs"/>
                        </a:rPr>
                        <a:t> view</a:t>
                      </a:r>
                      <a:endParaRPr lang="en-GB" sz="1300" b="1" kern="1200" dirty="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marL="0" algn="ctr" defTabSz="914400" rtl="0" eaLnBrk="1" latinLnBrk="0" hangingPunct="1"/>
                      <a:r>
                        <a:rPr lang="nl-BE" sz="1300" kern="1200" dirty="0" smtClean="0">
                          <a:solidFill>
                            <a:schemeClr val="dk1"/>
                          </a:solidFill>
                          <a:latin typeface="+mn-lt"/>
                          <a:ea typeface="+mn-ea"/>
                          <a:cs typeface="+mn-cs"/>
                        </a:rPr>
                        <a:t>-</a:t>
                      </a:r>
                      <a:endParaRPr lang="en-GB" sz="1300" kern="1200" dirty="0">
                        <a:solidFill>
                          <a:schemeClr val="dk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solidFill>
                      <a:srgbClr val="EEF5FA"/>
                    </a:solidFill>
                  </a:tcPr>
                </a:tc>
                <a:tc>
                  <a:txBody>
                    <a:bodyPr/>
                    <a:lstStyle/>
                    <a:p>
                      <a:pPr algn="ctr"/>
                      <a:endParaRPr lang="en-GB" sz="1300" dirty="0"/>
                    </a:p>
                  </a:txBody>
                  <a:tcPr marL="123001" marR="123001" marT="61501" marB="61501" anchor="ctr">
                    <a:solidFill>
                      <a:schemeClr val="accent5">
                        <a:lumMod val="60000"/>
                        <a:lumOff val="40000"/>
                      </a:schemeClr>
                    </a:solidFill>
                  </a:tcPr>
                </a:tc>
                <a:tc>
                  <a:txBody>
                    <a:bodyPr/>
                    <a:lstStyle/>
                    <a:p>
                      <a:pPr algn="ctr"/>
                      <a:r>
                        <a:rPr lang="nl-BE" sz="1300" dirty="0" smtClean="0"/>
                        <a:t>4</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r>
              <a:tr h="530841">
                <a:tc vMerge="1">
                  <a:txBody>
                    <a:bodyPr/>
                    <a:lstStyle/>
                    <a:p>
                      <a:endParaRPr lang="en-GB" sz="1400" b="1" kern="1200" dirty="0">
                        <a:solidFill>
                          <a:schemeClr val="lt1"/>
                        </a:solidFill>
                        <a:latin typeface="+mn-lt"/>
                        <a:ea typeface="+mn-ea"/>
                        <a:cs typeface="+mn-cs"/>
                      </a:endParaRPr>
                    </a:p>
                  </a:txBody>
                  <a:tcPr marL="112606" marR="112606" marT="56303" marB="56303">
                    <a:lnR w="28575" cap="flat" cmpd="sng" algn="ctr">
                      <a:solidFill>
                        <a:schemeClr val="bg1"/>
                      </a:solidFill>
                      <a:prstDash val="solid"/>
                      <a:round/>
                      <a:headEnd type="none" w="med" len="med"/>
                      <a:tailEnd type="none" w="med" len="med"/>
                    </a:lnR>
                    <a:solidFill>
                      <a:schemeClr val="accent1"/>
                    </a:solidFill>
                  </a:tcPr>
                </a:tc>
                <a:tc>
                  <a:txBody>
                    <a:bodyPr/>
                    <a:lstStyle/>
                    <a:p>
                      <a:pPr algn="l"/>
                      <a:r>
                        <a:rPr lang="nl-BE" sz="1300" b="1" kern="1200" dirty="0" err="1" smtClean="0">
                          <a:solidFill>
                            <a:schemeClr val="lt1"/>
                          </a:solidFill>
                          <a:latin typeface="+mn-lt"/>
                          <a:ea typeface="+mn-ea"/>
                          <a:cs typeface="+mn-cs"/>
                        </a:rPr>
                        <a:t>Semantic</a:t>
                      </a:r>
                      <a:r>
                        <a:rPr lang="nl-BE" sz="1300" b="1" kern="1200" dirty="0" smtClean="0">
                          <a:solidFill>
                            <a:schemeClr val="lt1"/>
                          </a:solidFill>
                          <a:latin typeface="+mn-lt"/>
                          <a:ea typeface="+mn-ea"/>
                          <a:cs typeface="+mn-cs"/>
                        </a:rPr>
                        <a:t> view</a:t>
                      </a:r>
                      <a:endParaRPr lang="en-GB" sz="1300" b="1" kern="1200" dirty="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a:r>
                        <a:rPr lang="nl-BE" sz="1300" dirty="0" smtClean="0"/>
                        <a:t>-</a:t>
                      </a:r>
                      <a:endParaRPr lang="en-GB" sz="1300" dirty="0"/>
                    </a:p>
                  </a:txBody>
                  <a:tcPr marL="123001" marR="123001" marT="61501" marB="61501" anchor="ctr">
                    <a:lnL w="28575" cap="flat" cmpd="sng" algn="ctr">
                      <a:solidFill>
                        <a:schemeClr val="bg1"/>
                      </a:solidFill>
                      <a:prstDash val="solid"/>
                      <a:round/>
                      <a:headEnd type="none" w="med" len="med"/>
                      <a:tailEnd type="none" w="med" len="med"/>
                    </a:lnL>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endParaRPr lang="en-GB" sz="1300" dirty="0"/>
                    </a:p>
                  </a:txBody>
                  <a:tcPr marL="123001" marR="123001" marT="61501" marB="61501" anchor="ctr">
                    <a:solidFill>
                      <a:schemeClr val="accent5">
                        <a:lumMod val="60000"/>
                        <a:lumOff val="4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r>
              <a:tr h="530841">
                <a:tc vMerge="1">
                  <a:txBody>
                    <a:bodyPr/>
                    <a:lstStyle/>
                    <a:p>
                      <a:endParaRPr lang="en-GB" sz="1400" b="1" kern="1200" dirty="0">
                        <a:solidFill>
                          <a:schemeClr val="lt1"/>
                        </a:solidFill>
                        <a:latin typeface="+mn-lt"/>
                        <a:ea typeface="+mn-ea"/>
                        <a:cs typeface="+mn-cs"/>
                      </a:endParaRPr>
                    </a:p>
                  </a:txBody>
                  <a:tcPr marL="112606" marR="112606" marT="56303" marB="56303">
                    <a:lnR w="28575" cap="flat" cmpd="sng" algn="ctr">
                      <a:solidFill>
                        <a:schemeClr val="bg1"/>
                      </a:solidFill>
                      <a:prstDash val="solid"/>
                      <a:round/>
                      <a:headEnd type="none" w="med" len="med"/>
                      <a:tailEnd type="none" w="med" len="med"/>
                    </a:lnR>
                    <a:solidFill>
                      <a:schemeClr val="accent1"/>
                    </a:solidFill>
                  </a:tcPr>
                </a:tc>
                <a:tc>
                  <a:txBody>
                    <a:bodyPr/>
                    <a:lstStyle/>
                    <a:p>
                      <a:pPr algn="l"/>
                      <a:r>
                        <a:rPr lang="nl-BE" sz="1300" b="1" kern="1200" dirty="0" smtClean="0">
                          <a:solidFill>
                            <a:schemeClr val="lt1"/>
                          </a:solidFill>
                          <a:latin typeface="+mn-lt"/>
                          <a:ea typeface="+mn-ea"/>
                          <a:cs typeface="+mn-cs"/>
                        </a:rPr>
                        <a:t>Technical view - Application</a:t>
                      </a:r>
                      <a:endParaRPr lang="en-GB" sz="1300" b="1" kern="1200" dirty="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a:r>
                        <a:rPr lang="nl-BE" sz="1300" dirty="0" smtClean="0"/>
                        <a:t>-</a:t>
                      </a:r>
                      <a:endParaRPr lang="en-GB" sz="1300" dirty="0"/>
                    </a:p>
                  </a:txBody>
                  <a:tcPr marL="123001" marR="123001" marT="61501" marB="61501" anchor="ctr">
                    <a:lnL w="28575" cap="flat" cmpd="sng" algn="ctr">
                      <a:solidFill>
                        <a:schemeClr val="bg1"/>
                      </a:solidFill>
                      <a:prstDash val="solid"/>
                      <a:round/>
                      <a:headEnd type="none" w="med" len="med"/>
                      <a:tailEnd type="none" w="med" len="med"/>
                    </a:lnL>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endParaRPr lang="en-GB" sz="1300" dirty="0"/>
                    </a:p>
                  </a:txBody>
                  <a:tcPr marL="123001" marR="123001" marT="61501" marB="61501" anchor="ctr">
                    <a:solidFill>
                      <a:schemeClr val="accent5">
                        <a:lumMod val="60000"/>
                        <a:lumOff val="40000"/>
                      </a:schemeClr>
                    </a:solidFill>
                  </a:tcPr>
                </a:tc>
                <a:tc>
                  <a:txBody>
                    <a:bodyPr/>
                    <a:lstStyle/>
                    <a:p>
                      <a:pPr algn="ctr"/>
                      <a:r>
                        <a:rPr lang="nl-BE" sz="1300" dirty="0" smtClean="0"/>
                        <a:t>1</a:t>
                      </a:r>
                      <a:endParaRPr lang="en-GB" sz="1300" dirty="0"/>
                    </a:p>
                  </a:txBody>
                  <a:tcPr marL="123001" marR="123001" marT="61501" marB="61501" anchor="ctr">
                    <a:solidFill>
                      <a:schemeClr val="accent5">
                        <a:lumMod val="20000"/>
                        <a:lumOff val="80000"/>
                      </a:schemeClr>
                    </a:solidFill>
                  </a:tcPr>
                </a:tc>
              </a:tr>
              <a:tr h="530841">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kern="1200" dirty="0" smtClean="0">
                        <a:solidFill>
                          <a:schemeClr val="lt1"/>
                        </a:solidFill>
                        <a:latin typeface="+mn-lt"/>
                        <a:ea typeface="+mn-ea"/>
                        <a:cs typeface="+mn-cs"/>
                      </a:endParaRPr>
                    </a:p>
                  </a:txBody>
                  <a:tcPr marL="112606" marR="112606" marT="56303" marB="56303">
                    <a:lnR w="28575" cap="flat" cmpd="sng" algn="ctr">
                      <a:solidFill>
                        <a:schemeClr val="bg1"/>
                      </a:solidFill>
                      <a:prstDash val="solid"/>
                      <a:round/>
                      <a:headEnd type="none" w="med" len="med"/>
                      <a:tailEnd type="none" w="med" len="med"/>
                    </a:ln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300" b="1" kern="1200" dirty="0" smtClean="0">
                          <a:solidFill>
                            <a:schemeClr val="lt1"/>
                          </a:solidFill>
                          <a:latin typeface="+mn-lt"/>
                          <a:ea typeface="+mn-ea"/>
                          <a:cs typeface="+mn-cs"/>
                        </a:rPr>
                        <a:t>Technical view – Infrastructure</a:t>
                      </a:r>
                      <a:endParaRPr lang="en-GB" sz="1300" b="1" kern="1200" dirty="0" smtClean="0">
                        <a:solidFill>
                          <a:schemeClr val="lt1"/>
                        </a:solidFill>
                        <a:latin typeface="+mn-lt"/>
                        <a:ea typeface="+mn-ea"/>
                        <a:cs typeface="+mn-cs"/>
                      </a:endParaRPr>
                    </a:p>
                  </a:txBody>
                  <a:tcPr marL="123001" marR="123001" marT="61501" marB="6150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pPr algn="ctr"/>
                      <a:r>
                        <a:rPr lang="nl-BE" sz="1300" dirty="0" smtClean="0"/>
                        <a:t>-</a:t>
                      </a:r>
                      <a:endParaRPr lang="en-GB" sz="1300" dirty="0"/>
                    </a:p>
                  </a:txBody>
                  <a:tcPr marL="123001" marR="123001" marT="61501" marB="61501" anchor="ctr">
                    <a:lnL w="28575" cap="flat" cmpd="sng" algn="ctr">
                      <a:solidFill>
                        <a:schemeClr val="bg1"/>
                      </a:solidFill>
                      <a:prstDash val="solid"/>
                      <a:round/>
                      <a:headEnd type="none" w="med" len="med"/>
                      <a:tailEnd type="none" w="med" len="med"/>
                    </a:lnL>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r>
                        <a:rPr lang="nl-BE" sz="1300" dirty="0" smtClean="0"/>
                        <a:t>-</a:t>
                      </a:r>
                      <a:endParaRPr lang="en-GB" sz="1300" dirty="0"/>
                    </a:p>
                  </a:txBody>
                  <a:tcPr marL="123001" marR="123001" marT="61501" marB="61501" anchor="ctr">
                    <a:solidFill>
                      <a:schemeClr val="accent5">
                        <a:lumMod val="20000"/>
                        <a:lumOff val="80000"/>
                      </a:schemeClr>
                    </a:solidFill>
                  </a:tcPr>
                </a:tc>
                <a:tc>
                  <a:txBody>
                    <a:bodyPr/>
                    <a:lstStyle/>
                    <a:p>
                      <a:pPr algn="ctr"/>
                      <a:endParaRPr lang="en-GB" sz="1300" dirty="0"/>
                    </a:p>
                  </a:txBody>
                  <a:tcPr marL="123001" marR="123001" marT="61501" marB="61501" anchor="ctr">
                    <a:solidFill>
                      <a:schemeClr val="accent5">
                        <a:lumMod val="60000"/>
                        <a:lumOff val="40000"/>
                      </a:schemeClr>
                    </a:solidFill>
                  </a:tcPr>
                </a:tc>
              </a:tr>
            </a:tbl>
          </a:graphicData>
        </a:graphic>
      </p:graphicFrame>
      <p:sp>
        <p:nvSpPr>
          <p:cNvPr id="7" name="Content Placeholder 3"/>
          <p:cNvSpPr txBox="1">
            <a:spLocks/>
          </p:cNvSpPr>
          <p:nvPr/>
        </p:nvSpPr>
        <p:spPr>
          <a:xfrm>
            <a:off x="226873" y="1418315"/>
            <a:ext cx="8503470" cy="119425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buClr>
                <a:srgbClr val="2B9DD4"/>
              </a:buClr>
            </a:pPr>
            <a:r>
              <a:rPr lang="en-US" sz="1600" dirty="0">
                <a:solidFill>
                  <a:srgbClr val="18294E"/>
                </a:solidFill>
              </a:rPr>
              <a:t>The number indicated in the cells of the table represents the number of entry building block(s), belonging to the “origin” view, that are included in the “destination” view; </a:t>
            </a:r>
          </a:p>
          <a:p>
            <a:pPr>
              <a:buClr>
                <a:srgbClr val="2B9DD4"/>
              </a:buClr>
            </a:pPr>
            <a:r>
              <a:rPr lang="en-US" sz="1600" dirty="0">
                <a:solidFill>
                  <a:srgbClr val="18294E"/>
                </a:solidFill>
              </a:rPr>
              <a:t>The sum of the numbers in a row indicates the number of exit building blocks in the corresponding “origin” view.</a:t>
            </a:r>
            <a:br>
              <a:rPr lang="en-US" sz="1600" dirty="0">
                <a:solidFill>
                  <a:srgbClr val="18294E"/>
                </a:solidFill>
              </a:rPr>
            </a:br>
            <a:endParaRPr lang="en-US" sz="1600" dirty="0">
              <a:solidFill>
                <a:srgbClr val="18294E"/>
              </a:solidFill>
            </a:endParaRPr>
          </a:p>
        </p:txBody>
      </p:sp>
      <p:grpSp>
        <p:nvGrpSpPr>
          <p:cNvPr id="13" name="Group 12"/>
          <p:cNvGrpSpPr/>
          <p:nvPr/>
        </p:nvGrpSpPr>
        <p:grpSpPr>
          <a:xfrm>
            <a:off x="7945541" y="349392"/>
            <a:ext cx="865649" cy="345600"/>
            <a:chOff x="7945541" y="349392"/>
            <a:chExt cx="865649" cy="345600"/>
          </a:xfrm>
        </p:grpSpPr>
        <p:sp>
          <p:nvSpPr>
            <p:cNvPr id="14" name="AutoShape 6"/>
            <p:cNvSpPr>
              <a:spLocks noChangeArrowheads="1"/>
            </p:cNvSpPr>
            <p:nvPr/>
          </p:nvSpPr>
          <p:spPr bwMode="auto">
            <a:xfrm>
              <a:off x="7945541"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15" name="AutoShape 6"/>
            <p:cNvSpPr>
              <a:spLocks noChangeArrowheads="1"/>
            </p:cNvSpPr>
            <p:nvPr/>
          </p:nvSpPr>
          <p:spPr bwMode="auto">
            <a:xfrm>
              <a:off x="8466716" y="349392"/>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6" name="AutoShape 6"/>
            <p:cNvSpPr>
              <a:spLocks noChangeArrowheads="1"/>
            </p:cNvSpPr>
            <p:nvPr/>
          </p:nvSpPr>
          <p:spPr bwMode="auto">
            <a:xfrm>
              <a:off x="8206128" y="349392"/>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2</a:t>
              </a:r>
            </a:p>
          </p:txBody>
        </p:sp>
      </p:grpSp>
    </p:spTree>
    <p:extLst>
      <p:ext uri="{BB962C8B-B14F-4D97-AF65-F5344CB8AC3E}">
        <p14:creationId xmlns:p14="http://schemas.microsoft.com/office/powerpoint/2010/main" val="3664109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sz="3200" dirty="0"/>
              <a:t>Questions &amp; Support</a:t>
            </a:r>
            <a:endParaRPr lang="en-GB" sz="3200" dirty="0">
              <a:solidFill>
                <a:schemeClr val="bg1"/>
              </a:solidFill>
            </a:endParaRPr>
          </a:p>
        </p:txBody>
      </p:sp>
      <p:sp>
        <p:nvSpPr>
          <p:cNvPr id="6" name="AutoShape 27"/>
          <p:cNvSpPr>
            <a:spLocks noChangeArrowheads="1"/>
          </p:cNvSpPr>
          <p:nvPr/>
        </p:nvSpPr>
        <p:spPr bwMode="auto">
          <a:xfrm>
            <a:off x="427575" y="1424679"/>
            <a:ext cx="1307725" cy="1306800"/>
          </a:xfrm>
          <a:prstGeom prst="ellipse">
            <a:avLst/>
          </a:prstGeom>
          <a:solidFill>
            <a:srgbClr val="FFFFFF"/>
          </a:solidFill>
          <a:ln w="38100" algn="ctr">
            <a:no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4800" b="1" kern="0" dirty="0">
                <a:solidFill>
                  <a:srgbClr val="00AEF0"/>
                </a:solidFill>
                <a:latin typeface="+mn-lt"/>
              </a:rPr>
              <a:t>3</a:t>
            </a:r>
            <a:endParaRPr kumimoji="0" lang="en-GB" b="1" i="0" u="none" strike="noStrike" kern="0" cap="none" spc="0" normalizeH="0" baseline="0" dirty="0" smtClean="0">
              <a:ln>
                <a:noFill/>
              </a:ln>
              <a:solidFill>
                <a:srgbClr val="00AEF0"/>
              </a:solidFill>
              <a:effectLst/>
              <a:uLnTx/>
              <a:uFillTx/>
              <a:latin typeface="+mn-lt"/>
            </a:endParaRPr>
          </a:p>
        </p:txBody>
      </p:sp>
    </p:spTree>
    <p:extLst>
      <p:ext uri="{BB962C8B-B14F-4D97-AF65-F5344CB8AC3E}">
        <p14:creationId xmlns:p14="http://schemas.microsoft.com/office/powerpoint/2010/main" val="1328239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1" y="137279"/>
            <a:ext cx="3910852" cy="623887"/>
          </a:xfrm>
        </p:spPr>
        <p:txBody>
          <a:bodyPr/>
          <a:lstStyle/>
          <a:p>
            <a:r>
              <a:rPr lang="en-GB" dirty="0"/>
              <a:t>Questions &amp; Support</a:t>
            </a:r>
            <a:br>
              <a:rPr lang="en-GB" dirty="0"/>
            </a:br>
            <a:r>
              <a:rPr lang="en-GB" sz="2000" b="0" dirty="0"/>
              <a:t>Contact information &amp; links</a:t>
            </a:r>
            <a:endParaRPr lang="en-GB" sz="200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pPr>
                <a:defRPr/>
              </a:pPr>
              <a:t>33</a:t>
            </a:fld>
            <a:endParaRPr lang="en-GB" dirty="0"/>
          </a:p>
        </p:txBody>
      </p:sp>
      <p:sp>
        <p:nvSpPr>
          <p:cNvPr id="15" name="Rectangle 14"/>
          <p:cNvSpPr/>
          <p:nvPr/>
        </p:nvSpPr>
        <p:spPr>
          <a:xfrm>
            <a:off x="226873" y="1573011"/>
            <a:ext cx="8917126" cy="2748436"/>
          </a:xfrm>
          <a:prstGeom prst="rect">
            <a:avLst/>
          </a:prstGeom>
        </p:spPr>
        <p:txBody>
          <a:bodyPr wrap="square" lIns="36000" tIns="36000" rIns="36000" bIns="36000">
            <a:spAutoFit/>
          </a:bodyPr>
          <a:lstStyle/>
          <a:p>
            <a:pPr defTabSz="957263">
              <a:lnSpc>
                <a:spcPct val="106000"/>
              </a:lnSpc>
              <a:spcBef>
                <a:spcPts val="1350"/>
              </a:spcBef>
              <a:buFont typeface="Arial" charset="0"/>
            </a:pPr>
            <a:r>
              <a:rPr lang="en-GB" sz="2400" b="1" kern="0" dirty="0" smtClean="0">
                <a:solidFill>
                  <a:srgbClr val="002060"/>
                </a:solidFill>
                <a:latin typeface="Calibri"/>
                <a:ea typeface="ＭＳ Ｐゴシック" charset="0"/>
              </a:rPr>
              <a:t>Contact us</a:t>
            </a:r>
          </a:p>
          <a:p>
            <a:pPr defTabSz="957263">
              <a:lnSpc>
                <a:spcPct val="106000"/>
              </a:lnSpc>
              <a:spcBef>
                <a:spcPts val="1350"/>
              </a:spcBef>
              <a:buFont typeface="Arial" charset="0"/>
            </a:pPr>
            <a:r>
              <a:rPr lang="en-GB" sz="1400" b="0" i="1" dirty="0" smtClean="0">
                <a:solidFill>
                  <a:srgbClr val="002060"/>
                </a:solidFill>
                <a:latin typeface="+mn-lt"/>
              </a:rPr>
              <a:t>Max </a:t>
            </a:r>
            <a:r>
              <a:rPr lang="en-GB" sz="1400" b="0" i="1" dirty="0" err="1" smtClean="0">
                <a:solidFill>
                  <a:srgbClr val="002060"/>
                </a:solidFill>
                <a:latin typeface="+mn-lt"/>
              </a:rPr>
              <a:t>Stahlecker</a:t>
            </a:r>
            <a:r>
              <a:rPr lang="en-GB" sz="1400" b="0" i="1" dirty="0" smtClean="0">
                <a:solidFill>
                  <a:srgbClr val="002060"/>
                </a:solidFill>
                <a:latin typeface="+mn-lt"/>
              </a:rPr>
              <a:t> </a:t>
            </a:r>
            <a:r>
              <a:rPr lang="en-GB" sz="1400" b="0" dirty="0" smtClean="0">
                <a:solidFill>
                  <a:srgbClr val="002060"/>
                </a:solidFill>
                <a:latin typeface="+mn-lt"/>
              </a:rPr>
              <a:t>	Lead Architect</a:t>
            </a:r>
            <a:r>
              <a:rPr lang="en-GB" sz="1400" b="0" dirty="0">
                <a:solidFill>
                  <a:srgbClr val="002060"/>
                </a:solidFill>
                <a:latin typeface="+mn-lt"/>
              </a:rPr>
              <a:t/>
            </a:r>
            <a:br>
              <a:rPr lang="en-GB" sz="1400" b="0" dirty="0">
                <a:solidFill>
                  <a:srgbClr val="002060"/>
                </a:solidFill>
                <a:latin typeface="+mn-lt"/>
              </a:rPr>
            </a:br>
            <a:r>
              <a:rPr lang="en-GB" sz="1400" dirty="0">
                <a:solidFill>
                  <a:srgbClr val="002060"/>
                </a:solidFill>
                <a:latin typeface="+mn-lt"/>
              </a:rPr>
              <a:t>+ 32 2 710 4537</a:t>
            </a:r>
          </a:p>
          <a:p>
            <a:pPr defTabSz="957263">
              <a:lnSpc>
                <a:spcPct val="106000"/>
              </a:lnSpc>
              <a:spcBef>
                <a:spcPts val="1350"/>
              </a:spcBef>
              <a:buFont typeface="Arial" charset="0"/>
              <a:tabLst>
                <a:tab pos="446088" algn="l"/>
              </a:tabLst>
            </a:pPr>
            <a:r>
              <a:rPr lang="en-GB" sz="1400" b="0" dirty="0" smtClean="0">
                <a:solidFill>
                  <a:srgbClr val="002060"/>
                </a:solidFill>
                <a:latin typeface="+mn-lt"/>
              </a:rPr>
              <a:t>	 eia@be.pwc.com</a:t>
            </a:r>
          </a:p>
          <a:p>
            <a:pPr defTabSz="957263">
              <a:lnSpc>
                <a:spcPct val="106000"/>
              </a:lnSpc>
              <a:spcBef>
                <a:spcPts val="1350"/>
              </a:spcBef>
              <a:buFont typeface="Arial" charset="0"/>
            </a:pPr>
            <a:endParaRPr lang="en-GB" sz="1400" b="1" dirty="0" smtClean="0">
              <a:solidFill>
                <a:srgbClr val="002060"/>
              </a:solidFill>
              <a:latin typeface="+mn-lt"/>
            </a:endParaRPr>
          </a:p>
          <a:p>
            <a:pPr lvl="0" defTabSz="957263">
              <a:lnSpc>
                <a:spcPct val="106000"/>
              </a:lnSpc>
              <a:spcBef>
                <a:spcPts val="1350"/>
              </a:spcBef>
            </a:pPr>
            <a:r>
              <a:rPr lang="en-GB" sz="2000" b="1" kern="0" dirty="0" smtClean="0">
                <a:solidFill>
                  <a:srgbClr val="002060"/>
                </a:solidFill>
                <a:latin typeface="Calibri"/>
                <a:ea typeface="ＭＳ Ｐゴシック" charset="0"/>
              </a:rPr>
              <a:t/>
            </a:r>
            <a:br>
              <a:rPr lang="en-GB" sz="2000" b="1" kern="0" dirty="0" smtClean="0">
                <a:solidFill>
                  <a:srgbClr val="002060"/>
                </a:solidFill>
                <a:latin typeface="Calibri"/>
                <a:ea typeface="ＭＳ Ｐゴシック" charset="0"/>
              </a:rPr>
            </a:br>
            <a:r>
              <a:rPr lang="en-GB" sz="2000" b="1" kern="0" dirty="0" smtClean="0">
                <a:solidFill>
                  <a:srgbClr val="002060"/>
                </a:solidFill>
                <a:latin typeface="Calibri"/>
                <a:ea typeface="ＭＳ Ｐゴシック" charset="0"/>
              </a:rPr>
              <a:t>For more information</a:t>
            </a:r>
          </a:p>
        </p:txBody>
      </p:sp>
      <p:pic>
        <p:nvPicPr>
          <p:cNvPr id="16" name="Picture 15"/>
          <p:cNvPicPr>
            <a:picLocks noChangeAspect="1"/>
          </p:cNvPicPr>
          <p:nvPr/>
        </p:nvPicPr>
        <p:blipFill rotWithShape="1">
          <a:blip r:embed="rId2"/>
          <a:srcRect r="4684" b="7601"/>
          <a:stretch/>
        </p:blipFill>
        <p:spPr>
          <a:xfrm>
            <a:off x="249188" y="2749555"/>
            <a:ext cx="446441" cy="352262"/>
          </a:xfrm>
          <a:prstGeom prst="rect">
            <a:avLst/>
          </a:prstGeom>
        </p:spPr>
      </p:pic>
      <p:grpSp>
        <p:nvGrpSpPr>
          <p:cNvPr id="18" name="Group 17"/>
          <p:cNvGrpSpPr/>
          <p:nvPr/>
        </p:nvGrpSpPr>
        <p:grpSpPr>
          <a:xfrm>
            <a:off x="4841262" y="2612606"/>
            <a:ext cx="4104570" cy="776302"/>
            <a:chOff x="4682855" y="1735280"/>
            <a:chExt cx="4104570" cy="776302"/>
          </a:xfrm>
        </p:grpSpPr>
        <p:sp>
          <p:nvSpPr>
            <p:cNvPr id="19" name="Rectangle 18"/>
            <p:cNvSpPr/>
            <p:nvPr/>
          </p:nvSpPr>
          <p:spPr>
            <a:xfrm>
              <a:off x="4682855" y="1735280"/>
              <a:ext cx="4104570" cy="7763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GB" sz="3600" b="1" dirty="0" smtClean="0">
                  <a:solidFill>
                    <a:srgbClr val="FFFFFF"/>
                  </a:solidFill>
                </a:rPr>
                <a:t>Cartography tool</a:t>
              </a:r>
            </a:p>
            <a:p>
              <a:pPr>
                <a:lnSpc>
                  <a:spcPct val="106000"/>
                </a:lnSpc>
                <a:defRPr/>
              </a:pPr>
              <a:r>
                <a:rPr lang="en-GB" sz="1050" b="1" dirty="0" smtClean="0">
                  <a:solidFill>
                    <a:srgbClr val="FFFFFF"/>
                  </a:solidFill>
                </a:rPr>
                <a:t>European Interoperability Cartography</a:t>
              </a:r>
              <a:endParaRPr lang="en-GB" sz="1050" b="1" dirty="0">
                <a:solidFill>
                  <a:srgbClr val="FFFFFF"/>
                </a:solidFill>
              </a:endParaRPr>
            </a:p>
          </p:txBody>
        </p:sp>
        <p:pic>
          <p:nvPicPr>
            <p:cNvPr id="20" name="Picture 25" descr="C:\Users\jsauvageau\Desktop\1.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92726" y="1776934"/>
              <a:ext cx="673913" cy="690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841262" y="1698148"/>
            <a:ext cx="4104570" cy="776302"/>
            <a:chOff x="296469" y="1735280"/>
            <a:chExt cx="3720399" cy="776302"/>
          </a:xfrm>
        </p:grpSpPr>
        <p:sp>
          <p:nvSpPr>
            <p:cNvPr id="22" name="Rectangle 21"/>
            <p:cNvSpPr/>
            <p:nvPr/>
          </p:nvSpPr>
          <p:spPr>
            <a:xfrm>
              <a:off x="296469" y="1735280"/>
              <a:ext cx="3720399" cy="776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GB" sz="3600" b="1" dirty="0" smtClean="0">
                  <a:solidFill>
                    <a:srgbClr val="FFFFFF"/>
                  </a:solidFill>
                </a:rPr>
                <a:t>EIRA</a:t>
              </a:r>
            </a:p>
            <a:p>
              <a:pPr>
                <a:lnSpc>
                  <a:spcPct val="106000"/>
                </a:lnSpc>
                <a:defRPr/>
              </a:pPr>
              <a:r>
                <a:rPr lang="en-GB" sz="1050" b="1" dirty="0" smtClean="0">
                  <a:solidFill>
                    <a:srgbClr val="FFFFFF"/>
                  </a:solidFill>
                </a:rPr>
                <a:t>European Interoperability Reference Architecture</a:t>
              </a:r>
              <a:endParaRPr lang="en-GB" sz="1050" b="1" dirty="0">
                <a:solidFill>
                  <a:srgbClr val="FFFFFF"/>
                </a:solidFill>
              </a:endParaRPr>
            </a:p>
          </p:txBody>
        </p:sp>
        <p:pic>
          <p:nvPicPr>
            <p:cNvPr id="23" name="Picture 22" descr="C:\Users\jsauvageau\Desktop\Untitled-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180" y="1735280"/>
              <a:ext cx="801688" cy="77630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4" name="Table 23"/>
          <p:cNvGraphicFramePr>
            <a:graphicFrameLocks noGrp="1"/>
          </p:cNvGraphicFramePr>
          <p:nvPr>
            <p:extLst>
              <p:ext uri="{D42A27DB-BD31-4B8C-83A1-F6EECF244321}">
                <p14:modId xmlns:p14="http://schemas.microsoft.com/office/powerpoint/2010/main" val="1347533639"/>
              </p:ext>
            </p:extLst>
          </p:nvPr>
        </p:nvGraphicFramePr>
        <p:xfrm>
          <a:off x="251519" y="4210951"/>
          <a:ext cx="8712969" cy="2291080"/>
        </p:xfrm>
        <a:graphic>
          <a:graphicData uri="http://schemas.openxmlformats.org/drawingml/2006/table">
            <a:tbl>
              <a:tblPr>
                <a:tableStyleId>{5C22544A-7EE6-4342-B048-85BDC9FD1C3A}</a:tableStyleId>
              </a:tblPr>
              <a:tblGrid>
                <a:gridCol w="2520281"/>
                <a:gridCol w="6192688"/>
              </a:tblGrid>
              <a:tr h="370840">
                <a:tc>
                  <a:txBody>
                    <a:bodyPr/>
                    <a:lstStyle/>
                    <a:p>
                      <a:r>
                        <a:rPr lang="en-GB" dirty="0" smtClean="0"/>
                        <a:t>EIA </a:t>
                      </a:r>
                      <a:r>
                        <a:rPr lang="en-GB" dirty="0" err="1" smtClean="0"/>
                        <a:t>Joinup</a:t>
                      </a:r>
                      <a:r>
                        <a:rPr lang="en-GB" dirty="0" smtClean="0"/>
                        <a:t> community</a:t>
                      </a:r>
                      <a:endParaRPr lang="en-GB" dirty="0"/>
                    </a:p>
                  </a:txBody>
                  <a:tcPr anchor="ctr"/>
                </a:tc>
                <a:tc>
                  <a:txBody>
                    <a:bodyPr/>
                    <a:lstStyle/>
                    <a:p>
                      <a:r>
                        <a:rPr lang="en-GB" dirty="0" smtClean="0">
                          <a:hlinkClick r:id="rId5"/>
                        </a:rPr>
                        <a:t>https://joinup.ec.europa.eu/asset/eia/description</a:t>
                      </a:r>
                      <a:endParaRPr lang="en-GB" dirty="0" smtClean="0"/>
                    </a:p>
                  </a:txBody>
                  <a:tcPr anchor="ctr"/>
                </a:tc>
              </a:tr>
              <a:tr h="370840">
                <a:tc>
                  <a:txBody>
                    <a:bodyPr/>
                    <a:lstStyle/>
                    <a:p>
                      <a:r>
                        <a:rPr lang="en-GB" dirty="0" smtClean="0"/>
                        <a:t>EIA project collaborative space</a:t>
                      </a:r>
                      <a:endParaRPr lang="en-GB" dirty="0"/>
                    </a:p>
                  </a:txBody>
                  <a:tcPr anchor="ctr"/>
                </a:tc>
                <a:tc>
                  <a:txBody>
                    <a:bodyPr/>
                    <a:lstStyle/>
                    <a:p>
                      <a:r>
                        <a:rPr lang="en-GB" dirty="0" smtClean="0">
                          <a:hlinkClick r:id="rId6"/>
                        </a:rPr>
                        <a:t>https://webgate.ec.europa.eu/CITnet/confluence/display/EIA/EIA+Home</a:t>
                      </a:r>
                      <a:endParaRPr lang="en-GB" dirty="0" smtClean="0"/>
                    </a:p>
                  </a:txBody>
                  <a:tcPr anchor="ctr"/>
                </a:tc>
              </a:tr>
              <a:tr h="370840">
                <a:tc>
                  <a:txBody>
                    <a:bodyPr/>
                    <a:lstStyle/>
                    <a:p>
                      <a:r>
                        <a:rPr lang="en-GB" dirty="0" smtClean="0"/>
                        <a:t>ISA website</a:t>
                      </a:r>
                      <a:endParaRPr lang="en-GB" dirty="0"/>
                    </a:p>
                  </a:txBody>
                  <a:tcPr anchor="ctr"/>
                </a:tc>
                <a:tc>
                  <a:txBody>
                    <a:bodyPr/>
                    <a:lstStyle/>
                    <a:p>
                      <a:r>
                        <a:rPr lang="en-GB" dirty="0" smtClean="0">
                          <a:hlinkClick r:id="rId7"/>
                        </a:rPr>
                        <a:t>http://ec.europa.eu/isa/index_en.htm</a:t>
                      </a:r>
                      <a:endParaRPr lang="en-GB" dirty="0" smtClean="0"/>
                    </a:p>
                    <a:p>
                      <a:endParaRPr lang="en-GB" dirty="0"/>
                    </a:p>
                  </a:txBody>
                  <a:tcPr anchor="ctr"/>
                </a:tc>
              </a:tr>
              <a:tr h="370840">
                <a:tc>
                  <a:txBody>
                    <a:bodyPr/>
                    <a:lstStyle/>
                    <a:p>
                      <a:r>
                        <a:rPr lang="en-GB" dirty="0" smtClean="0"/>
                        <a:t>ISA FAQ</a:t>
                      </a:r>
                      <a:endParaRPr lang="en-GB" dirty="0"/>
                    </a:p>
                  </a:txBody>
                  <a:tcPr anchor="ctr"/>
                </a:tc>
                <a:tc>
                  <a:txBody>
                    <a:bodyPr/>
                    <a:lstStyle/>
                    <a:p>
                      <a:r>
                        <a:rPr lang="en-GB" dirty="0" smtClean="0">
                          <a:hlinkClick r:id="rId8"/>
                        </a:rPr>
                        <a:t>http://ec.europa.eu/isa/faq/faq_en.htm</a:t>
                      </a:r>
                      <a:endParaRPr lang="en-GB" dirty="0" smtClean="0"/>
                    </a:p>
                    <a:p>
                      <a:endParaRPr lang="en-GB" dirty="0"/>
                    </a:p>
                  </a:txBody>
                  <a:tcPr anchor="ctr"/>
                </a:tc>
              </a:tr>
            </a:tbl>
          </a:graphicData>
        </a:graphic>
      </p:graphicFrame>
      <p:sp>
        <p:nvSpPr>
          <p:cNvPr id="31"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2</a:t>
            </a:r>
            <a:endParaRPr lang="en-GB" sz="1400" b="1" dirty="0">
              <a:solidFill>
                <a:srgbClr val="00AEF0"/>
              </a:solidFill>
              <a:latin typeface="Calibri"/>
            </a:endParaRPr>
          </a:p>
        </p:txBody>
      </p:sp>
      <p:sp>
        <p:nvSpPr>
          <p:cNvPr id="32" name="AutoShape 6"/>
          <p:cNvSpPr>
            <a:spLocks noChangeArrowheads="1"/>
          </p:cNvSpPr>
          <p:nvPr/>
        </p:nvSpPr>
        <p:spPr bwMode="auto">
          <a:xfrm>
            <a:off x="7959397"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smtClean="0">
                <a:solidFill>
                  <a:srgbClr val="00AEF0"/>
                </a:solidFill>
                <a:latin typeface="Calibri"/>
              </a:rPr>
              <a:t>1</a:t>
            </a:r>
            <a:endParaRPr lang="en-GB" sz="1400" b="1" dirty="0">
              <a:solidFill>
                <a:srgbClr val="00AEF0"/>
              </a:solidFill>
              <a:latin typeface="Calibri"/>
            </a:endParaRPr>
          </a:p>
        </p:txBody>
      </p:sp>
      <p:sp>
        <p:nvSpPr>
          <p:cNvPr id="33" name="AutoShape 6"/>
          <p:cNvSpPr>
            <a:spLocks noChangeArrowheads="1"/>
          </p:cNvSpPr>
          <p:nvPr/>
        </p:nvSpPr>
        <p:spPr bwMode="auto">
          <a:xfrm>
            <a:off x="8480572"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smtClean="0">
                <a:solidFill>
                  <a:srgbClr val="FFFFFF"/>
                </a:solidFill>
                <a:latin typeface="Calibri"/>
              </a:rPr>
              <a:t>3</a:t>
            </a:r>
            <a:endParaRPr lang="en-GB" sz="1400" b="1" dirty="0">
              <a:solidFill>
                <a:srgbClr val="FFFFFF"/>
              </a:solidFill>
              <a:latin typeface="Calibri"/>
            </a:endParaRPr>
          </a:p>
        </p:txBody>
      </p:sp>
    </p:spTree>
    <p:extLst>
      <p:ext uri="{BB962C8B-B14F-4D97-AF65-F5344CB8AC3E}">
        <p14:creationId xmlns:p14="http://schemas.microsoft.com/office/powerpoint/2010/main" val="86593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Disclaimer</a:t>
            </a:r>
            <a:endParaRPr lang="en-GB" sz="24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4</a:t>
            </a:fld>
            <a:endParaRPr lang="en-GB" dirty="0"/>
          </a:p>
        </p:txBody>
      </p:sp>
      <p:sp>
        <p:nvSpPr>
          <p:cNvPr id="5" name="Rectangle 4"/>
          <p:cNvSpPr/>
          <p:nvPr/>
        </p:nvSpPr>
        <p:spPr>
          <a:xfrm>
            <a:off x="713510" y="2132856"/>
            <a:ext cx="7716981" cy="3672408"/>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08000" algn="just">
              <a:lnSpc>
                <a:spcPct val="150000"/>
              </a:lnSpc>
              <a:spcBef>
                <a:spcPts val="600"/>
              </a:spcBef>
              <a:spcAft>
                <a:spcPts val="600"/>
              </a:spcAft>
            </a:pPr>
            <a:endParaRPr lang="en-GB" sz="1400" b="0" dirty="0" smtClean="0">
              <a:solidFill>
                <a:schemeClr val="tx1"/>
              </a:solidFill>
            </a:endParaRPr>
          </a:p>
          <a:p>
            <a:pPr marL="108000" algn="just">
              <a:lnSpc>
                <a:spcPct val="150000"/>
              </a:lnSpc>
              <a:spcBef>
                <a:spcPts val="600"/>
              </a:spcBef>
              <a:spcAft>
                <a:spcPts val="600"/>
              </a:spcAft>
              <a:tabLst>
                <a:tab pos="7442200" algn="l"/>
              </a:tabLst>
            </a:pPr>
            <a:r>
              <a:rPr lang="en-GB" sz="1400" b="0" dirty="0" smtClean="0">
                <a:solidFill>
                  <a:schemeClr val="tx1"/>
                </a:solidFill>
              </a:rPr>
              <a:t>The information and views set out in this presentation are those of the author(s) and do not necessarily reflect the official opinion of the Commission. The Commission does not guarantee the accuracy of the data included in this presentation. Neither the Commission nor any person acting on the Commission’s behalf may be held responsible for the use which may be made of the information contained therein.</a:t>
            </a:r>
          </a:p>
          <a:p>
            <a:pPr indent="0">
              <a:lnSpc>
                <a:spcPct val="150000"/>
              </a:lnSpc>
              <a:spcBef>
                <a:spcPts val="600"/>
              </a:spcBef>
              <a:spcAft>
                <a:spcPts val="600"/>
              </a:spcAft>
              <a:buNone/>
              <a:tabLst>
                <a:tab pos="7442200" algn="l"/>
              </a:tabLst>
            </a:pPr>
            <a:r>
              <a:rPr lang="en-GB" sz="1400" dirty="0">
                <a:solidFill>
                  <a:schemeClr val="tx1"/>
                </a:solidFill>
              </a:rPr>
              <a:t> </a:t>
            </a:r>
          </a:p>
          <a:p>
            <a:pPr indent="0">
              <a:lnSpc>
                <a:spcPct val="150000"/>
              </a:lnSpc>
              <a:spcBef>
                <a:spcPts val="600"/>
              </a:spcBef>
              <a:spcAft>
                <a:spcPts val="600"/>
              </a:spcAft>
              <a:buNone/>
              <a:tabLst>
                <a:tab pos="7442200" algn="l"/>
              </a:tabLst>
            </a:pPr>
            <a:r>
              <a:rPr lang="en-GB" sz="1400" b="0" dirty="0">
                <a:solidFill>
                  <a:schemeClr val="tx1"/>
                </a:solidFill>
              </a:rPr>
              <a:t>© European Union, </a:t>
            </a:r>
            <a:r>
              <a:rPr lang="en-GB" sz="1400" b="0" dirty="0" smtClean="0">
                <a:solidFill>
                  <a:schemeClr val="tx1"/>
                </a:solidFill>
              </a:rPr>
              <a:t>2014</a:t>
            </a:r>
            <a:endParaRPr lang="en-GB" sz="1400" b="0" dirty="0">
              <a:solidFill>
                <a:schemeClr val="tx1"/>
              </a:solidFill>
            </a:endParaRPr>
          </a:p>
        </p:txBody>
      </p:sp>
    </p:spTree>
    <p:extLst>
      <p:ext uri="{BB962C8B-B14F-4D97-AF65-F5344CB8AC3E}">
        <p14:creationId xmlns:p14="http://schemas.microsoft.com/office/powerpoint/2010/main" val="301720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Status of this EIRA version</a:t>
            </a:r>
            <a:endParaRPr lang="en-GB" sz="2400" dirty="0"/>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5</a:t>
            </a:fld>
            <a:endParaRPr lang="en-GB" dirty="0"/>
          </a:p>
        </p:txBody>
      </p:sp>
      <p:sp>
        <p:nvSpPr>
          <p:cNvPr id="5" name="Rectangle 4"/>
          <p:cNvSpPr/>
          <p:nvPr/>
        </p:nvSpPr>
        <p:spPr>
          <a:xfrm>
            <a:off x="713510" y="2132855"/>
            <a:ext cx="7716981" cy="3992173"/>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08000" algn="just">
              <a:lnSpc>
                <a:spcPct val="150000"/>
              </a:lnSpc>
              <a:spcBef>
                <a:spcPts val="600"/>
              </a:spcBef>
              <a:spcAft>
                <a:spcPts val="600"/>
              </a:spcAft>
              <a:tabLst>
                <a:tab pos="7442200" algn="l"/>
              </a:tabLst>
            </a:pPr>
            <a:endParaRPr lang="en-GB" sz="1400" b="0" dirty="0" smtClean="0">
              <a:solidFill>
                <a:schemeClr val="tx1"/>
              </a:solidFill>
            </a:endParaRPr>
          </a:p>
          <a:p>
            <a:pPr marL="108000" algn="just">
              <a:lnSpc>
                <a:spcPct val="150000"/>
              </a:lnSpc>
              <a:spcBef>
                <a:spcPts val="600"/>
              </a:spcBef>
              <a:spcAft>
                <a:spcPts val="600"/>
              </a:spcAft>
              <a:tabLst>
                <a:tab pos="7442200" algn="l"/>
              </a:tabLst>
            </a:pPr>
            <a:r>
              <a:rPr lang="en-GB" sz="1400" b="0" dirty="0" smtClean="0">
                <a:solidFill>
                  <a:schemeClr val="tx1"/>
                </a:solidFill>
              </a:rPr>
              <a:t>The current version of the EIRA is the version taken over from the previous EIA contractor.</a:t>
            </a:r>
          </a:p>
          <a:p>
            <a:pPr marL="108000" algn="just">
              <a:lnSpc>
                <a:spcPct val="150000"/>
              </a:lnSpc>
              <a:spcBef>
                <a:spcPts val="600"/>
              </a:spcBef>
              <a:spcAft>
                <a:spcPts val="600"/>
              </a:spcAft>
              <a:tabLst>
                <a:tab pos="7442200" algn="l"/>
              </a:tabLst>
            </a:pPr>
            <a:r>
              <a:rPr lang="en-GB" sz="1400" dirty="0">
                <a:solidFill>
                  <a:schemeClr val="tx1"/>
                </a:solidFill>
              </a:rPr>
              <a:t>On </a:t>
            </a:r>
            <a:r>
              <a:rPr lang="en-GB" sz="1400" dirty="0" smtClean="0">
                <a:solidFill>
                  <a:schemeClr val="tx1"/>
                </a:solidFill>
              </a:rPr>
              <a:t>12</a:t>
            </a:r>
            <a:r>
              <a:rPr lang="en-GB" sz="1400" baseline="30000" dirty="0" smtClean="0">
                <a:solidFill>
                  <a:schemeClr val="tx1"/>
                </a:solidFill>
              </a:rPr>
              <a:t>th</a:t>
            </a:r>
            <a:r>
              <a:rPr lang="en-GB" sz="1400" dirty="0" smtClean="0">
                <a:solidFill>
                  <a:schemeClr val="tx1"/>
                </a:solidFill>
              </a:rPr>
              <a:t> of </a:t>
            </a:r>
            <a:r>
              <a:rPr lang="en-GB" sz="1400" dirty="0">
                <a:solidFill>
                  <a:schemeClr val="tx1"/>
                </a:solidFill>
              </a:rPr>
              <a:t>June 2014, the ISA coordination group endorsed the current </a:t>
            </a:r>
            <a:r>
              <a:rPr lang="en-GB" sz="1400" dirty="0" smtClean="0">
                <a:solidFill>
                  <a:schemeClr val="tx1"/>
                </a:solidFill>
              </a:rPr>
              <a:t>version </a:t>
            </a:r>
            <a:r>
              <a:rPr lang="en-GB" sz="1400" dirty="0">
                <a:solidFill>
                  <a:schemeClr val="tx1"/>
                </a:solidFill>
              </a:rPr>
              <a:t>of the EIRA </a:t>
            </a:r>
            <a:r>
              <a:rPr lang="en-GB" sz="1400" dirty="0" smtClean="0">
                <a:solidFill>
                  <a:schemeClr val="tx1"/>
                </a:solidFill>
              </a:rPr>
              <a:t>stating </a:t>
            </a:r>
            <a:r>
              <a:rPr lang="en-GB" sz="1400" dirty="0">
                <a:solidFill>
                  <a:schemeClr val="tx1"/>
                </a:solidFill>
              </a:rPr>
              <a:t>that </a:t>
            </a:r>
            <a:r>
              <a:rPr lang="en-GB" sz="1400" dirty="0" smtClean="0">
                <a:solidFill>
                  <a:schemeClr val="tx1"/>
                </a:solidFill>
              </a:rPr>
              <a:t>it is mature </a:t>
            </a:r>
            <a:r>
              <a:rPr lang="en-GB" sz="1400" dirty="0">
                <a:solidFill>
                  <a:schemeClr val="tx1"/>
                </a:solidFill>
              </a:rPr>
              <a:t>enough to go to public consultation and to be used in pilots.</a:t>
            </a:r>
          </a:p>
          <a:p>
            <a:pPr marL="108000" algn="just">
              <a:lnSpc>
                <a:spcPct val="150000"/>
              </a:lnSpc>
              <a:spcBef>
                <a:spcPts val="600"/>
              </a:spcBef>
              <a:spcAft>
                <a:spcPts val="600"/>
              </a:spcAft>
              <a:tabLst>
                <a:tab pos="7442200" algn="l"/>
              </a:tabLst>
            </a:pPr>
            <a:r>
              <a:rPr lang="en-GB" sz="1400" b="0" dirty="0" smtClean="0">
                <a:solidFill>
                  <a:schemeClr val="tx1"/>
                </a:solidFill>
              </a:rPr>
              <a:t>The current EIA contractor published this version as the </a:t>
            </a:r>
            <a:r>
              <a:rPr lang="en-GB" sz="1400" b="1" dirty="0" smtClean="0">
                <a:solidFill>
                  <a:schemeClr val="tx1"/>
                </a:solidFill>
              </a:rPr>
              <a:t>EIRA release v0.8.3 beta</a:t>
            </a:r>
            <a:r>
              <a:rPr lang="en-GB" sz="1400" b="0" dirty="0" smtClean="0">
                <a:solidFill>
                  <a:schemeClr val="tx1"/>
                </a:solidFill>
              </a:rPr>
              <a:t>. More information of the versioning of EIRA and Cartography Tool releases can be found in </a:t>
            </a:r>
            <a:r>
              <a:rPr lang="en-GB" sz="1400" dirty="0">
                <a:solidFill>
                  <a:schemeClr val="tx1"/>
                </a:solidFill>
              </a:rPr>
              <a:t>EIA’s deliverable </a:t>
            </a:r>
            <a:r>
              <a:rPr lang="en-GB" sz="1400" i="1" dirty="0">
                <a:solidFill>
                  <a:schemeClr val="tx1"/>
                </a:solidFill>
              </a:rPr>
              <a:t>D02.04 – EIRA and Cartography tool releases </a:t>
            </a:r>
            <a:r>
              <a:rPr lang="en-GB" sz="1400" i="1" dirty="0" smtClean="0">
                <a:solidFill>
                  <a:schemeClr val="tx1"/>
                </a:solidFill>
              </a:rPr>
              <a:t>roadmap</a:t>
            </a:r>
            <a:r>
              <a:rPr lang="en-GB" sz="1400" dirty="0" smtClean="0">
                <a:solidFill>
                  <a:schemeClr val="tx1"/>
                </a:solidFill>
              </a:rPr>
              <a:t>.</a:t>
            </a:r>
          </a:p>
          <a:p>
            <a:pPr marL="108000">
              <a:lnSpc>
                <a:spcPct val="150000"/>
              </a:lnSpc>
              <a:spcBef>
                <a:spcPts val="600"/>
              </a:spcBef>
              <a:spcAft>
                <a:spcPts val="600"/>
              </a:spcAft>
              <a:tabLst>
                <a:tab pos="7442200" algn="l"/>
              </a:tabLst>
            </a:pPr>
            <a:r>
              <a:rPr lang="en-GB" sz="1400" b="0" dirty="0" smtClean="0">
                <a:solidFill>
                  <a:schemeClr val="tx1"/>
                </a:solidFill>
              </a:rPr>
              <a:t>The EIRA release v0.8.3 is published on Joinup</a:t>
            </a:r>
            <a:r>
              <a:rPr lang="en-GB" sz="1400" dirty="0">
                <a:solidFill>
                  <a:schemeClr val="tx1"/>
                </a:solidFill>
              </a:rPr>
              <a:t>: </a:t>
            </a:r>
            <a:r>
              <a:rPr lang="en-GB" sz="1400" dirty="0">
                <a:solidFill>
                  <a:schemeClr val="tx1"/>
                </a:solidFill>
                <a:hlinkClick r:id="rId3"/>
              </a:rPr>
              <a:t>https://</a:t>
            </a:r>
            <a:r>
              <a:rPr lang="en-GB" sz="1400" dirty="0" smtClean="0">
                <a:solidFill>
                  <a:schemeClr val="tx1"/>
                </a:solidFill>
                <a:hlinkClick r:id="rId3"/>
              </a:rPr>
              <a:t>joinup.ec.europa.eu/asset/eia/description</a:t>
            </a:r>
            <a:endParaRPr lang="en-GB" sz="1400" dirty="0" smtClean="0">
              <a:solidFill>
                <a:schemeClr val="tx1"/>
              </a:solidFill>
            </a:endParaRPr>
          </a:p>
          <a:p>
            <a:pPr marL="108000">
              <a:lnSpc>
                <a:spcPct val="150000"/>
              </a:lnSpc>
              <a:spcBef>
                <a:spcPts val="600"/>
              </a:spcBef>
              <a:spcAft>
                <a:spcPts val="600"/>
              </a:spcAft>
              <a:tabLst>
                <a:tab pos="7442200" algn="l"/>
              </a:tabLst>
            </a:pPr>
            <a:r>
              <a:rPr lang="en-GB" sz="1400" dirty="0" err="1" smtClean="0">
                <a:solidFill>
                  <a:srgbClr val="000000"/>
                </a:solidFill>
              </a:rPr>
              <a:t>ArchiMate</a:t>
            </a:r>
            <a:r>
              <a:rPr lang="en-GB" sz="1400" dirty="0">
                <a:solidFill>
                  <a:srgbClr val="000000"/>
                </a:solidFill>
              </a:rPr>
              <a:t>® and TOGAF® are registered trademarks of The Open Group.</a:t>
            </a:r>
            <a:endParaRPr lang="en-GB" sz="1400" dirty="0">
              <a:solidFill>
                <a:srgbClr val="000000"/>
              </a:solidFill>
            </a:endParaRPr>
          </a:p>
        </p:txBody>
      </p:sp>
    </p:spTree>
    <p:extLst>
      <p:ext uri="{BB962C8B-B14F-4D97-AF65-F5344CB8AC3E}">
        <p14:creationId xmlns:p14="http://schemas.microsoft.com/office/powerpoint/2010/main" val="382670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GB" sz="2400" dirty="0" smtClean="0"/>
              <a:t>Key </a:t>
            </a:r>
            <a:r>
              <a:rPr lang="en-GB" sz="2400" dirty="0"/>
              <a:t>take-away messages </a:t>
            </a:r>
            <a:r>
              <a:rPr lang="en-GB" sz="2400" dirty="0" smtClean="0"/>
              <a:t/>
            </a:r>
            <a:br>
              <a:rPr lang="en-GB" sz="2400" dirty="0" smtClean="0"/>
            </a:br>
            <a:r>
              <a:rPr lang="en-GB" sz="2400" dirty="0" smtClean="0"/>
              <a:t>of </a:t>
            </a:r>
            <a:r>
              <a:rPr lang="en-GB" sz="2400" dirty="0"/>
              <a:t>the EIRA</a:t>
            </a:r>
          </a:p>
        </p:txBody>
      </p:sp>
      <p:sp>
        <p:nvSpPr>
          <p:cNvPr id="7" name="Slide Number Placeholder 6"/>
          <p:cNvSpPr>
            <a:spLocks noGrp="1"/>
          </p:cNvSpPr>
          <p:nvPr>
            <p:ph type="sldNum" sz="quarter" idx="4"/>
          </p:nvPr>
        </p:nvSpPr>
        <p:spPr/>
        <p:txBody>
          <a:bodyPr/>
          <a:lstStyle/>
          <a:p>
            <a:pPr>
              <a:defRPr/>
            </a:pPr>
            <a:fld id="{A9BA4215-037C-415B-9BFE-9EED1948B078}" type="slidenum">
              <a:rPr lang="en-GB" smtClean="0">
                <a:solidFill>
                  <a:srgbClr val="30529D"/>
                </a:solidFill>
              </a:rPr>
              <a:pPr>
                <a:defRPr/>
              </a:pPr>
              <a:t>6</a:t>
            </a:fld>
            <a:endParaRPr lang="en-GB" dirty="0">
              <a:solidFill>
                <a:srgbClr val="30529D"/>
              </a:solidFill>
            </a:endParaRPr>
          </a:p>
        </p:txBody>
      </p:sp>
      <p:sp>
        <p:nvSpPr>
          <p:cNvPr id="16" name="Content Placeholder 3"/>
          <p:cNvSpPr txBox="1">
            <a:spLocks/>
          </p:cNvSpPr>
          <p:nvPr/>
        </p:nvSpPr>
        <p:spPr>
          <a:xfrm>
            <a:off x="226873" y="1527175"/>
            <a:ext cx="8503470" cy="4683125"/>
          </a:xfrm>
          <a:prstGeom prst="rect">
            <a:avLst/>
          </a:prstGeom>
        </p:spPr>
        <p:txBody>
          <a:bodyPr/>
          <a:lstStyle>
            <a:lvl1pPr marL="342900" indent="-342900" algn="l" rtl="0" eaLnBrk="0" fontAlgn="base" hangingPunct="0">
              <a:spcBef>
                <a:spcPct val="20000"/>
              </a:spcBef>
              <a:spcAft>
                <a:spcPct val="0"/>
              </a:spcAft>
              <a:buClr>
                <a:schemeClr val="accent1"/>
              </a:buClr>
              <a:buChar char="•"/>
              <a:defRPr sz="2200">
                <a:solidFill>
                  <a:srgbClr val="6B7C85"/>
                </a:solidFill>
                <a:latin typeface="+mn-lt"/>
                <a:ea typeface="ＭＳ Ｐゴシック" charset="0"/>
                <a:cs typeface="+mn-cs"/>
              </a:defRPr>
            </a:lvl1pPr>
            <a:lvl2pPr marL="742950" indent="-285750" algn="l" rtl="0" eaLnBrk="0" fontAlgn="base" hangingPunct="0">
              <a:spcBef>
                <a:spcPct val="20000"/>
              </a:spcBef>
              <a:spcAft>
                <a:spcPct val="0"/>
              </a:spcAft>
              <a:buClr>
                <a:schemeClr val="hlink"/>
              </a:buClr>
              <a:buFont typeface="Trebuchet MS" pitchFamily="34" charset="0"/>
              <a:buChar char="–"/>
              <a:defRPr sz="2000">
                <a:solidFill>
                  <a:srgbClr val="6B7C85"/>
                </a:solidFill>
                <a:latin typeface="+mn-lt"/>
                <a:ea typeface="ＭＳ Ｐゴシック" pitchFamily="34" charset="-128"/>
                <a:cs typeface="Arial" charset="0"/>
              </a:defRPr>
            </a:lvl2pPr>
            <a:lvl3pPr marL="1143000" indent="-228600" algn="l" rtl="0" eaLnBrk="0" fontAlgn="base" hangingPunct="0">
              <a:spcBef>
                <a:spcPct val="20000"/>
              </a:spcBef>
              <a:spcAft>
                <a:spcPct val="0"/>
              </a:spcAft>
              <a:buClr>
                <a:schemeClr val="tx1"/>
              </a:buClr>
              <a:buChar char="•"/>
              <a:defRPr>
                <a:solidFill>
                  <a:srgbClr val="6B7C85"/>
                </a:solidFill>
                <a:latin typeface="+mn-lt"/>
                <a:ea typeface="ＭＳ Ｐゴシック" pitchFamily="34" charset="-128"/>
                <a:cs typeface="Arial" charset="0"/>
              </a:defRPr>
            </a:lvl3pPr>
            <a:lvl4pPr marL="1600200" indent="-228600" algn="l" rtl="0" eaLnBrk="0" fontAlgn="base" hangingPunct="0">
              <a:spcBef>
                <a:spcPct val="20000"/>
              </a:spcBef>
              <a:spcAft>
                <a:spcPct val="0"/>
              </a:spcAft>
              <a:buClr>
                <a:schemeClr val="folHlink"/>
              </a:buClr>
              <a:buFont typeface="Trebuchet MS" pitchFamily="34" charset="0"/>
              <a:buChar char="–"/>
              <a:defRPr sz="1600">
                <a:solidFill>
                  <a:srgbClr val="6B7C85"/>
                </a:solidFill>
                <a:latin typeface="+mn-lt"/>
                <a:ea typeface="ＭＳ Ｐゴシック" pitchFamily="34" charset="-128"/>
                <a:cs typeface="Arial" charset="0"/>
              </a:defRPr>
            </a:lvl4pPr>
            <a:lvl5pPr marL="2057400" indent="-228600" algn="l" rtl="0" eaLnBrk="0" fontAlgn="base" hangingPunct="0">
              <a:spcBef>
                <a:spcPct val="20000"/>
              </a:spcBef>
              <a:spcAft>
                <a:spcPct val="0"/>
              </a:spcAft>
              <a:buClr>
                <a:schemeClr val="tx2"/>
              </a:buClr>
              <a:buChar char="•"/>
              <a:defRPr sz="1600">
                <a:solidFill>
                  <a:srgbClr val="6B7C85"/>
                </a:solidFill>
                <a:latin typeface="+mn-lt"/>
                <a:ea typeface="ＭＳ Ｐゴシック" pitchFamily="34" charset="-128"/>
                <a:cs typeface="Arial" charset="0"/>
              </a:defRPr>
            </a:lvl5pPr>
            <a:lvl6pPr marL="2514600" indent="-228600" algn="l" rtl="0" fontAlgn="base">
              <a:spcBef>
                <a:spcPct val="20000"/>
              </a:spcBef>
              <a:spcAft>
                <a:spcPct val="0"/>
              </a:spcAft>
              <a:buClr>
                <a:schemeClr val="tx2"/>
              </a:buClr>
              <a:buChar char="•"/>
              <a:defRPr sz="1600">
                <a:solidFill>
                  <a:srgbClr val="6B7C85"/>
                </a:solidFill>
                <a:latin typeface="+mn-lt"/>
                <a:cs typeface="+mn-cs"/>
              </a:defRPr>
            </a:lvl6pPr>
            <a:lvl7pPr marL="2971800" indent="-228600" algn="l" rtl="0" fontAlgn="base">
              <a:spcBef>
                <a:spcPct val="20000"/>
              </a:spcBef>
              <a:spcAft>
                <a:spcPct val="0"/>
              </a:spcAft>
              <a:buClr>
                <a:schemeClr val="tx2"/>
              </a:buClr>
              <a:buChar char="•"/>
              <a:defRPr sz="1600">
                <a:solidFill>
                  <a:srgbClr val="6B7C85"/>
                </a:solidFill>
                <a:latin typeface="+mn-lt"/>
                <a:cs typeface="+mn-cs"/>
              </a:defRPr>
            </a:lvl7pPr>
            <a:lvl8pPr marL="3429000" indent="-228600" algn="l" rtl="0" fontAlgn="base">
              <a:spcBef>
                <a:spcPct val="20000"/>
              </a:spcBef>
              <a:spcAft>
                <a:spcPct val="0"/>
              </a:spcAft>
              <a:buClr>
                <a:schemeClr val="tx2"/>
              </a:buClr>
              <a:buChar char="•"/>
              <a:defRPr sz="1600">
                <a:solidFill>
                  <a:srgbClr val="6B7C85"/>
                </a:solidFill>
                <a:latin typeface="+mn-lt"/>
                <a:cs typeface="+mn-cs"/>
              </a:defRPr>
            </a:lvl8pPr>
            <a:lvl9pPr marL="3886200" indent="-228600" algn="l" rtl="0" fontAlgn="base">
              <a:spcBef>
                <a:spcPct val="20000"/>
              </a:spcBef>
              <a:spcAft>
                <a:spcPct val="0"/>
              </a:spcAft>
              <a:buClr>
                <a:schemeClr val="tx2"/>
              </a:buClr>
              <a:buChar char="•"/>
              <a:defRPr sz="1600">
                <a:solidFill>
                  <a:srgbClr val="6B7C85"/>
                </a:solidFill>
                <a:latin typeface="+mn-lt"/>
                <a:cs typeface="+mn-cs"/>
              </a:defRPr>
            </a:lvl9pPr>
          </a:lstStyle>
          <a:p>
            <a:pPr>
              <a:spcAft>
                <a:spcPts val="1200"/>
              </a:spcAft>
              <a:buClr>
                <a:srgbClr val="2B9DD4"/>
              </a:buClr>
            </a:pPr>
            <a:r>
              <a:rPr lang="en-GB" sz="1800" dirty="0" smtClean="0">
                <a:solidFill>
                  <a:srgbClr val="18294E"/>
                </a:solidFill>
              </a:rPr>
              <a:t>The European Interoperability Reference Architecture (EIRA) is an application of Enterprise Architecture with a focus on </a:t>
            </a:r>
            <a:r>
              <a:rPr lang="en-GB" sz="1800" b="1" dirty="0" smtClean="0">
                <a:solidFill>
                  <a:srgbClr val="18294E"/>
                </a:solidFill>
              </a:rPr>
              <a:t>interoperability in the public sector.</a:t>
            </a:r>
          </a:p>
          <a:p>
            <a:pPr>
              <a:spcAft>
                <a:spcPts val="1200"/>
              </a:spcAft>
              <a:buClr>
                <a:srgbClr val="2B9DD4"/>
              </a:buClr>
            </a:pPr>
            <a:r>
              <a:rPr lang="en-GB" sz="1800" dirty="0" smtClean="0">
                <a:solidFill>
                  <a:srgbClr val="18294E"/>
                </a:solidFill>
              </a:rPr>
              <a:t>The European Interoperability Reference Architecture is based on the </a:t>
            </a:r>
            <a:r>
              <a:rPr lang="en-GB" sz="1800" b="1" dirty="0" smtClean="0">
                <a:solidFill>
                  <a:srgbClr val="18294E"/>
                </a:solidFill>
              </a:rPr>
              <a:t>Service Oriented Architecture</a:t>
            </a:r>
            <a:r>
              <a:rPr lang="en-GB" sz="1800" dirty="0" smtClean="0">
                <a:solidFill>
                  <a:srgbClr val="18294E"/>
                </a:solidFill>
              </a:rPr>
              <a:t> style and uses the </a:t>
            </a:r>
            <a:r>
              <a:rPr lang="en-GB" sz="1800" b="1" dirty="0" err="1" smtClean="0">
                <a:solidFill>
                  <a:srgbClr val="18294E"/>
                </a:solidFill>
              </a:rPr>
              <a:t>Archimate</a:t>
            </a:r>
            <a:r>
              <a:rPr lang="en-GB" sz="1800" b="1" dirty="0" smtClean="0">
                <a:solidFill>
                  <a:srgbClr val="18294E"/>
                </a:solidFill>
              </a:rPr>
              <a:t> </a:t>
            </a:r>
            <a:r>
              <a:rPr lang="en-GB" sz="1800" dirty="0" smtClean="0">
                <a:solidFill>
                  <a:srgbClr val="18294E"/>
                </a:solidFill>
              </a:rPr>
              <a:t>modelling notation.</a:t>
            </a:r>
          </a:p>
          <a:p>
            <a:pPr>
              <a:spcAft>
                <a:spcPts val="1200"/>
              </a:spcAft>
              <a:buClr>
                <a:srgbClr val="2B9DD4"/>
              </a:buClr>
            </a:pPr>
            <a:r>
              <a:rPr lang="en-GB" sz="1800" dirty="0" smtClean="0">
                <a:solidFill>
                  <a:srgbClr val="18294E"/>
                </a:solidFill>
              </a:rPr>
              <a:t>EIRA implements the </a:t>
            </a:r>
            <a:r>
              <a:rPr lang="en-GB" sz="1800" b="1" dirty="0" smtClean="0">
                <a:solidFill>
                  <a:srgbClr val="18294E"/>
                </a:solidFill>
              </a:rPr>
              <a:t>European Interoperability Framework </a:t>
            </a:r>
            <a:r>
              <a:rPr lang="en-GB" sz="1800" dirty="0" smtClean="0">
                <a:solidFill>
                  <a:srgbClr val="18294E"/>
                </a:solidFill>
              </a:rPr>
              <a:t>(EIF). There is a full alignment between the EIRA and the EIF.</a:t>
            </a:r>
          </a:p>
          <a:p>
            <a:pPr>
              <a:spcAft>
                <a:spcPts val="1200"/>
              </a:spcAft>
              <a:buClr>
                <a:srgbClr val="2B9DD4"/>
              </a:buClr>
            </a:pPr>
            <a:r>
              <a:rPr lang="en-GB" sz="1800" dirty="0" smtClean="0">
                <a:solidFill>
                  <a:srgbClr val="18294E"/>
                </a:solidFill>
              </a:rPr>
              <a:t>Each view of the European Interoperability Reference Architecture  is defined in terms of the </a:t>
            </a:r>
            <a:r>
              <a:rPr lang="en-GB" sz="1800" b="1" dirty="0" smtClean="0">
                <a:solidFill>
                  <a:srgbClr val="18294E"/>
                </a:solidFill>
              </a:rPr>
              <a:t>interoperability aspects </a:t>
            </a:r>
            <a:r>
              <a:rPr lang="en-GB" sz="1800" dirty="0" smtClean="0">
                <a:solidFill>
                  <a:srgbClr val="18294E"/>
                </a:solidFill>
              </a:rPr>
              <a:t>that are supported.</a:t>
            </a:r>
          </a:p>
          <a:p>
            <a:pPr>
              <a:spcAft>
                <a:spcPts val="1200"/>
              </a:spcAft>
              <a:buClr>
                <a:srgbClr val="2B9DD4"/>
              </a:buClr>
            </a:pPr>
            <a:r>
              <a:rPr lang="en-GB" sz="1800" dirty="0" smtClean="0">
                <a:solidFill>
                  <a:srgbClr val="18294E"/>
                </a:solidFill>
              </a:rPr>
              <a:t>Views of the European Interoperability Reference Architecture are linked through designated </a:t>
            </a:r>
            <a:r>
              <a:rPr lang="en-GB" sz="1800" b="1" dirty="0" smtClean="0">
                <a:solidFill>
                  <a:srgbClr val="18294E"/>
                </a:solidFill>
              </a:rPr>
              <a:t>entry and exit building blocks </a:t>
            </a:r>
            <a:r>
              <a:rPr lang="en-GB" sz="1800" dirty="0" smtClean="0">
                <a:solidFill>
                  <a:srgbClr val="18294E"/>
                </a:solidFill>
              </a:rPr>
              <a:t>following a layered approach.</a:t>
            </a:r>
          </a:p>
          <a:p>
            <a:pPr>
              <a:spcAft>
                <a:spcPts val="1200"/>
              </a:spcAft>
              <a:buClr>
                <a:srgbClr val="2B9DD4"/>
              </a:buClr>
            </a:pPr>
            <a:r>
              <a:rPr lang="en-GB" sz="1800" dirty="0" smtClean="0">
                <a:solidFill>
                  <a:srgbClr val="18294E"/>
                </a:solidFill>
              </a:rPr>
              <a:t>The ambition of the EIRA is to provide </a:t>
            </a:r>
            <a:r>
              <a:rPr lang="en-GB" sz="1800" b="1" dirty="0" smtClean="0">
                <a:solidFill>
                  <a:srgbClr val="18294E"/>
                </a:solidFill>
              </a:rPr>
              <a:t>real value to the European public administration</a:t>
            </a:r>
            <a:r>
              <a:rPr lang="en-GB" sz="1800" dirty="0" smtClean="0">
                <a:solidFill>
                  <a:srgbClr val="18294E"/>
                </a:solidFill>
              </a:rPr>
              <a:t>, both at the Member States level as to the European Institutions level. The EIRA is developed in collaboration with the Member States.</a:t>
            </a:r>
            <a:endParaRPr lang="en-GB" sz="1800" dirty="0">
              <a:solidFill>
                <a:srgbClr val="18294E"/>
              </a:solidFill>
            </a:endParaRPr>
          </a:p>
        </p:txBody>
      </p:sp>
    </p:spTree>
    <p:extLst>
      <p:ext uri="{BB962C8B-B14F-4D97-AF65-F5344CB8AC3E}">
        <p14:creationId xmlns:p14="http://schemas.microsoft.com/office/powerpoint/2010/main" val="1389018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Content</a:t>
            </a:r>
            <a:endParaRPr lang="en-GB" sz="2400" dirty="0"/>
          </a:p>
        </p:txBody>
      </p:sp>
      <p:sp>
        <p:nvSpPr>
          <p:cNvPr id="19" name="Text Box 30"/>
          <p:cNvSpPr txBox="1">
            <a:spLocks noChangeArrowheads="1"/>
          </p:cNvSpPr>
          <p:nvPr/>
        </p:nvSpPr>
        <p:spPr bwMode="auto">
          <a:xfrm>
            <a:off x="1678447" y="3196247"/>
            <a:ext cx="2087366" cy="307777"/>
          </a:xfrm>
          <a:prstGeom prst="rect">
            <a:avLst/>
          </a:prstGeom>
          <a:noFill/>
          <a:ln w="9525" algn="ctr">
            <a:noFill/>
            <a:miter lim="800000"/>
            <a:headEnd/>
            <a:tailEnd/>
          </a:ln>
        </p:spPr>
        <p:txBody>
          <a:bodyPr wrap="none" lIns="0" tIns="0" rIns="0" bIns="0" anchor="ctr">
            <a:spAutoFit/>
          </a:bodyPr>
          <a:lstStyle>
            <a:defPPr>
              <a:defRPr lang="en-US"/>
            </a:defPPr>
            <a:lvl1pPr>
              <a:lnSpc>
                <a:spcPts val="2399"/>
              </a:lnSpc>
              <a:spcBef>
                <a:spcPct val="100000"/>
              </a:spcBef>
              <a:spcAft>
                <a:spcPts val="100"/>
              </a:spcAft>
              <a:tabLst>
                <a:tab pos="5379175" algn="l"/>
              </a:tabLst>
              <a:defRPr sz="1600" b="1">
                <a:solidFill>
                  <a:srgbClr val="0075A4"/>
                </a:solidFill>
                <a:latin typeface="+mn-lt"/>
              </a:defRPr>
            </a:lvl1pPr>
          </a:lstStyle>
          <a:p>
            <a:r>
              <a:rPr lang="en-GB" dirty="0" smtClean="0"/>
              <a:t>Introduction &amp; overview</a:t>
            </a:r>
            <a:endParaRPr lang="en-GB" dirty="0"/>
          </a:p>
        </p:txBody>
      </p:sp>
      <p:cxnSp>
        <p:nvCxnSpPr>
          <p:cNvPr id="20" name="AutoShape 26"/>
          <p:cNvCxnSpPr>
            <a:cxnSpLocks noChangeShapeType="1"/>
            <a:stCxn id="24" idx="4"/>
          </p:cNvCxnSpPr>
          <p:nvPr/>
        </p:nvCxnSpPr>
        <p:spPr bwMode="auto">
          <a:xfrm>
            <a:off x="1235351" y="3562480"/>
            <a:ext cx="0" cy="3295520"/>
          </a:xfrm>
          <a:prstGeom prst="straightConnector1">
            <a:avLst/>
          </a:prstGeom>
          <a:solidFill>
            <a:srgbClr val="FFFFFF"/>
          </a:solidFill>
          <a:ln w="38100" algn="ctr">
            <a:solidFill>
              <a:srgbClr val="00AEF0"/>
            </a:solidFill>
            <a:round/>
            <a:headEnd/>
            <a:tailEnd/>
          </a:ln>
        </p:spPr>
      </p:cxnSp>
      <p:sp>
        <p:nvSpPr>
          <p:cNvPr id="21" name="Text Box 25"/>
          <p:cNvSpPr txBox="1">
            <a:spLocks noChangeArrowheads="1"/>
          </p:cNvSpPr>
          <p:nvPr/>
        </p:nvSpPr>
        <p:spPr bwMode="auto">
          <a:xfrm>
            <a:off x="1678447" y="4276299"/>
            <a:ext cx="1778628" cy="307777"/>
          </a:xfrm>
          <a:prstGeom prst="rect">
            <a:avLst/>
          </a:prstGeom>
          <a:noFill/>
          <a:ln w="9525" algn="ctr">
            <a:noFill/>
            <a:miter lim="800000"/>
            <a:headEnd/>
            <a:tailEnd/>
          </a:ln>
        </p:spPr>
        <p:txBody>
          <a:bodyPr wrap="none" lIns="0" tIns="0" rIns="0" bIns="0" anchor="ctr">
            <a:spAutoFit/>
          </a:bodyPr>
          <a:lstStyle>
            <a:defPPr>
              <a:defRPr lang="en-US"/>
            </a:defPPr>
            <a:lvl1pPr>
              <a:lnSpc>
                <a:spcPts val="2399"/>
              </a:lnSpc>
              <a:spcBef>
                <a:spcPct val="100000"/>
              </a:spcBef>
              <a:spcAft>
                <a:spcPts val="100"/>
              </a:spcAft>
              <a:tabLst>
                <a:tab pos="5379175" algn="l"/>
              </a:tabLst>
              <a:defRPr sz="1600" b="1">
                <a:solidFill>
                  <a:srgbClr val="0075A4"/>
                </a:solidFill>
                <a:latin typeface="+mn-lt"/>
              </a:defRPr>
            </a:lvl1pPr>
          </a:lstStyle>
          <a:p>
            <a:r>
              <a:rPr lang="en-GB" dirty="0" smtClean="0"/>
              <a:t>Questions &amp; Support</a:t>
            </a:r>
            <a:endParaRPr lang="en-GB" dirty="0"/>
          </a:p>
        </p:txBody>
      </p:sp>
      <p:sp>
        <p:nvSpPr>
          <p:cNvPr id="24" name="AutoShape 29"/>
          <p:cNvSpPr>
            <a:spLocks noChangeArrowheads="1"/>
          </p:cNvSpPr>
          <p:nvPr/>
        </p:nvSpPr>
        <p:spPr bwMode="auto">
          <a:xfrm>
            <a:off x="1022951" y="3137790"/>
            <a:ext cx="424800" cy="424690"/>
          </a:xfrm>
          <a:prstGeom prst="ellipse">
            <a:avLst/>
          </a:prstGeom>
          <a:solidFill>
            <a:srgbClr val="FFFFFF"/>
          </a:solidFill>
          <a:ln w="38100" algn="ctr">
            <a:solidFill>
              <a:srgbClr val="00AEF0"/>
            </a:solid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smtClean="0">
                <a:ln>
                  <a:noFill/>
                </a:ln>
                <a:solidFill>
                  <a:srgbClr val="0075A4"/>
                </a:solidFill>
                <a:effectLst/>
                <a:uLnTx/>
                <a:uFillTx/>
                <a:latin typeface="+mn-lt"/>
              </a:rPr>
              <a:t>1</a:t>
            </a:r>
          </a:p>
        </p:txBody>
      </p:sp>
      <p:sp>
        <p:nvSpPr>
          <p:cNvPr id="26" name="Text Box 44"/>
          <p:cNvSpPr txBox="1">
            <a:spLocks noChangeArrowheads="1"/>
          </p:cNvSpPr>
          <p:nvPr/>
        </p:nvSpPr>
        <p:spPr bwMode="auto">
          <a:xfrm>
            <a:off x="1678447" y="3753393"/>
            <a:ext cx="922625" cy="284950"/>
          </a:xfrm>
          <a:prstGeom prst="rect">
            <a:avLst/>
          </a:prstGeom>
          <a:noFill/>
          <a:ln w="9525" algn="ctr">
            <a:noFill/>
            <a:miter lim="800000"/>
            <a:headEnd/>
            <a:tailEnd/>
          </a:ln>
        </p:spPr>
        <p:txBody>
          <a:bodyPr wrap="none" lIns="0" tIns="0" rIns="0" bIns="0" anchor="ctr">
            <a:spAutoFit/>
          </a:bodyPr>
          <a:lstStyle>
            <a:defPPr>
              <a:defRPr lang="en-US"/>
            </a:defPPr>
            <a:lvl1pPr>
              <a:lnSpc>
                <a:spcPts val="2399"/>
              </a:lnSpc>
              <a:spcBef>
                <a:spcPct val="100000"/>
              </a:spcBef>
              <a:spcAft>
                <a:spcPts val="100"/>
              </a:spcAft>
              <a:tabLst>
                <a:tab pos="5379175" algn="l"/>
              </a:tabLst>
              <a:defRPr sz="1600" b="1">
                <a:solidFill>
                  <a:srgbClr val="0075A4"/>
                </a:solidFill>
                <a:latin typeface="+mn-lt"/>
              </a:defRPr>
            </a:lvl1pPr>
          </a:lstStyle>
          <a:p>
            <a:r>
              <a:rPr lang="en-GB" dirty="0" smtClean="0"/>
              <a:t>EIRA views</a:t>
            </a:r>
            <a:endParaRPr lang="en-GB" dirty="0"/>
          </a:p>
        </p:txBody>
      </p:sp>
      <p:sp>
        <p:nvSpPr>
          <p:cNvPr id="27" name="AutoShape 45"/>
          <p:cNvSpPr>
            <a:spLocks noChangeArrowheads="1"/>
          </p:cNvSpPr>
          <p:nvPr/>
        </p:nvSpPr>
        <p:spPr bwMode="auto">
          <a:xfrm>
            <a:off x="1022951" y="3674392"/>
            <a:ext cx="424800" cy="424690"/>
          </a:xfrm>
          <a:prstGeom prst="ellipse">
            <a:avLst/>
          </a:prstGeom>
          <a:solidFill>
            <a:srgbClr val="FFFFFF"/>
          </a:solidFill>
          <a:ln w="38100" algn="ctr">
            <a:solidFill>
              <a:srgbClr val="00AEF0"/>
            </a:solid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smtClean="0">
                <a:ln>
                  <a:noFill/>
                </a:ln>
                <a:solidFill>
                  <a:srgbClr val="0075A4"/>
                </a:solidFill>
                <a:effectLst/>
                <a:uLnTx/>
                <a:uFillTx/>
                <a:latin typeface="+mn-lt"/>
              </a:rPr>
              <a:t>2</a:t>
            </a:r>
          </a:p>
        </p:txBody>
      </p:sp>
      <p:sp>
        <p:nvSpPr>
          <p:cNvPr id="58" name="Slide Number Placeholder 57"/>
          <p:cNvSpPr>
            <a:spLocks noGrp="1"/>
          </p:cNvSpPr>
          <p:nvPr>
            <p:ph type="sldNum" sz="quarter" idx="4"/>
          </p:nvPr>
        </p:nvSpPr>
        <p:spPr>
          <a:xfrm>
            <a:off x="8497888" y="6473825"/>
            <a:ext cx="646112" cy="369888"/>
          </a:xfrm>
        </p:spPr>
        <p:txBody>
          <a:bodyPr/>
          <a:lstStyle/>
          <a:p>
            <a:pPr>
              <a:defRPr/>
            </a:pPr>
            <a:fld id="{A9BA4215-037C-415B-9BFE-9EED1948B078}" type="slidenum">
              <a:rPr lang="en-GB" smtClean="0"/>
              <a:pPr>
                <a:defRPr/>
              </a:pPr>
              <a:t>7</a:t>
            </a:fld>
            <a:endParaRPr lang="en-GB" dirty="0"/>
          </a:p>
        </p:txBody>
      </p:sp>
      <p:sp>
        <p:nvSpPr>
          <p:cNvPr id="25" name="AutoShape 45"/>
          <p:cNvSpPr>
            <a:spLocks noChangeArrowheads="1"/>
          </p:cNvSpPr>
          <p:nvPr/>
        </p:nvSpPr>
        <p:spPr bwMode="auto">
          <a:xfrm>
            <a:off x="1022951" y="4210994"/>
            <a:ext cx="424800" cy="424690"/>
          </a:xfrm>
          <a:prstGeom prst="ellipse">
            <a:avLst/>
          </a:prstGeom>
          <a:solidFill>
            <a:srgbClr val="FFFFFF"/>
          </a:solidFill>
          <a:ln w="38100" algn="ctr">
            <a:solidFill>
              <a:srgbClr val="00AEF0"/>
            </a:solid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dirty="0" smtClean="0">
                <a:solidFill>
                  <a:srgbClr val="0075A4"/>
                </a:solidFill>
                <a:latin typeface="+mn-lt"/>
              </a:rPr>
              <a:t>3</a:t>
            </a:r>
            <a:endParaRPr kumimoji="0" lang="en-GB" sz="1600" b="1" i="0" u="none" strike="noStrike" kern="0" cap="none" spc="0" normalizeH="0" baseline="0" dirty="0" smtClean="0">
              <a:ln>
                <a:noFill/>
              </a:ln>
              <a:solidFill>
                <a:srgbClr val="0075A4"/>
              </a:solidFill>
              <a:effectLst/>
              <a:uLnTx/>
              <a:uFillTx/>
              <a:latin typeface="+mn-lt"/>
            </a:endParaRPr>
          </a:p>
        </p:txBody>
      </p:sp>
    </p:spTree>
    <p:extLst>
      <p:ext uri="{BB962C8B-B14F-4D97-AF65-F5344CB8AC3E}">
        <p14:creationId xmlns:p14="http://schemas.microsoft.com/office/powerpoint/2010/main" val="308716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sz="3200" dirty="0" smtClean="0"/>
              <a:t>Introduction &amp; overview</a:t>
            </a:r>
            <a:endParaRPr lang="en-GB" sz="3200" dirty="0">
              <a:solidFill>
                <a:schemeClr val="bg1"/>
              </a:solidFill>
            </a:endParaRPr>
          </a:p>
        </p:txBody>
      </p:sp>
      <p:sp>
        <p:nvSpPr>
          <p:cNvPr id="6" name="AutoShape 27"/>
          <p:cNvSpPr>
            <a:spLocks noChangeArrowheads="1"/>
          </p:cNvSpPr>
          <p:nvPr/>
        </p:nvSpPr>
        <p:spPr bwMode="auto">
          <a:xfrm>
            <a:off x="427575" y="1424679"/>
            <a:ext cx="1307725" cy="1306800"/>
          </a:xfrm>
          <a:prstGeom prst="ellipse">
            <a:avLst/>
          </a:prstGeom>
          <a:solidFill>
            <a:srgbClr val="FFFFFF"/>
          </a:solidFill>
          <a:ln w="38100" algn="ctr">
            <a:noFill/>
            <a:round/>
            <a:headEnd/>
            <a:tailEnd/>
          </a:ln>
        </p:spPr>
        <p:txBody>
          <a:bodyPr wrap="none" lIns="100296" tIns="52154" rIns="100296" bIns="52154"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dirty="0" smtClean="0">
                <a:ln>
                  <a:noFill/>
                </a:ln>
                <a:solidFill>
                  <a:srgbClr val="00AEF0"/>
                </a:solidFill>
                <a:effectLst/>
                <a:uLnTx/>
                <a:uFillTx/>
                <a:latin typeface="+mn-lt"/>
              </a:rPr>
              <a:t>1</a:t>
            </a:r>
            <a:endParaRPr kumimoji="0" lang="en-GB" b="1" i="0" u="none" strike="noStrike" kern="0" cap="none" spc="0" normalizeH="0" baseline="0" dirty="0" smtClean="0">
              <a:ln>
                <a:noFill/>
              </a:ln>
              <a:solidFill>
                <a:srgbClr val="00AEF0"/>
              </a:solidFill>
              <a:effectLst/>
              <a:uLnTx/>
              <a:uFillTx/>
              <a:latin typeface="+mn-lt"/>
            </a:endParaRPr>
          </a:p>
        </p:txBody>
      </p:sp>
    </p:spTree>
    <p:extLst>
      <p:ext uri="{BB962C8B-B14F-4D97-AF65-F5344CB8AC3E}">
        <p14:creationId xmlns:p14="http://schemas.microsoft.com/office/powerpoint/2010/main" val="239994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37279"/>
            <a:ext cx="3918361" cy="623887"/>
          </a:xfrm>
        </p:spPr>
        <p:txBody>
          <a:bodyPr/>
          <a:lstStyle/>
          <a:p>
            <a:r>
              <a:rPr lang="en-GB" sz="2400" dirty="0" smtClean="0"/>
              <a:t>EIRA</a:t>
            </a:r>
            <a:r>
              <a:rPr lang="en-GB" sz="2400" dirty="0"/>
              <a:t/>
            </a:r>
            <a:br>
              <a:rPr lang="en-GB" sz="2400" dirty="0"/>
            </a:br>
            <a:r>
              <a:rPr lang="en-GB" sz="2400" b="0" dirty="0" smtClean="0"/>
              <a:t>An overview</a:t>
            </a:r>
            <a:endParaRPr lang="en-GB" sz="2400" dirty="0"/>
          </a:p>
        </p:txBody>
      </p:sp>
      <p:sp>
        <p:nvSpPr>
          <p:cNvPr id="3" name="Slide Number Placeholder 2"/>
          <p:cNvSpPr>
            <a:spLocks noGrp="1"/>
          </p:cNvSpPr>
          <p:nvPr>
            <p:ph type="sldNum" sz="quarter" idx="4"/>
          </p:nvPr>
        </p:nvSpPr>
        <p:spPr/>
        <p:txBody>
          <a:bodyPr/>
          <a:lstStyle/>
          <a:p>
            <a:pPr>
              <a:defRPr/>
            </a:pPr>
            <a:fld id="{A9BA4215-037C-415B-9BFE-9EED1948B078}" type="slidenum">
              <a:rPr lang="en-GB" smtClean="0"/>
              <a:pPr>
                <a:defRPr/>
              </a:pPr>
              <a:t>9</a:t>
            </a:fld>
            <a:endParaRPr lang="en-GB" dirty="0"/>
          </a:p>
        </p:txBody>
      </p:sp>
      <p:sp>
        <p:nvSpPr>
          <p:cNvPr id="4" name="TextBox 3"/>
          <p:cNvSpPr txBox="1"/>
          <p:nvPr/>
        </p:nvSpPr>
        <p:spPr>
          <a:xfrm>
            <a:off x="264885" y="3135086"/>
            <a:ext cx="3618749" cy="2031325"/>
          </a:xfrm>
          <a:prstGeom prst="rect">
            <a:avLst/>
          </a:prstGeom>
          <a:noFill/>
        </p:spPr>
        <p:txBody>
          <a:bodyPr wrap="square" rtlCol="0">
            <a:spAutoFit/>
          </a:bodyPr>
          <a:lstStyle/>
          <a:p>
            <a:pPr marL="0" lvl="1" algn="just"/>
            <a:r>
              <a:rPr lang="en-GB" dirty="0" smtClean="0">
                <a:solidFill>
                  <a:srgbClr val="000000"/>
                </a:solidFill>
                <a:latin typeface="+mn-lt"/>
                <a:ea typeface="ＭＳ Ｐゴシック" charset="0"/>
              </a:rPr>
              <a:t>A four-view reference architecture for delivering digital public services (across borders and sectors). </a:t>
            </a:r>
          </a:p>
          <a:p>
            <a:pPr marL="0" lvl="1" algn="just"/>
            <a:r>
              <a:rPr lang="en-GB" dirty="0" smtClean="0">
                <a:solidFill>
                  <a:srgbClr val="000000"/>
                </a:solidFill>
                <a:latin typeface="+mn-lt"/>
                <a:ea typeface="ＭＳ Ｐゴシック" charset="0"/>
              </a:rPr>
              <a:t>It defines the required capabilities for promoting interoperability as a set of </a:t>
            </a:r>
            <a:r>
              <a:rPr lang="en-GB" b="1" dirty="0" smtClean="0">
                <a:solidFill>
                  <a:srgbClr val="000000"/>
                </a:solidFill>
                <a:latin typeface="+mn-lt"/>
                <a:ea typeface="ＭＳ Ｐゴシック" charset="0"/>
              </a:rPr>
              <a:t>Architecture Building Blocks (ABBs)</a:t>
            </a:r>
            <a:r>
              <a:rPr lang="en-GB" dirty="0" smtClean="0">
                <a:solidFill>
                  <a:srgbClr val="000000"/>
                </a:solidFill>
                <a:latin typeface="+mn-lt"/>
                <a:ea typeface="ＭＳ Ｐゴシック" charset="0"/>
              </a:rPr>
              <a:t>.</a:t>
            </a:r>
            <a:endParaRPr lang="en-GB" dirty="0">
              <a:solidFill>
                <a:srgbClr val="000000"/>
              </a:solidFill>
              <a:latin typeface="+mn-lt"/>
              <a:ea typeface="ＭＳ Ｐゴシック" charset="0"/>
            </a:endParaRPr>
          </a:p>
        </p:txBody>
      </p:sp>
      <p:sp>
        <p:nvSpPr>
          <p:cNvPr id="22" name="TextBox 21"/>
          <p:cNvSpPr txBox="1"/>
          <p:nvPr/>
        </p:nvSpPr>
        <p:spPr>
          <a:xfrm>
            <a:off x="419729" y="5984954"/>
            <a:ext cx="8221834" cy="523220"/>
          </a:xfrm>
          <a:prstGeom prst="rect">
            <a:avLst/>
          </a:prstGeom>
          <a:noFill/>
        </p:spPr>
        <p:txBody>
          <a:bodyPr wrap="square" rtlCol="0">
            <a:spAutoFit/>
          </a:bodyPr>
          <a:lstStyle/>
          <a:p>
            <a:r>
              <a:rPr lang="en-GB" sz="1400" dirty="0" smtClean="0">
                <a:latin typeface="+mn-lt"/>
              </a:rPr>
              <a:t>On 12</a:t>
            </a:r>
            <a:r>
              <a:rPr lang="en-GB" sz="1400" baseline="30000" dirty="0" smtClean="0">
                <a:latin typeface="+mn-lt"/>
              </a:rPr>
              <a:t>th</a:t>
            </a:r>
            <a:r>
              <a:rPr lang="en-GB" sz="1400" dirty="0" smtClean="0">
                <a:latin typeface="+mn-lt"/>
              </a:rPr>
              <a:t> of June 2014, the ISA coordination group endorsed the current versions of the EIRA </a:t>
            </a:r>
            <a:r>
              <a:rPr lang="en-GB" sz="1400" dirty="0">
                <a:latin typeface="+mn-lt"/>
              </a:rPr>
              <a:t>and Cartography T</a:t>
            </a:r>
            <a:r>
              <a:rPr lang="en-GB" sz="1400" dirty="0" smtClean="0">
                <a:latin typeface="+mn-lt"/>
              </a:rPr>
              <a:t>ool stating that they are </a:t>
            </a:r>
            <a:r>
              <a:rPr lang="en-GB" sz="1400" dirty="0">
                <a:latin typeface="+mn-lt"/>
              </a:rPr>
              <a:t>mature enough to go to public </a:t>
            </a:r>
            <a:r>
              <a:rPr lang="en-GB" sz="1400" dirty="0" smtClean="0">
                <a:latin typeface="+mn-lt"/>
              </a:rPr>
              <a:t>consultation and to be used in pilots.</a:t>
            </a:r>
            <a:endParaRPr lang="en-GB" sz="1400" dirty="0">
              <a:latin typeface="+mn-lt"/>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609" y="2061921"/>
            <a:ext cx="4695962" cy="33814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19729" y="5528305"/>
            <a:ext cx="4928144" cy="338554"/>
          </a:xfrm>
          <a:prstGeom prst="rect">
            <a:avLst/>
          </a:prstGeom>
          <a:noFill/>
        </p:spPr>
        <p:txBody>
          <a:bodyPr wrap="none" rtlCol="0">
            <a:spAutoFit/>
          </a:bodyPr>
          <a:lstStyle/>
          <a:p>
            <a:r>
              <a:rPr lang="en-GB" sz="1600" dirty="0" smtClean="0">
                <a:solidFill>
                  <a:srgbClr val="000000"/>
                </a:solidFill>
                <a:latin typeface="+mn-lt"/>
              </a:rPr>
              <a:t>Current version of the EIRA release is </a:t>
            </a:r>
            <a:r>
              <a:rPr lang="en-GB" sz="1600" b="1" dirty="0" smtClean="0">
                <a:solidFill>
                  <a:srgbClr val="000000"/>
                </a:solidFill>
                <a:latin typeface="+mn-lt"/>
              </a:rPr>
              <a:t>version v0.8.3 beta</a:t>
            </a:r>
            <a:endParaRPr lang="en-GB" sz="1600" b="1" dirty="0">
              <a:solidFill>
                <a:srgbClr val="000000"/>
              </a:solidFill>
              <a:latin typeface="+mn-lt"/>
            </a:endParaRPr>
          </a:p>
        </p:txBody>
      </p:sp>
      <p:grpSp>
        <p:nvGrpSpPr>
          <p:cNvPr id="28" name="Group 27"/>
          <p:cNvGrpSpPr/>
          <p:nvPr/>
        </p:nvGrpSpPr>
        <p:grpSpPr>
          <a:xfrm>
            <a:off x="272419" y="2089652"/>
            <a:ext cx="3720399" cy="776302"/>
            <a:chOff x="296469" y="1735280"/>
            <a:chExt cx="3720399" cy="776302"/>
          </a:xfrm>
        </p:grpSpPr>
        <p:sp>
          <p:nvSpPr>
            <p:cNvPr id="29" name="Rectangle 28"/>
            <p:cNvSpPr/>
            <p:nvPr/>
          </p:nvSpPr>
          <p:spPr>
            <a:xfrm>
              <a:off x="296469" y="1735280"/>
              <a:ext cx="3720399" cy="776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6000"/>
                </a:lnSpc>
                <a:defRPr/>
              </a:pPr>
              <a:r>
                <a:rPr lang="en-GB" sz="3600" b="1" dirty="0" smtClean="0">
                  <a:solidFill>
                    <a:srgbClr val="FFFFFF"/>
                  </a:solidFill>
                </a:rPr>
                <a:t>EIRA</a:t>
              </a:r>
            </a:p>
            <a:p>
              <a:pPr>
                <a:lnSpc>
                  <a:spcPct val="106000"/>
                </a:lnSpc>
                <a:defRPr/>
              </a:pPr>
              <a:r>
                <a:rPr lang="en-GB" sz="1050" b="1" dirty="0" smtClean="0">
                  <a:solidFill>
                    <a:srgbClr val="FFFFFF"/>
                  </a:solidFill>
                </a:rPr>
                <a:t>European Interoperability Reference Architecture</a:t>
              </a:r>
              <a:endParaRPr lang="en-GB" sz="1050" b="1" dirty="0">
                <a:solidFill>
                  <a:srgbClr val="FFFFFF"/>
                </a:solidFill>
              </a:endParaRPr>
            </a:p>
          </p:txBody>
        </p:sp>
        <p:pic>
          <p:nvPicPr>
            <p:cNvPr id="30" name="Picture 29" descr="C:\Users\jsauvageau\Desktop\Untitled-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180" y="1735280"/>
              <a:ext cx="801688" cy="77630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AutoShape 6"/>
          <p:cNvSpPr>
            <a:spLocks noChangeArrowheads="1"/>
          </p:cNvSpPr>
          <p:nvPr/>
        </p:nvSpPr>
        <p:spPr bwMode="auto">
          <a:xfrm>
            <a:off x="8480572"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3</a:t>
            </a:r>
          </a:p>
        </p:txBody>
      </p:sp>
      <p:sp>
        <p:nvSpPr>
          <p:cNvPr id="12" name="AutoShape 6"/>
          <p:cNvSpPr>
            <a:spLocks noChangeArrowheads="1"/>
          </p:cNvSpPr>
          <p:nvPr/>
        </p:nvSpPr>
        <p:spPr bwMode="auto">
          <a:xfrm>
            <a:off x="8219984" y="352857"/>
            <a:ext cx="344474" cy="345600"/>
          </a:xfrm>
          <a:prstGeom prst="ellipse">
            <a:avLst/>
          </a:prstGeom>
          <a:solidFill>
            <a:schemeClr val="bg1"/>
          </a:solidFill>
          <a:ln w="38100" algn="ctr">
            <a:noFill/>
            <a:round/>
            <a:headEnd/>
            <a:tailEnd/>
          </a:ln>
          <a:effectLst/>
        </p:spPr>
        <p:txBody>
          <a:bodyPr wrap="none" lIns="107780" tIns="56044" rIns="107780" bIns="56044" anchor="ctr"/>
          <a:lstStyle/>
          <a:p>
            <a:pPr algn="ctr"/>
            <a:r>
              <a:rPr lang="en-GB" sz="1400" b="1" dirty="0">
                <a:solidFill>
                  <a:srgbClr val="00AEF0"/>
                </a:solidFill>
                <a:latin typeface="Calibri"/>
              </a:rPr>
              <a:t>2</a:t>
            </a:r>
          </a:p>
        </p:txBody>
      </p:sp>
      <p:sp>
        <p:nvSpPr>
          <p:cNvPr id="13" name="AutoShape 6"/>
          <p:cNvSpPr>
            <a:spLocks noChangeArrowheads="1"/>
          </p:cNvSpPr>
          <p:nvPr/>
        </p:nvSpPr>
        <p:spPr bwMode="auto">
          <a:xfrm>
            <a:off x="7959397" y="352857"/>
            <a:ext cx="344474" cy="345600"/>
          </a:xfrm>
          <a:prstGeom prst="ellipse">
            <a:avLst/>
          </a:prstGeom>
          <a:solidFill>
            <a:srgbClr val="FF8FFA"/>
          </a:solidFill>
          <a:ln w="38100" algn="ctr">
            <a:noFill/>
            <a:round/>
            <a:headEnd/>
            <a:tailEnd/>
          </a:ln>
          <a:effectLst/>
        </p:spPr>
        <p:txBody>
          <a:bodyPr wrap="none" lIns="107780" tIns="56044" rIns="107780" bIns="56044" anchor="ctr"/>
          <a:lstStyle/>
          <a:p>
            <a:pPr algn="ctr"/>
            <a:r>
              <a:rPr lang="en-GB" sz="1400" b="1" dirty="0">
                <a:solidFill>
                  <a:srgbClr val="FFFFFF"/>
                </a:solidFill>
                <a:latin typeface="Calibri"/>
              </a:rPr>
              <a:t>1</a:t>
            </a:r>
          </a:p>
        </p:txBody>
      </p:sp>
    </p:spTree>
    <p:extLst>
      <p:ext uri="{BB962C8B-B14F-4D97-AF65-F5344CB8AC3E}">
        <p14:creationId xmlns:p14="http://schemas.microsoft.com/office/powerpoint/2010/main" val="366975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
      <a:dk1>
        <a:srgbClr val="30529D"/>
      </a:dk1>
      <a:lt1>
        <a:srgbClr val="FFFFFF"/>
      </a:lt1>
      <a:dk2>
        <a:srgbClr val="6B7C85"/>
      </a:dk2>
      <a:lt2>
        <a:srgbClr val="9DABB3"/>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1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a:themeElements>
    <a:clrScheme name="Kurt Salmon">
      <a:dk1>
        <a:srgbClr val="000000"/>
      </a:dk1>
      <a:lt1>
        <a:srgbClr val="FFFFFF"/>
      </a:lt1>
      <a:dk2>
        <a:srgbClr val="004D6A"/>
      </a:dk2>
      <a:lt2>
        <a:srgbClr val="D52B1E"/>
      </a:lt2>
      <a:accent1>
        <a:srgbClr val="E17000"/>
      </a:accent1>
      <a:accent2>
        <a:srgbClr val="AF2009"/>
      </a:accent2>
      <a:accent3>
        <a:srgbClr val="008A8B"/>
      </a:accent3>
      <a:accent4>
        <a:srgbClr val="004C43"/>
      </a:accent4>
      <a:accent5>
        <a:srgbClr val="59572E"/>
      </a:accent5>
      <a:accent6>
        <a:srgbClr val="7B0041"/>
      </a:accent6>
      <a:hlink>
        <a:srgbClr val="EEA400"/>
      </a:hlink>
      <a:folHlink>
        <a:srgbClr val="969696"/>
      </a:folHlink>
    </a:clrScheme>
    <a:fontScheme name="Kurt Salmo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cap="flat" cmpd="sng" algn="ctr">
          <a:noFill/>
          <a:prstDash val="solid"/>
        </a:ln>
        <a:effectLst/>
      </a:spPr>
      <a:bodyPr rtlCol="0" anchor="t"/>
      <a:lstStyle>
        <a:defPPr marL="0" marR="0" indent="0" algn="just" defTabSz="914400" eaLnBrk="1" fontAlgn="auto" latinLnBrk="0" hangingPunct="1">
          <a:lnSpc>
            <a:spcPct val="100000"/>
          </a:lnSpc>
          <a:spcBef>
            <a:spcPts val="0"/>
          </a:spcBef>
          <a:spcAft>
            <a:spcPts val="0"/>
          </a:spcAft>
          <a:buClrTx/>
          <a:buSzTx/>
          <a:buFontTx/>
          <a:buNone/>
          <a:tabLst/>
          <a:defRPr kumimoji="0" sz="900" b="1" i="0" u="none" strike="noStrike" kern="0" cap="none" spc="0" normalizeH="0" baseline="0" noProof="0" dirty="0" smtClean="0">
            <a:ln>
              <a:noFill/>
            </a:ln>
            <a:solidFill>
              <a:srgbClr val="30529D">
                <a:lumMod val="75000"/>
              </a:srgbClr>
            </a:solidFill>
            <a:effectLst/>
            <a:uLnTx/>
            <a:uFillTx/>
            <a:latin typeface="Trebuchet MS"/>
            <a:ea typeface="+mn-ea"/>
            <a:cs typeface="Aria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10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8_Default Design">
  <a:themeElements>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3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
      <a:dk1>
        <a:srgbClr val="30529D"/>
      </a:dk1>
      <a:lt1>
        <a:srgbClr val="FFFFFF"/>
      </a:lt1>
      <a:dk2>
        <a:srgbClr val="6B7C85"/>
      </a:dk2>
      <a:lt2>
        <a:srgbClr val="9DABB3"/>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1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3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3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fontScheme name="2_Default Design">
      <a:majorFont>
        <a:latin typeface="Trebuchet MS"/>
        <a:ea typeface=""/>
        <a:cs typeface="Arial"/>
      </a:majorFont>
      <a:minorFont>
        <a:latin typeface="Trebuchet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themeOverride>
</file>

<file path=ppt/theme/themeOverride2.xml><?xml version="1.0" encoding="utf-8"?>
<a:themeOverride xmlns:a="http://schemas.openxmlformats.org/drawingml/2006/main">
  <a:clrScheme name="1_Default Design 1">
    <a:dk1>
      <a:srgbClr val="30529D"/>
    </a:dk1>
    <a:lt1>
      <a:srgbClr val="FFFFFF"/>
    </a:lt1>
    <a:dk2>
      <a:srgbClr val="6B7C85"/>
    </a:dk2>
    <a:lt2>
      <a:srgbClr val="CBD3D7"/>
    </a:lt2>
    <a:accent1>
      <a:srgbClr val="2B9DD4"/>
    </a:accent1>
    <a:accent2>
      <a:srgbClr val="35A966"/>
    </a:accent2>
    <a:accent3>
      <a:srgbClr val="FFFFFF"/>
    </a:accent3>
    <a:accent4>
      <a:srgbClr val="274585"/>
    </a:accent4>
    <a:accent5>
      <a:srgbClr val="ACCCE6"/>
    </a:accent5>
    <a:accent6>
      <a:srgbClr val="2F995C"/>
    </a:accent6>
    <a:hlink>
      <a:srgbClr val="F08807"/>
    </a:hlink>
    <a:folHlink>
      <a:srgbClr val="FABA0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wC_JobCode xmlns="4ba8fb28-1765-4e65-869f-960bef6699b8">F018</PwC_JobCode>
    <PwC_Language xmlns="4ba8fb28-1765-4e65-869f-960bef6699b8">EN</PwC_Language>
    <PwC_ClientSearch xmlns="4ba8fb28-1765-4e65-869f-960bef6699b8">86155139 - DG INFORMATICS (DIGIT)</PwC_ClientSearch>
    <RelatedItems xmlns="http://schemas.microsoft.com/sharepoint/v3" xsi:nil="true"/>
    <PwC_ClientCode xmlns="4ba8fb28-1765-4e65-869f-960bef6699b8">86155139</PwC_ClientCode>
    <PwC_FiscalYear xmlns="4ba8fb28-1765-4e65-869f-960bef6699b8">FY15</PwC_FiscalYear>
    <_dlc_DocId xmlns="73fde05d-ef26-44d0-b13b-b564e323f6a1">SK445ZKHUCMR-118-218</_dlc_DocId>
    <PwC_JobSearch xmlns="4ba8fb28-1765-4e65-869f-960bef6699b8">F018 - EUROPEAN INTEROPERABILITY ARCHITECTURE (EIA)</PwC_JobSearch>
    <_dlc_DocIdUrl xmlns="73fde05d-ef26-44d0-b13b-b564e323f6a1">
      <Url>https://be-docbox.be.ema.pwcinternal.com/sites/10014628/86155139F018/_layouts/15/DocIdRedir.aspx?ID=SK445ZKHUCMR-118-218</Url>
      <Description>SK445ZKHUCMR-118-218</Description>
    </_dlc_DocIdUrl>
    <PwC_ExpirationDate xmlns="4ba8fb28-1765-4e65-869f-960bef6699b8">2021-07-21T22:00:00+00:00</PwC_ExpirationDate>
  </documentManagement>
</p:properties>
</file>

<file path=customXml/item4.xml><?xml version="1.0" encoding="utf-8"?>
<ct:contentTypeSchema xmlns:ct="http://schemas.microsoft.com/office/2006/metadata/contentType" xmlns:ma="http://schemas.microsoft.com/office/2006/metadata/properties/metaAttributes" ct:_="" ma:_="" ma:contentTypeName="PwC Job Document" ma:contentTypeID="0x0101008E49C3D400044AB3A2F1DD14073E74F6001D06D12572244BE3A11AAEE3ED60F576000AAB1FD6C2134AF1A3EA6F52344189D800731DB9B27184BB439835A0CEAC4D6485" ma:contentTypeVersion="2" ma:contentTypeDescription="" ma:contentTypeScope="" ma:versionID="26c3ace50131679b66cd1d3d7ce78d94">
  <xsd:schema xmlns:xsd="http://www.w3.org/2001/XMLSchema" xmlns:xs="http://www.w3.org/2001/XMLSchema" xmlns:p="http://schemas.microsoft.com/office/2006/metadata/properties" xmlns:ns1="http://schemas.microsoft.com/sharepoint/v3" xmlns:ns2="73fde05d-ef26-44d0-b13b-b564e323f6a1" xmlns:ns3="4ba8fb28-1765-4e65-869f-960bef6699b8" targetNamespace="http://schemas.microsoft.com/office/2006/metadata/properties" ma:root="true" ma:fieldsID="881cf87ac26998a3614a863aec7a9636" ns1:_="" ns2:_="" ns3:_="">
    <xsd:import namespace="http://schemas.microsoft.com/sharepoint/v3"/>
    <xsd:import namespace="73fde05d-ef26-44d0-b13b-b564e323f6a1"/>
    <xsd:import namespace="4ba8fb28-1765-4e65-869f-960bef6699b8"/>
    <xsd:element name="properties">
      <xsd:complexType>
        <xsd:sequence>
          <xsd:element name="documentManagement">
            <xsd:complexType>
              <xsd:all>
                <xsd:element ref="ns2:_dlc_DocId" minOccurs="0"/>
                <xsd:element ref="ns2:_dlc_DocIdUrl" minOccurs="0"/>
                <xsd:element ref="ns2:_dlc_DocIdPersistId" minOccurs="0"/>
                <xsd:element ref="ns3:PwC_Language"/>
                <xsd:element ref="ns3:PwC_ExpirationDate"/>
                <xsd:element ref="ns1:RelatedItems" minOccurs="0"/>
                <xsd:element ref="ns3:PwC_FiscalYear" minOccurs="0"/>
                <xsd:element ref="ns3:PwC_ClientSearch"/>
                <xsd:element ref="ns3:PwC_ClientCode" minOccurs="0"/>
                <xsd:element ref="ns3:PwC_JobSearch"/>
                <xsd:element ref="ns3:PwC_Job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latedItems" ma:index="13" nillable="true" ma:displayName="Related Items" ma:internalName="RelatedItems"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fde05d-ef26-44d0-b13b-b564e323f6a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ba8fb28-1765-4e65-869f-960bef6699b8" elementFormDefault="qualified">
    <xsd:import namespace="http://schemas.microsoft.com/office/2006/documentManagement/types"/>
    <xsd:import namespace="http://schemas.microsoft.com/office/infopath/2007/PartnerControls"/>
    <xsd:element name="PwC_Language" ma:index="11" ma:displayName="Language" ma:default="EN" ma:internalName="PwC_Language">
      <xsd:simpleType>
        <xsd:restriction base="dms:Choice">
          <xsd:enumeration value="DE"/>
          <xsd:enumeration value="EN"/>
          <xsd:enumeration value="FR"/>
          <xsd:enumeration value="NL"/>
          <xsd:enumeration value="Other"/>
        </xsd:restriction>
      </xsd:simpleType>
    </xsd:element>
    <xsd:element name="PwC_ExpirationDate" ma:index="12" ma:displayName="Expiration Date" ma:format="DateOnly" ma:internalName="PwC_ExpirationDate">
      <xsd:simpleType>
        <xsd:restriction base="dms:DateTime"/>
      </xsd:simpleType>
    </xsd:element>
    <xsd:element name="PwC_FiscalYear" ma:index="14" nillable="true" ma:displayName="Fiscal Year" ma:internalName="PwC_FiscalYear">
      <xsd:simpleType>
        <xsd:restriction base="dms:Text">
          <xsd:maxLength value="4"/>
        </xsd:restriction>
      </xsd:simpleType>
    </xsd:element>
    <xsd:element name="PwC_ClientSearch" ma:index="15" ma:displayName="Client" ma:internalName="PwC_ClientSearch">
      <xsd:simpleType>
        <xsd:restriction base="dms:Unknown"/>
      </xsd:simpleType>
    </xsd:element>
    <xsd:element name="PwC_ClientCode" ma:index="16" nillable="true" ma:displayName="Client Code" ma:internalName="PwC_ClientCode">
      <xsd:simpleType>
        <xsd:restriction base="dms:Text"/>
      </xsd:simpleType>
    </xsd:element>
    <xsd:element name="PwC_JobSearch" ma:index="17" ma:displayName="Job" ma:internalName="PwC_JobSearch">
      <xsd:simpleType>
        <xsd:restriction base="dms:Unknown"/>
      </xsd:simpleType>
    </xsd:element>
    <xsd:element name="PwC_JobCode" ma:index="18" nillable="true" ma:displayName="Job Code" ma:internalName="PwC_JobCod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717EA5-961C-4411-B3CA-F599E094EF25}">
  <ds:schemaRefs>
    <ds:schemaRef ds:uri="http://schemas.microsoft.com/sharepoint/v3/contenttype/forms"/>
  </ds:schemaRefs>
</ds:datastoreItem>
</file>

<file path=customXml/itemProps2.xml><?xml version="1.0" encoding="utf-8"?>
<ds:datastoreItem xmlns:ds="http://schemas.openxmlformats.org/officeDocument/2006/customXml" ds:itemID="{7B8E48EC-EAA2-4186-A9F8-54406959F53E}">
  <ds:schemaRefs>
    <ds:schemaRef ds:uri="http://schemas.microsoft.com/sharepoint/events"/>
  </ds:schemaRefs>
</ds:datastoreItem>
</file>

<file path=customXml/itemProps3.xml><?xml version="1.0" encoding="utf-8"?>
<ds:datastoreItem xmlns:ds="http://schemas.openxmlformats.org/officeDocument/2006/customXml" ds:itemID="{AC24E9B8-0A28-47F8-8DA8-D010C51CE448}">
  <ds:schemaRefs>
    <ds:schemaRef ds:uri="http://schemas.microsoft.com/office/2006/metadata/properties"/>
    <ds:schemaRef ds:uri="73fde05d-ef26-44d0-b13b-b564e323f6a1"/>
    <ds:schemaRef ds:uri="http://purl.org/dc/terms/"/>
    <ds:schemaRef ds:uri="http://schemas.microsoft.com/office/2006/documentManagement/types"/>
    <ds:schemaRef ds:uri="http://schemas.microsoft.com/office/infopath/2007/PartnerControls"/>
    <ds:schemaRef ds:uri="http://purl.org/dc/elements/1.1/"/>
    <ds:schemaRef ds:uri="4ba8fb28-1765-4e65-869f-960bef6699b8"/>
    <ds:schemaRef ds:uri="http://schemas.openxmlformats.org/package/2006/metadata/core-properties"/>
    <ds:schemaRef ds:uri="http://schemas.microsoft.com/sharepoint/v3"/>
    <ds:schemaRef ds:uri="http://www.w3.org/XML/1998/namespace"/>
    <ds:schemaRef ds:uri="http://purl.org/dc/dcmitype/"/>
  </ds:schemaRefs>
</ds:datastoreItem>
</file>

<file path=customXml/itemProps4.xml><?xml version="1.0" encoding="utf-8"?>
<ds:datastoreItem xmlns:ds="http://schemas.openxmlformats.org/officeDocument/2006/customXml" ds:itemID="{EA9E1DD1-1854-444C-BC55-5604400795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3fde05d-ef26-44d0-b13b-b564e323f6a1"/>
    <ds:schemaRef ds:uri="4ba8fb28-1765-4e65-869f-960bef6699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17588</TotalTime>
  <Words>2173</Words>
  <Application>Microsoft Office PowerPoint</Application>
  <PresentationFormat>On-screen Show (4:3)</PresentationFormat>
  <Paragraphs>365</Paragraphs>
  <Slides>33</Slides>
  <Notes>26</Notes>
  <HiddenSlides>0</HiddenSlides>
  <MMClips>0</MMClips>
  <ScaleCrop>false</ScaleCrop>
  <HeadingPairs>
    <vt:vector size="6" baseType="variant">
      <vt:variant>
        <vt:lpstr>Fonts Used</vt:lpstr>
      </vt:variant>
      <vt:variant>
        <vt:i4>8</vt:i4>
      </vt:variant>
      <vt:variant>
        <vt:lpstr>Theme</vt:lpstr>
      </vt:variant>
      <vt:variant>
        <vt:i4>19</vt:i4>
      </vt:variant>
      <vt:variant>
        <vt:lpstr>Slide Titles</vt:lpstr>
      </vt:variant>
      <vt:variant>
        <vt:i4>33</vt:i4>
      </vt:variant>
    </vt:vector>
  </HeadingPairs>
  <TitlesOfParts>
    <vt:vector size="60" baseType="lpstr">
      <vt:lpstr>ＭＳ Ｐゴシック</vt:lpstr>
      <vt:lpstr>Arial</vt:lpstr>
      <vt:lpstr>Calibri</vt:lpstr>
      <vt:lpstr>Corbel</vt:lpstr>
      <vt:lpstr>Georgia</vt:lpstr>
      <vt:lpstr>Times New Roman</vt:lpstr>
      <vt:lpstr>Trebuchet MS</vt:lpstr>
      <vt:lpstr>Wingdings</vt:lpstr>
      <vt:lpstr>1_Default Design</vt:lpstr>
      <vt:lpstr>18_Default Design</vt:lpstr>
      <vt:lpstr>2_Default Design</vt:lpstr>
      <vt:lpstr>3_Default Design</vt:lpstr>
      <vt:lpstr>4_Default Design</vt:lpstr>
      <vt:lpstr>5_Default Design</vt:lpstr>
      <vt:lpstr>8_Default Design</vt:lpstr>
      <vt:lpstr>6_Default Design</vt:lpstr>
      <vt:lpstr>7_Default Design</vt:lpstr>
      <vt:lpstr>9_Default Design</vt:lpstr>
      <vt:lpstr>Blank</vt:lpstr>
      <vt:lpstr>10_Default Design</vt:lpstr>
      <vt:lpstr>11_Default Design</vt:lpstr>
      <vt:lpstr>12_Default Design</vt:lpstr>
      <vt:lpstr>13_Default Design</vt:lpstr>
      <vt:lpstr>14_Default Design</vt:lpstr>
      <vt:lpstr>15_Default Design</vt:lpstr>
      <vt:lpstr>16_Default Design</vt:lpstr>
      <vt:lpstr>17_Default Design</vt:lpstr>
      <vt:lpstr>PowerPoint Presentation</vt:lpstr>
      <vt:lpstr>Document control information</vt:lpstr>
      <vt:lpstr>Document control information</vt:lpstr>
      <vt:lpstr>Disclaimer</vt:lpstr>
      <vt:lpstr>Status of this EIRA version</vt:lpstr>
      <vt:lpstr>Key take-away messages  of the EIRA</vt:lpstr>
      <vt:lpstr>Content</vt:lpstr>
      <vt:lpstr>Introduction &amp; overview</vt:lpstr>
      <vt:lpstr>EIRA An overview</vt:lpstr>
      <vt:lpstr>EIRA From the EIF to the EIA</vt:lpstr>
      <vt:lpstr>EIRA Positioning canvas</vt:lpstr>
      <vt:lpstr>EIRA Notation used in the EIRA</vt:lpstr>
      <vt:lpstr>EIRA views</vt:lpstr>
      <vt:lpstr>EIRA Overview</vt:lpstr>
      <vt:lpstr>Legal view Entry &amp; exit points</vt:lpstr>
      <vt:lpstr>Legal view</vt:lpstr>
      <vt:lpstr>Legal view Narrative</vt:lpstr>
      <vt:lpstr>Organisational view Entry &amp; exit points</vt:lpstr>
      <vt:lpstr>Organisational view</vt:lpstr>
      <vt:lpstr>Organisational view Narrative</vt:lpstr>
      <vt:lpstr>Semantic view Entry &amp; exit points</vt:lpstr>
      <vt:lpstr>Semantic view</vt:lpstr>
      <vt:lpstr>Semantic view Narrative</vt:lpstr>
      <vt:lpstr>Technical view – Application Entry &amp; exit points</vt:lpstr>
      <vt:lpstr>Technical view – Application</vt:lpstr>
      <vt:lpstr>Technical view – Application Narrative</vt:lpstr>
      <vt:lpstr>Technical view – Infrastructure Entry &amp; exit points</vt:lpstr>
      <vt:lpstr>Technical view – Infrastructure</vt:lpstr>
      <vt:lpstr>Technical view – Infrastructure Narrative</vt:lpstr>
      <vt:lpstr>Context view</vt:lpstr>
      <vt:lpstr>EIRA Entry/exit points overview</vt:lpstr>
      <vt:lpstr>Questions &amp; Support</vt:lpstr>
      <vt:lpstr>Questions &amp; Support Contact information &amp; links</vt:lpstr>
    </vt:vector>
  </TitlesOfParts>
  <Manager>Sophie Maertens</Manager>
  <Company>Mostra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 PPTX</dc:title>
  <dc:subject>Template</dc:subject>
  <dc:creator>PwC EU services</dc:creator>
  <cp:lastModifiedBy>Zakaria Arrassi</cp:lastModifiedBy>
  <cp:revision>1093</cp:revision>
  <cp:lastPrinted>2013-06-17T09:25:28Z</cp:lastPrinted>
  <dcterms:created xsi:type="dcterms:W3CDTF">2010-02-02T11:15:04Z</dcterms:created>
  <dcterms:modified xsi:type="dcterms:W3CDTF">2015-01-20T14:00:38Z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0x0101008E49C3D400044AB3A2F1DD14073E74F6001D06D12572244BE3A11AAEE3ED60F576000AAB1FD6C2134AF1A3EA6F52344189D800731DB9B27184BB439835A0CEAC4D6485</vt:lpwstr>
  </property>
  <property fmtid="{D5CDD505-2E9C-101B-9397-08002B2CF9AE}" pid="4" name="_dlc_DocIdItemGuid">
    <vt:lpwstr>807f0fa6-6580-467c-8f52-0c28ff9a4a6e</vt:lpwstr>
  </property>
</Properties>
</file>