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5"/>
  </p:sldMasterIdLst>
  <p:notesMasterIdLst>
    <p:notesMasterId r:id="rId54"/>
  </p:notesMasterIdLst>
  <p:handoutMasterIdLst>
    <p:handoutMasterId r:id="rId55"/>
  </p:handoutMasterIdLst>
  <p:sldIdLst>
    <p:sldId id="413" r:id="rId6"/>
    <p:sldId id="487" r:id="rId7"/>
    <p:sldId id="488" r:id="rId8"/>
    <p:sldId id="486" r:id="rId9"/>
    <p:sldId id="552" r:id="rId10"/>
    <p:sldId id="444" r:id="rId11"/>
    <p:sldId id="535" r:id="rId12"/>
    <p:sldId id="551" r:id="rId13"/>
    <p:sldId id="541" r:id="rId14"/>
    <p:sldId id="555" r:id="rId15"/>
    <p:sldId id="556" r:id="rId16"/>
    <p:sldId id="504" r:id="rId17"/>
    <p:sldId id="509" r:id="rId18"/>
    <p:sldId id="510" r:id="rId19"/>
    <p:sldId id="511" r:id="rId20"/>
    <p:sldId id="512" r:id="rId21"/>
    <p:sldId id="538" r:id="rId22"/>
    <p:sldId id="539" r:id="rId23"/>
    <p:sldId id="521" r:id="rId24"/>
    <p:sldId id="532" r:id="rId25"/>
    <p:sldId id="516" r:id="rId26"/>
    <p:sldId id="515" r:id="rId27"/>
    <p:sldId id="517" r:id="rId28"/>
    <p:sldId id="546" r:id="rId29"/>
    <p:sldId id="542" r:id="rId30"/>
    <p:sldId id="513" r:id="rId31"/>
    <p:sldId id="524" r:id="rId32"/>
    <p:sldId id="543" r:id="rId33"/>
    <p:sldId id="545" r:id="rId34"/>
    <p:sldId id="528" r:id="rId35"/>
    <p:sldId id="533" r:id="rId36"/>
    <p:sldId id="547" r:id="rId37"/>
    <p:sldId id="519" r:id="rId38"/>
    <p:sldId id="526" r:id="rId39"/>
    <p:sldId id="544" r:id="rId40"/>
    <p:sldId id="529" r:id="rId41"/>
    <p:sldId id="534" r:id="rId42"/>
    <p:sldId id="548" r:id="rId43"/>
    <p:sldId id="484" r:id="rId44"/>
    <p:sldId id="530" r:id="rId45"/>
    <p:sldId id="549" r:id="rId46"/>
    <p:sldId id="558" r:id="rId47"/>
    <p:sldId id="553" r:id="rId48"/>
    <p:sldId id="559" r:id="rId49"/>
    <p:sldId id="475" r:id="rId50"/>
    <p:sldId id="554" r:id="rId51"/>
    <p:sldId id="419" r:id="rId52"/>
    <p:sldId id="498" r:id="rId53"/>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anney le Clément" initials="VlC" lastIdx="1" clrIdx="0"/>
  <p:cmAuthor id="1" name="Nikolaos Loutas" initials="NL" lastIdx="9" clrIdx="1"/>
  <p:cmAuthor id="2" name="Michiel De Keyzer" initials="MDK" lastIdx="76" clrIdx="2"/>
  <p:cmAuthor id="3" name="Ada Ziemytè" initials="AZ" lastIdx="4" clrIdx="3"/>
  <p:cmAuthor id="4" name="Sebastiaan Rousseeuw" initials="SR" lastIdx="4" clrIdx="4"/>
  <p:cmAuthor id="5" name="Ana Fernández de Soria Risco" initials="AFdSR" lastIdx="10" clrIdx="5">
    <p:extLst>
      <p:ext uri="{19B8F6BF-5375-455C-9EA6-DF929625EA0E}">
        <p15:presenceInfo xmlns:p15="http://schemas.microsoft.com/office/powerpoint/2012/main" userId="S-1-5-21-1471047708-1026687513-316617838-39236" providerId="AD"/>
      </p:ext>
    </p:extLst>
  </p:cmAuthor>
  <p:cmAuthor id="6" name="Christophe Parrein" initials="CP" lastIdx="6" clrIdx="6">
    <p:extLst>
      <p:ext uri="{19B8F6BF-5375-455C-9EA6-DF929625EA0E}">
        <p15:presenceInfo xmlns:p15="http://schemas.microsoft.com/office/powerpoint/2012/main" userId="S-1-5-21-1471047708-1026687513-316617838-40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3"/>
    <a:srgbClr val="0F5494"/>
    <a:srgbClr val="00AEF0"/>
    <a:srgbClr val="1772AD"/>
    <a:srgbClr val="465466"/>
    <a:srgbClr val="1F88CD"/>
    <a:srgbClr val="35ACA2"/>
    <a:srgbClr val="30B5BA"/>
    <a:srgbClr val="2BB0C8"/>
    <a:srgbClr val="25A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83309" autoAdjust="0"/>
  </p:normalViewPr>
  <p:slideViewPr>
    <p:cSldViewPr>
      <p:cViewPr varScale="1">
        <p:scale>
          <a:sx n="74" d="100"/>
          <a:sy n="74" d="100"/>
        </p:scale>
        <p:origin x="1958" y="72"/>
      </p:cViewPr>
      <p:guideLst>
        <p:guide orient="horz" pos="2160"/>
        <p:guide pos="2880"/>
      </p:guideLst>
    </p:cSldViewPr>
  </p:slideViewPr>
  <p:outlineViewPr>
    <p:cViewPr>
      <p:scale>
        <a:sx n="33" d="100"/>
        <a:sy n="33" d="100"/>
      </p:scale>
      <p:origin x="0" y="35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ata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ata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image" Target="../media/image43.png"/><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37.png"/><Relationship Id="rId4" Type="http://schemas.openxmlformats.org/officeDocument/2006/relationships/image" Target="../media/image46.png"/><Relationship Id="rId9" Type="http://schemas.openxmlformats.org/officeDocument/2006/relationships/image" Target="../media/image51.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6.xml.rels><?xml version="1.0" encoding="UTF-8" standalone="yes"?>
<Relationships xmlns="http://schemas.openxmlformats.org/package/2006/relationships"><Relationship Id="rId1" Type="http://schemas.openxmlformats.org/officeDocument/2006/relationships/image" Target="../media/image20.png"/></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A9921-F018-4ED9-8DC7-90D4CB9CE762}"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GB"/>
        </a:p>
      </dgm:t>
    </dgm:pt>
    <dgm:pt modelId="{2E479B98-B5B9-4010-8391-A7E89387ECF5}">
      <dgm:prSet phldrT="[Text]"/>
      <dgm:spPr/>
      <dgm:t>
        <a:bodyPr/>
        <a:lstStyle/>
        <a:p>
          <a:r>
            <a:rPr lang="en-GB" dirty="0" smtClean="0"/>
            <a:t>Inform about the current development of the test implementations</a:t>
          </a:r>
          <a:endParaRPr lang="en-GB" dirty="0"/>
        </a:p>
      </dgm:t>
    </dgm:pt>
    <dgm:pt modelId="{EB6315D9-0BBB-47FF-A9D7-536D97726A77}" type="parTrans" cxnId="{E64B2FCE-F04B-4CA7-94B8-8EA2D7ADF493}">
      <dgm:prSet/>
      <dgm:spPr/>
      <dgm:t>
        <a:bodyPr/>
        <a:lstStyle/>
        <a:p>
          <a:endParaRPr lang="en-GB"/>
        </a:p>
      </dgm:t>
    </dgm:pt>
    <dgm:pt modelId="{737FBB14-A875-48C7-B5D6-6FC9A537BA9A}" type="sibTrans" cxnId="{E64B2FCE-F04B-4CA7-94B8-8EA2D7ADF493}">
      <dgm:prSet/>
      <dgm:spPr/>
      <dgm:t>
        <a:bodyPr/>
        <a:lstStyle/>
        <a:p>
          <a:endParaRPr lang="en-GB"/>
        </a:p>
      </dgm:t>
    </dgm:pt>
    <dgm:pt modelId="{D8C403D0-C80E-426D-A7D4-5637AE7F3EC0}">
      <dgm:prSet phldrT="[Text]"/>
      <dgm:spPr/>
      <dgm:t>
        <a:bodyPr/>
        <a:lstStyle/>
        <a:p>
          <a:r>
            <a:rPr lang="en-GB" dirty="0" smtClean="0"/>
            <a:t>Get stakeholder feedback on the current results</a:t>
          </a:r>
          <a:endParaRPr lang="en-GB" dirty="0"/>
        </a:p>
      </dgm:t>
    </dgm:pt>
    <dgm:pt modelId="{E471BE83-BD8A-4877-95AA-A6AE69ECD06C}" type="parTrans" cxnId="{6E4270CB-1ACE-4EFD-A3F7-8F8B2D055BE5}">
      <dgm:prSet/>
      <dgm:spPr/>
      <dgm:t>
        <a:bodyPr/>
        <a:lstStyle/>
        <a:p>
          <a:endParaRPr lang="en-GB"/>
        </a:p>
      </dgm:t>
    </dgm:pt>
    <dgm:pt modelId="{DBF86DAA-9DEC-47DD-A339-29935585C28F}" type="sibTrans" cxnId="{6E4270CB-1ACE-4EFD-A3F7-8F8B2D055BE5}">
      <dgm:prSet/>
      <dgm:spPr/>
      <dgm:t>
        <a:bodyPr/>
        <a:lstStyle/>
        <a:p>
          <a:endParaRPr lang="en-GB"/>
        </a:p>
      </dgm:t>
    </dgm:pt>
    <dgm:pt modelId="{A29FE659-57BC-4909-82E1-FDA66DB8C456}">
      <dgm:prSet phldrT="[Text]"/>
      <dgm:spPr/>
      <dgm:t>
        <a:bodyPr/>
        <a:lstStyle/>
        <a:p>
          <a:r>
            <a:rPr lang="en-GB" dirty="0" smtClean="0"/>
            <a:t>Discuss possible pilots and get engagement</a:t>
          </a:r>
          <a:endParaRPr lang="en-GB" dirty="0"/>
        </a:p>
      </dgm:t>
    </dgm:pt>
    <dgm:pt modelId="{30A32891-898F-42D7-B6DE-8F198856DA70}" type="parTrans" cxnId="{0642AEBC-B031-4EF6-B070-453ABA34E888}">
      <dgm:prSet/>
      <dgm:spPr/>
      <dgm:t>
        <a:bodyPr/>
        <a:lstStyle/>
        <a:p>
          <a:endParaRPr lang="en-GB"/>
        </a:p>
      </dgm:t>
    </dgm:pt>
    <dgm:pt modelId="{4972FB03-3C57-4B80-B2F5-2DC1948D1E6F}" type="sibTrans" cxnId="{0642AEBC-B031-4EF6-B070-453ABA34E888}">
      <dgm:prSet/>
      <dgm:spPr/>
      <dgm:t>
        <a:bodyPr/>
        <a:lstStyle/>
        <a:p>
          <a:endParaRPr lang="en-GB"/>
        </a:p>
      </dgm:t>
    </dgm:pt>
    <dgm:pt modelId="{F4DCB8EC-34C8-4FCD-BBEB-C142EFA45340}" type="pres">
      <dgm:prSet presAssocID="{07CA9921-F018-4ED9-8DC7-90D4CB9CE762}" presName="Name0" presStyleCnt="0">
        <dgm:presLayoutVars>
          <dgm:chMax val="7"/>
          <dgm:chPref val="7"/>
          <dgm:dir/>
        </dgm:presLayoutVars>
      </dgm:prSet>
      <dgm:spPr/>
      <dgm:t>
        <a:bodyPr/>
        <a:lstStyle/>
        <a:p>
          <a:endParaRPr lang="en-GB"/>
        </a:p>
      </dgm:t>
    </dgm:pt>
    <dgm:pt modelId="{C9227912-66EA-4CAB-8FF1-85EDB61E32E0}" type="pres">
      <dgm:prSet presAssocID="{07CA9921-F018-4ED9-8DC7-90D4CB9CE762}" presName="Name1" presStyleCnt="0"/>
      <dgm:spPr/>
    </dgm:pt>
    <dgm:pt modelId="{904403C9-9189-4068-8728-D25204EF4DDA}" type="pres">
      <dgm:prSet presAssocID="{07CA9921-F018-4ED9-8DC7-90D4CB9CE762}" presName="cycle" presStyleCnt="0"/>
      <dgm:spPr/>
    </dgm:pt>
    <dgm:pt modelId="{6A067FCC-D30A-4258-B3AC-7A0692EA8845}" type="pres">
      <dgm:prSet presAssocID="{07CA9921-F018-4ED9-8DC7-90D4CB9CE762}" presName="srcNode" presStyleLbl="node1" presStyleIdx="0" presStyleCnt="3"/>
      <dgm:spPr/>
    </dgm:pt>
    <dgm:pt modelId="{D06A36A5-51A0-4919-92BA-6336842FD206}" type="pres">
      <dgm:prSet presAssocID="{07CA9921-F018-4ED9-8DC7-90D4CB9CE762}" presName="conn" presStyleLbl="parChTrans1D2" presStyleIdx="0" presStyleCnt="1"/>
      <dgm:spPr/>
      <dgm:t>
        <a:bodyPr/>
        <a:lstStyle/>
        <a:p>
          <a:endParaRPr lang="en-GB"/>
        </a:p>
      </dgm:t>
    </dgm:pt>
    <dgm:pt modelId="{8D222D2A-166D-4023-9D16-31B141618F75}" type="pres">
      <dgm:prSet presAssocID="{07CA9921-F018-4ED9-8DC7-90D4CB9CE762}" presName="extraNode" presStyleLbl="node1" presStyleIdx="0" presStyleCnt="3"/>
      <dgm:spPr/>
    </dgm:pt>
    <dgm:pt modelId="{8A6CB541-12FC-4808-8892-766A3FABB853}" type="pres">
      <dgm:prSet presAssocID="{07CA9921-F018-4ED9-8DC7-90D4CB9CE762}" presName="dstNode" presStyleLbl="node1" presStyleIdx="0" presStyleCnt="3"/>
      <dgm:spPr/>
    </dgm:pt>
    <dgm:pt modelId="{E5EF0224-76E2-4D79-A6BB-F63581913402}" type="pres">
      <dgm:prSet presAssocID="{2E479B98-B5B9-4010-8391-A7E89387ECF5}" presName="text_1" presStyleLbl="node1" presStyleIdx="0" presStyleCnt="3">
        <dgm:presLayoutVars>
          <dgm:bulletEnabled val="1"/>
        </dgm:presLayoutVars>
      </dgm:prSet>
      <dgm:spPr/>
      <dgm:t>
        <a:bodyPr/>
        <a:lstStyle/>
        <a:p>
          <a:endParaRPr lang="en-GB"/>
        </a:p>
      </dgm:t>
    </dgm:pt>
    <dgm:pt modelId="{29810516-BE21-48F6-9221-1BCA8578D212}" type="pres">
      <dgm:prSet presAssocID="{2E479B98-B5B9-4010-8391-A7E89387ECF5}" presName="accent_1" presStyleCnt="0"/>
      <dgm:spPr/>
    </dgm:pt>
    <dgm:pt modelId="{883233DC-2498-499C-AFDC-7E1774E567C8}" type="pres">
      <dgm:prSet presAssocID="{2E479B98-B5B9-4010-8391-A7E89387ECF5}" presName="accentRepeatNode" presStyleLbl="solidFgAcc1" presStyleIdx="0" presStyleCnt="3"/>
      <dgm:spPr>
        <a:solidFill>
          <a:srgbClr val="2397E2"/>
        </a:solidFill>
        <a:ln>
          <a:solidFill>
            <a:schemeClr val="bg1"/>
          </a:solidFill>
        </a:ln>
      </dgm:spPr>
    </dgm:pt>
    <dgm:pt modelId="{EFDAE5A9-18F2-4FD4-8731-C20D960E02E1}" type="pres">
      <dgm:prSet presAssocID="{D8C403D0-C80E-426D-A7D4-5637AE7F3EC0}" presName="text_2" presStyleLbl="node1" presStyleIdx="1" presStyleCnt="3">
        <dgm:presLayoutVars>
          <dgm:bulletEnabled val="1"/>
        </dgm:presLayoutVars>
      </dgm:prSet>
      <dgm:spPr/>
      <dgm:t>
        <a:bodyPr/>
        <a:lstStyle/>
        <a:p>
          <a:endParaRPr lang="en-GB"/>
        </a:p>
      </dgm:t>
    </dgm:pt>
    <dgm:pt modelId="{0EB8567B-828C-4B42-8692-74B73E2D60D5}" type="pres">
      <dgm:prSet presAssocID="{D8C403D0-C80E-426D-A7D4-5637AE7F3EC0}" presName="accent_2" presStyleCnt="0"/>
      <dgm:spPr/>
    </dgm:pt>
    <dgm:pt modelId="{B8D6CDDE-A1CF-48CB-8A90-69145CAD2FDF}" type="pres">
      <dgm:prSet presAssocID="{D8C403D0-C80E-426D-A7D4-5637AE7F3EC0}" presName="accentRepeatNode" presStyleLbl="solidFgAcc1" presStyleIdx="1" presStyleCnt="3"/>
      <dgm:spPr>
        <a:solidFill>
          <a:srgbClr val="2BB0C8"/>
        </a:solidFill>
        <a:ln>
          <a:solidFill>
            <a:schemeClr val="bg1"/>
          </a:solidFill>
        </a:ln>
      </dgm:spPr>
    </dgm:pt>
    <dgm:pt modelId="{A0189D68-2602-4D17-B09E-5DFF959EC274}" type="pres">
      <dgm:prSet presAssocID="{A29FE659-57BC-4909-82E1-FDA66DB8C456}" presName="text_3" presStyleLbl="node1" presStyleIdx="2" presStyleCnt="3">
        <dgm:presLayoutVars>
          <dgm:bulletEnabled val="1"/>
        </dgm:presLayoutVars>
      </dgm:prSet>
      <dgm:spPr/>
      <dgm:t>
        <a:bodyPr/>
        <a:lstStyle/>
        <a:p>
          <a:endParaRPr lang="en-GB"/>
        </a:p>
      </dgm:t>
    </dgm:pt>
    <dgm:pt modelId="{332F2433-7E1B-4F4B-B402-32879E44B3C3}" type="pres">
      <dgm:prSet presAssocID="{A29FE659-57BC-4909-82E1-FDA66DB8C456}" presName="accent_3" presStyleCnt="0"/>
      <dgm:spPr/>
    </dgm:pt>
    <dgm:pt modelId="{86CDE0C9-7565-411E-8A3C-C462F940EB0C}" type="pres">
      <dgm:prSet presAssocID="{A29FE659-57BC-4909-82E1-FDA66DB8C456}" presName="accentRepeatNode" presStyleLbl="solidFgAcc1" presStyleIdx="2" presStyleCnt="3"/>
      <dgm:spPr>
        <a:solidFill>
          <a:srgbClr val="35ACA2"/>
        </a:solidFill>
        <a:ln>
          <a:solidFill>
            <a:schemeClr val="bg1"/>
          </a:solidFill>
        </a:ln>
      </dgm:spPr>
    </dgm:pt>
  </dgm:ptLst>
  <dgm:cxnLst>
    <dgm:cxn modelId="{F590479C-C35A-4D82-9371-1835A4FF98FD}" type="presOf" srcId="{D8C403D0-C80E-426D-A7D4-5637AE7F3EC0}" destId="{EFDAE5A9-18F2-4FD4-8731-C20D960E02E1}" srcOrd="0" destOrd="0" presId="urn:microsoft.com/office/officeart/2008/layout/VerticalCurvedList"/>
    <dgm:cxn modelId="{3069F014-A422-4ABB-806F-7C03CBE02A74}" type="presOf" srcId="{07CA9921-F018-4ED9-8DC7-90D4CB9CE762}" destId="{F4DCB8EC-34C8-4FCD-BBEB-C142EFA45340}" srcOrd="0" destOrd="0" presId="urn:microsoft.com/office/officeart/2008/layout/VerticalCurvedList"/>
    <dgm:cxn modelId="{6E4270CB-1ACE-4EFD-A3F7-8F8B2D055BE5}" srcId="{07CA9921-F018-4ED9-8DC7-90D4CB9CE762}" destId="{D8C403D0-C80E-426D-A7D4-5637AE7F3EC0}" srcOrd="1" destOrd="0" parTransId="{E471BE83-BD8A-4877-95AA-A6AE69ECD06C}" sibTransId="{DBF86DAA-9DEC-47DD-A339-29935585C28F}"/>
    <dgm:cxn modelId="{B6A1267A-E59F-4937-9196-B9242698FDAB}" type="presOf" srcId="{A29FE659-57BC-4909-82E1-FDA66DB8C456}" destId="{A0189D68-2602-4D17-B09E-5DFF959EC274}" srcOrd="0" destOrd="0" presId="urn:microsoft.com/office/officeart/2008/layout/VerticalCurvedList"/>
    <dgm:cxn modelId="{0642AEBC-B031-4EF6-B070-453ABA34E888}" srcId="{07CA9921-F018-4ED9-8DC7-90D4CB9CE762}" destId="{A29FE659-57BC-4909-82E1-FDA66DB8C456}" srcOrd="2" destOrd="0" parTransId="{30A32891-898F-42D7-B6DE-8F198856DA70}" sibTransId="{4972FB03-3C57-4B80-B2F5-2DC1948D1E6F}"/>
    <dgm:cxn modelId="{2A67694C-BD73-48D9-B97D-FFAE4760F352}" type="presOf" srcId="{2E479B98-B5B9-4010-8391-A7E89387ECF5}" destId="{E5EF0224-76E2-4D79-A6BB-F63581913402}" srcOrd="0" destOrd="0" presId="urn:microsoft.com/office/officeart/2008/layout/VerticalCurvedList"/>
    <dgm:cxn modelId="{E64B2FCE-F04B-4CA7-94B8-8EA2D7ADF493}" srcId="{07CA9921-F018-4ED9-8DC7-90D4CB9CE762}" destId="{2E479B98-B5B9-4010-8391-A7E89387ECF5}" srcOrd="0" destOrd="0" parTransId="{EB6315D9-0BBB-47FF-A9D7-536D97726A77}" sibTransId="{737FBB14-A875-48C7-B5D6-6FC9A537BA9A}"/>
    <dgm:cxn modelId="{9252245C-C6A0-45B8-B526-C87C80410FC2}" type="presOf" srcId="{737FBB14-A875-48C7-B5D6-6FC9A537BA9A}" destId="{D06A36A5-51A0-4919-92BA-6336842FD206}" srcOrd="0" destOrd="0" presId="urn:microsoft.com/office/officeart/2008/layout/VerticalCurvedList"/>
    <dgm:cxn modelId="{2D7294F1-C868-4E32-A9CF-68835DF4D1D1}" type="presParOf" srcId="{F4DCB8EC-34C8-4FCD-BBEB-C142EFA45340}" destId="{C9227912-66EA-4CAB-8FF1-85EDB61E32E0}" srcOrd="0" destOrd="0" presId="urn:microsoft.com/office/officeart/2008/layout/VerticalCurvedList"/>
    <dgm:cxn modelId="{3F656D90-A95A-4EE8-8B7E-D326C48D7B47}" type="presParOf" srcId="{C9227912-66EA-4CAB-8FF1-85EDB61E32E0}" destId="{904403C9-9189-4068-8728-D25204EF4DDA}" srcOrd="0" destOrd="0" presId="urn:microsoft.com/office/officeart/2008/layout/VerticalCurvedList"/>
    <dgm:cxn modelId="{220F3EE9-C4A3-4E27-AFB4-7044643A10D6}" type="presParOf" srcId="{904403C9-9189-4068-8728-D25204EF4DDA}" destId="{6A067FCC-D30A-4258-B3AC-7A0692EA8845}" srcOrd="0" destOrd="0" presId="urn:microsoft.com/office/officeart/2008/layout/VerticalCurvedList"/>
    <dgm:cxn modelId="{8C5EFC80-0F5F-4121-A7C5-DB2ABAA0BCB6}" type="presParOf" srcId="{904403C9-9189-4068-8728-D25204EF4DDA}" destId="{D06A36A5-51A0-4919-92BA-6336842FD206}" srcOrd="1" destOrd="0" presId="urn:microsoft.com/office/officeart/2008/layout/VerticalCurvedList"/>
    <dgm:cxn modelId="{8AEE67F3-AAEC-4E08-B0BD-177070A6377A}" type="presParOf" srcId="{904403C9-9189-4068-8728-D25204EF4DDA}" destId="{8D222D2A-166D-4023-9D16-31B141618F75}" srcOrd="2" destOrd="0" presId="urn:microsoft.com/office/officeart/2008/layout/VerticalCurvedList"/>
    <dgm:cxn modelId="{4A1CFCC5-AAFD-473C-BDA2-7943E2C0183B}" type="presParOf" srcId="{904403C9-9189-4068-8728-D25204EF4DDA}" destId="{8A6CB541-12FC-4808-8892-766A3FABB853}" srcOrd="3" destOrd="0" presId="urn:microsoft.com/office/officeart/2008/layout/VerticalCurvedList"/>
    <dgm:cxn modelId="{B3539F9A-3984-4084-B422-8A4A00F98441}" type="presParOf" srcId="{C9227912-66EA-4CAB-8FF1-85EDB61E32E0}" destId="{E5EF0224-76E2-4D79-A6BB-F63581913402}" srcOrd="1" destOrd="0" presId="urn:microsoft.com/office/officeart/2008/layout/VerticalCurvedList"/>
    <dgm:cxn modelId="{ABA71021-3ED9-4969-A6C5-90349B94FC3D}" type="presParOf" srcId="{C9227912-66EA-4CAB-8FF1-85EDB61E32E0}" destId="{29810516-BE21-48F6-9221-1BCA8578D212}" srcOrd="2" destOrd="0" presId="urn:microsoft.com/office/officeart/2008/layout/VerticalCurvedList"/>
    <dgm:cxn modelId="{7AD5BA27-9C89-4DA4-9253-7D673E990157}" type="presParOf" srcId="{29810516-BE21-48F6-9221-1BCA8578D212}" destId="{883233DC-2498-499C-AFDC-7E1774E567C8}" srcOrd="0" destOrd="0" presId="urn:microsoft.com/office/officeart/2008/layout/VerticalCurvedList"/>
    <dgm:cxn modelId="{6E078CCE-50CD-436D-81DC-3DE4318F89B3}" type="presParOf" srcId="{C9227912-66EA-4CAB-8FF1-85EDB61E32E0}" destId="{EFDAE5A9-18F2-4FD4-8731-C20D960E02E1}" srcOrd="3" destOrd="0" presId="urn:microsoft.com/office/officeart/2008/layout/VerticalCurvedList"/>
    <dgm:cxn modelId="{3107EAA8-3AB1-4A70-8617-4F296C37E585}" type="presParOf" srcId="{C9227912-66EA-4CAB-8FF1-85EDB61E32E0}" destId="{0EB8567B-828C-4B42-8692-74B73E2D60D5}" srcOrd="4" destOrd="0" presId="urn:microsoft.com/office/officeart/2008/layout/VerticalCurvedList"/>
    <dgm:cxn modelId="{432C389D-47D7-445B-9A44-CED60AB2B180}" type="presParOf" srcId="{0EB8567B-828C-4B42-8692-74B73E2D60D5}" destId="{B8D6CDDE-A1CF-48CB-8A90-69145CAD2FDF}" srcOrd="0" destOrd="0" presId="urn:microsoft.com/office/officeart/2008/layout/VerticalCurvedList"/>
    <dgm:cxn modelId="{A543CD21-7B56-4674-9D13-D45EF02A934A}" type="presParOf" srcId="{C9227912-66EA-4CAB-8FF1-85EDB61E32E0}" destId="{A0189D68-2602-4D17-B09E-5DFF959EC274}" srcOrd="5" destOrd="0" presId="urn:microsoft.com/office/officeart/2008/layout/VerticalCurvedList"/>
    <dgm:cxn modelId="{1E1437A7-5ACB-4489-8BED-B59D2348D0F9}" type="presParOf" srcId="{C9227912-66EA-4CAB-8FF1-85EDB61E32E0}" destId="{332F2433-7E1B-4F4B-B402-32879E44B3C3}" srcOrd="6" destOrd="0" presId="urn:microsoft.com/office/officeart/2008/layout/VerticalCurvedList"/>
    <dgm:cxn modelId="{CFDB9983-617C-4549-AAC3-A236E212DAA8}" type="presParOf" srcId="{332F2433-7E1B-4F4B-B402-32879E44B3C3}" destId="{86CDE0C9-7565-411E-8A3C-C462F940EB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3198F8-CDEE-443B-AC3D-E8599E679CCB}" type="doc">
      <dgm:prSet loTypeId="urn:microsoft.com/office/officeart/2008/layout/PictureAccentList" loCatId="list" qsTypeId="urn:microsoft.com/office/officeart/2005/8/quickstyle/simple1" qsCatId="simple" csTypeId="urn:microsoft.com/office/officeart/2005/8/colors/accent3_3" csCatId="accent3" phldr="1"/>
      <dgm:spPr/>
      <dgm:t>
        <a:bodyPr/>
        <a:lstStyle/>
        <a:p>
          <a:endParaRPr lang="en-GB"/>
        </a:p>
      </dgm:t>
    </dgm:pt>
    <dgm:pt modelId="{4B60E102-D7C2-47E7-8F28-D43693D358A9}">
      <dgm:prSet phldrT="[Text]"/>
      <dgm:spPr/>
      <dgm:t>
        <a:bodyPr/>
        <a:lstStyle/>
        <a:p>
          <a:r>
            <a:rPr lang="en-GB" dirty="0" smtClean="0"/>
            <a:t>Use cases</a:t>
          </a:r>
          <a:endParaRPr lang="en-GB" dirty="0"/>
        </a:p>
      </dgm:t>
    </dgm:pt>
    <dgm:pt modelId="{D7D59DB6-6AC5-4C6D-BA86-EDDCDCF4F708}" type="parTrans" cxnId="{49249735-FA6C-4F5C-AC13-D47810193246}">
      <dgm:prSet/>
      <dgm:spPr/>
      <dgm:t>
        <a:bodyPr/>
        <a:lstStyle/>
        <a:p>
          <a:endParaRPr lang="en-GB"/>
        </a:p>
      </dgm:t>
    </dgm:pt>
    <dgm:pt modelId="{F1F1D422-3287-49CC-AA05-5FB3CF99084A}" type="sibTrans" cxnId="{49249735-FA6C-4F5C-AC13-D47810193246}">
      <dgm:prSet/>
      <dgm:spPr/>
      <dgm:t>
        <a:bodyPr/>
        <a:lstStyle/>
        <a:p>
          <a:endParaRPr lang="en-GB"/>
        </a:p>
      </dgm:t>
    </dgm:pt>
    <dgm:pt modelId="{B7FC4D3B-9881-4EE8-916F-CB3B40686D7F}">
      <dgm:prSet phldrT="[Text]"/>
      <dgm:spPr/>
      <dgm:t>
        <a:bodyPr/>
        <a:lstStyle/>
        <a:p>
          <a:r>
            <a:rPr lang="en-GB" b="1" dirty="0" smtClean="0"/>
            <a:t>Add/Edit/Remove metadata manually.</a:t>
          </a:r>
          <a:endParaRPr lang="en-GB" dirty="0" smtClean="0"/>
        </a:p>
        <a:p>
          <a:endParaRPr lang="en-GB" dirty="0" smtClean="0"/>
        </a:p>
      </dgm:t>
    </dgm:pt>
    <dgm:pt modelId="{E0CAF800-4A80-47DD-A14D-3494DE92BF11}" type="parTrans" cxnId="{21700813-5370-40FD-85F8-E8ADCFAA6187}">
      <dgm:prSet/>
      <dgm:spPr/>
      <dgm:t>
        <a:bodyPr/>
        <a:lstStyle/>
        <a:p>
          <a:endParaRPr lang="en-GB"/>
        </a:p>
      </dgm:t>
    </dgm:pt>
    <dgm:pt modelId="{32125B0B-5C06-4797-B0DC-352C6A5F2BF0}" type="sibTrans" cxnId="{21700813-5370-40FD-85F8-E8ADCFAA6187}">
      <dgm:prSet/>
      <dgm:spPr/>
      <dgm:t>
        <a:bodyPr/>
        <a:lstStyle/>
        <a:p>
          <a:endParaRPr lang="en-GB"/>
        </a:p>
      </dgm:t>
    </dgm:pt>
    <dgm:pt modelId="{295D6CB3-EC26-4771-BB51-01E007878191}">
      <dgm:prSet phldrT="[Text]"/>
      <dgm:spPr/>
      <dgm:t>
        <a:bodyPr/>
        <a:lstStyle/>
        <a:p>
          <a:r>
            <a:rPr lang="en-GB" b="1" dirty="0" smtClean="0"/>
            <a:t>Map a data model.</a:t>
          </a:r>
        </a:p>
        <a:p>
          <a:endParaRPr lang="en-GB" dirty="0" smtClean="0"/>
        </a:p>
      </dgm:t>
    </dgm:pt>
    <dgm:pt modelId="{1F518852-CF0C-4726-B1B1-91E8F1DE27C0}" type="parTrans" cxnId="{A1A4A197-F0C4-4AE7-A033-C912E09AD4D7}">
      <dgm:prSet/>
      <dgm:spPr/>
      <dgm:t>
        <a:bodyPr/>
        <a:lstStyle/>
        <a:p>
          <a:endParaRPr lang="en-GB"/>
        </a:p>
      </dgm:t>
    </dgm:pt>
    <dgm:pt modelId="{BD405221-0E4E-4E73-AFC3-A88B9DBBE720}" type="sibTrans" cxnId="{A1A4A197-F0C4-4AE7-A033-C912E09AD4D7}">
      <dgm:prSet/>
      <dgm:spPr/>
      <dgm:t>
        <a:bodyPr/>
        <a:lstStyle/>
        <a:p>
          <a:endParaRPr lang="en-GB"/>
        </a:p>
      </dgm:t>
    </dgm:pt>
    <dgm:pt modelId="{CE14E246-254F-448A-B251-A42115D1DB11}">
      <dgm:prSet phldrT="[Text]"/>
      <dgm:spPr/>
      <dgm:t>
        <a:bodyPr/>
        <a:lstStyle/>
        <a:p>
          <a:r>
            <a:rPr lang="en-GB" b="1" dirty="0" smtClean="0"/>
            <a:t>Visualise saved mappings.</a:t>
          </a:r>
          <a:endParaRPr lang="en-GB" dirty="0"/>
        </a:p>
      </dgm:t>
    </dgm:pt>
    <dgm:pt modelId="{AE9F26CD-A629-494F-A9B2-E2D0D330CCE3}" type="parTrans" cxnId="{01A6A982-8560-4DE9-A605-4A4D54572FA8}">
      <dgm:prSet/>
      <dgm:spPr/>
      <dgm:t>
        <a:bodyPr/>
        <a:lstStyle/>
        <a:p>
          <a:endParaRPr lang="en-GB"/>
        </a:p>
      </dgm:t>
    </dgm:pt>
    <dgm:pt modelId="{5B75D042-55DB-4AB8-AC01-3CF17405D7AE}" type="sibTrans" cxnId="{01A6A982-8560-4DE9-A605-4A4D54572FA8}">
      <dgm:prSet/>
      <dgm:spPr/>
      <dgm:t>
        <a:bodyPr/>
        <a:lstStyle/>
        <a:p>
          <a:endParaRPr lang="en-GB"/>
        </a:p>
      </dgm:t>
    </dgm:pt>
    <dgm:pt modelId="{6112207B-C06C-488C-A9EF-2161FFACF666}" type="pres">
      <dgm:prSet presAssocID="{8F3198F8-CDEE-443B-AC3D-E8599E679CCB}" presName="layout" presStyleCnt="0">
        <dgm:presLayoutVars>
          <dgm:chMax/>
          <dgm:chPref/>
          <dgm:dir/>
          <dgm:animOne val="branch"/>
          <dgm:animLvl val="lvl"/>
          <dgm:resizeHandles/>
        </dgm:presLayoutVars>
      </dgm:prSet>
      <dgm:spPr/>
      <dgm:t>
        <a:bodyPr/>
        <a:lstStyle/>
        <a:p>
          <a:endParaRPr lang="en-GB"/>
        </a:p>
      </dgm:t>
    </dgm:pt>
    <dgm:pt modelId="{9401A164-0C1D-4D9D-8749-034F58E23DC5}" type="pres">
      <dgm:prSet presAssocID="{4B60E102-D7C2-47E7-8F28-D43693D358A9}" presName="root" presStyleCnt="0">
        <dgm:presLayoutVars>
          <dgm:chMax/>
          <dgm:chPref val="4"/>
        </dgm:presLayoutVars>
      </dgm:prSet>
      <dgm:spPr/>
    </dgm:pt>
    <dgm:pt modelId="{3C72D974-A540-43E9-AA29-F2D344225F76}" type="pres">
      <dgm:prSet presAssocID="{4B60E102-D7C2-47E7-8F28-D43693D358A9}" presName="rootComposite" presStyleCnt="0">
        <dgm:presLayoutVars/>
      </dgm:prSet>
      <dgm:spPr/>
    </dgm:pt>
    <dgm:pt modelId="{C7BD4192-E8ED-4BCE-A584-4B03F9EE97A3}" type="pres">
      <dgm:prSet presAssocID="{4B60E102-D7C2-47E7-8F28-D43693D358A9}" presName="rootText" presStyleLbl="node0" presStyleIdx="0" presStyleCnt="1">
        <dgm:presLayoutVars>
          <dgm:chMax/>
          <dgm:chPref val="4"/>
        </dgm:presLayoutVars>
      </dgm:prSet>
      <dgm:spPr/>
      <dgm:t>
        <a:bodyPr/>
        <a:lstStyle/>
        <a:p>
          <a:endParaRPr lang="en-GB"/>
        </a:p>
      </dgm:t>
    </dgm:pt>
    <dgm:pt modelId="{3604FCA1-F184-402E-82AF-3099F3241904}" type="pres">
      <dgm:prSet presAssocID="{4B60E102-D7C2-47E7-8F28-D43693D358A9}" presName="childShape" presStyleCnt="0">
        <dgm:presLayoutVars>
          <dgm:chMax val="0"/>
          <dgm:chPref val="0"/>
        </dgm:presLayoutVars>
      </dgm:prSet>
      <dgm:spPr/>
    </dgm:pt>
    <dgm:pt modelId="{837F3F30-E109-433D-8C4D-76BC418E155B}" type="pres">
      <dgm:prSet presAssocID="{B7FC4D3B-9881-4EE8-916F-CB3B40686D7F}" presName="childComposite" presStyleCnt="0">
        <dgm:presLayoutVars>
          <dgm:chMax val="0"/>
          <dgm:chPref val="0"/>
        </dgm:presLayoutVars>
      </dgm:prSet>
      <dgm:spPr/>
    </dgm:pt>
    <dgm:pt modelId="{039601DA-A7B2-4579-8C47-B33518284A92}" type="pres">
      <dgm:prSet presAssocID="{B7FC4D3B-9881-4EE8-916F-CB3B40686D7F}" presName="Image" presStyleLbl="node1" presStyleIdx="0" presStyleCnt="3" custLinFactNeighborX="-8657" custLinFactNeighborY="1266"/>
      <dgm:spPr>
        <a:blipFill rotWithShape="1">
          <a:blip xmlns:r="http://schemas.openxmlformats.org/officeDocument/2006/relationships" r:embed="rId1"/>
          <a:stretch>
            <a:fillRect/>
          </a:stretch>
        </a:blipFill>
      </dgm:spPr>
      <dgm:t>
        <a:bodyPr/>
        <a:lstStyle/>
        <a:p>
          <a:endParaRPr lang="en-GB"/>
        </a:p>
      </dgm:t>
    </dgm:pt>
    <dgm:pt modelId="{4428AF27-3345-4F33-B4B7-B16E6A76E971}" type="pres">
      <dgm:prSet presAssocID="{B7FC4D3B-9881-4EE8-916F-CB3B40686D7F}" presName="childText" presStyleLbl="lnNode1" presStyleIdx="0" presStyleCnt="3">
        <dgm:presLayoutVars>
          <dgm:chMax val="0"/>
          <dgm:chPref val="0"/>
          <dgm:bulletEnabled val="1"/>
        </dgm:presLayoutVars>
      </dgm:prSet>
      <dgm:spPr/>
      <dgm:t>
        <a:bodyPr/>
        <a:lstStyle/>
        <a:p>
          <a:endParaRPr lang="en-GB"/>
        </a:p>
      </dgm:t>
    </dgm:pt>
    <dgm:pt modelId="{96E8B194-EC10-4D49-A034-84AC4DD3434E}" type="pres">
      <dgm:prSet presAssocID="{295D6CB3-EC26-4771-BB51-01E007878191}" presName="childComposite" presStyleCnt="0">
        <dgm:presLayoutVars>
          <dgm:chMax val="0"/>
          <dgm:chPref val="0"/>
        </dgm:presLayoutVars>
      </dgm:prSet>
      <dgm:spPr/>
    </dgm:pt>
    <dgm:pt modelId="{7457F32D-574E-4F2A-AD89-D3772867DAFD}" type="pres">
      <dgm:prSet presAssocID="{295D6CB3-EC26-4771-BB51-01E007878191}" presName="Image" presStyleLbl="node1" presStyleIdx="1" presStyleCnt="3"/>
      <dgm:spPr>
        <a:blipFill rotWithShape="1">
          <a:blip xmlns:r="http://schemas.openxmlformats.org/officeDocument/2006/relationships" r:embed="rId2"/>
          <a:stretch>
            <a:fillRect/>
          </a:stretch>
        </a:blipFill>
      </dgm:spPr>
      <dgm:t>
        <a:bodyPr/>
        <a:lstStyle/>
        <a:p>
          <a:endParaRPr lang="en-GB"/>
        </a:p>
      </dgm:t>
    </dgm:pt>
    <dgm:pt modelId="{CFCD7DE6-2502-435F-A910-2D6E093DEDA6}" type="pres">
      <dgm:prSet presAssocID="{295D6CB3-EC26-4771-BB51-01E007878191}" presName="childText" presStyleLbl="lnNode1" presStyleIdx="1" presStyleCnt="3">
        <dgm:presLayoutVars>
          <dgm:chMax val="0"/>
          <dgm:chPref val="0"/>
          <dgm:bulletEnabled val="1"/>
        </dgm:presLayoutVars>
      </dgm:prSet>
      <dgm:spPr/>
      <dgm:t>
        <a:bodyPr/>
        <a:lstStyle/>
        <a:p>
          <a:endParaRPr lang="en-GB"/>
        </a:p>
      </dgm:t>
    </dgm:pt>
    <dgm:pt modelId="{19E2F559-2C9F-453C-A4D8-CE0F4E36519B}" type="pres">
      <dgm:prSet presAssocID="{CE14E246-254F-448A-B251-A42115D1DB11}" presName="childComposite" presStyleCnt="0">
        <dgm:presLayoutVars>
          <dgm:chMax val="0"/>
          <dgm:chPref val="0"/>
        </dgm:presLayoutVars>
      </dgm:prSet>
      <dgm:spPr/>
    </dgm:pt>
    <dgm:pt modelId="{AF31F986-D08B-4A57-A340-3CB8D187206F}" type="pres">
      <dgm:prSet presAssocID="{CE14E246-254F-448A-B251-A42115D1DB11}" presName="Image" presStyleLbl="node1" presStyleIdx="2" presStyleCnt="3"/>
      <dgm:spPr>
        <a:blipFill rotWithShape="1">
          <a:blip xmlns:r="http://schemas.openxmlformats.org/officeDocument/2006/relationships" r:embed="rId3"/>
          <a:stretch>
            <a:fillRect/>
          </a:stretch>
        </a:blipFill>
      </dgm:spPr>
      <dgm:t>
        <a:bodyPr/>
        <a:lstStyle/>
        <a:p>
          <a:endParaRPr lang="en-GB"/>
        </a:p>
      </dgm:t>
    </dgm:pt>
    <dgm:pt modelId="{33721D4A-6E3A-47AE-8413-AC9DC3C85C1A}" type="pres">
      <dgm:prSet presAssocID="{CE14E246-254F-448A-B251-A42115D1DB11}" presName="childText" presStyleLbl="lnNode1" presStyleIdx="2" presStyleCnt="3" custLinFactNeighborX="-898" custLinFactNeighborY="-3774">
        <dgm:presLayoutVars>
          <dgm:chMax val="0"/>
          <dgm:chPref val="0"/>
          <dgm:bulletEnabled val="1"/>
        </dgm:presLayoutVars>
      </dgm:prSet>
      <dgm:spPr/>
      <dgm:t>
        <a:bodyPr/>
        <a:lstStyle/>
        <a:p>
          <a:endParaRPr lang="en-GB"/>
        </a:p>
      </dgm:t>
    </dgm:pt>
  </dgm:ptLst>
  <dgm:cxnLst>
    <dgm:cxn modelId="{A7661197-60D7-4BE4-B04A-538AA0BF7D2E}" type="presOf" srcId="{B7FC4D3B-9881-4EE8-916F-CB3B40686D7F}" destId="{4428AF27-3345-4F33-B4B7-B16E6A76E971}" srcOrd="0" destOrd="0" presId="urn:microsoft.com/office/officeart/2008/layout/PictureAccentList"/>
    <dgm:cxn modelId="{3EE167F4-2AFE-4F0E-8C8A-57835BBA7976}" type="presOf" srcId="{8F3198F8-CDEE-443B-AC3D-E8599E679CCB}" destId="{6112207B-C06C-488C-A9EF-2161FFACF666}" srcOrd="0" destOrd="0" presId="urn:microsoft.com/office/officeart/2008/layout/PictureAccentList"/>
    <dgm:cxn modelId="{A1A4A197-F0C4-4AE7-A033-C912E09AD4D7}" srcId="{4B60E102-D7C2-47E7-8F28-D43693D358A9}" destId="{295D6CB3-EC26-4771-BB51-01E007878191}" srcOrd="1" destOrd="0" parTransId="{1F518852-CF0C-4726-B1B1-91E8F1DE27C0}" sibTransId="{BD405221-0E4E-4E73-AFC3-A88B9DBBE720}"/>
    <dgm:cxn modelId="{21700813-5370-40FD-85F8-E8ADCFAA6187}" srcId="{4B60E102-D7C2-47E7-8F28-D43693D358A9}" destId="{B7FC4D3B-9881-4EE8-916F-CB3B40686D7F}" srcOrd="0" destOrd="0" parTransId="{E0CAF800-4A80-47DD-A14D-3494DE92BF11}" sibTransId="{32125B0B-5C06-4797-B0DC-352C6A5F2BF0}"/>
    <dgm:cxn modelId="{01A6A982-8560-4DE9-A605-4A4D54572FA8}" srcId="{4B60E102-D7C2-47E7-8F28-D43693D358A9}" destId="{CE14E246-254F-448A-B251-A42115D1DB11}" srcOrd="2" destOrd="0" parTransId="{AE9F26CD-A629-494F-A9B2-E2D0D330CCE3}" sibTransId="{5B75D042-55DB-4AB8-AC01-3CF17405D7AE}"/>
    <dgm:cxn modelId="{74D347C9-7F16-4DCD-BD1F-FCDAB7E1BA1A}" type="presOf" srcId="{4B60E102-D7C2-47E7-8F28-D43693D358A9}" destId="{C7BD4192-E8ED-4BCE-A584-4B03F9EE97A3}" srcOrd="0" destOrd="0" presId="urn:microsoft.com/office/officeart/2008/layout/PictureAccentList"/>
    <dgm:cxn modelId="{70566AE6-B564-4176-8D35-5E9C03F10310}" type="presOf" srcId="{295D6CB3-EC26-4771-BB51-01E007878191}" destId="{CFCD7DE6-2502-435F-A910-2D6E093DEDA6}" srcOrd="0" destOrd="0" presId="urn:microsoft.com/office/officeart/2008/layout/PictureAccentList"/>
    <dgm:cxn modelId="{441DB9E6-E3E3-4D3F-9162-A2FE528CBA37}" type="presOf" srcId="{CE14E246-254F-448A-B251-A42115D1DB11}" destId="{33721D4A-6E3A-47AE-8413-AC9DC3C85C1A}" srcOrd="0" destOrd="0" presId="urn:microsoft.com/office/officeart/2008/layout/PictureAccentList"/>
    <dgm:cxn modelId="{49249735-FA6C-4F5C-AC13-D47810193246}" srcId="{8F3198F8-CDEE-443B-AC3D-E8599E679CCB}" destId="{4B60E102-D7C2-47E7-8F28-D43693D358A9}" srcOrd="0" destOrd="0" parTransId="{D7D59DB6-6AC5-4C6D-BA86-EDDCDCF4F708}" sibTransId="{F1F1D422-3287-49CC-AA05-5FB3CF99084A}"/>
    <dgm:cxn modelId="{639CCBE0-FC46-4EF9-8CA7-286B9EA2D0DE}" type="presParOf" srcId="{6112207B-C06C-488C-A9EF-2161FFACF666}" destId="{9401A164-0C1D-4D9D-8749-034F58E23DC5}" srcOrd="0" destOrd="0" presId="urn:microsoft.com/office/officeart/2008/layout/PictureAccentList"/>
    <dgm:cxn modelId="{BC8EB670-6EEA-4E1C-97AC-BB43B026C405}" type="presParOf" srcId="{9401A164-0C1D-4D9D-8749-034F58E23DC5}" destId="{3C72D974-A540-43E9-AA29-F2D344225F76}" srcOrd="0" destOrd="0" presId="urn:microsoft.com/office/officeart/2008/layout/PictureAccentList"/>
    <dgm:cxn modelId="{7D2D435D-3809-4B51-8749-C40C5C0EC90A}" type="presParOf" srcId="{3C72D974-A540-43E9-AA29-F2D344225F76}" destId="{C7BD4192-E8ED-4BCE-A584-4B03F9EE97A3}" srcOrd="0" destOrd="0" presId="urn:microsoft.com/office/officeart/2008/layout/PictureAccentList"/>
    <dgm:cxn modelId="{98D8BAE4-2138-45D2-A860-95F4D5E16463}" type="presParOf" srcId="{9401A164-0C1D-4D9D-8749-034F58E23DC5}" destId="{3604FCA1-F184-402E-82AF-3099F3241904}" srcOrd="1" destOrd="0" presId="urn:microsoft.com/office/officeart/2008/layout/PictureAccentList"/>
    <dgm:cxn modelId="{73D26231-B585-47AF-8640-48E90805217E}" type="presParOf" srcId="{3604FCA1-F184-402E-82AF-3099F3241904}" destId="{837F3F30-E109-433D-8C4D-76BC418E155B}" srcOrd="0" destOrd="0" presId="urn:microsoft.com/office/officeart/2008/layout/PictureAccentList"/>
    <dgm:cxn modelId="{98B6B645-F7D6-4B69-9233-F26A4609092D}" type="presParOf" srcId="{837F3F30-E109-433D-8C4D-76BC418E155B}" destId="{039601DA-A7B2-4579-8C47-B33518284A92}" srcOrd="0" destOrd="0" presId="urn:microsoft.com/office/officeart/2008/layout/PictureAccentList"/>
    <dgm:cxn modelId="{B86B2E27-54BE-45AF-A414-E99762C420F7}" type="presParOf" srcId="{837F3F30-E109-433D-8C4D-76BC418E155B}" destId="{4428AF27-3345-4F33-B4B7-B16E6A76E971}" srcOrd="1" destOrd="0" presId="urn:microsoft.com/office/officeart/2008/layout/PictureAccentList"/>
    <dgm:cxn modelId="{4C27AB6A-F41F-4943-AF49-A611171B45D0}" type="presParOf" srcId="{3604FCA1-F184-402E-82AF-3099F3241904}" destId="{96E8B194-EC10-4D49-A034-84AC4DD3434E}" srcOrd="1" destOrd="0" presId="urn:microsoft.com/office/officeart/2008/layout/PictureAccentList"/>
    <dgm:cxn modelId="{5454B567-522B-41AD-A764-ED8FED7FE773}" type="presParOf" srcId="{96E8B194-EC10-4D49-A034-84AC4DD3434E}" destId="{7457F32D-574E-4F2A-AD89-D3772867DAFD}" srcOrd="0" destOrd="0" presId="urn:microsoft.com/office/officeart/2008/layout/PictureAccentList"/>
    <dgm:cxn modelId="{3531A7A4-2EAB-4707-8427-3A2562E31531}" type="presParOf" srcId="{96E8B194-EC10-4D49-A034-84AC4DD3434E}" destId="{CFCD7DE6-2502-435F-A910-2D6E093DEDA6}" srcOrd="1" destOrd="0" presId="urn:microsoft.com/office/officeart/2008/layout/PictureAccentList"/>
    <dgm:cxn modelId="{642AB66D-EE10-45F9-8F88-8284166DC284}" type="presParOf" srcId="{3604FCA1-F184-402E-82AF-3099F3241904}" destId="{19E2F559-2C9F-453C-A4D8-CE0F4E36519B}" srcOrd="2" destOrd="0" presId="urn:microsoft.com/office/officeart/2008/layout/PictureAccentList"/>
    <dgm:cxn modelId="{FF0B5691-6C68-46F0-8FF3-5818026C7DC0}" type="presParOf" srcId="{19E2F559-2C9F-453C-A4D8-CE0F4E36519B}" destId="{AF31F986-D08B-4A57-A340-3CB8D187206F}" srcOrd="0" destOrd="0" presId="urn:microsoft.com/office/officeart/2008/layout/PictureAccentList"/>
    <dgm:cxn modelId="{97EA694E-ED36-448D-9DB0-5CCADB4CDD80}" type="presParOf" srcId="{19E2F559-2C9F-453C-A4D8-CE0F4E36519B}" destId="{33721D4A-6E3A-47AE-8413-AC9DC3C85C1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3198F8-CDEE-443B-AC3D-E8599E679CCB}" type="doc">
      <dgm:prSet loTypeId="urn:microsoft.com/office/officeart/2008/layout/PictureAccentList" loCatId="list" qsTypeId="urn:microsoft.com/office/officeart/2005/8/quickstyle/simple1" qsCatId="simple" csTypeId="urn:microsoft.com/office/officeart/2005/8/colors/accent3_3" csCatId="accent3" phldr="1"/>
      <dgm:spPr/>
      <dgm:t>
        <a:bodyPr/>
        <a:lstStyle/>
        <a:p>
          <a:endParaRPr lang="en-GB"/>
        </a:p>
      </dgm:t>
    </dgm:pt>
    <dgm:pt modelId="{4B60E102-D7C2-47E7-8F28-D43693D358A9}">
      <dgm:prSet phldrT="[Text]"/>
      <dgm:spPr/>
      <dgm:t>
        <a:bodyPr/>
        <a:lstStyle/>
        <a:p>
          <a:r>
            <a:rPr lang="en-GB" dirty="0" smtClean="0"/>
            <a:t>Use cases</a:t>
          </a:r>
          <a:endParaRPr lang="en-GB" dirty="0"/>
        </a:p>
      </dgm:t>
    </dgm:pt>
    <dgm:pt modelId="{D7D59DB6-6AC5-4C6D-BA86-EDDCDCF4F708}" type="parTrans" cxnId="{49249735-FA6C-4F5C-AC13-D47810193246}">
      <dgm:prSet/>
      <dgm:spPr/>
      <dgm:t>
        <a:bodyPr/>
        <a:lstStyle/>
        <a:p>
          <a:endParaRPr lang="en-GB"/>
        </a:p>
      </dgm:t>
    </dgm:pt>
    <dgm:pt modelId="{F1F1D422-3287-49CC-AA05-5FB3CF99084A}" type="sibTrans" cxnId="{49249735-FA6C-4F5C-AC13-D47810193246}">
      <dgm:prSet/>
      <dgm:spPr/>
      <dgm:t>
        <a:bodyPr/>
        <a:lstStyle/>
        <a:p>
          <a:endParaRPr lang="en-GB"/>
        </a:p>
      </dgm:t>
    </dgm:pt>
    <dgm:pt modelId="{B7FC4D3B-9881-4EE8-916F-CB3B40686D7F}">
      <dgm:prSet phldrT="[Text]"/>
      <dgm:spPr/>
      <dgm:t>
        <a:bodyPr/>
        <a:lstStyle/>
        <a:p>
          <a:r>
            <a:rPr lang="en-GB" b="1" dirty="0" smtClean="0"/>
            <a:t>Configure automatic harvesting.</a:t>
          </a:r>
          <a:endParaRPr lang="en-GB" dirty="0" smtClean="0"/>
        </a:p>
        <a:p>
          <a:endParaRPr lang="en-GB" dirty="0" smtClean="0"/>
        </a:p>
      </dgm:t>
    </dgm:pt>
    <dgm:pt modelId="{E0CAF800-4A80-47DD-A14D-3494DE92BF11}" type="parTrans" cxnId="{21700813-5370-40FD-85F8-E8ADCFAA6187}">
      <dgm:prSet/>
      <dgm:spPr/>
      <dgm:t>
        <a:bodyPr/>
        <a:lstStyle/>
        <a:p>
          <a:endParaRPr lang="en-GB"/>
        </a:p>
      </dgm:t>
    </dgm:pt>
    <dgm:pt modelId="{32125B0B-5C06-4797-B0DC-352C6A5F2BF0}" type="sibTrans" cxnId="{21700813-5370-40FD-85F8-E8ADCFAA6187}">
      <dgm:prSet/>
      <dgm:spPr/>
      <dgm:t>
        <a:bodyPr/>
        <a:lstStyle/>
        <a:p>
          <a:endParaRPr lang="en-GB"/>
        </a:p>
      </dgm:t>
    </dgm:pt>
    <dgm:pt modelId="{BF1B81EB-F138-4B68-A59B-30B48A9C0FDA}">
      <dgm:prSet phldrT="[Text]"/>
      <dgm:spPr/>
      <dgm:t>
        <a:bodyPr/>
        <a:lstStyle/>
        <a:p>
          <a:r>
            <a:rPr lang="en-GB" b="1" smtClean="0"/>
            <a:t>Harvest information.</a:t>
          </a:r>
          <a:endParaRPr lang="en-GB" dirty="0"/>
        </a:p>
      </dgm:t>
    </dgm:pt>
    <dgm:pt modelId="{0E384BD2-BC68-41B9-BF39-EB52FACC8743}" type="parTrans" cxnId="{9D2EEB2C-97FC-41BE-8289-BEDFB57A27BD}">
      <dgm:prSet/>
      <dgm:spPr/>
      <dgm:t>
        <a:bodyPr/>
        <a:lstStyle/>
        <a:p>
          <a:endParaRPr lang="en-GB"/>
        </a:p>
      </dgm:t>
    </dgm:pt>
    <dgm:pt modelId="{38963C17-E642-4D68-864F-850A26DF0930}" type="sibTrans" cxnId="{9D2EEB2C-97FC-41BE-8289-BEDFB57A27BD}">
      <dgm:prSet/>
      <dgm:spPr/>
      <dgm:t>
        <a:bodyPr/>
        <a:lstStyle/>
        <a:p>
          <a:endParaRPr lang="en-GB"/>
        </a:p>
      </dgm:t>
    </dgm:pt>
    <dgm:pt modelId="{6112207B-C06C-488C-A9EF-2161FFACF666}" type="pres">
      <dgm:prSet presAssocID="{8F3198F8-CDEE-443B-AC3D-E8599E679CCB}" presName="layout" presStyleCnt="0">
        <dgm:presLayoutVars>
          <dgm:chMax/>
          <dgm:chPref/>
          <dgm:dir/>
          <dgm:animOne val="branch"/>
          <dgm:animLvl val="lvl"/>
          <dgm:resizeHandles/>
        </dgm:presLayoutVars>
      </dgm:prSet>
      <dgm:spPr/>
      <dgm:t>
        <a:bodyPr/>
        <a:lstStyle/>
        <a:p>
          <a:endParaRPr lang="en-GB"/>
        </a:p>
      </dgm:t>
    </dgm:pt>
    <dgm:pt modelId="{9401A164-0C1D-4D9D-8749-034F58E23DC5}" type="pres">
      <dgm:prSet presAssocID="{4B60E102-D7C2-47E7-8F28-D43693D358A9}" presName="root" presStyleCnt="0">
        <dgm:presLayoutVars>
          <dgm:chMax/>
          <dgm:chPref val="4"/>
        </dgm:presLayoutVars>
      </dgm:prSet>
      <dgm:spPr/>
    </dgm:pt>
    <dgm:pt modelId="{3C72D974-A540-43E9-AA29-F2D344225F76}" type="pres">
      <dgm:prSet presAssocID="{4B60E102-D7C2-47E7-8F28-D43693D358A9}" presName="rootComposite" presStyleCnt="0">
        <dgm:presLayoutVars/>
      </dgm:prSet>
      <dgm:spPr/>
    </dgm:pt>
    <dgm:pt modelId="{C7BD4192-E8ED-4BCE-A584-4B03F9EE97A3}" type="pres">
      <dgm:prSet presAssocID="{4B60E102-D7C2-47E7-8F28-D43693D358A9}" presName="rootText" presStyleLbl="node0" presStyleIdx="0" presStyleCnt="1">
        <dgm:presLayoutVars>
          <dgm:chMax/>
          <dgm:chPref val="4"/>
        </dgm:presLayoutVars>
      </dgm:prSet>
      <dgm:spPr/>
      <dgm:t>
        <a:bodyPr/>
        <a:lstStyle/>
        <a:p>
          <a:endParaRPr lang="en-GB"/>
        </a:p>
      </dgm:t>
    </dgm:pt>
    <dgm:pt modelId="{3604FCA1-F184-402E-82AF-3099F3241904}" type="pres">
      <dgm:prSet presAssocID="{4B60E102-D7C2-47E7-8F28-D43693D358A9}" presName="childShape" presStyleCnt="0">
        <dgm:presLayoutVars>
          <dgm:chMax val="0"/>
          <dgm:chPref val="0"/>
        </dgm:presLayoutVars>
      </dgm:prSet>
      <dgm:spPr/>
    </dgm:pt>
    <dgm:pt modelId="{837F3F30-E109-433D-8C4D-76BC418E155B}" type="pres">
      <dgm:prSet presAssocID="{B7FC4D3B-9881-4EE8-916F-CB3B40686D7F}" presName="childComposite" presStyleCnt="0">
        <dgm:presLayoutVars>
          <dgm:chMax val="0"/>
          <dgm:chPref val="0"/>
        </dgm:presLayoutVars>
      </dgm:prSet>
      <dgm:spPr/>
    </dgm:pt>
    <dgm:pt modelId="{039601DA-A7B2-4579-8C47-B33518284A92}" type="pres">
      <dgm:prSet presAssocID="{B7FC4D3B-9881-4EE8-916F-CB3B40686D7F}" presName="Image" presStyleLbl="node1" presStyleIdx="0" presStyleCnt="2"/>
      <dgm:spPr>
        <a:blipFill rotWithShape="1">
          <a:blip xmlns:r="http://schemas.openxmlformats.org/officeDocument/2006/relationships" r:embed="rId1"/>
          <a:stretch>
            <a:fillRect/>
          </a:stretch>
        </a:blipFill>
      </dgm:spPr>
      <dgm:t>
        <a:bodyPr/>
        <a:lstStyle/>
        <a:p>
          <a:endParaRPr lang="en-GB"/>
        </a:p>
      </dgm:t>
    </dgm:pt>
    <dgm:pt modelId="{4428AF27-3345-4F33-B4B7-B16E6A76E971}" type="pres">
      <dgm:prSet presAssocID="{B7FC4D3B-9881-4EE8-916F-CB3B40686D7F}" presName="childText" presStyleLbl="lnNode1" presStyleIdx="0" presStyleCnt="2">
        <dgm:presLayoutVars>
          <dgm:chMax val="0"/>
          <dgm:chPref val="0"/>
          <dgm:bulletEnabled val="1"/>
        </dgm:presLayoutVars>
      </dgm:prSet>
      <dgm:spPr/>
      <dgm:t>
        <a:bodyPr/>
        <a:lstStyle/>
        <a:p>
          <a:endParaRPr lang="en-GB"/>
        </a:p>
      </dgm:t>
    </dgm:pt>
    <dgm:pt modelId="{0C595779-FD6C-47F1-B24C-C79EEE0768CB}" type="pres">
      <dgm:prSet presAssocID="{BF1B81EB-F138-4B68-A59B-30B48A9C0FDA}" presName="childComposite" presStyleCnt="0">
        <dgm:presLayoutVars>
          <dgm:chMax val="0"/>
          <dgm:chPref val="0"/>
        </dgm:presLayoutVars>
      </dgm:prSet>
      <dgm:spPr/>
    </dgm:pt>
    <dgm:pt modelId="{285EE3B4-DDDA-4999-815A-2514B9B2B122}" type="pres">
      <dgm:prSet presAssocID="{BF1B81EB-F138-4B68-A59B-30B48A9C0FDA}" presName="Image" presStyleLbl="node1" presStyleIdx="1" presStyleCnt="2"/>
      <dgm:spPr>
        <a:blipFill rotWithShape="1">
          <a:blip xmlns:r="http://schemas.openxmlformats.org/officeDocument/2006/relationships" r:embed="rId2"/>
          <a:stretch>
            <a:fillRect/>
          </a:stretch>
        </a:blipFill>
      </dgm:spPr>
      <dgm:t>
        <a:bodyPr/>
        <a:lstStyle/>
        <a:p>
          <a:endParaRPr lang="en-GB"/>
        </a:p>
      </dgm:t>
    </dgm:pt>
    <dgm:pt modelId="{1181319B-EB88-44A1-91B1-D97088092194}" type="pres">
      <dgm:prSet presAssocID="{BF1B81EB-F138-4B68-A59B-30B48A9C0FDA}" presName="childText" presStyleLbl="lnNode1" presStyleIdx="1" presStyleCnt="2">
        <dgm:presLayoutVars>
          <dgm:chMax val="0"/>
          <dgm:chPref val="0"/>
          <dgm:bulletEnabled val="1"/>
        </dgm:presLayoutVars>
      </dgm:prSet>
      <dgm:spPr/>
      <dgm:t>
        <a:bodyPr/>
        <a:lstStyle/>
        <a:p>
          <a:endParaRPr lang="en-GB"/>
        </a:p>
      </dgm:t>
    </dgm:pt>
  </dgm:ptLst>
  <dgm:cxnLst>
    <dgm:cxn modelId="{9708E021-4B72-4570-A5F2-8CDCEBB5C2F1}" type="presOf" srcId="{4B60E102-D7C2-47E7-8F28-D43693D358A9}" destId="{C7BD4192-E8ED-4BCE-A584-4B03F9EE97A3}" srcOrd="0" destOrd="0" presId="urn:microsoft.com/office/officeart/2008/layout/PictureAccentList"/>
    <dgm:cxn modelId="{9D2EEB2C-97FC-41BE-8289-BEDFB57A27BD}" srcId="{4B60E102-D7C2-47E7-8F28-D43693D358A9}" destId="{BF1B81EB-F138-4B68-A59B-30B48A9C0FDA}" srcOrd="1" destOrd="0" parTransId="{0E384BD2-BC68-41B9-BF39-EB52FACC8743}" sibTransId="{38963C17-E642-4D68-864F-850A26DF0930}"/>
    <dgm:cxn modelId="{21700813-5370-40FD-85F8-E8ADCFAA6187}" srcId="{4B60E102-D7C2-47E7-8F28-D43693D358A9}" destId="{B7FC4D3B-9881-4EE8-916F-CB3B40686D7F}" srcOrd="0" destOrd="0" parTransId="{E0CAF800-4A80-47DD-A14D-3494DE92BF11}" sibTransId="{32125B0B-5C06-4797-B0DC-352C6A5F2BF0}"/>
    <dgm:cxn modelId="{03ABECE2-C5F1-459F-B0CE-686AFCE9D873}" type="presOf" srcId="{BF1B81EB-F138-4B68-A59B-30B48A9C0FDA}" destId="{1181319B-EB88-44A1-91B1-D97088092194}" srcOrd="0" destOrd="0" presId="urn:microsoft.com/office/officeart/2008/layout/PictureAccentList"/>
    <dgm:cxn modelId="{FA853034-4255-4B05-AE17-50C263548067}" type="presOf" srcId="{B7FC4D3B-9881-4EE8-916F-CB3B40686D7F}" destId="{4428AF27-3345-4F33-B4B7-B16E6A76E971}" srcOrd="0" destOrd="0" presId="urn:microsoft.com/office/officeart/2008/layout/PictureAccentList"/>
    <dgm:cxn modelId="{54F7189F-6256-4EA7-B6A4-8A84D02FFBE7}" type="presOf" srcId="{8F3198F8-CDEE-443B-AC3D-E8599E679CCB}" destId="{6112207B-C06C-488C-A9EF-2161FFACF666}" srcOrd="0" destOrd="0" presId="urn:microsoft.com/office/officeart/2008/layout/PictureAccentList"/>
    <dgm:cxn modelId="{49249735-FA6C-4F5C-AC13-D47810193246}" srcId="{8F3198F8-CDEE-443B-AC3D-E8599E679CCB}" destId="{4B60E102-D7C2-47E7-8F28-D43693D358A9}" srcOrd="0" destOrd="0" parTransId="{D7D59DB6-6AC5-4C6D-BA86-EDDCDCF4F708}" sibTransId="{F1F1D422-3287-49CC-AA05-5FB3CF99084A}"/>
    <dgm:cxn modelId="{2337BB95-2C9D-498C-96CB-1C3E2A749E65}" type="presParOf" srcId="{6112207B-C06C-488C-A9EF-2161FFACF666}" destId="{9401A164-0C1D-4D9D-8749-034F58E23DC5}" srcOrd="0" destOrd="0" presId="urn:microsoft.com/office/officeart/2008/layout/PictureAccentList"/>
    <dgm:cxn modelId="{2AE4EFC5-4C5B-4C1D-9170-F59AD354AE58}" type="presParOf" srcId="{9401A164-0C1D-4D9D-8749-034F58E23DC5}" destId="{3C72D974-A540-43E9-AA29-F2D344225F76}" srcOrd="0" destOrd="0" presId="urn:microsoft.com/office/officeart/2008/layout/PictureAccentList"/>
    <dgm:cxn modelId="{C09D2048-9641-4C9F-ACE9-BC1E6DF0CD9A}" type="presParOf" srcId="{3C72D974-A540-43E9-AA29-F2D344225F76}" destId="{C7BD4192-E8ED-4BCE-A584-4B03F9EE97A3}" srcOrd="0" destOrd="0" presId="urn:microsoft.com/office/officeart/2008/layout/PictureAccentList"/>
    <dgm:cxn modelId="{6A1B78CF-6111-495C-94C4-F193EB76C387}" type="presParOf" srcId="{9401A164-0C1D-4D9D-8749-034F58E23DC5}" destId="{3604FCA1-F184-402E-82AF-3099F3241904}" srcOrd="1" destOrd="0" presId="urn:microsoft.com/office/officeart/2008/layout/PictureAccentList"/>
    <dgm:cxn modelId="{44419E28-BE7B-4CED-8F46-4FED68FDDFBF}" type="presParOf" srcId="{3604FCA1-F184-402E-82AF-3099F3241904}" destId="{837F3F30-E109-433D-8C4D-76BC418E155B}" srcOrd="0" destOrd="0" presId="urn:microsoft.com/office/officeart/2008/layout/PictureAccentList"/>
    <dgm:cxn modelId="{22F77BB4-B582-41AB-8975-CC66404B62C6}" type="presParOf" srcId="{837F3F30-E109-433D-8C4D-76BC418E155B}" destId="{039601DA-A7B2-4579-8C47-B33518284A92}" srcOrd="0" destOrd="0" presId="urn:microsoft.com/office/officeart/2008/layout/PictureAccentList"/>
    <dgm:cxn modelId="{EE5A96CA-FE49-4C1D-AC51-CB1D5692B85D}" type="presParOf" srcId="{837F3F30-E109-433D-8C4D-76BC418E155B}" destId="{4428AF27-3345-4F33-B4B7-B16E6A76E971}" srcOrd="1" destOrd="0" presId="urn:microsoft.com/office/officeart/2008/layout/PictureAccentList"/>
    <dgm:cxn modelId="{DE00EE45-CDA7-4603-9FA6-61BD2461D51C}" type="presParOf" srcId="{3604FCA1-F184-402E-82AF-3099F3241904}" destId="{0C595779-FD6C-47F1-B24C-C79EEE0768CB}" srcOrd="1" destOrd="0" presId="urn:microsoft.com/office/officeart/2008/layout/PictureAccentList"/>
    <dgm:cxn modelId="{047F5143-BE49-486B-B4AD-47285660FD72}" type="presParOf" srcId="{0C595779-FD6C-47F1-B24C-C79EEE0768CB}" destId="{285EE3B4-DDDA-4999-815A-2514B9B2B122}" srcOrd="0" destOrd="0" presId="urn:microsoft.com/office/officeart/2008/layout/PictureAccentList"/>
    <dgm:cxn modelId="{2A2D6946-C990-467D-989B-DBF302274EEA}" type="presParOf" srcId="{0C595779-FD6C-47F1-B24C-C79EEE0768CB}" destId="{1181319B-EB88-44A1-91B1-D9708809219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999EDD-E65B-47E7-9EA4-72200757D02C}" type="doc">
      <dgm:prSet loTypeId="urn:microsoft.com/office/officeart/2005/8/layout/hChevron3" loCatId="process" qsTypeId="urn:microsoft.com/office/officeart/2005/8/quickstyle/simple1" qsCatId="simple" csTypeId="urn:microsoft.com/office/officeart/2005/8/colors/accent3_3" csCatId="accent3" phldr="1"/>
      <dgm:spPr/>
    </dgm:pt>
    <dgm:pt modelId="{C0726D84-EF97-4BAA-9890-A690E2502E70}">
      <dgm:prSet phldrT="[Text]" custT="1"/>
      <dgm:spPr/>
      <dgm:t>
        <a:bodyPr/>
        <a:lstStyle/>
        <a:p>
          <a:r>
            <a:rPr lang="en-GB" sz="1400" b="1" dirty="0" smtClean="0"/>
            <a:t>Functional &amp; technical specifications</a:t>
          </a:r>
        </a:p>
        <a:p>
          <a:endParaRPr lang="en-GB" sz="1600" b="1" dirty="0" smtClean="0"/>
        </a:p>
        <a:p>
          <a:r>
            <a:rPr lang="en-GB" sz="1400" dirty="0" smtClean="0"/>
            <a:t>July 2015</a:t>
          </a:r>
          <a:endParaRPr lang="en-GB" sz="1400" dirty="0"/>
        </a:p>
      </dgm:t>
    </dgm:pt>
    <dgm:pt modelId="{344F7F06-E67E-42D0-BEAA-605E74F411C5}" type="parTrans" cxnId="{9CD14EB3-B8A4-48DA-ACEC-0F2A61B5AC6E}">
      <dgm:prSet/>
      <dgm:spPr/>
      <dgm:t>
        <a:bodyPr/>
        <a:lstStyle/>
        <a:p>
          <a:endParaRPr lang="en-GB"/>
        </a:p>
      </dgm:t>
    </dgm:pt>
    <dgm:pt modelId="{2016A55F-68D2-4700-A600-ED09F6041CD8}" type="sibTrans" cxnId="{9CD14EB3-B8A4-48DA-ACEC-0F2A61B5AC6E}">
      <dgm:prSet/>
      <dgm:spPr/>
      <dgm:t>
        <a:bodyPr/>
        <a:lstStyle/>
        <a:p>
          <a:endParaRPr lang="en-GB"/>
        </a:p>
      </dgm:t>
    </dgm:pt>
    <dgm:pt modelId="{9B793438-9A86-485E-9B1D-DD4DF84C1D20}">
      <dgm:prSet phldrT="[Text]" custT="1"/>
      <dgm:spPr/>
      <dgm:t>
        <a:bodyPr/>
        <a:lstStyle/>
        <a:p>
          <a:r>
            <a:rPr lang="en-GB" sz="1400" b="1" dirty="0" smtClean="0"/>
            <a:t>Start </a:t>
          </a:r>
          <a:br>
            <a:rPr lang="en-GB" sz="1400" b="1" dirty="0" smtClean="0"/>
          </a:br>
          <a:r>
            <a:rPr lang="en-GB" sz="1400" b="1" dirty="0" smtClean="0"/>
            <a:t>development</a:t>
          </a:r>
        </a:p>
        <a:p>
          <a:endParaRPr lang="en-GB" sz="1600" b="1" dirty="0" smtClean="0"/>
        </a:p>
        <a:p>
          <a:r>
            <a:rPr lang="en-GB" sz="1400" dirty="0" smtClean="0"/>
            <a:t>Begin may 2016</a:t>
          </a:r>
          <a:endParaRPr lang="en-GB" sz="1400" dirty="0"/>
        </a:p>
      </dgm:t>
    </dgm:pt>
    <dgm:pt modelId="{B0E3240C-1FC4-4728-BD48-56292DA74D90}" type="parTrans" cxnId="{3A7706A4-48D0-452A-A214-B02B4DD7EFE2}">
      <dgm:prSet/>
      <dgm:spPr/>
      <dgm:t>
        <a:bodyPr/>
        <a:lstStyle/>
        <a:p>
          <a:endParaRPr lang="en-GB"/>
        </a:p>
      </dgm:t>
    </dgm:pt>
    <dgm:pt modelId="{830473C8-6883-44C0-A822-920168CC8306}" type="sibTrans" cxnId="{3A7706A4-48D0-452A-A214-B02B4DD7EFE2}">
      <dgm:prSet/>
      <dgm:spPr/>
      <dgm:t>
        <a:bodyPr/>
        <a:lstStyle/>
        <a:p>
          <a:endParaRPr lang="en-GB"/>
        </a:p>
      </dgm:t>
    </dgm:pt>
    <dgm:pt modelId="{832902D2-F24F-46D1-AA4D-B6A020E17CBD}">
      <dgm:prSet phldrT="[Text]" custT="1"/>
      <dgm:spPr/>
      <dgm:t>
        <a:bodyPr/>
        <a:lstStyle/>
        <a:p>
          <a:pPr algn="ctr"/>
          <a:r>
            <a:rPr lang="en-GB" sz="1400" b="1" dirty="0" smtClean="0"/>
            <a:t>First </a:t>
          </a:r>
          <a:br>
            <a:rPr lang="en-GB" sz="1400" b="1" dirty="0" smtClean="0"/>
          </a:br>
          <a:r>
            <a:rPr lang="en-GB" sz="1400" b="1" dirty="0" smtClean="0"/>
            <a:t>version</a:t>
          </a:r>
        </a:p>
        <a:p>
          <a:pPr algn="ctr"/>
          <a:endParaRPr lang="en-GB" sz="1600" b="1" dirty="0" smtClean="0"/>
        </a:p>
        <a:p>
          <a:pPr algn="ctr"/>
          <a:r>
            <a:rPr lang="en-GB" sz="1400" dirty="0" smtClean="0"/>
            <a:t>End of may 2016</a:t>
          </a:r>
          <a:endParaRPr lang="en-GB" sz="1400" dirty="0"/>
        </a:p>
      </dgm:t>
    </dgm:pt>
    <dgm:pt modelId="{D4DEC348-BC0F-4606-A2F5-D470A15F0866}" type="parTrans" cxnId="{50C1B68B-0098-4002-BDB4-0F25CB54FC17}">
      <dgm:prSet/>
      <dgm:spPr/>
      <dgm:t>
        <a:bodyPr/>
        <a:lstStyle/>
        <a:p>
          <a:endParaRPr lang="en-GB"/>
        </a:p>
      </dgm:t>
    </dgm:pt>
    <dgm:pt modelId="{0251973B-1460-4A5E-B167-BDE873C05800}" type="sibTrans" cxnId="{50C1B68B-0098-4002-BDB4-0F25CB54FC17}">
      <dgm:prSet/>
      <dgm:spPr/>
      <dgm:t>
        <a:bodyPr/>
        <a:lstStyle/>
        <a:p>
          <a:endParaRPr lang="en-GB"/>
        </a:p>
      </dgm:t>
    </dgm:pt>
    <dgm:pt modelId="{BE1CAFD4-471D-4D87-86DE-52D6741B0384}" type="pres">
      <dgm:prSet presAssocID="{1C999EDD-E65B-47E7-9EA4-72200757D02C}" presName="Name0" presStyleCnt="0">
        <dgm:presLayoutVars>
          <dgm:dir/>
          <dgm:resizeHandles val="exact"/>
        </dgm:presLayoutVars>
      </dgm:prSet>
      <dgm:spPr/>
    </dgm:pt>
    <dgm:pt modelId="{AD7305B6-EF7D-4460-A512-442C852A9DBF}" type="pres">
      <dgm:prSet presAssocID="{C0726D84-EF97-4BAA-9890-A690E2502E70}" presName="parTxOnly" presStyleLbl="node1" presStyleIdx="0" presStyleCnt="3" custScaleY="108170">
        <dgm:presLayoutVars>
          <dgm:bulletEnabled val="1"/>
        </dgm:presLayoutVars>
      </dgm:prSet>
      <dgm:spPr/>
      <dgm:t>
        <a:bodyPr/>
        <a:lstStyle/>
        <a:p>
          <a:endParaRPr lang="en-GB"/>
        </a:p>
      </dgm:t>
    </dgm:pt>
    <dgm:pt modelId="{BC4F8266-F641-49A2-AA4E-959DFC489812}" type="pres">
      <dgm:prSet presAssocID="{2016A55F-68D2-4700-A600-ED09F6041CD8}" presName="parSpace" presStyleCnt="0"/>
      <dgm:spPr/>
    </dgm:pt>
    <dgm:pt modelId="{84DCFAB0-D252-4437-8BC8-79034E02ABFE}" type="pres">
      <dgm:prSet presAssocID="{9B793438-9A86-485E-9B1D-DD4DF84C1D20}" presName="parTxOnly" presStyleLbl="node1" presStyleIdx="1" presStyleCnt="3" custScaleY="108170">
        <dgm:presLayoutVars>
          <dgm:bulletEnabled val="1"/>
        </dgm:presLayoutVars>
      </dgm:prSet>
      <dgm:spPr/>
      <dgm:t>
        <a:bodyPr/>
        <a:lstStyle/>
        <a:p>
          <a:endParaRPr lang="en-GB"/>
        </a:p>
      </dgm:t>
    </dgm:pt>
    <dgm:pt modelId="{18EEBE33-55E5-4541-A573-7747A2C6F20F}" type="pres">
      <dgm:prSet presAssocID="{830473C8-6883-44C0-A822-920168CC8306}" presName="parSpace" presStyleCnt="0"/>
      <dgm:spPr/>
    </dgm:pt>
    <dgm:pt modelId="{FF383711-30E1-43B8-A716-81EA4C502531}" type="pres">
      <dgm:prSet presAssocID="{832902D2-F24F-46D1-AA4D-B6A020E17CBD}" presName="parTxOnly" presStyleLbl="node1" presStyleIdx="2" presStyleCnt="3" custScaleY="108170">
        <dgm:presLayoutVars>
          <dgm:bulletEnabled val="1"/>
        </dgm:presLayoutVars>
      </dgm:prSet>
      <dgm:spPr/>
      <dgm:t>
        <a:bodyPr/>
        <a:lstStyle/>
        <a:p>
          <a:endParaRPr lang="en-GB"/>
        </a:p>
      </dgm:t>
    </dgm:pt>
  </dgm:ptLst>
  <dgm:cxnLst>
    <dgm:cxn modelId="{3A7706A4-48D0-452A-A214-B02B4DD7EFE2}" srcId="{1C999EDD-E65B-47E7-9EA4-72200757D02C}" destId="{9B793438-9A86-485E-9B1D-DD4DF84C1D20}" srcOrd="1" destOrd="0" parTransId="{B0E3240C-1FC4-4728-BD48-56292DA74D90}" sibTransId="{830473C8-6883-44C0-A822-920168CC8306}"/>
    <dgm:cxn modelId="{283F78EB-6739-4D29-BCEB-7FB80FF8E1AE}" type="presOf" srcId="{832902D2-F24F-46D1-AA4D-B6A020E17CBD}" destId="{FF383711-30E1-43B8-A716-81EA4C502531}" srcOrd="0" destOrd="0" presId="urn:microsoft.com/office/officeart/2005/8/layout/hChevron3"/>
    <dgm:cxn modelId="{9CD14EB3-B8A4-48DA-ACEC-0F2A61B5AC6E}" srcId="{1C999EDD-E65B-47E7-9EA4-72200757D02C}" destId="{C0726D84-EF97-4BAA-9890-A690E2502E70}" srcOrd="0" destOrd="0" parTransId="{344F7F06-E67E-42D0-BEAA-605E74F411C5}" sibTransId="{2016A55F-68D2-4700-A600-ED09F6041CD8}"/>
    <dgm:cxn modelId="{CE3C13AE-CB82-44BA-96F3-6ADAA30C96EF}" type="presOf" srcId="{9B793438-9A86-485E-9B1D-DD4DF84C1D20}" destId="{84DCFAB0-D252-4437-8BC8-79034E02ABFE}" srcOrd="0" destOrd="0" presId="urn:microsoft.com/office/officeart/2005/8/layout/hChevron3"/>
    <dgm:cxn modelId="{92EC28D7-2248-4858-B4F3-25FFBEC624B5}" type="presOf" srcId="{C0726D84-EF97-4BAA-9890-A690E2502E70}" destId="{AD7305B6-EF7D-4460-A512-442C852A9DBF}" srcOrd="0" destOrd="0" presId="urn:microsoft.com/office/officeart/2005/8/layout/hChevron3"/>
    <dgm:cxn modelId="{38D0BBAE-9B86-443A-9B37-E83A8D838C63}" type="presOf" srcId="{1C999EDD-E65B-47E7-9EA4-72200757D02C}" destId="{BE1CAFD4-471D-4D87-86DE-52D6741B0384}" srcOrd="0" destOrd="0" presId="urn:microsoft.com/office/officeart/2005/8/layout/hChevron3"/>
    <dgm:cxn modelId="{50C1B68B-0098-4002-BDB4-0F25CB54FC17}" srcId="{1C999EDD-E65B-47E7-9EA4-72200757D02C}" destId="{832902D2-F24F-46D1-AA4D-B6A020E17CBD}" srcOrd="2" destOrd="0" parTransId="{D4DEC348-BC0F-4606-A2F5-D470A15F0866}" sibTransId="{0251973B-1460-4A5E-B167-BDE873C05800}"/>
    <dgm:cxn modelId="{1724FDD7-AD5B-4BD0-AC5F-8EC2DDB8A81C}" type="presParOf" srcId="{BE1CAFD4-471D-4D87-86DE-52D6741B0384}" destId="{AD7305B6-EF7D-4460-A512-442C852A9DBF}" srcOrd="0" destOrd="0" presId="urn:microsoft.com/office/officeart/2005/8/layout/hChevron3"/>
    <dgm:cxn modelId="{4BA6B2D1-665C-4720-946E-589DC52DC1A8}" type="presParOf" srcId="{BE1CAFD4-471D-4D87-86DE-52D6741B0384}" destId="{BC4F8266-F641-49A2-AA4E-959DFC489812}" srcOrd="1" destOrd="0" presId="urn:microsoft.com/office/officeart/2005/8/layout/hChevron3"/>
    <dgm:cxn modelId="{AA24C402-6CCF-4E4C-9FF1-6CDDEC46708B}" type="presParOf" srcId="{BE1CAFD4-471D-4D87-86DE-52D6741B0384}" destId="{84DCFAB0-D252-4437-8BC8-79034E02ABFE}" srcOrd="2" destOrd="0" presId="urn:microsoft.com/office/officeart/2005/8/layout/hChevron3"/>
    <dgm:cxn modelId="{D9507028-78F2-4314-BA57-0C3E8F961DD0}" type="presParOf" srcId="{BE1CAFD4-471D-4D87-86DE-52D6741B0384}" destId="{18EEBE33-55E5-4541-A573-7747A2C6F20F}" srcOrd="3" destOrd="0" presId="urn:microsoft.com/office/officeart/2005/8/layout/hChevron3"/>
    <dgm:cxn modelId="{135260FB-4E5C-48C1-AAB5-E96CF5B72E0C}" type="presParOf" srcId="{BE1CAFD4-471D-4D87-86DE-52D6741B0384}" destId="{FF383711-30E1-43B8-A716-81EA4C50253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3198F8-CDEE-443B-AC3D-E8599E679CCB}" type="doc">
      <dgm:prSet loTypeId="urn:microsoft.com/office/officeart/2008/layout/PictureAccentList" loCatId="list" qsTypeId="urn:microsoft.com/office/officeart/2005/8/quickstyle/simple1" qsCatId="simple" csTypeId="urn:microsoft.com/office/officeart/2005/8/colors/accent3_3" csCatId="accent3" phldr="1"/>
      <dgm:spPr/>
      <dgm:t>
        <a:bodyPr/>
        <a:lstStyle/>
        <a:p>
          <a:endParaRPr lang="en-GB"/>
        </a:p>
      </dgm:t>
    </dgm:pt>
    <dgm:pt modelId="{4B60E102-D7C2-47E7-8F28-D43693D358A9}">
      <dgm:prSet phldrT="[Text]"/>
      <dgm:spPr/>
      <dgm:t>
        <a:bodyPr/>
        <a:lstStyle/>
        <a:p>
          <a:r>
            <a:rPr lang="en-GB" dirty="0" smtClean="0"/>
            <a:t>Use cases</a:t>
          </a:r>
          <a:endParaRPr lang="en-GB" dirty="0"/>
        </a:p>
      </dgm:t>
    </dgm:pt>
    <dgm:pt modelId="{D7D59DB6-6AC5-4C6D-BA86-EDDCDCF4F708}" type="parTrans" cxnId="{49249735-FA6C-4F5C-AC13-D47810193246}">
      <dgm:prSet/>
      <dgm:spPr/>
      <dgm:t>
        <a:bodyPr/>
        <a:lstStyle/>
        <a:p>
          <a:endParaRPr lang="en-GB"/>
        </a:p>
      </dgm:t>
    </dgm:pt>
    <dgm:pt modelId="{F1F1D422-3287-49CC-AA05-5FB3CF99084A}" type="sibTrans" cxnId="{49249735-FA6C-4F5C-AC13-D47810193246}">
      <dgm:prSet/>
      <dgm:spPr/>
      <dgm:t>
        <a:bodyPr/>
        <a:lstStyle/>
        <a:p>
          <a:endParaRPr lang="en-GB"/>
        </a:p>
      </dgm:t>
    </dgm:pt>
    <dgm:pt modelId="{B7FC4D3B-9881-4EE8-916F-CB3B40686D7F}">
      <dgm:prSet phldrT="[Text]"/>
      <dgm:spPr/>
      <dgm:t>
        <a:bodyPr/>
        <a:lstStyle/>
        <a:p>
          <a:r>
            <a:rPr lang="en-GB" b="1" dirty="0" smtClean="0"/>
            <a:t>Configure automatic harvesting.</a:t>
          </a:r>
          <a:endParaRPr lang="en-GB" dirty="0" smtClean="0"/>
        </a:p>
        <a:p>
          <a:endParaRPr lang="en-GB" dirty="0" smtClean="0"/>
        </a:p>
      </dgm:t>
    </dgm:pt>
    <dgm:pt modelId="{E0CAF800-4A80-47DD-A14D-3494DE92BF11}" type="parTrans" cxnId="{21700813-5370-40FD-85F8-E8ADCFAA6187}">
      <dgm:prSet/>
      <dgm:spPr/>
      <dgm:t>
        <a:bodyPr/>
        <a:lstStyle/>
        <a:p>
          <a:endParaRPr lang="en-GB"/>
        </a:p>
      </dgm:t>
    </dgm:pt>
    <dgm:pt modelId="{32125B0B-5C06-4797-B0DC-352C6A5F2BF0}" type="sibTrans" cxnId="{21700813-5370-40FD-85F8-E8ADCFAA6187}">
      <dgm:prSet/>
      <dgm:spPr/>
      <dgm:t>
        <a:bodyPr/>
        <a:lstStyle/>
        <a:p>
          <a:endParaRPr lang="en-GB"/>
        </a:p>
      </dgm:t>
    </dgm:pt>
    <dgm:pt modelId="{BF1B81EB-F138-4B68-A59B-30B48A9C0FDA}">
      <dgm:prSet phldrT="[Text]"/>
      <dgm:spPr/>
      <dgm:t>
        <a:bodyPr/>
        <a:lstStyle/>
        <a:p>
          <a:r>
            <a:rPr lang="en-GB" b="1" smtClean="0"/>
            <a:t>Harvest information.</a:t>
          </a:r>
          <a:endParaRPr lang="en-GB" dirty="0"/>
        </a:p>
      </dgm:t>
    </dgm:pt>
    <dgm:pt modelId="{0E384BD2-BC68-41B9-BF39-EB52FACC8743}" type="parTrans" cxnId="{9D2EEB2C-97FC-41BE-8289-BEDFB57A27BD}">
      <dgm:prSet/>
      <dgm:spPr/>
      <dgm:t>
        <a:bodyPr/>
        <a:lstStyle/>
        <a:p>
          <a:endParaRPr lang="en-GB"/>
        </a:p>
      </dgm:t>
    </dgm:pt>
    <dgm:pt modelId="{38963C17-E642-4D68-864F-850A26DF0930}" type="sibTrans" cxnId="{9D2EEB2C-97FC-41BE-8289-BEDFB57A27BD}">
      <dgm:prSet/>
      <dgm:spPr/>
      <dgm:t>
        <a:bodyPr/>
        <a:lstStyle/>
        <a:p>
          <a:endParaRPr lang="en-GB"/>
        </a:p>
      </dgm:t>
    </dgm:pt>
    <dgm:pt modelId="{6112207B-C06C-488C-A9EF-2161FFACF666}" type="pres">
      <dgm:prSet presAssocID="{8F3198F8-CDEE-443B-AC3D-E8599E679CCB}" presName="layout" presStyleCnt="0">
        <dgm:presLayoutVars>
          <dgm:chMax/>
          <dgm:chPref/>
          <dgm:dir/>
          <dgm:animOne val="branch"/>
          <dgm:animLvl val="lvl"/>
          <dgm:resizeHandles/>
        </dgm:presLayoutVars>
      </dgm:prSet>
      <dgm:spPr/>
      <dgm:t>
        <a:bodyPr/>
        <a:lstStyle/>
        <a:p>
          <a:endParaRPr lang="en-GB"/>
        </a:p>
      </dgm:t>
    </dgm:pt>
    <dgm:pt modelId="{9401A164-0C1D-4D9D-8749-034F58E23DC5}" type="pres">
      <dgm:prSet presAssocID="{4B60E102-D7C2-47E7-8F28-D43693D358A9}" presName="root" presStyleCnt="0">
        <dgm:presLayoutVars>
          <dgm:chMax/>
          <dgm:chPref val="4"/>
        </dgm:presLayoutVars>
      </dgm:prSet>
      <dgm:spPr/>
    </dgm:pt>
    <dgm:pt modelId="{3C72D974-A540-43E9-AA29-F2D344225F76}" type="pres">
      <dgm:prSet presAssocID="{4B60E102-D7C2-47E7-8F28-D43693D358A9}" presName="rootComposite" presStyleCnt="0">
        <dgm:presLayoutVars/>
      </dgm:prSet>
      <dgm:spPr/>
    </dgm:pt>
    <dgm:pt modelId="{C7BD4192-E8ED-4BCE-A584-4B03F9EE97A3}" type="pres">
      <dgm:prSet presAssocID="{4B60E102-D7C2-47E7-8F28-D43693D358A9}" presName="rootText" presStyleLbl="node0" presStyleIdx="0" presStyleCnt="1">
        <dgm:presLayoutVars>
          <dgm:chMax/>
          <dgm:chPref val="4"/>
        </dgm:presLayoutVars>
      </dgm:prSet>
      <dgm:spPr/>
      <dgm:t>
        <a:bodyPr/>
        <a:lstStyle/>
        <a:p>
          <a:endParaRPr lang="en-GB"/>
        </a:p>
      </dgm:t>
    </dgm:pt>
    <dgm:pt modelId="{3604FCA1-F184-402E-82AF-3099F3241904}" type="pres">
      <dgm:prSet presAssocID="{4B60E102-D7C2-47E7-8F28-D43693D358A9}" presName="childShape" presStyleCnt="0">
        <dgm:presLayoutVars>
          <dgm:chMax val="0"/>
          <dgm:chPref val="0"/>
        </dgm:presLayoutVars>
      </dgm:prSet>
      <dgm:spPr/>
    </dgm:pt>
    <dgm:pt modelId="{837F3F30-E109-433D-8C4D-76BC418E155B}" type="pres">
      <dgm:prSet presAssocID="{B7FC4D3B-9881-4EE8-916F-CB3B40686D7F}" presName="childComposite" presStyleCnt="0">
        <dgm:presLayoutVars>
          <dgm:chMax val="0"/>
          <dgm:chPref val="0"/>
        </dgm:presLayoutVars>
      </dgm:prSet>
      <dgm:spPr/>
    </dgm:pt>
    <dgm:pt modelId="{039601DA-A7B2-4579-8C47-B33518284A92}" type="pres">
      <dgm:prSet presAssocID="{B7FC4D3B-9881-4EE8-916F-CB3B40686D7F}" presName="Image" presStyleLbl="node1" presStyleIdx="0" presStyleCnt="2"/>
      <dgm:spPr>
        <a:blipFill rotWithShape="1">
          <a:blip xmlns:r="http://schemas.openxmlformats.org/officeDocument/2006/relationships" r:embed="rId1"/>
          <a:stretch>
            <a:fillRect/>
          </a:stretch>
        </a:blipFill>
      </dgm:spPr>
      <dgm:t>
        <a:bodyPr/>
        <a:lstStyle/>
        <a:p>
          <a:endParaRPr lang="en-GB"/>
        </a:p>
      </dgm:t>
    </dgm:pt>
    <dgm:pt modelId="{4428AF27-3345-4F33-B4B7-B16E6A76E971}" type="pres">
      <dgm:prSet presAssocID="{B7FC4D3B-9881-4EE8-916F-CB3B40686D7F}" presName="childText" presStyleLbl="lnNode1" presStyleIdx="0" presStyleCnt="2">
        <dgm:presLayoutVars>
          <dgm:chMax val="0"/>
          <dgm:chPref val="0"/>
          <dgm:bulletEnabled val="1"/>
        </dgm:presLayoutVars>
      </dgm:prSet>
      <dgm:spPr/>
      <dgm:t>
        <a:bodyPr/>
        <a:lstStyle/>
        <a:p>
          <a:endParaRPr lang="en-GB"/>
        </a:p>
      </dgm:t>
    </dgm:pt>
    <dgm:pt modelId="{0C595779-FD6C-47F1-B24C-C79EEE0768CB}" type="pres">
      <dgm:prSet presAssocID="{BF1B81EB-F138-4B68-A59B-30B48A9C0FDA}" presName="childComposite" presStyleCnt="0">
        <dgm:presLayoutVars>
          <dgm:chMax val="0"/>
          <dgm:chPref val="0"/>
        </dgm:presLayoutVars>
      </dgm:prSet>
      <dgm:spPr/>
    </dgm:pt>
    <dgm:pt modelId="{285EE3B4-DDDA-4999-815A-2514B9B2B122}" type="pres">
      <dgm:prSet presAssocID="{BF1B81EB-F138-4B68-A59B-30B48A9C0FDA}" presName="Image" presStyleLbl="node1" presStyleIdx="1" presStyleCnt="2"/>
      <dgm:spPr>
        <a:blipFill rotWithShape="1">
          <a:blip xmlns:r="http://schemas.openxmlformats.org/officeDocument/2006/relationships" r:embed="rId2"/>
          <a:stretch>
            <a:fillRect/>
          </a:stretch>
        </a:blipFill>
      </dgm:spPr>
      <dgm:t>
        <a:bodyPr/>
        <a:lstStyle/>
        <a:p>
          <a:endParaRPr lang="en-GB"/>
        </a:p>
      </dgm:t>
    </dgm:pt>
    <dgm:pt modelId="{1181319B-EB88-44A1-91B1-D97088092194}" type="pres">
      <dgm:prSet presAssocID="{BF1B81EB-F138-4B68-A59B-30B48A9C0FDA}" presName="childText" presStyleLbl="lnNode1" presStyleIdx="1" presStyleCnt="2">
        <dgm:presLayoutVars>
          <dgm:chMax val="0"/>
          <dgm:chPref val="0"/>
          <dgm:bulletEnabled val="1"/>
        </dgm:presLayoutVars>
      </dgm:prSet>
      <dgm:spPr/>
      <dgm:t>
        <a:bodyPr/>
        <a:lstStyle/>
        <a:p>
          <a:endParaRPr lang="en-GB"/>
        </a:p>
      </dgm:t>
    </dgm:pt>
  </dgm:ptLst>
  <dgm:cxnLst>
    <dgm:cxn modelId="{9D2EEB2C-97FC-41BE-8289-BEDFB57A27BD}" srcId="{4B60E102-D7C2-47E7-8F28-D43693D358A9}" destId="{BF1B81EB-F138-4B68-A59B-30B48A9C0FDA}" srcOrd="1" destOrd="0" parTransId="{0E384BD2-BC68-41B9-BF39-EB52FACC8743}" sibTransId="{38963C17-E642-4D68-864F-850A26DF0930}"/>
    <dgm:cxn modelId="{10776046-2D92-47E1-B243-095BE5200F38}" type="presOf" srcId="{BF1B81EB-F138-4B68-A59B-30B48A9C0FDA}" destId="{1181319B-EB88-44A1-91B1-D97088092194}" srcOrd="0" destOrd="0" presId="urn:microsoft.com/office/officeart/2008/layout/PictureAccentList"/>
    <dgm:cxn modelId="{21700813-5370-40FD-85F8-E8ADCFAA6187}" srcId="{4B60E102-D7C2-47E7-8F28-D43693D358A9}" destId="{B7FC4D3B-9881-4EE8-916F-CB3B40686D7F}" srcOrd="0" destOrd="0" parTransId="{E0CAF800-4A80-47DD-A14D-3494DE92BF11}" sibTransId="{32125B0B-5C06-4797-B0DC-352C6A5F2BF0}"/>
    <dgm:cxn modelId="{548F5219-9874-4291-AF57-EB36D301E2A8}" type="presOf" srcId="{4B60E102-D7C2-47E7-8F28-D43693D358A9}" destId="{C7BD4192-E8ED-4BCE-A584-4B03F9EE97A3}" srcOrd="0" destOrd="0" presId="urn:microsoft.com/office/officeart/2008/layout/PictureAccentList"/>
    <dgm:cxn modelId="{38FA6595-6547-400E-AF5A-417C9D74CC6E}" type="presOf" srcId="{B7FC4D3B-9881-4EE8-916F-CB3B40686D7F}" destId="{4428AF27-3345-4F33-B4B7-B16E6A76E971}" srcOrd="0" destOrd="0" presId="urn:microsoft.com/office/officeart/2008/layout/PictureAccentList"/>
    <dgm:cxn modelId="{E3C44D3A-AD74-487D-9178-2BFD5A206981}" type="presOf" srcId="{8F3198F8-CDEE-443B-AC3D-E8599E679CCB}" destId="{6112207B-C06C-488C-A9EF-2161FFACF666}" srcOrd="0" destOrd="0" presId="urn:microsoft.com/office/officeart/2008/layout/PictureAccentList"/>
    <dgm:cxn modelId="{49249735-FA6C-4F5C-AC13-D47810193246}" srcId="{8F3198F8-CDEE-443B-AC3D-E8599E679CCB}" destId="{4B60E102-D7C2-47E7-8F28-D43693D358A9}" srcOrd="0" destOrd="0" parTransId="{D7D59DB6-6AC5-4C6D-BA86-EDDCDCF4F708}" sibTransId="{F1F1D422-3287-49CC-AA05-5FB3CF99084A}"/>
    <dgm:cxn modelId="{F0B9090A-FA66-4B0C-80CE-C95948E254C6}" type="presParOf" srcId="{6112207B-C06C-488C-A9EF-2161FFACF666}" destId="{9401A164-0C1D-4D9D-8749-034F58E23DC5}" srcOrd="0" destOrd="0" presId="urn:microsoft.com/office/officeart/2008/layout/PictureAccentList"/>
    <dgm:cxn modelId="{3A4828E3-458C-47B4-A7F3-BECC86610D90}" type="presParOf" srcId="{9401A164-0C1D-4D9D-8749-034F58E23DC5}" destId="{3C72D974-A540-43E9-AA29-F2D344225F76}" srcOrd="0" destOrd="0" presId="urn:microsoft.com/office/officeart/2008/layout/PictureAccentList"/>
    <dgm:cxn modelId="{4172151B-E0BB-4916-97F5-A2B4662156F0}" type="presParOf" srcId="{3C72D974-A540-43E9-AA29-F2D344225F76}" destId="{C7BD4192-E8ED-4BCE-A584-4B03F9EE97A3}" srcOrd="0" destOrd="0" presId="urn:microsoft.com/office/officeart/2008/layout/PictureAccentList"/>
    <dgm:cxn modelId="{0F63FA63-859D-46C1-9CEC-39ABB202D31B}" type="presParOf" srcId="{9401A164-0C1D-4D9D-8749-034F58E23DC5}" destId="{3604FCA1-F184-402E-82AF-3099F3241904}" srcOrd="1" destOrd="0" presId="urn:microsoft.com/office/officeart/2008/layout/PictureAccentList"/>
    <dgm:cxn modelId="{A8F24F7F-5DB6-41EF-A3AE-58EF85EF5178}" type="presParOf" srcId="{3604FCA1-F184-402E-82AF-3099F3241904}" destId="{837F3F30-E109-433D-8C4D-76BC418E155B}" srcOrd="0" destOrd="0" presId="urn:microsoft.com/office/officeart/2008/layout/PictureAccentList"/>
    <dgm:cxn modelId="{6DC95AB8-79AD-46E3-B66F-B65686DC080C}" type="presParOf" srcId="{837F3F30-E109-433D-8C4D-76BC418E155B}" destId="{039601DA-A7B2-4579-8C47-B33518284A92}" srcOrd="0" destOrd="0" presId="urn:microsoft.com/office/officeart/2008/layout/PictureAccentList"/>
    <dgm:cxn modelId="{3F29944D-EAE6-42CE-AFED-4B5038767782}" type="presParOf" srcId="{837F3F30-E109-433D-8C4D-76BC418E155B}" destId="{4428AF27-3345-4F33-B4B7-B16E6A76E971}" srcOrd="1" destOrd="0" presId="urn:microsoft.com/office/officeart/2008/layout/PictureAccentList"/>
    <dgm:cxn modelId="{3F1D350B-B79B-4590-9E3C-BE3FCE98A4C6}" type="presParOf" srcId="{3604FCA1-F184-402E-82AF-3099F3241904}" destId="{0C595779-FD6C-47F1-B24C-C79EEE0768CB}" srcOrd="1" destOrd="0" presId="urn:microsoft.com/office/officeart/2008/layout/PictureAccentList"/>
    <dgm:cxn modelId="{C295E4D5-0C19-46E5-9E85-5CFCA365DB1F}" type="presParOf" srcId="{0C595779-FD6C-47F1-B24C-C79EEE0768CB}" destId="{285EE3B4-DDDA-4999-815A-2514B9B2B122}" srcOrd="0" destOrd="0" presId="urn:microsoft.com/office/officeart/2008/layout/PictureAccentList"/>
    <dgm:cxn modelId="{0EBC6017-FC14-4632-B832-35FB21C2E380}" type="presParOf" srcId="{0C595779-FD6C-47F1-B24C-C79EEE0768CB}" destId="{1181319B-EB88-44A1-91B1-D9708809219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0F13D0-2B8D-448C-84F2-8F61368A5817}"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GB"/>
        </a:p>
      </dgm:t>
    </dgm:pt>
    <dgm:pt modelId="{F130D610-E7AF-4531-872C-0DC5898E4D27}">
      <dgm:prSet phldrT="[Text]"/>
      <dgm:spPr/>
      <dgm:t>
        <a:bodyPr/>
        <a:lstStyle/>
        <a:p>
          <a:r>
            <a:rPr lang="en-GB" dirty="0" smtClean="0"/>
            <a:t> </a:t>
          </a:r>
          <a:endParaRPr lang="en-GB" dirty="0"/>
        </a:p>
      </dgm:t>
    </dgm:pt>
    <dgm:pt modelId="{811B4B41-8F58-42DD-B870-BEA69BB8F0CC}" type="parTrans" cxnId="{4835AA01-501F-4E4B-948C-79B73BCA2C91}">
      <dgm:prSet/>
      <dgm:spPr/>
      <dgm:t>
        <a:bodyPr/>
        <a:lstStyle/>
        <a:p>
          <a:endParaRPr lang="en-GB"/>
        </a:p>
      </dgm:t>
    </dgm:pt>
    <dgm:pt modelId="{0D282FEA-41EE-4AC4-8CEE-5380CBE8F744}" type="sibTrans" cxnId="{4835AA01-501F-4E4B-948C-79B73BCA2C91}">
      <dgm:prSet/>
      <dgm:spPr/>
      <dgm:t>
        <a:bodyPr/>
        <a:lstStyle/>
        <a:p>
          <a:endParaRPr lang="en-GB"/>
        </a:p>
      </dgm:t>
    </dgm:pt>
    <dgm:pt modelId="{888A59AE-20AF-4E03-AB7B-4D5C476ADBFA}">
      <dgm:prSet phldrT="[Text]" custT="1"/>
      <dgm:spPr/>
      <dgm:t>
        <a:bodyPr/>
        <a:lstStyle/>
        <a:p>
          <a:r>
            <a:rPr lang="en-GB" sz="1400" dirty="0" smtClean="0"/>
            <a:t>   </a:t>
          </a:r>
          <a:r>
            <a:rPr lang="en-GB" sz="1600" b="0" dirty="0" smtClean="0">
              <a:solidFill>
                <a:srgbClr val="0F5494"/>
              </a:solidFill>
            </a:rPr>
            <a:t>Finland</a:t>
          </a:r>
          <a:endParaRPr lang="en-GB" sz="1400" b="0" dirty="0">
            <a:solidFill>
              <a:srgbClr val="0F5494"/>
            </a:solidFill>
          </a:endParaRPr>
        </a:p>
      </dgm:t>
    </dgm:pt>
    <dgm:pt modelId="{4C36E60B-3F49-4486-B0D0-09A687CBF122}" type="parTrans" cxnId="{680DCDF5-A625-4E2A-88A8-D047C980889D}">
      <dgm:prSet/>
      <dgm:spPr/>
      <dgm:t>
        <a:bodyPr/>
        <a:lstStyle/>
        <a:p>
          <a:endParaRPr lang="en-GB"/>
        </a:p>
      </dgm:t>
    </dgm:pt>
    <dgm:pt modelId="{D03FC98F-51D7-464B-9243-8794C9DC9CA4}" type="sibTrans" cxnId="{680DCDF5-A625-4E2A-88A8-D047C980889D}">
      <dgm:prSet/>
      <dgm:spPr/>
      <dgm:t>
        <a:bodyPr/>
        <a:lstStyle/>
        <a:p>
          <a:endParaRPr lang="en-GB"/>
        </a:p>
      </dgm:t>
    </dgm:pt>
    <dgm:pt modelId="{1ED3A868-AD66-4EDB-B7DA-C8F35516D488}">
      <dgm:prSet phldrT="[Text]" custT="1"/>
      <dgm:spPr/>
      <dgm:t>
        <a:bodyPr/>
        <a:lstStyle/>
        <a:p>
          <a:r>
            <a:rPr lang="en-GB" sz="1600" b="0" dirty="0" smtClean="0">
              <a:solidFill>
                <a:srgbClr val="0F5494"/>
              </a:solidFill>
            </a:rPr>
            <a:t>  The Netherlands</a:t>
          </a:r>
          <a:endParaRPr lang="en-GB" sz="1600" b="0" dirty="0">
            <a:solidFill>
              <a:srgbClr val="0F5494"/>
            </a:solidFill>
          </a:endParaRPr>
        </a:p>
      </dgm:t>
    </dgm:pt>
    <dgm:pt modelId="{AE98D4D9-775E-4A56-9FCE-8DD3ACC58CB3}" type="parTrans" cxnId="{8CFB3A7C-4380-4903-A0FC-31F94910A731}">
      <dgm:prSet/>
      <dgm:spPr/>
      <dgm:t>
        <a:bodyPr/>
        <a:lstStyle/>
        <a:p>
          <a:endParaRPr lang="en-GB"/>
        </a:p>
      </dgm:t>
    </dgm:pt>
    <dgm:pt modelId="{4723485F-2BA7-4F37-9543-48C2F9EEB7A7}" type="sibTrans" cxnId="{8CFB3A7C-4380-4903-A0FC-31F94910A731}">
      <dgm:prSet/>
      <dgm:spPr/>
      <dgm:t>
        <a:bodyPr/>
        <a:lstStyle/>
        <a:p>
          <a:endParaRPr lang="en-GB"/>
        </a:p>
      </dgm:t>
    </dgm:pt>
    <dgm:pt modelId="{1F906C36-8FEC-4CE0-AA81-50456B1CE876}">
      <dgm:prSet phldrT="[Text]" custT="1"/>
      <dgm:spPr/>
      <dgm:t>
        <a:bodyPr/>
        <a:lstStyle/>
        <a:p>
          <a:r>
            <a:rPr lang="en-GB" sz="1600" b="0" dirty="0" smtClean="0">
              <a:solidFill>
                <a:srgbClr val="0F5494"/>
              </a:solidFill>
            </a:rPr>
            <a:t>  DG GROW</a:t>
          </a:r>
          <a:endParaRPr lang="en-GB" sz="1600" b="0" dirty="0">
            <a:solidFill>
              <a:srgbClr val="0F5494"/>
            </a:solidFill>
          </a:endParaRPr>
        </a:p>
      </dgm:t>
    </dgm:pt>
    <dgm:pt modelId="{34039915-610C-44EB-A2D6-8AF44CB8CCBC}" type="parTrans" cxnId="{D014F71B-173E-4BBE-B1AC-33274BACEF40}">
      <dgm:prSet/>
      <dgm:spPr/>
      <dgm:t>
        <a:bodyPr/>
        <a:lstStyle/>
        <a:p>
          <a:endParaRPr lang="en-GB"/>
        </a:p>
      </dgm:t>
    </dgm:pt>
    <dgm:pt modelId="{2E4837D2-F339-412A-A4DE-F2CA4E0B450E}" type="sibTrans" cxnId="{D014F71B-173E-4BBE-B1AC-33274BACEF40}">
      <dgm:prSet/>
      <dgm:spPr/>
      <dgm:t>
        <a:bodyPr/>
        <a:lstStyle/>
        <a:p>
          <a:endParaRPr lang="en-GB"/>
        </a:p>
      </dgm:t>
    </dgm:pt>
    <dgm:pt modelId="{2824F8AB-EF92-4F57-812E-8376D15C780F}">
      <dgm:prSet phldrT="[Text]" custT="1"/>
      <dgm:spPr/>
      <dgm:t>
        <a:bodyPr/>
        <a:lstStyle/>
        <a:p>
          <a:r>
            <a:rPr lang="en-GB" sz="1400" b="0" dirty="0" smtClean="0">
              <a:solidFill>
                <a:srgbClr val="0F5494"/>
              </a:solidFill>
            </a:rPr>
            <a:t>   </a:t>
          </a:r>
          <a:r>
            <a:rPr lang="en-GB" sz="1600" b="0" dirty="0" err="1" smtClean="0">
              <a:solidFill>
                <a:srgbClr val="0F5494"/>
              </a:solidFill>
            </a:rPr>
            <a:t>eSENS</a:t>
          </a:r>
          <a:endParaRPr lang="en-GB" sz="1400" b="0" dirty="0">
            <a:solidFill>
              <a:srgbClr val="0F5494"/>
            </a:solidFill>
          </a:endParaRPr>
        </a:p>
      </dgm:t>
    </dgm:pt>
    <dgm:pt modelId="{C642E2F7-D75F-4220-BFFA-91A17FE21F98}" type="parTrans" cxnId="{8C266470-8D53-47A8-AD48-231EACD495DE}">
      <dgm:prSet/>
      <dgm:spPr/>
      <dgm:t>
        <a:bodyPr/>
        <a:lstStyle/>
        <a:p>
          <a:endParaRPr lang="en-GB"/>
        </a:p>
      </dgm:t>
    </dgm:pt>
    <dgm:pt modelId="{A7456EEC-C5AF-4FB3-B290-BC47760453B0}" type="sibTrans" cxnId="{8C266470-8D53-47A8-AD48-231EACD495DE}">
      <dgm:prSet/>
      <dgm:spPr/>
      <dgm:t>
        <a:bodyPr/>
        <a:lstStyle/>
        <a:p>
          <a:endParaRPr lang="en-GB"/>
        </a:p>
      </dgm:t>
    </dgm:pt>
    <dgm:pt modelId="{0CE79BC4-BF7C-4EDE-90B1-F04AB4C433A0}">
      <dgm:prSet phldrT="[Text]" custT="1"/>
      <dgm:spPr/>
      <dgm:t>
        <a:bodyPr/>
        <a:lstStyle/>
        <a:p>
          <a:r>
            <a:rPr lang="en-GB" sz="1400" b="0" dirty="0" smtClean="0">
              <a:solidFill>
                <a:srgbClr val="0F5494"/>
              </a:solidFill>
            </a:rPr>
            <a:t>   </a:t>
          </a:r>
          <a:r>
            <a:rPr lang="en-GB" sz="1600" b="0" dirty="0" smtClean="0">
              <a:solidFill>
                <a:srgbClr val="0F5494"/>
              </a:solidFill>
            </a:rPr>
            <a:t>Greece</a:t>
          </a:r>
          <a:endParaRPr lang="en-GB" sz="1400" b="0" dirty="0">
            <a:solidFill>
              <a:srgbClr val="0F5494"/>
            </a:solidFill>
          </a:endParaRPr>
        </a:p>
      </dgm:t>
    </dgm:pt>
    <dgm:pt modelId="{BE939E4A-E386-4071-9E26-A05D44B4CCCE}" type="parTrans" cxnId="{D8A0890D-01C6-4AAE-86BA-66C4914F16C8}">
      <dgm:prSet/>
      <dgm:spPr/>
      <dgm:t>
        <a:bodyPr/>
        <a:lstStyle/>
        <a:p>
          <a:endParaRPr lang="en-GB"/>
        </a:p>
      </dgm:t>
    </dgm:pt>
    <dgm:pt modelId="{7E1C7E26-9007-4910-BC19-EB92E3B345E2}" type="sibTrans" cxnId="{D8A0890D-01C6-4AAE-86BA-66C4914F16C8}">
      <dgm:prSet/>
      <dgm:spPr/>
      <dgm:t>
        <a:bodyPr/>
        <a:lstStyle/>
        <a:p>
          <a:endParaRPr lang="en-GB"/>
        </a:p>
      </dgm:t>
    </dgm:pt>
    <dgm:pt modelId="{A155AE6F-3B86-4B72-AC1C-649FAB7D2049}">
      <dgm:prSet phldrT="[Text]" custT="1"/>
      <dgm:spPr/>
      <dgm:t>
        <a:bodyPr/>
        <a:lstStyle/>
        <a:p>
          <a:r>
            <a:rPr lang="en-GB" sz="1400" b="0" dirty="0" smtClean="0">
              <a:solidFill>
                <a:srgbClr val="0F5494"/>
              </a:solidFill>
            </a:rPr>
            <a:t>   </a:t>
          </a:r>
          <a:r>
            <a:rPr lang="en-GB" sz="1600" b="0" dirty="0" smtClean="0">
              <a:solidFill>
                <a:srgbClr val="0F5494"/>
              </a:solidFill>
            </a:rPr>
            <a:t>Belgium</a:t>
          </a:r>
          <a:endParaRPr lang="en-GB" sz="1400" b="0" dirty="0">
            <a:solidFill>
              <a:srgbClr val="0F5494"/>
            </a:solidFill>
          </a:endParaRPr>
        </a:p>
      </dgm:t>
    </dgm:pt>
    <dgm:pt modelId="{8AF5E928-6C21-4B2B-A40A-B9E26B971B7C}" type="parTrans" cxnId="{84381269-25C6-481F-9132-5FCCE4252FD1}">
      <dgm:prSet/>
      <dgm:spPr/>
      <dgm:t>
        <a:bodyPr/>
        <a:lstStyle/>
        <a:p>
          <a:endParaRPr lang="en-GB"/>
        </a:p>
      </dgm:t>
    </dgm:pt>
    <dgm:pt modelId="{2179CB36-B3AD-4017-B937-2AFEA44E1855}" type="sibTrans" cxnId="{84381269-25C6-481F-9132-5FCCE4252FD1}">
      <dgm:prSet/>
      <dgm:spPr/>
      <dgm:t>
        <a:bodyPr/>
        <a:lstStyle/>
        <a:p>
          <a:endParaRPr lang="en-GB"/>
        </a:p>
      </dgm:t>
    </dgm:pt>
    <dgm:pt modelId="{1ED00C58-90F9-4030-9F7F-0BEB1C9677C5}">
      <dgm:prSet phldrT="[Text]" custT="1"/>
      <dgm:spPr/>
      <dgm:t>
        <a:bodyPr/>
        <a:lstStyle/>
        <a:p>
          <a:r>
            <a:rPr lang="en-GB" sz="1400" b="0" dirty="0" smtClean="0">
              <a:solidFill>
                <a:srgbClr val="0F5494"/>
              </a:solidFill>
            </a:rPr>
            <a:t>   </a:t>
          </a:r>
          <a:r>
            <a:rPr lang="en-GB" sz="1600" b="0" dirty="0" smtClean="0">
              <a:solidFill>
                <a:srgbClr val="0F5494"/>
              </a:solidFill>
            </a:rPr>
            <a:t>Spain</a:t>
          </a:r>
          <a:endParaRPr lang="en-GB" sz="1400" b="0" dirty="0">
            <a:solidFill>
              <a:srgbClr val="0F5494"/>
            </a:solidFill>
          </a:endParaRPr>
        </a:p>
      </dgm:t>
    </dgm:pt>
    <dgm:pt modelId="{B75ECF6C-4B56-4C15-B5CC-5CFAFEE33858}" type="parTrans" cxnId="{F2BA6E3B-D9ED-41F1-996C-505CBD81BE7D}">
      <dgm:prSet/>
      <dgm:spPr/>
      <dgm:t>
        <a:bodyPr/>
        <a:lstStyle/>
        <a:p>
          <a:endParaRPr lang="en-GB"/>
        </a:p>
      </dgm:t>
    </dgm:pt>
    <dgm:pt modelId="{462C7370-7C97-419F-AD8A-4DFB6FD39DD2}" type="sibTrans" cxnId="{F2BA6E3B-D9ED-41F1-996C-505CBD81BE7D}">
      <dgm:prSet/>
      <dgm:spPr/>
      <dgm:t>
        <a:bodyPr/>
        <a:lstStyle/>
        <a:p>
          <a:endParaRPr lang="en-GB"/>
        </a:p>
      </dgm:t>
    </dgm:pt>
    <dgm:pt modelId="{225E0DFB-C0F1-4234-B76D-D868E75E967F}">
      <dgm:prSet phldrT="[Text]" custT="1"/>
      <dgm:spPr/>
      <dgm:t>
        <a:bodyPr/>
        <a:lstStyle/>
        <a:p>
          <a:r>
            <a:rPr lang="en-GB" sz="1400" dirty="0" smtClean="0"/>
            <a:t>   </a:t>
          </a:r>
          <a:r>
            <a:rPr lang="en-GB" sz="1600" b="0" dirty="0" smtClean="0">
              <a:solidFill>
                <a:srgbClr val="0F5494"/>
              </a:solidFill>
            </a:rPr>
            <a:t>Latvia</a:t>
          </a:r>
          <a:endParaRPr lang="en-GB" sz="1600" b="0" dirty="0">
            <a:solidFill>
              <a:srgbClr val="0F5494"/>
            </a:solidFill>
          </a:endParaRPr>
        </a:p>
      </dgm:t>
    </dgm:pt>
    <dgm:pt modelId="{A2B9C0C6-7F27-44CE-BAB1-EFF0F60746DD}" type="parTrans" cxnId="{A47F6095-C66B-488E-8C5C-3A0492CC7B6F}">
      <dgm:prSet/>
      <dgm:spPr/>
      <dgm:t>
        <a:bodyPr/>
        <a:lstStyle/>
        <a:p>
          <a:endParaRPr lang="en-GB"/>
        </a:p>
      </dgm:t>
    </dgm:pt>
    <dgm:pt modelId="{212B5B72-7716-4B78-9962-AFD2BE7A33D1}" type="sibTrans" cxnId="{A47F6095-C66B-488E-8C5C-3A0492CC7B6F}">
      <dgm:prSet/>
      <dgm:spPr/>
      <dgm:t>
        <a:bodyPr/>
        <a:lstStyle/>
        <a:p>
          <a:endParaRPr lang="en-GB"/>
        </a:p>
      </dgm:t>
    </dgm:pt>
    <dgm:pt modelId="{BE4F1BC2-15BC-4024-80B0-B2AD603AAD56}">
      <dgm:prSet phldrT="[Text]" custT="1"/>
      <dgm:spPr/>
      <dgm:t>
        <a:bodyPr/>
        <a:lstStyle/>
        <a:p>
          <a:r>
            <a:rPr lang="en-GB" sz="1400" b="0" dirty="0" smtClean="0">
              <a:solidFill>
                <a:srgbClr val="0F5494"/>
              </a:solidFill>
            </a:rPr>
            <a:t>   </a:t>
          </a:r>
          <a:r>
            <a:rPr lang="en-GB" sz="1600" b="0" dirty="0" smtClean="0">
              <a:solidFill>
                <a:srgbClr val="0F5494"/>
              </a:solidFill>
            </a:rPr>
            <a:t>Estonia</a:t>
          </a:r>
          <a:endParaRPr lang="en-GB" sz="1400" dirty="0"/>
        </a:p>
      </dgm:t>
    </dgm:pt>
    <dgm:pt modelId="{3DAD1AD2-1C8C-46DD-AF6D-CB1C815BE571}" type="sibTrans" cxnId="{C6D2A327-5EE2-41BE-9127-BD2B0D60BBC5}">
      <dgm:prSet/>
      <dgm:spPr/>
      <dgm:t>
        <a:bodyPr/>
        <a:lstStyle/>
        <a:p>
          <a:endParaRPr lang="en-GB"/>
        </a:p>
      </dgm:t>
    </dgm:pt>
    <dgm:pt modelId="{DB011A23-EF34-4699-8CCA-724BEB190173}" type="parTrans" cxnId="{C6D2A327-5EE2-41BE-9127-BD2B0D60BBC5}">
      <dgm:prSet/>
      <dgm:spPr/>
      <dgm:t>
        <a:bodyPr/>
        <a:lstStyle/>
        <a:p>
          <a:endParaRPr lang="en-GB"/>
        </a:p>
      </dgm:t>
    </dgm:pt>
    <dgm:pt modelId="{E1C995BF-35C6-4213-9514-FB7E53AB81CE}">
      <dgm:prSet phldrT="[Text]" custT="1"/>
      <dgm:spPr/>
      <dgm:t>
        <a:bodyPr/>
        <a:lstStyle/>
        <a:p>
          <a:r>
            <a:rPr lang="en-GB" sz="1600" b="0" dirty="0" smtClean="0">
              <a:solidFill>
                <a:srgbClr val="0F5494"/>
              </a:solidFill>
            </a:rPr>
            <a:t>  Italy</a:t>
          </a:r>
          <a:endParaRPr lang="en-GB" sz="1600" b="0" dirty="0">
            <a:solidFill>
              <a:srgbClr val="0F5494"/>
            </a:solidFill>
          </a:endParaRPr>
        </a:p>
      </dgm:t>
    </dgm:pt>
    <dgm:pt modelId="{28E1320D-C0A3-4A7F-9CE3-A3415CB44695}" type="parTrans" cxnId="{9A9B7876-D5B1-43B4-B4AE-F83DD3D0A6E0}">
      <dgm:prSet/>
      <dgm:spPr/>
      <dgm:t>
        <a:bodyPr/>
        <a:lstStyle/>
        <a:p>
          <a:endParaRPr lang="en-GB"/>
        </a:p>
      </dgm:t>
    </dgm:pt>
    <dgm:pt modelId="{C848D45E-918F-4F5A-AF48-32C707B993DD}" type="sibTrans" cxnId="{9A9B7876-D5B1-43B4-B4AE-F83DD3D0A6E0}">
      <dgm:prSet/>
      <dgm:spPr/>
      <dgm:t>
        <a:bodyPr/>
        <a:lstStyle/>
        <a:p>
          <a:endParaRPr lang="en-GB"/>
        </a:p>
      </dgm:t>
    </dgm:pt>
    <dgm:pt modelId="{EDFB0955-BC46-437B-93E9-6D7E30F0E5D9}" type="pres">
      <dgm:prSet presAssocID="{B10F13D0-2B8D-448C-84F2-8F61368A5817}" presName="layout" presStyleCnt="0">
        <dgm:presLayoutVars>
          <dgm:chMax/>
          <dgm:chPref/>
          <dgm:dir/>
          <dgm:resizeHandles/>
        </dgm:presLayoutVars>
      </dgm:prSet>
      <dgm:spPr/>
      <dgm:t>
        <a:bodyPr/>
        <a:lstStyle/>
        <a:p>
          <a:endParaRPr lang="en-GB"/>
        </a:p>
      </dgm:t>
    </dgm:pt>
    <dgm:pt modelId="{B47480E5-C6B9-44B2-BC32-6A83DD473822}" type="pres">
      <dgm:prSet presAssocID="{F130D610-E7AF-4531-872C-0DC5898E4D27}" presName="root" presStyleCnt="0">
        <dgm:presLayoutVars>
          <dgm:chMax/>
          <dgm:chPref/>
        </dgm:presLayoutVars>
      </dgm:prSet>
      <dgm:spPr/>
    </dgm:pt>
    <dgm:pt modelId="{FF58507F-C961-474D-90D9-2F8496FE19A7}" type="pres">
      <dgm:prSet presAssocID="{F130D610-E7AF-4531-872C-0DC5898E4D27}" presName="rootComposite" presStyleCnt="0">
        <dgm:presLayoutVars/>
      </dgm:prSet>
      <dgm:spPr/>
    </dgm:pt>
    <dgm:pt modelId="{45E067C1-15E3-4149-9B1B-AB47E31958A0}" type="pres">
      <dgm:prSet presAssocID="{F130D610-E7AF-4531-872C-0DC5898E4D27}" presName="ParentAccent" presStyleLbl="alignNode1" presStyleIdx="0" presStyleCnt="1"/>
      <dgm:spPr>
        <a:solidFill>
          <a:schemeClr val="bg1"/>
        </a:solidFill>
        <a:ln w="0">
          <a:solidFill>
            <a:schemeClr val="bg1"/>
          </a:solidFill>
        </a:ln>
      </dgm:spPr>
    </dgm:pt>
    <dgm:pt modelId="{BEFE7A55-4C31-40DD-9BA9-74AA6EEF9F54}" type="pres">
      <dgm:prSet presAssocID="{F130D610-E7AF-4531-872C-0DC5898E4D27}" presName="ParentSmallAccent" presStyleLbl="fgAcc1" presStyleIdx="0" presStyleCnt="1"/>
      <dgm:spPr>
        <a:ln w="0">
          <a:solidFill>
            <a:schemeClr val="bg1"/>
          </a:solidFill>
        </a:ln>
      </dgm:spPr>
    </dgm:pt>
    <dgm:pt modelId="{7283EFF3-E2FA-441A-809B-2F608CE2CD94}" type="pres">
      <dgm:prSet presAssocID="{F130D610-E7AF-4531-872C-0DC5898E4D27}" presName="Parent" presStyleLbl="revTx" presStyleIdx="0" presStyleCnt="11">
        <dgm:presLayoutVars>
          <dgm:chMax/>
          <dgm:chPref val="4"/>
          <dgm:bulletEnabled val="1"/>
        </dgm:presLayoutVars>
      </dgm:prSet>
      <dgm:spPr/>
      <dgm:t>
        <a:bodyPr/>
        <a:lstStyle/>
        <a:p>
          <a:endParaRPr lang="en-GB"/>
        </a:p>
      </dgm:t>
    </dgm:pt>
    <dgm:pt modelId="{200D83BD-FC80-4CB2-916C-77717184A826}" type="pres">
      <dgm:prSet presAssocID="{F130D610-E7AF-4531-872C-0DC5898E4D27}" presName="childShape" presStyleCnt="0">
        <dgm:presLayoutVars>
          <dgm:chMax val="0"/>
          <dgm:chPref val="0"/>
        </dgm:presLayoutVars>
      </dgm:prSet>
      <dgm:spPr/>
    </dgm:pt>
    <dgm:pt modelId="{6396EE57-A5C9-4EA8-8E36-F82A6019CBC0}" type="pres">
      <dgm:prSet presAssocID="{BE4F1BC2-15BC-4024-80B0-B2AD603AAD56}" presName="childComposite" presStyleCnt="0">
        <dgm:presLayoutVars>
          <dgm:chMax val="0"/>
          <dgm:chPref val="0"/>
        </dgm:presLayoutVars>
      </dgm:prSet>
      <dgm:spPr/>
    </dgm:pt>
    <dgm:pt modelId="{1429342C-5C8F-4123-BA7C-D71DD34B0002}" type="pres">
      <dgm:prSet presAssocID="{BE4F1BC2-15BC-4024-80B0-B2AD603AAD56}" presName="ChildAccent" presStyleLbl="solidFgAcc1" presStyleIdx="0" presStyleCnt="10" custScaleX="338052" custScaleY="169430"/>
      <dgm:spPr>
        <a:blipFill rotWithShape="0">
          <a:blip xmlns:r="http://schemas.openxmlformats.org/officeDocument/2006/relationships" r:embed="rId1"/>
          <a:stretch>
            <a:fillRect/>
          </a:stretch>
        </a:blipFill>
        <a:ln w="0"/>
      </dgm:spPr>
      <dgm:t>
        <a:bodyPr/>
        <a:lstStyle/>
        <a:p>
          <a:endParaRPr lang="en-GB"/>
        </a:p>
      </dgm:t>
    </dgm:pt>
    <dgm:pt modelId="{5F1F1C5B-35C7-4B53-B028-2A3BAF23F59E}" type="pres">
      <dgm:prSet presAssocID="{BE4F1BC2-15BC-4024-80B0-B2AD603AAD56}" presName="Child" presStyleLbl="revTx" presStyleIdx="1" presStyleCnt="11">
        <dgm:presLayoutVars>
          <dgm:chMax val="0"/>
          <dgm:chPref val="0"/>
          <dgm:bulletEnabled val="1"/>
        </dgm:presLayoutVars>
      </dgm:prSet>
      <dgm:spPr/>
      <dgm:t>
        <a:bodyPr/>
        <a:lstStyle/>
        <a:p>
          <a:endParaRPr lang="en-GB"/>
        </a:p>
      </dgm:t>
    </dgm:pt>
    <dgm:pt modelId="{51BDDC61-958A-4562-B45B-F831057F7533}" type="pres">
      <dgm:prSet presAssocID="{888A59AE-20AF-4E03-AB7B-4D5C476ADBFA}" presName="childComposite" presStyleCnt="0">
        <dgm:presLayoutVars>
          <dgm:chMax val="0"/>
          <dgm:chPref val="0"/>
        </dgm:presLayoutVars>
      </dgm:prSet>
      <dgm:spPr/>
    </dgm:pt>
    <dgm:pt modelId="{61D4D031-7700-4CD0-95CD-AE19EFFA2527}" type="pres">
      <dgm:prSet presAssocID="{888A59AE-20AF-4E03-AB7B-4D5C476ADBFA}" presName="ChildAccent" presStyleLbl="solidFgAcc1" presStyleIdx="1" presStyleCnt="10" custScaleX="338052" custScaleY="169430"/>
      <dgm:spPr>
        <a:blipFill rotWithShape="0">
          <a:blip xmlns:r="http://schemas.openxmlformats.org/officeDocument/2006/relationships" r:embed="rId2"/>
          <a:stretch>
            <a:fillRect/>
          </a:stretch>
        </a:blipFill>
        <a:ln w="0"/>
      </dgm:spPr>
      <dgm:t>
        <a:bodyPr/>
        <a:lstStyle/>
        <a:p>
          <a:endParaRPr lang="en-GB"/>
        </a:p>
      </dgm:t>
    </dgm:pt>
    <dgm:pt modelId="{0579C99F-85DD-4EBD-858E-6DFD0DA21482}" type="pres">
      <dgm:prSet presAssocID="{888A59AE-20AF-4E03-AB7B-4D5C476ADBFA}" presName="Child" presStyleLbl="revTx" presStyleIdx="2" presStyleCnt="11">
        <dgm:presLayoutVars>
          <dgm:chMax val="0"/>
          <dgm:chPref val="0"/>
          <dgm:bulletEnabled val="1"/>
        </dgm:presLayoutVars>
      </dgm:prSet>
      <dgm:spPr/>
      <dgm:t>
        <a:bodyPr/>
        <a:lstStyle/>
        <a:p>
          <a:endParaRPr lang="en-GB"/>
        </a:p>
      </dgm:t>
    </dgm:pt>
    <dgm:pt modelId="{AE276809-3B80-43F6-A27A-7E35AF50C548}" type="pres">
      <dgm:prSet presAssocID="{1ED3A868-AD66-4EDB-B7DA-C8F35516D488}" presName="childComposite" presStyleCnt="0">
        <dgm:presLayoutVars>
          <dgm:chMax val="0"/>
          <dgm:chPref val="0"/>
        </dgm:presLayoutVars>
      </dgm:prSet>
      <dgm:spPr/>
    </dgm:pt>
    <dgm:pt modelId="{E656D939-43C2-4D61-90B7-6917EB606145}" type="pres">
      <dgm:prSet presAssocID="{1ED3A868-AD66-4EDB-B7DA-C8F35516D488}" presName="ChildAccent" presStyleLbl="solidFgAcc1" presStyleIdx="2" presStyleCnt="10" custScaleX="338052" custScaleY="169430"/>
      <dgm:spPr>
        <a:blipFill rotWithShape="0">
          <a:blip xmlns:r="http://schemas.openxmlformats.org/officeDocument/2006/relationships" r:embed="rId3"/>
          <a:stretch>
            <a:fillRect/>
          </a:stretch>
        </a:blipFill>
        <a:ln w="0"/>
      </dgm:spPr>
      <dgm:t>
        <a:bodyPr/>
        <a:lstStyle/>
        <a:p>
          <a:endParaRPr lang="en-GB"/>
        </a:p>
      </dgm:t>
    </dgm:pt>
    <dgm:pt modelId="{D1B3E1AD-4A7D-42A3-8395-16B58F598F6A}" type="pres">
      <dgm:prSet presAssocID="{1ED3A868-AD66-4EDB-B7DA-C8F35516D488}" presName="Child" presStyleLbl="revTx" presStyleIdx="3" presStyleCnt="11">
        <dgm:presLayoutVars>
          <dgm:chMax val="0"/>
          <dgm:chPref val="0"/>
          <dgm:bulletEnabled val="1"/>
        </dgm:presLayoutVars>
      </dgm:prSet>
      <dgm:spPr/>
      <dgm:t>
        <a:bodyPr/>
        <a:lstStyle/>
        <a:p>
          <a:endParaRPr lang="en-GB"/>
        </a:p>
      </dgm:t>
    </dgm:pt>
    <dgm:pt modelId="{D88EED9A-4623-4649-920E-43AF88ADDB2E}" type="pres">
      <dgm:prSet presAssocID="{1F906C36-8FEC-4CE0-AA81-50456B1CE876}" presName="childComposite" presStyleCnt="0">
        <dgm:presLayoutVars>
          <dgm:chMax val="0"/>
          <dgm:chPref val="0"/>
        </dgm:presLayoutVars>
      </dgm:prSet>
      <dgm:spPr/>
    </dgm:pt>
    <dgm:pt modelId="{3EEE0891-7A84-4534-8AD3-3B3B1ED008F1}" type="pres">
      <dgm:prSet presAssocID="{1F906C36-8FEC-4CE0-AA81-50456B1CE876}" presName="ChildAccent" presStyleLbl="solidFgAcc1" presStyleIdx="3" presStyleCnt="10" custScaleX="338052" custScaleY="169430"/>
      <dgm:spPr>
        <a:blipFill rotWithShape="0">
          <a:blip xmlns:r="http://schemas.openxmlformats.org/officeDocument/2006/relationships" r:embed="rId4"/>
          <a:stretch>
            <a:fillRect/>
          </a:stretch>
        </a:blipFill>
        <a:ln w="0"/>
      </dgm:spPr>
    </dgm:pt>
    <dgm:pt modelId="{F2A936F0-CB56-4E70-971D-BD9F9A5DCB6D}" type="pres">
      <dgm:prSet presAssocID="{1F906C36-8FEC-4CE0-AA81-50456B1CE876}" presName="Child" presStyleLbl="revTx" presStyleIdx="4" presStyleCnt="11">
        <dgm:presLayoutVars>
          <dgm:chMax val="0"/>
          <dgm:chPref val="0"/>
          <dgm:bulletEnabled val="1"/>
        </dgm:presLayoutVars>
      </dgm:prSet>
      <dgm:spPr/>
      <dgm:t>
        <a:bodyPr/>
        <a:lstStyle/>
        <a:p>
          <a:endParaRPr lang="en-GB"/>
        </a:p>
      </dgm:t>
    </dgm:pt>
    <dgm:pt modelId="{28918008-8E94-43D2-9F21-49FB381346CE}" type="pres">
      <dgm:prSet presAssocID="{2824F8AB-EF92-4F57-812E-8376D15C780F}" presName="childComposite" presStyleCnt="0">
        <dgm:presLayoutVars>
          <dgm:chMax val="0"/>
          <dgm:chPref val="0"/>
        </dgm:presLayoutVars>
      </dgm:prSet>
      <dgm:spPr/>
    </dgm:pt>
    <dgm:pt modelId="{A09A79D0-E299-42F8-8AE2-F350F6062F90}" type="pres">
      <dgm:prSet presAssocID="{2824F8AB-EF92-4F57-812E-8376D15C780F}" presName="ChildAccent" presStyleLbl="solidFgAcc1" presStyleIdx="4" presStyleCnt="10" custScaleX="338052" custScaleY="169430"/>
      <dgm:spPr>
        <a:blipFill rotWithShape="0">
          <a:blip xmlns:r="http://schemas.openxmlformats.org/officeDocument/2006/relationships" r:embed="rId5"/>
          <a:stretch>
            <a:fillRect/>
          </a:stretch>
        </a:blipFill>
        <a:ln w="0"/>
      </dgm:spPr>
    </dgm:pt>
    <dgm:pt modelId="{BEE428C4-4A83-4E44-A36A-9526D8539D52}" type="pres">
      <dgm:prSet presAssocID="{2824F8AB-EF92-4F57-812E-8376D15C780F}" presName="Child" presStyleLbl="revTx" presStyleIdx="5" presStyleCnt="11">
        <dgm:presLayoutVars>
          <dgm:chMax val="0"/>
          <dgm:chPref val="0"/>
          <dgm:bulletEnabled val="1"/>
        </dgm:presLayoutVars>
      </dgm:prSet>
      <dgm:spPr/>
      <dgm:t>
        <a:bodyPr/>
        <a:lstStyle/>
        <a:p>
          <a:endParaRPr lang="en-GB"/>
        </a:p>
      </dgm:t>
    </dgm:pt>
    <dgm:pt modelId="{BBA190CC-E9D7-4132-9593-FD69957506EA}" type="pres">
      <dgm:prSet presAssocID="{0CE79BC4-BF7C-4EDE-90B1-F04AB4C433A0}" presName="childComposite" presStyleCnt="0">
        <dgm:presLayoutVars>
          <dgm:chMax val="0"/>
          <dgm:chPref val="0"/>
        </dgm:presLayoutVars>
      </dgm:prSet>
      <dgm:spPr/>
    </dgm:pt>
    <dgm:pt modelId="{A92A102C-92B5-42D5-9340-1BADA58F68C7}" type="pres">
      <dgm:prSet presAssocID="{0CE79BC4-BF7C-4EDE-90B1-F04AB4C433A0}" presName="ChildAccent" presStyleLbl="solidFgAcc1" presStyleIdx="5" presStyleCnt="10" custScaleX="338052" custScaleY="169430"/>
      <dgm:spPr>
        <a:blipFill rotWithShape="0">
          <a:blip xmlns:r="http://schemas.openxmlformats.org/officeDocument/2006/relationships" r:embed="rId6"/>
          <a:stretch>
            <a:fillRect/>
          </a:stretch>
        </a:blipFill>
        <a:ln w="0"/>
      </dgm:spPr>
    </dgm:pt>
    <dgm:pt modelId="{F6AD002C-5442-49CB-BBED-79FADF9A1D8E}" type="pres">
      <dgm:prSet presAssocID="{0CE79BC4-BF7C-4EDE-90B1-F04AB4C433A0}" presName="Child" presStyleLbl="revTx" presStyleIdx="6" presStyleCnt="11">
        <dgm:presLayoutVars>
          <dgm:chMax val="0"/>
          <dgm:chPref val="0"/>
          <dgm:bulletEnabled val="1"/>
        </dgm:presLayoutVars>
      </dgm:prSet>
      <dgm:spPr/>
      <dgm:t>
        <a:bodyPr/>
        <a:lstStyle/>
        <a:p>
          <a:endParaRPr lang="en-GB"/>
        </a:p>
      </dgm:t>
    </dgm:pt>
    <dgm:pt modelId="{176CCBB8-92F1-457F-9050-E1D990A5A1AE}" type="pres">
      <dgm:prSet presAssocID="{A155AE6F-3B86-4B72-AC1C-649FAB7D2049}" presName="childComposite" presStyleCnt="0">
        <dgm:presLayoutVars>
          <dgm:chMax val="0"/>
          <dgm:chPref val="0"/>
        </dgm:presLayoutVars>
      </dgm:prSet>
      <dgm:spPr/>
    </dgm:pt>
    <dgm:pt modelId="{26CFEE96-0CB9-43E7-A2AA-4EF71EE79928}" type="pres">
      <dgm:prSet presAssocID="{A155AE6F-3B86-4B72-AC1C-649FAB7D2049}" presName="ChildAccent" presStyleLbl="solidFgAcc1" presStyleIdx="6" presStyleCnt="10" custScaleX="338052" custScaleY="169430"/>
      <dgm:spPr>
        <a:blipFill rotWithShape="0">
          <a:blip xmlns:r="http://schemas.openxmlformats.org/officeDocument/2006/relationships" r:embed="rId7"/>
          <a:stretch>
            <a:fillRect/>
          </a:stretch>
        </a:blipFill>
        <a:ln w="0"/>
      </dgm:spPr>
      <dgm:t>
        <a:bodyPr/>
        <a:lstStyle/>
        <a:p>
          <a:endParaRPr lang="en-GB"/>
        </a:p>
      </dgm:t>
    </dgm:pt>
    <dgm:pt modelId="{4AE5FF8A-123B-434E-9021-291CE8408A03}" type="pres">
      <dgm:prSet presAssocID="{A155AE6F-3B86-4B72-AC1C-649FAB7D2049}" presName="Child" presStyleLbl="revTx" presStyleIdx="7" presStyleCnt="11">
        <dgm:presLayoutVars>
          <dgm:chMax val="0"/>
          <dgm:chPref val="0"/>
          <dgm:bulletEnabled val="1"/>
        </dgm:presLayoutVars>
      </dgm:prSet>
      <dgm:spPr/>
      <dgm:t>
        <a:bodyPr/>
        <a:lstStyle/>
        <a:p>
          <a:endParaRPr lang="en-GB"/>
        </a:p>
      </dgm:t>
    </dgm:pt>
    <dgm:pt modelId="{62C9983C-B55D-430F-8905-0813C4AAE3BB}" type="pres">
      <dgm:prSet presAssocID="{1ED00C58-90F9-4030-9F7F-0BEB1C9677C5}" presName="childComposite" presStyleCnt="0">
        <dgm:presLayoutVars>
          <dgm:chMax val="0"/>
          <dgm:chPref val="0"/>
        </dgm:presLayoutVars>
      </dgm:prSet>
      <dgm:spPr/>
    </dgm:pt>
    <dgm:pt modelId="{36E282AD-D7DE-43A6-A68B-D4CE4EDAC2B4}" type="pres">
      <dgm:prSet presAssocID="{1ED00C58-90F9-4030-9F7F-0BEB1C9677C5}" presName="ChildAccent" presStyleLbl="solidFgAcc1" presStyleIdx="7" presStyleCnt="10" custScaleX="338052" custScaleY="169430"/>
      <dgm:spPr>
        <a:blipFill rotWithShape="0">
          <a:blip xmlns:r="http://schemas.openxmlformats.org/officeDocument/2006/relationships" r:embed="rId8"/>
          <a:stretch>
            <a:fillRect/>
          </a:stretch>
        </a:blipFill>
        <a:ln w="0"/>
      </dgm:spPr>
      <dgm:t>
        <a:bodyPr/>
        <a:lstStyle/>
        <a:p>
          <a:endParaRPr lang="en-GB"/>
        </a:p>
      </dgm:t>
    </dgm:pt>
    <dgm:pt modelId="{3EAFE933-3184-4986-8184-DAC765B01AC7}" type="pres">
      <dgm:prSet presAssocID="{1ED00C58-90F9-4030-9F7F-0BEB1C9677C5}" presName="Child" presStyleLbl="revTx" presStyleIdx="8" presStyleCnt="11">
        <dgm:presLayoutVars>
          <dgm:chMax val="0"/>
          <dgm:chPref val="0"/>
          <dgm:bulletEnabled val="1"/>
        </dgm:presLayoutVars>
      </dgm:prSet>
      <dgm:spPr/>
      <dgm:t>
        <a:bodyPr/>
        <a:lstStyle/>
        <a:p>
          <a:endParaRPr lang="en-GB"/>
        </a:p>
      </dgm:t>
    </dgm:pt>
    <dgm:pt modelId="{B15052CC-4E04-4EB3-98BD-C5FA01A2C027}" type="pres">
      <dgm:prSet presAssocID="{225E0DFB-C0F1-4234-B76D-D868E75E967F}" presName="childComposite" presStyleCnt="0">
        <dgm:presLayoutVars>
          <dgm:chMax val="0"/>
          <dgm:chPref val="0"/>
        </dgm:presLayoutVars>
      </dgm:prSet>
      <dgm:spPr/>
    </dgm:pt>
    <dgm:pt modelId="{782A282F-EA35-4C9B-B6FE-419B562DA0C7}" type="pres">
      <dgm:prSet presAssocID="{225E0DFB-C0F1-4234-B76D-D868E75E967F}" presName="ChildAccent" presStyleLbl="solidFgAcc1" presStyleIdx="8" presStyleCnt="10" custScaleX="338052" custScaleY="169430"/>
      <dgm:spPr>
        <a:blipFill rotWithShape="0">
          <a:blip xmlns:r="http://schemas.openxmlformats.org/officeDocument/2006/relationships" r:embed="rId9"/>
          <a:stretch>
            <a:fillRect/>
          </a:stretch>
        </a:blipFill>
        <a:ln w="0"/>
      </dgm:spPr>
      <dgm:t>
        <a:bodyPr/>
        <a:lstStyle/>
        <a:p>
          <a:endParaRPr lang="en-GB"/>
        </a:p>
      </dgm:t>
    </dgm:pt>
    <dgm:pt modelId="{AFCE421C-32CD-48CD-BEA2-8ADAFBFFBDD6}" type="pres">
      <dgm:prSet presAssocID="{225E0DFB-C0F1-4234-B76D-D868E75E967F}" presName="Child" presStyleLbl="revTx" presStyleIdx="9" presStyleCnt="11">
        <dgm:presLayoutVars>
          <dgm:chMax val="0"/>
          <dgm:chPref val="0"/>
          <dgm:bulletEnabled val="1"/>
        </dgm:presLayoutVars>
      </dgm:prSet>
      <dgm:spPr/>
      <dgm:t>
        <a:bodyPr/>
        <a:lstStyle/>
        <a:p>
          <a:endParaRPr lang="en-GB"/>
        </a:p>
      </dgm:t>
    </dgm:pt>
    <dgm:pt modelId="{6C509573-B1F2-4CDB-88E9-8F5F221C9D47}" type="pres">
      <dgm:prSet presAssocID="{E1C995BF-35C6-4213-9514-FB7E53AB81CE}" presName="childComposite" presStyleCnt="0">
        <dgm:presLayoutVars>
          <dgm:chMax val="0"/>
          <dgm:chPref val="0"/>
        </dgm:presLayoutVars>
      </dgm:prSet>
      <dgm:spPr/>
    </dgm:pt>
    <dgm:pt modelId="{14D18B20-BECB-4B2C-A343-D8F473057647}" type="pres">
      <dgm:prSet presAssocID="{E1C995BF-35C6-4213-9514-FB7E53AB81CE}" presName="ChildAccent" presStyleLbl="solidFgAcc1" presStyleIdx="9" presStyleCnt="10" custScaleX="338052" custScaleY="169430"/>
      <dgm:spPr>
        <a:blipFill rotWithShape="0">
          <a:blip xmlns:r="http://schemas.openxmlformats.org/officeDocument/2006/relationships" r:embed="rId10"/>
          <a:stretch>
            <a:fillRect/>
          </a:stretch>
        </a:blipFill>
        <a:ln w="0"/>
      </dgm:spPr>
      <dgm:t>
        <a:bodyPr/>
        <a:lstStyle/>
        <a:p>
          <a:endParaRPr lang="en-GB"/>
        </a:p>
      </dgm:t>
    </dgm:pt>
    <dgm:pt modelId="{07537BE2-5749-469A-B731-F400DC5FD764}" type="pres">
      <dgm:prSet presAssocID="{E1C995BF-35C6-4213-9514-FB7E53AB81CE}" presName="Child" presStyleLbl="revTx" presStyleIdx="10" presStyleCnt="11">
        <dgm:presLayoutVars>
          <dgm:chMax val="0"/>
          <dgm:chPref val="0"/>
          <dgm:bulletEnabled val="1"/>
        </dgm:presLayoutVars>
      </dgm:prSet>
      <dgm:spPr/>
      <dgm:t>
        <a:bodyPr/>
        <a:lstStyle/>
        <a:p>
          <a:endParaRPr lang="en-GB"/>
        </a:p>
      </dgm:t>
    </dgm:pt>
  </dgm:ptLst>
  <dgm:cxnLst>
    <dgm:cxn modelId="{F2BA6E3B-D9ED-41F1-996C-505CBD81BE7D}" srcId="{F130D610-E7AF-4531-872C-0DC5898E4D27}" destId="{1ED00C58-90F9-4030-9F7F-0BEB1C9677C5}" srcOrd="7" destOrd="0" parTransId="{B75ECF6C-4B56-4C15-B5CC-5CFAFEE33858}" sibTransId="{462C7370-7C97-419F-AD8A-4DFB6FD39DD2}"/>
    <dgm:cxn modelId="{4835AA01-501F-4E4B-948C-79B73BCA2C91}" srcId="{B10F13D0-2B8D-448C-84F2-8F61368A5817}" destId="{F130D610-E7AF-4531-872C-0DC5898E4D27}" srcOrd="0" destOrd="0" parTransId="{811B4B41-8F58-42DD-B870-BEA69BB8F0CC}" sibTransId="{0D282FEA-41EE-4AC4-8CEE-5380CBE8F744}"/>
    <dgm:cxn modelId="{01799808-D1BA-4B29-BF37-DA4C284A7455}" type="presOf" srcId="{0CE79BC4-BF7C-4EDE-90B1-F04AB4C433A0}" destId="{F6AD002C-5442-49CB-BBED-79FADF9A1D8E}" srcOrd="0" destOrd="0" presId="urn:microsoft.com/office/officeart/2008/layout/SquareAccentList"/>
    <dgm:cxn modelId="{680DCDF5-A625-4E2A-88A8-D047C980889D}" srcId="{F130D610-E7AF-4531-872C-0DC5898E4D27}" destId="{888A59AE-20AF-4E03-AB7B-4D5C476ADBFA}" srcOrd="1" destOrd="0" parTransId="{4C36E60B-3F49-4486-B0D0-09A687CBF122}" sibTransId="{D03FC98F-51D7-464B-9243-8794C9DC9CA4}"/>
    <dgm:cxn modelId="{8C266470-8D53-47A8-AD48-231EACD495DE}" srcId="{F130D610-E7AF-4531-872C-0DC5898E4D27}" destId="{2824F8AB-EF92-4F57-812E-8376D15C780F}" srcOrd="4" destOrd="0" parTransId="{C642E2F7-D75F-4220-BFFA-91A17FE21F98}" sibTransId="{A7456EEC-C5AF-4FB3-B290-BC47760453B0}"/>
    <dgm:cxn modelId="{BD03469D-8108-4865-930B-C0EE43253F86}" type="presOf" srcId="{2824F8AB-EF92-4F57-812E-8376D15C780F}" destId="{BEE428C4-4A83-4E44-A36A-9526D8539D52}" srcOrd="0" destOrd="0" presId="urn:microsoft.com/office/officeart/2008/layout/SquareAccentList"/>
    <dgm:cxn modelId="{19FE8336-C535-4561-BB0B-AD73CFBD23E7}" type="presOf" srcId="{888A59AE-20AF-4E03-AB7B-4D5C476ADBFA}" destId="{0579C99F-85DD-4EBD-858E-6DFD0DA21482}" srcOrd="0" destOrd="0" presId="urn:microsoft.com/office/officeart/2008/layout/SquareAccentList"/>
    <dgm:cxn modelId="{FB90F889-8890-4247-8ED4-65747B3A39ED}" type="presOf" srcId="{1F906C36-8FEC-4CE0-AA81-50456B1CE876}" destId="{F2A936F0-CB56-4E70-971D-BD9F9A5DCB6D}" srcOrd="0" destOrd="0" presId="urn:microsoft.com/office/officeart/2008/layout/SquareAccentList"/>
    <dgm:cxn modelId="{D8A0890D-01C6-4AAE-86BA-66C4914F16C8}" srcId="{F130D610-E7AF-4531-872C-0DC5898E4D27}" destId="{0CE79BC4-BF7C-4EDE-90B1-F04AB4C433A0}" srcOrd="5" destOrd="0" parTransId="{BE939E4A-E386-4071-9E26-A05D44B4CCCE}" sibTransId="{7E1C7E26-9007-4910-BC19-EB92E3B345E2}"/>
    <dgm:cxn modelId="{33DFE6E1-ADF5-4B75-AD11-98A647B618A3}" type="presOf" srcId="{F130D610-E7AF-4531-872C-0DC5898E4D27}" destId="{7283EFF3-E2FA-441A-809B-2F608CE2CD94}" srcOrd="0" destOrd="0" presId="urn:microsoft.com/office/officeart/2008/layout/SquareAccentList"/>
    <dgm:cxn modelId="{84381269-25C6-481F-9132-5FCCE4252FD1}" srcId="{F130D610-E7AF-4531-872C-0DC5898E4D27}" destId="{A155AE6F-3B86-4B72-AC1C-649FAB7D2049}" srcOrd="6" destOrd="0" parTransId="{8AF5E928-6C21-4B2B-A40A-B9E26B971B7C}" sibTransId="{2179CB36-B3AD-4017-B937-2AFEA44E1855}"/>
    <dgm:cxn modelId="{A47F6095-C66B-488E-8C5C-3A0492CC7B6F}" srcId="{F130D610-E7AF-4531-872C-0DC5898E4D27}" destId="{225E0DFB-C0F1-4234-B76D-D868E75E967F}" srcOrd="8" destOrd="0" parTransId="{A2B9C0C6-7F27-44CE-BAB1-EFF0F60746DD}" sibTransId="{212B5B72-7716-4B78-9962-AFD2BE7A33D1}"/>
    <dgm:cxn modelId="{186D5C7C-7D39-4224-9AF0-9EBB39402B91}" type="presOf" srcId="{225E0DFB-C0F1-4234-B76D-D868E75E967F}" destId="{AFCE421C-32CD-48CD-BEA2-8ADAFBFFBDD6}" srcOrd="0" destOrd="0" presId="urn:microsoft.com/office/officeart/2008/layout/SquareAccentList"/>
    <dgm:cxn modelId="{9A9B7876-D5B1-43B4-B4AE-F83DD3D0A6E0}" srcId="{F130D610-E7AF-4531-872C-0DC5898E4D27}" destId="{E1C995BF-35C6-4213-9514-FB7E53AB81CE}" srcOrd="9" destOrd="0" parTransId="{28E1320D-C0A3-4A7F-9CE3-A3415CB44695}" sibTransId="{C848D45E-918F-4F5A-AF48-32C707B993DD}"/>
    <dgm:cxn modelId="{9E25E70C-95E4-42B4-A57F-62D5067F955F}" type="presOf" srcId="{1ED3A868-AD66-4EDB-B7DA-C8F35516D488}" destId="{D1B3E1AD-4A7D-42A3-8395-16B58F598F6A}" srcOrd="0" destOrd="0" presId="urn:microsoft.com/office/officeart/2008/layout/SquareAccentList"/>
    <dgm:cxn modelId="{2F8680DF-FDAB-4C0E-B995-5B10714A29F9}" type="presOf" srcId="{A155AE6F-3B86-4B72-AC1C-649FAB7D2049}" destId="{4AE5FF8A-123B-434E-9021-291CE8408A03}" srcOrd="0" destOrd="0" presId="urn:microsoft.com/office/officeart/2008/layout/SquareAccentList"/>
    <dgm:cxn modelId="{D014F71B-173E-4BBE-B1AC-33274BACEF40}" srcId="{F130D610-E7AF-4531-872C-0DC5898E4D27}" destId="{1F906C36-8FEC-4CE0-AA81-50456B1CE876}" srcOrd="3" destOrd="0" parTransId="{34039915-610C-44EB-A2D6-8AF44CB8CCBC}" sibTransId="{2E4837D2-F339-412A-A4DE-F2CA4E0B450E}"/>
    <dgm:cxn modelId="{87EC535A-0351-4AA8-B60A-F8D05BBF03A8}" type="presOf" srcId="{B10F13D0-2B8D-448C-84F2-8F61368A5817}" destId="{EDFB0955-BC46-437B-93E9-6D7E30F0E5D9}" srcOrd="0" destOrd="0" presId="urn:microsoft.com/office/officeart/2008/layout/SquareAccentList"/>
    <dgm:cxn modelId="{12485B42-1A0D-46C2-8920-7E8643559A42}" type="presOf" srcId="{E1C995BF-35C6-4213-9514-FB7E53AB81CE}" destId="{07537BE2-5749-469A-B731-F400DC5FD764}" srcOrd="0" destOrd="0" presId="urn:microsoft.com/office/officeart/2008/layout/SquareAccentList"/>
    <dgm:cxn modelId="{FAAF5841-F1F8-44F8-935D-8FAC78ACD849}" type="presOf" srcId="{BE4F1BC2-15BC-4024-80B0-B2AD603AAD56}" destId="{5F1F1C5B-35C7-4B53-B028-2A3BAF23F59E}" srcOrd="0" destOrd="0" presId="urn:microsoft.com/office/officeart/2008/layout/SquareAccentList"/>
    <dgm:cxn modelId="{8CFB3A7C-4380-4903-A0FC-31F94910A731}" srcId="{F130D610-E7AF-4531-872C-0DC5898E4D27}" destId="{1ED3A868-AD66-4EDB-B7DA-C8F35516D488}" srcOrd="2" destOrd="0" parTransId="{AE98D4D9-775E-4A56-9FCE-8DD3ACC58CB3}" sibTransId="{4723485F-2BA7-4F37-9543-48C2F9EEB7A7}"/>
    <dgm:cxn modelId="{C6D2A327-5EE2-41BE-9127-BD2B0D60BBC5}" srcId="{F130D610-E7AF-4531-872C-0DC5898E4D27}" destId="{BE4F1BC2-15BC-4024-80B0-B2AD603AAD56}" srcOrd="0" destOrd="0" parTransId="{DB011A23-EF34-4699-8CCA-724BEB190173}" sibTransId="{3DAD1AD2-1C8C-46DD-AF6D-CB1C815BE571}"/>
    <dgm:cxn modelId="{1D343545-FBE6-4793-A678-0AFCC870CDEB}" type="presOf" srcId="{1ED00C58-90F9-4030-9F7F-0BEB1C9677C5}" destId="{3EAFE933-3184-4986-8184-DAC765B01AC7}" srcOrd="0" destOrd="0" presId="urn:microsoft.com/office/officeart/2008/layout/SquareAccentList"/>
    <dgm:cxn modelId="{4735C5D5-EE6A-4C6F-84BD-7508DB852743}" type="presParOf" srcId="{EDFB0955-BC46-437B-93E9-6D7E30F0E5D9}" destId="{B47480E5-C6B9-44B2-BC32-6A83DD473822}" srcOrd="0" destOrd="0" presId="urn:microsoft.com/office/officeart/2008/layout/SquareAccentList"/>
    <dgm:cxn modelId="{15074C98-BBD7-44BD-A403-AE62564372B5}" type="presParOf" srcId="{B47480E5-C6B9-44B2-BC32-6A83DD473822}" destId="{FF58507F-C961-474D-90D9-2F8496FE19A7}" srcOrd="0" destOrd="0" presId="urn:microsoft.com/office/officeart/2008/layout/SquareAccentList"/>
    <dgm:cxn modelId="{3A393D03-FC2F-490B-8E6E-726AE4BB7962}" type="presParOf" srcId="{FF58507F-C961-474D-90D9-2F8496FE19A7}" destId="{45E067C1-15E3-4149-9B1B-AB47E31958A0}" srcOrd="0" destOrd="0" presId="urn:microsoft.com/office/officeart/2008/layout/SquareAccentList"/>
    <dgm:cxn modelId="{AB2D009A-74E4-4014-B851-7E82388FAE2C}" type="presParOf" srcId="{FF58507F-C961-474D-90D9-2F8496FE19A7}" destId="{BEFE7A55-4C31-40DD-9BA9-74AA6EEF9F54}" srcOrd="1" destOrd="0" presId="urn:microsoft.com/office/officeart/2008/layout/SquareAccentList"/>
    <dgm:cxn modelId="{B432BC6D-B272-4209-9CE7-FA5331A89BF4}" type="presParOf" srcId="{FF58507F-C961-474D-90D9-2F8496FE19A7}" destId="{7283EFF3-E2FA-441A-809B-2F608CE2CD94}" srcOrd="2" destOrd="0" presId="urn:microsoft.com/office/officeart/2008/layout/SquareAccentList"/>
    <dgm:cxn modelId="{01B7182B-8803-40F2-97A0-65E4BFFF03AD}" type="presParOf" srcId="{B47480E5-C6B9-44B2-BC32-6A83DD473822}" destId="{200D83BD-FC80-4CB2-916C-77717184A826}" srcOrd="1" destOrd="0" presId="urn:microsoft.com/office/officeart/2008/layout/SquareAccentList"/>
    <dgm:cxn modelId="{7EAB308E-18EA-4383-8704-F9291A394A27}" type="presParOf" srcId="{200D83BD-FC80-4CB2-916C-77717184A826}" destId="{6396EE57-A5C9-4EA8-8E36-F82A6019CBC0}" srcOrd="0" destOrd="0" presId="urn:microsoft.com/office/officeart/2008/layout/SquareAccentList"/>
    <dgm:cxn modelId="{27F44A76-395A-4567-A7C3-F5F3CBAA2F94}" type="presParOf" srcId="{6396EE57-A5C9-4EA8-8E36-F82A6019CBC0}" destId="{1429342C-5C8F-4123-BA7C-D71DD34B0002}" srcOrd="0" destOrd="0" presId="urn:microsoft.com/office/officeart/2008/layout/SquareAccentList"/>
    <dgm:cxn modelId="{F60B4013-C530-4AB7-BAC0-8B344AC6B691}" type="presParOf" srcId="{6396EE57-A5C9-4EA8-8E36-F82A6019CBC0}" destId="{5F1F1C5B-35C7-4B53-B028-2A3BAF23F59E}" srcOrd="1" destOrd="0" presId="urn:microsoft.com/office/officeart/2008/layout/SquareAccentList"/>
    <dgm:cxn modelId="{78DFB2C9-EBD5-4A26-93AA-77FB22597594}" type="presParOf" srcId="{200D83BD-FC80-4CB2-916C-77717184A826}" destId="{51BDDC61-958A-4562-B45B-F831057F7533}" srcOrd="1" destOrd="0" presId="urn:microsoft.com/office/officeart/2008/layout/SquareAccentList"/>
    <dgm:cxn modelId="{4EBAAE95-803C-469D-9923-6B76A907BC64}" type="presParOf" srcId="{51BDDC61-958A-4562-B45B-F831057F7533}" destId="{61D4D031-7700-4CD0-95CD-AE19EFFA2527}" srcOrd="0" destOrd="0" presId="urn:microsoft.com/office/officeart/2008/layout/SquareAccentList"/>
    <dgm:cxn modelId="{706A9BD8-224B-4686-B4D1-1C1BB8DDDBAC}" type="presParOf" srcId="{51BDDC61-958A-4562-B45B-F831057F7533}" destId="{0579C99F-85DD-4EBD-858E-6DFD0DA21482}" srcOrd="1" destOrd="0" presId="urn:microsoft.com/office/officeart/2008/layout/SquareAccentList"/>
    <dgm:cxn modelId="{566BCA28-7F75-4731-B111-D601EC8FF1BC}" type="presParOf" srcId="{200D83BD-FC80-4CB2-916C-77717184A826}" destId="{AE276809-3B80-43F6-A27A-7E35AF50C548}" srcOrd="2" destOrd="0" presId="urn:microsoft.com/office/officeart/2008/layout/SquareAccentList"/>
    <dgm:cxn modelId="{780BC545-3BF4-4965-B7E5-4751D178EDA6}" type="presParOf" srcId="{AE276809-3B80-43F6-A27A-7E35AF50C548}" destId="{E656D939-43C2-4D61-90B7-6917EB606145}" srcOrd="0" destOrd="0" presId="urn:microsoft.com/office/officeart/2008/layout/SquareAccentList"/>
    <dgm:cxn modelId="{1D650564-EC30-4FAD-B4ED-C4D07184C058}" type="presParOf" srcId="{AE276809-3B80-43F6-A27A-7E35AF50C548}" destId="{D1B3E1AD-4A7D-42A3-8395-16B58F598F6A}" srcOrd="1" destOrd="0" presId="urn:microsoft.com/office/officeart/2008/layout/SquareAccentList"/>
    <dgm:cxn modelId="{05142471-CF26-4DED-A37D-977D05DE17E2}" type="presParOf" srcId="{200D83BD-FC80-4CB2-916C-77717184A826}" destId="{D88EED9A-4623-4649-920E-43AF88ADDB2E}" srcOrd="3" destOrd="0" presId="urn:microsoft.com/office/officeart/2008/layout/SquareAccentList"/>
    <dgm:cxn modelId="{1568DD21-586D-4E7D-BC15-B4483508E08E}" type="presParOf" srcId="{D88EED9A-4623-4649-920E-43AF88ADDB2E}" destId="{3EEE0891-7A84-4534-8AD3-3B3B1ED008F1}" srcOrd="0" destOrd="0" presId="urn:microsoft.com/office/officeart/2008/layout/SquareAccentList"/>
    <dgm:cxn modelId="{33824148-1988-41C7-A6CF-8F30172C880A}" type="presParOf" srcId="{D88EED9A-4623-4649-920E-43AF88ADDB2E}" destId="{F2A936F0-CB56-4E70-971D-BD9F9A5DCB6D}" srcOrd="1" destOrd="0" presId="urn:microsoft.com/office/officeart/2008/layout/SquareAccentList"/>
    <dgm:cxn modelId="{8B2593A7-3684-4DA7-BF0A-661476468333}" type="presParOf" srcId="{200D83BD-FC80-4CB2-916C-77717184A826}" destId="{28918008-8E94-43D2-9F21-49FB381346CE}" srcOrd="4" destOrd="0" presId="urn:microsoft.com/office/officeart/2008/layout/SquareAccentList"/>
    <dgm:cxn modelId="{081D8EC0-646D-474B-99CB-D5F18DD29E09}" type="presParOf" srcId="{28918008-8E94-43D2-9F21-49FB381346CE}" destId="{A09A79D0-E299-42F8-8AE2-F350F6062F90}" srcOrd="0" destOrd="0" presId="urn:microsoft.com/office/officeart/2008/layout/SquareAccentList"/>
    <dgm:cxn modelId="{7B4DDC2D-C46D-468C-81A1-B037409061E2}" type="presParOf" srcId="{28918008-8E94-43D2-9F21-49FB381346CE}" destId="{BEE428C4-4A83-4E44-A36A-9526D8539D52}" srcOrd="1" destOrd="0" presId="urn:microsoft.com/office/officeart/2008/layout/SquareAccentList"/>
    <dgm:cxn modelId="{133792DE-6BA8-422B-BBE8-EDFAE7213AFD}" type="presParOf" srcId="{200D83BD-FC80-4CB2-916C-77717184A826}" destId="{BBA190CC-E9D7-4132-9593-FD69957506EA}" srcOrd="5" destOrd="0" presId="urn:microsoft.com/office/officeart/2008/layout/SquareAccentList"/>
    <dgm:cxn modelId="{A48E98AF-9DDB-4EB4-9F5D-FE83150C922C}" type="presParOf" srcId="{BBA190CC-E9D7-4132-9593-FD69957506EA}" destId="{A92A102C-92B5-42D5-9340-1BADA58F68C7}" srcOrd="0" destOrd="0" presId="urn:microsoft.com/office/officeart/2008/layout/SquareAccentList"/>
    <dgm:cxn modelId="{D97E212C-969B-46C4-8911-4C0F51FC0E2D}" type="presParOf" srcId="{BBA190CC-E9D7-4132-9593-FD69957506EA}" destId="{F6AD002C-5442-49CB-BBED-79FADF9A1D8E}" srcOrd="1" destOrd="0" presId="urn:microsoft.com/office/officeart/2008/layout/SquareAccentList"/>
    <dgm:cxn modelId="{47D360B8-50FE-482E-A0DC-4C8C9266C565}" type="presParOf" srcId="{200D83BD-FC80-4CB2-916C-77717184A826}" destId="{176CCBB8-92F1-457F-9050-E1D990A5A1AE}" srcOrd="6" destOrd="0" presId="urn:microsoft.com/office/officeart/2008/layout/SquareAccentList"/>
    <dgm:cxn modelId="{557CB2DE-C1AB-493F-B264-C61080B613CF}" type="presParOf" srcId="{176CCBB8-92F1-457F-9050-E1D990A5A1AE}" destId="{26CFEE96-0CB9-43E7-A2AA-4EF71EE79928}" srcOrd="0" destOrd="0" presId="urn:microsoft.com/office/officeart/2008/layout/SquareAccentList"/>
    <dgm:cxn modelId="{C7469551-3095-4673-B480-D991BAC77227}" type="presParOf" srcId="{176CCBB8-92F1-457F-9050-E1D990A5A1AE}" destId="{4AE5FF8A-123B-434E-9021-291CE8408A03}" srcOrd="1" destOrd="0" presId="urn:microsoft.com/office/officeart/2008/layout/SquareAccentList"/>
    <dgm:cxn modelId="{92503ED9-974D-458D-8B94-3E46D09E463F}" type="presParOf" srcId="{200D83BD-FC80-4CB2-916C-77717184A826}" destId="{62C9983C-B55D-430F-8905-0813C4AAE3BB}" srcOrd="7" destOrd="0" presId="urn:microsoft.com/office/officeart/2008/layout/SquareAccentList"/>
    <dgm:cxn modelId="{486E964B-94AB-4359-8535-F0A7C4392BAF}" type="presParOf" srcId="{62C9983C-B55D-430F-8905-0813C4AAE3BB}" destId="{36E282AD-D7DE-43A6-A68B-D4CE4EDAC2B4}" srcOrd="0" destOrd="0" presId="urn:microsoft.com/office/officeart/2008/layout/SquareAccentList"/>
    <dgm:cxn modelId="{6A8AC460-D3DF-4251-A950-AB5253DA39DC}" type="presParOf" srcId="{62C9983C-B55D-430F-8905-0813C4AAE3BB}" destId="{3EAFE933-3184-4986-8184-DAC765B01AC7}" srcOrd="1" destOrd="0" presId="urn:microsoft.com/office/officeart/2008/layout/SquareAccentList"/>
    <dgm:cxn modelId="{58807B74-C94C-4CD6-8FF7-3F626D8180F3}" type="presParOf" srcId="{200D83BD-FC80-4CB2-916C-77717184A826}" destId="{B15052CC-4E04-4EB3-98BD-C5FA01A2C027}" srcOrd="8" destOrd="0" presId="urn:microsoft.com/office/officeart/2008/layout/SquareAccentList"/>
    <dgm:cxn modelId="{B786EB64-D956-4E03-B237-E703C141FFA4}" type="presParOf" srcId="{B15052CC-4E04-4EB3-98BD-C5FA01A2C027}" destId="{782A282F-EA35-4C9B-B6FE-419B562DA0C7}" srcOrd="0" destOrd="0" presId="urn:microsoft.com/office/officeart/2008/layout/SquareAccentList"/>
    <dgm:cxn modelId="{E0A36AED-6100-48C1-9471-0E7713053275}" type="presParOf" srcId="{B15052CC-4E04-4EB3-98BD-C5FA01A2C027}" destId="{AFCE421C-32CD-48CD-BEA2-8ADAFBFFBDD6}" srcOrd="1" destOrd="0" presId="urn:microsoft.com/office/officeart/2008/layout/SquareAccentList"/>
    <dgm:cxn modelId="{D1475D57-189D-4A8A-AFEF-763CF7824EB9}" type="presParOf" srcId="{200D83BD-FC80-4CB2-916C-77717184A826}" destId="{6C509573-B1F2-4CDB-88E9-8F5F221C9D47}" srcOrd="9" destOrd="0" presId="urn:microsoft.com/office/officeart/2008/layout/SquareAccentList"/>
    <dgm:cxn modelId="{267F0167-91EA-4386-81AC-2050627CBA7C}" type="presParOf" srcId="{6C509573-B1F2-4CDB-88E9-8F5F221C9D47}" destId="{14D18B20-BECB-4B2C-A343-D8F473057647}" srcOrd="0" destOrd="0" presId="urn:microsoft.com/office/officeart/2008/layout/SquareAccentList"/>
    <dgm:cxn modelId="{1967A815-A658-466F-8A1D-74EA5E821448}" type="presParOf" srcId="{6C509573-B1F2-4CDB-88E9-8F5F221C9D47}" destId="{07537BE2-5749-469A-B731-F400DC5FD764}" srcOrd="1" destOrd="0" presId="urn:microsoft.com/office/officeart/2008/layout/Square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60AC92-EA0D-4615-AB25-809EFDE6CE3D}" type="doc">
      <dgm:prSet loTypeId="urn:microsoft.com/office/officeart/2005/8/layout/rings+Icon" loCatId="officeonline" qsTypeId="urn:microsoft.com/office/officeart/2005/8/quickstyle/simple1" qsCatId="simple" csTypeId="urn:microsoft.com/office/officeart/2005/8/colors/colorful3" csCatId="colorful" phldr="1"/>
      <dgm:spPr/>
    </dgm:pt>
    <dgm:pt modelId="{55F05D9E-A3E0-4CBC-B9D6-C20A01CC2CF3}">
      <dgm:prSet phldrT="[Text]"/>
      <dgm:spPr>
        <a:solidFill>
          <a:schemeClr val="accent3">
            <a:hueOff val="0"/>
            <a:satOff val="0"/>
            <a:lumOff val="0"/>
            <a:alpha val="90000"/>
          </a:schemeClr>
        </a:solidFill>
      </dgm:spPr>
      <dgm:t>
        <a:bodyPr/>
        <a:lstStyle/>
        <a:p>
          <a:r>
            <a:rPr lang="en-GB" b="0" dirty="0" smtClean="0">
              <a:solidFill>
                <a:schemeClr val="bg1"/>
              </a:solidFill>
            </a:rPr>
            <a:t>Further develop the tools and enhance the current test implementations</a:t>
          </a:r>
          <a:endParaRPr lang="en-GB" dirty="0">
            <a:solidFill>
              <a:schemeClr val="bg1"/>
            </a:solidFill>
          </a:endParaRPr>
        </a:p>
      </dgm:t>
    </dgm:pt>
    <dgm:pt modelId="{B299EB5F-8503-474B-8CE5-5945B2E01C53}" type="parTrans" cxnId="{DA27D266-A58C-4811-8186-99F7883C7DD4}">
      <dgm:prSet/>
      <dgm:spPr/>
      <dgm:t>
        <a:bodyPr/>
        <a:lstStyle/>
        <a:p>
          <a:endParaRPr lang="en-GB"/>
        </a:p>
      </dgm:t>
    </dgm:pt>
    <dgm:pt modelId="{418B874F-BAE2-4157-A516-34F0919FB3F2}" type="sibTrans" cxnId="{DA27D266-A58C-4811-8186-99F7883C7DD4}">
      <dgm:prSet/>
      <dgm:spPr/>
      <dgm:t>
        <a:bodyPr/>
        <a:lstStyle/>
        <a:p>
          <a:endParaRPr lang="en-GB"/>
        </a:p>
      </dgm:t>
    </dgm:pt>
    <dgm:pt modelId="{AFE850B7-492C-4FB2-9E2C-246C9DA2CB79}">
      <dgm:prSet phldrT="[Text]"/>
      <dgm:spPr>
        <a:solidFill>
          <a:schemeClr val="accent3">
            <a:hueOff val="-572036"/>
            <a:satOff val="-7939"/>
            <a:lumOff val="-2353"/>
            <a:alpha val="90000"/>
          </a:schemeClr>
        </a:solidFill>
      </dgm:spPr>
      <dgm:t>
        <a:bodyPr/>
        <a:lstStyle/>
        <a:p>
          <a:r>
            <a:rPr lang="en-GB" b="0" dirty="0" smtClean="0">
              <a:solidFill>
                <a:schemeClr val="bg1"/>
              </a:solidFill>
            </a:rPr>
            <a:t>Specific meetings with stakeholders involved in pilots</a:t>
          </a:r>
          <a:endParaRPr lang="en-GB" dirty="0">
            <a:solidFill>
              <a:schemeClr val="bg1"/>
            </a:solidFill>
          </a:endParaRPr>
        </a:p>
      </dgm:t>
    </dgm:pt>
    <dgm:pt modelId="{A5994E36-1BA3-4CEE-995A-877D687F7474}" type="parTrans" cxnId="{977EE0B2-B70B-482E-BC1F-5A41BCA70C40}">
      <dgm:prSet/>
      <dgm:spPr/>
      <dgm:t>
        <a:bodyPr/>
        <a:lstStyle/>
        <a:p>
          <a:endParaRPr lang="en-GB"/>
        </a:p>
      </dgm:t>
    </dgm:pt>
    <dgm:pt modelId="{8CEAEA0C-6A61-4262-AB75-77C6AECCA7F0}" type="sibTrans" cxnId="{977EE0B2-B70B-482E-BC1F-5A41BCA70C40}">
      <dgm:prSet/>
      <dgm:spPr/>
      <dgm:t>
        <a:bodyPr/>
        <a:lstStyle/>
        <a:p>
          <a:endParaRPr lang="en-GB"/>
        </a:p>
      </dgm:t>
    </dgm:pt>
    <dgm:pt modelId="{74C9DF00-3378-455F-B7BD-870A143247BA}">
      <dgm:prSet phldrT="[Text]"/>
      <dgm:spPr>
        <a:solidFill>
          <a:schemeClr val="accent3">
            <a:hueOff val="-1144073"/>
            <a:satOff val="-15878"/>
            <a:lumOff val="-4707"/>
            <a:alpha val="90000"/>
          </a:schemeClr>
        </a:solidFill>
      </dgm:spPr>
      <dgm:t>
        <a:bodyPr/>
        <a:lstStyle/>
        <a:p>
          <a:r>
            <a:rPr lang="en-GB" b="0" dirty="0" smtClean="0">
              <a:solidFill>
                <a:schemeClr val="bg1"/>
              </a:solidFill>
            </a:rPr>
            <a:t>Define and set up the pilots together with the stakeholders</a:t>
          </a:r>
          <a:endParaRPr lang="en-GB" dirty="0">
            <a:solidFill>
              <a:schemeClr val="bg1"/>
            </a:solidFill>
          </a:endParaRPr>
        </a:p>
      </dgm:t>
    </dgm:pt>
    <dgm:pt modelId="{D677317B-225A-4CC6-8730-58F97476E991}" type="parTrans" cxnId="{06911F82-BA4B-4F72-BAD9-4940B69B7FD4}">
      <dgm:prSet/>
      <dgm:spPr/>
      <dgm:t>
        <a:bodyPr/>
        <a:lstStyle/>
        <a:p>
          <a:endParaRPr lang="en-GB"/>
        </a:p>
      </dgm:t>
    </dgm:pt>
    <dgm:pt modelId="{E5F32F35-CA76-44B8-B36A-57C8C94008B9}" type="sibTrans" cxnId="{06911F82-BA4B-4F72-BAD9-4940B69B7FD4}">
      <dgm:prSet/>
      <dgm:spPr/>
      <dgm:t>
        <a:bodyPr/>
        <a:lstStyle/>
        <a:p>
          <a:endParaRPr lang="en-GB"/>
        </a:p>
      </dgm:t>
    </dgm:pt>
    <dgm:pt modelId="{7D75F806-9A18-472A-9313-B0F2D9F8DEA4}">
      <dgm:prSet phldrT="[Text]"/>
      <dgm:spPr>
        <a:solidFill>
          <a:schemeClr val="accent3">
            <a:hueOff val="-1716109"/>
            <a:satOff val="-23817"/>
            <a:lumOff val="-7060"/>
            <a:alpha val="90000"/>
          </a:schemeClr>
        </a:solidFill>
      </dgm:spPr>
      <dgm:t>
        <a:bodyPr/>
        <a:lstStyle/>
        <a:p>
          <a:r>
            <a:rPr lang="en-GB" b="0" dirty="0" smtClean="0">
              <a:solidFill>
                <a:schemeClr val="bg1"/>
              </a:solidFill>
            </a:rPr>
            <a:t>Follow-up meetings with the stakeholders to discuss the pilots</a:t>
          </a:r>
          <a:endParaRPr lang="en-GB" dirty="0">
            <a:solidFill>
              <a:schemeClr val="bg1"/>
            </a:solidFill>
          </a:endParaRPr>
        </a:p>
      </dgm:t>
    </dgm:pt>
    <dgm:pt modelId="{835AC352-2BAF-4F71-AE8B-9EEBB9D278EA}" type="parTrans" cxnId="{F866CE59-64A0-4499-BF9A-D0BE0A38BC69}">
      <dgm:prSet/>
      <dgm:spPr/>
      <dgm:t>
        <a:bodyPr/>
        <a:lstStyle/>
        <a:p>
          <a:endParaRPr lang="en-GB"/>
        </a:p>
      </dgm:t>
    </dgm:pt>
    <dgm:pt modelId="{F1D20615-735E-41C6-9106-45D6837EA50B}" type="sibTrans" cxnId="{F866CE59-64A0-4499-BF9A-D0BE0A38BC69}">
      <dgm:prSet/>
      <dgm:spPr/>
      <dgm:t>
        <a:bodyPr/>
        <a:lstStyle/>
        <a:p>
          <a:endParaRPr lang="en-GB"/>
        </a:p>
      </dgm:t>
    </dgm:pt>
    <dgm:pt modelId="{DB5841B4-F0F4-4456-9889-B65DA48AB2CF}" type="pres">
      <dgm:prSet presAssocID="{ED60AC92-EA0D-4615-AB25-809EFDE6CE3D}" presName="Name0" presStyleCnt="0">
        <dgm:presLayoutVars>
          <dgm:chMax val="7"/>
          <dgm:dir/>
          <dgm:resizeHandles val="exact"/>
        </dgm:presLayoutVars>
      </dgm:prSet>
      <dgm:spPr/>
    </dgm:pt>
    <dgm:pt modelId="{2AC9868F-1F7D-4001-93BE-7D81CE3EA204}" type="pres">
      <dgm:prSet presAssocID="{ED60AC92-EA0D-4615-AB25-809EFDE6CE3D}" presName="ellipse1" presStyleLbl="vennNode1" presStyleIdx="0" presStyleCnt="4">
        <dgm:presLayoutVars>
          <dgm:bulletEnabled val="1"/>
        </dgm:presLayoutVars>
      </dgm:prSet>
      <dgm:spPr/>
      <dgm:t>
        <a:bodyPr/>
        <a:lstStyle/>
        <a:p>
          <a:endParaRPr lang="en-GB"/>
        </a:p>
      </dgm:t>
    </dgm:pt>
    <dgm:pt modelId="{2200CC9C-5738-4A68-A2EA-8DD51A063BD6}" type="pres">
      <dgm:prSet presAssocID="{ED60AC92-EA0D-4615-AB25-809EFDE6CE3D}" presName="ellipse2" presStyleLbl="vennNode1" presStyleIdx="1" presStyleCnt="4">
        <dgm:presLayoutVars>
          <dgm:bulletEnabled val="1"/>
        </dgm:presLayoutVars>
      </dgm:prSet>
      <dgm:spPr/>
      <dgm:t>
        <a:bodyPr/>
        <a:lstStyle/>
        <a:p>
          <a:endParaRPr lang="en-GB"/>
        </a:p>
      </dgm:t>
    </dgm:pt>
    <dgm:pt modelId="{966A2BAB-C36E-434C-92DC-E8002E64605B}" type="pres">
      <dgm:prSet presAssocID="{ED60AC92-EA0D-4615-AB25-809EFDE6CE3D}" presName="ellipse3" presStyleLbl="vennNode1" presStyleIdx="2" presStyleCnt="4">
        <dgm:presLayoutVars>
          <dgm:bulletEnabled val="1"/>
        </dgm:presLayoutVars>
      </dgm:prSet>
      <dgm:spPr/>
      <dgm:t>
        <a:bodyPr/>
        <a:lstStyle/>
        <a:p>
          <a:endParaRPr lang="en-GB"/>
        </a:p>
      </dgm:t>
    </dgm:pt>
    <dgm:pt modelId="{0E487145-FE0B-428E-8D58-BAC82DCA2978}" type="pres">
      <dgm:prSet presAssocID="{ED60AC92-EA0D-4615-AB25-809EFDE6CE3D}" presName="ellipse4" presStyleLbl="vennNode1" presStyleIdx="3" presStyleCnt="4">
        <dgm:presLayoutVars>
          <dgm:bulletEnabled val="1"/>
        </dgm:presLayoutVars>
      </dgm:prSet>
      <dgm:spPr/>
      <dgm:t>
        <a:bodyPr/>
        <a:lstStyle/>
        <a:p>
          <a:endParaRPr lang="en-GB"/>
        </a:p>
      </dgm:t>
    </dgm:pt>
  </dgm:ptLst>
  <dgm:cxnLst>
    <dgm:cxn modelId="{977EE0B2-B70B-482E-BC1F-5A41BCA70C40}" srcId="{ED60AC92-EA0D-4615-AB25-809EFDE6CE3D}" destId="{AFE850B7-492C-4FB2-9E2C-246C9DA2CB79}" srcOrd="1" destOrd="0" parTransId="{A5994E36-1BA3-4CEE-995A-877D687F7474}" sibTransId="{8CEAEA0C-6A61-4262-AB75-77C6AECCA7F0}"/>
    <dgm:cxn modelId="{DA27D266-A58C-4811-8186-99F7883C7DD4}" srcId="{ED60AC92-EA0D-4615-AB25-809EFDE6CE3D}" destId="{55F05D9E-A3E0-4CBC-B9D6-C20A01CC2CF3}" srcOrd="0" destOrd="0" parTransId="{B299EB5F-8503-474B-8CE5-5945B2E01C53}" sibTransId="{418B874F-BAE2-4157-A516-34F0919FB3F2}"/>
    <dgm:cxn modelId="{06911F82-BA4B-4F72-BAD9-4940B69B7FD4}" srcId="{ED60AC92-EA0D-4615-AB25-809EFDE6CE3D}" destId="{74C9DF00-3378-455F-B7BD-870A143247BA}" srcOrd="2" destOrd="0" parTransId="{D677317B-225A-4CC6-8730-58F97476E991}" sibTransId="{E5F32F35-CA76-44B8-B36A-57C8C94008B9}"/>
    <dgm:cxn modelId="{648B8D34-0AED-4B6C-ABB4-3A9A7ADAB12F}" type="presOf" srcId="{74C9DF00-3378-455F-B7BD-870A143247BA}" destId="{966A2BAB-C36E-434C-92DC-E8002E64605B}" srcOrd="0" destOrd="0" presId="urn:microsoft.com/office/officeart/2005/8/layout/rings+Icon"/>
    <dgm:cxn modelId="{E1BD644B-2A02-4EAA-860F-44E870A5E016}" type="presOf" srcId="{AFE850B7-492C-4FB2-9E2C-246C9DA2CB79}" destId="{2200CC9C-5738-4A68-A2EA-8DD51A063BD6}" srcOrd="0" destOrd="0" presId="urn:microsoft.com/office/officeart/2005/8/layout/rings+Icon"/>
    <dgm:cxn modelId="{F866CE59-64A0-4499-BF9A-D0BE0A38BC69}" srcId="{ED60AC92-EA0D-4615-AB25-809EFDE6CE3D}" destId="{7D75F806-9A18-472A-9313-B0F2D9F8DEA4}" srcOrd="3" destOrd="0" parTransId="{835AC352-2BAF-4F71-AE8B-9EEBB9D278EA}" sibTransId="{F1D20615-735E-41C6-9106-45D6837EA50B}"/>
    <dgm:cxn modelId="{4A43CDEC-4456-40DD-83FF-B42EE0FE8E75}" type="presOf" srcId="{7D75F806-9A18-472A-9313-B0F2D9F8DEA4}" destId="{0E487145-FE0B-428E-8D58-BAC82DCA2978}" srcOrd="0" destOrd="0" presId="urn:microsoft.com/office/officeart/2005/8/layout/rings+Icon"/>
    <dgm:cxn modelId="{FF786FBD-EE8A-405E-9316-38ED08EEEBE5}" type="presOf" srcId="{ED60AC92-EA0D-4615-AB25-809EFDE6CE3D}" destId="{DB5841B4-F0F4-4456-9889-B65DA48AB2CF}" srcOrd="0" destOrd="0" presId="urn:microsoft.com/office/officeart/2005/8/layout/rings+Icon"/>
    <dgm:cxn modelId="{A3A31FED-44EB-4ECF-B665-AAD590C891A9}" type="presOf" srcId="{55F05D9E-A3E0-4CBC-B9D6-C20A01CC2CF3}" destId="{2AC9868F-1F7D-4001-93BE-7D81CE3EA204}" srcOrd="0" destOrd="0" presId="urn:microsoft.com/office/officeart/2005/8/layout/rings+Icon"/>
    <dgm:cxn modelId="{8F37EC22-1B96-45A5-991C-8744A4622B0E}" type="presParOf" srcId="{DB5841B4-F0F4-4456-9889-B65DA48AB2CF}" destId="{2AC9868F-1F7D-4001-93BE-7D81CE3EA204}" srcOrd="0" destOrd="0" presId="urn:microsoft.com/office/officeart/2005/8/layout/rings+Icon"/>
    <dgm:cxn modelId="{59E5D19B-2D99-4ABA-8A19-03F9FBBE073E}" type="presParOf" srcId="{DB5841B4-F0F4-4456-9889-B65DA48AB2CF}" destId="{2200CC9C-5738-4A68-A2EA-8DD51A063BD6}" srcOrd="1" destOrd="0" presId="urn:microsoft.com/office/officeart/2005/8/layout/rings+Icon"/>
    <dgm:cxn modelId="{4EF9ABA4-8B72-4A4E-A7E7-330DE4944648}" type="presParOf" srcId="{DB5841B4-F0F4-4456-9889-B65DA48AB2CF}" destId="{966A2BAB-C36E-434C-92DC-E8002E64605B}" srcOrd="2" destOrd="0" presId="urn:microsoft.com/office/officeart/2005/8/layout/rings+Icon"/>
    <dgm:cxn modelId="{16941FFC-FF3A-4688-8294-E0EE8A6BDD1A}" type="presParOf" srcId="{DB5841B4-F0F4-4456-9889-B65DA48AB2CF}" destId="{0E487145-FE0B-428E-8D58-BAC82DCA2978}"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29C2A-FFA7-43F0-9709-7477FC23C19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AF63630E-4405-48CA-9243-41D48389BBB3}">
      <dgm:prSet phldrT="[Text]"/>
      <dgm:spPr/>
      <dgm:t>
        <a:bodyPr/>
        <a:lstStyle/>
        <a:p>
          <a:r>
            <a:rPr lang="en-GB" dirty="0" smtClean="0"/>
            <a:t>Identification and technical analysis of the existing tools used for creating, managing… exchanging public service descriptions</a:t>
          </a:r>
          <a:endParaRPr lang="en-GB" dirty="0"/>
        </a:p>
      </dgm:t>
    </dgm:pt>
    <dgm:pt modelId="{39E37ACB-8FEB-4107-89FF-CD7D6FC13E99}" type="parTrans" cxnId="{C74281C9-EE66-429A-9820-5B9AB768486E}">
      <dgm:prSet/>
      <dgm:spPr/>
      <dgm:t>
        <a:bodyPr/>
        <a:lstStyle/>
        <a:p>
          <a:endParaRPr lang="en-GB"/>
        </a:p>
      </dgm:t>
    </dgm:pt>
    <dgm:pt modelId="{82ECA01A-108E-4716-91D5-E532F7C63F31}" type="sibTrans" cxnId="{C74281C9-EE66-429A-9820-5B9AB768486E}">
      <dgm:prSet/>
      <dgm:spPr/>
      <dgm:t>
        <a:bodyPr/>
        <a:lstStyle/>
        <a:p>
          <a:endParaRPr lang="en-GB"/>
        </a:p>
      </dgm:t>
    </dgm:pt>
    <dgm:pt modelId="{F6E5249A-8714-4E25-8A8F-6A887254A4F3}">
      <dgm:prSet phldrT="[Text]"/>
      <dgm:spPr/>
      <dgm:t>
        <a:bodyPr/>
        <a:lstStyle/>
        <a:p>
          <a:r>
            <a:rPr lang="en-GB" dirty="0" smtClean="0"/>
            <a:t>Interview with the technical counterpart of the participating PSCs</a:t>
          </a:r>
          <a:endParaRPr lang="en-GB" dirty="0"/>
        </a:p>
      </dgm:t>
    </dgm:pt>
    <dgm:pt modelId="{26D0ED5A-D66D-42B1-8C70-81721D336783}" type="parTrans" cxnId="{B13470FC-F746-43C8-A218-620A68ECC4B5}">
      <dgm:prSet/>
      <dgm:spPr/>
      <dgm:t>
        <a:bodyPr/>
        <a:lstStyle/>
        <a:p>
          <a:endParaRPr lang="en-GB"/>
        </a:p>
      </dgm:t>
    </dgm:pt>
    <dgm:pt modelId="{491F42D6-82BE-4394-976F-8E44C0CE02E4}" type="sibTrans" cxnId="{B13470FC-F746-43C8-A218-620A68ECC4B5}">
      <dgm:prSet/>
      <dgm:spPr/>
      <dgm:t>
        <a:bodyPr/>
        <a:lstStyle/>
        <a:p>
          <a:endParaRPr lang="en-GB"/>
        </a:p>
      </dgm:t>
    </dgm:pt>
    <dgm:pt modelId="{F9A9044C-D7A5-4233-8CE2-C5748CDA5077}">
      <dgm:prSet phldrT="[Text]"/>
      <dgm:spPr/>
      <dgm:t>
        <a:bodyPr/>
        <a:lstStyle/>
        <a:p>
          <a:r>
            <a:rPr lang="en-GB" dirty="0" smtClean="0"/>
            <a:t>Assessment of the reusability of existing solutions</a:t>
          </a:r>
          <a:endParaRPr lang="en-GB" dirty="0"/>
        </a:p>
      </dgm:t>
    </dgm:pt>
    <dgm:pt modelId="{A339AD02-BFF7-4E78-BFAA-F0EC1DAF8A2F}" type="parTrans" cxnId="{75CCAE03-CADF-42EB-BE51-4462013C01FB}">
      <dgm:prSet/>
      <dgm:spPr/>
      <dgm:t>
        <a:bodyPr/>
        <a:lstStyle/>
        <a:p>
          <a:endParaRPr lang="en-GB"/>
        </a:p>
      </dgm:t>
    </dgm:pt>
    <dgm:pt modelId="{95CF676B-7448-41E6-860F-69832C299660}" type="sibTrans" cxnId="{75CCAE03-CADF-42EB-BE51-4462013C01FB}">
      <dgm:prSet/>
      <dgm:spPr/>
      <dgm:t>
        <a:bodyPr/>
        <a:lstStyle/>
        <a:p>
          <a:endParaRPr lang="en-GB"/>
        </a:p>
      </dgm:t>
    </dgm:pt>
    <dgm:pt modelId="{4AF89875-2249-4099-92AC-090638F3E2AA}">
      <dgm:prSet phldrT="[Text]"/>
      <dgm:spPr/>
      <dgm:t>
        <a:bodyPr/>
        <a:lstStyle/>
        <a:p>
          <a:endParaRPr lang="en-GB" dirty="0"/>
        </a:p>
      </dgm:t>
    </dgm:pt>
    <dgm:pt modelId="{2F3CF6F9-18EB-4C55-92D3-06E00B6F6C9A}" type="parTrans" cxnId="{F98B5EC8-98D8-4CC0-8283-C2A58CF7F007}">
      <dgm:prSet/>
      <dgm:spPr/>
      <dgm:t>
        <a:bodyPr/>
        <a:lstStyle/>
        <a:p>
          <a:endParaRPr lang="en-GB"/>
        </a:p>
      </dgm:t>
    </dgm:pt>
    <dgm:pt modelId="{90175495-E606-43AD-B297-44291B1627BD}" type="sibTrans" cxnId="{F98B5EC8-98D8-4CC0-8283-C2A58CF7F007}">
      <dgm:prSet/>
      <dgm:spPr/>
      <dgm:t>
        <a:bodyPr/>
        <a:lstStyle/>
        <a:p>
          <a:endParaRPr lang="en-GB"/>
        </a:p>
      </dgm:t>
    </dgm:pt>
    <dgm:pt modelId="{4BBA1F4D-E336-410C-A752-D2D1583452B6}">
      <dgm:prSet phldrT="[Text]"/>
      <dgm:spPr/>
      <dgm:t>
        <a:bodyPr/>
        <a:lstStyle/>
        <a:p>
          <a:r>
            <a:rPr lang="en-GB" dirty="0" smtClean="0"/>
            <a:t>Gap analysis</a:t>
          </a:r>
          <a:endParaRPr lang="en-GB" dirty="0"/>
        </a:p>
      </dgm:t>
    </dgm:pt>
    <dgm:pt modelId="{FEC51FE2-7451-46F7-932A-331D895F8E77}" type="parTrans" cxnId="{D1FD4C35-504B-4531-AC3B-45BC1E5D8E5E}">
      <dgm:prSet/>
      <dgm:spPr/>
      <dgm:t>
        <a:bodyPr/>
        <a:lstStyle/>
        <a:p>
          <a:endParaRPr lang="en-GB"/>
        </a:p>
      </dgm:t>
    </dgm:pt>
    <dgm:pt modelId="{FCC3E1A4-0FDE-436C-9B0B-ECEE7B7396D1}" type="sibTrans" cxnId="{D1FD4C35-504B-4531-AC3B-45BC1E5D8E5E}">
      <dgm:prSet/>
      <dgm:spPr/>
      <dgm:t>
        <a:bodyPr/>
        <a:lstStyle/>
        <a:p>
          <a:endParaRPr lang="en-GB"/>
        </a:p>
      </dgm:t>
    </dgm:pt>
    <dgm:pt modelId="{3B2416BA-0E41-4C8C-9B63-0000DB8D0615}">
      <dgm:prSet custT="1"/>
      <dgm:spPr/>
      <dgm:t>
        <a:bodyPr/>
        <a:lstStyle/>
        <a:p>
          <a:r>
            <a:rPr lang="en-GB" sz="1400" dirty="0" smtClean="0"/>
            <a:t>Description of reusable tools</a:t>
          </a:r>
        </a:p>
      </dgm:t>
    </dgm:pt>
    <dgm:pt modelId="{C21355CE-F015-457A-960A-99B5E893D1C8}" type="parTrans" cxnId="{44E4AE37-A32C-43F7-A530-02BAF0B2A596}">
      <dgm:prSet/>
      <dgm:spPr/>
      <dgm:t>
        <a:bodyPr/>
        <a:lstStyle/>
        <a:p>
          <a:endParaRPr lang="en-GB"/>
        </a:p>
      </dgm:t>
    </dgm:pt>
    <dgm:pt modelId="{1B5D9413-1F8C-4970-9655-78E14C51CAF9}" type="sibTrans" cxnId="{44E4AE37-A32C-43F7-A530-02BAF0B2A596}">
      <dgm:prSet/>
      <dgm:spPr/>
      <dgm:t>
        <a:bodyPr/>
        <a:lstStyle/>
        <a:p>
          <a:endParaRPr lang="en-GB"/>
        </a:p>
      </dgm:t>
    </dgm:pt>
    <dgm:pt modelId="{DA329D61-C5D3-4940-BE08-7E7BF915DA94}" type="pres">
      <dgm:prSet presAssocID="{9C929C2A-FFA7-43F0-9709-7477FC23C19A}" presName="outerComposite" presStyleCnt="0">
        <dgm:presLayoutVars>
          <dgm:chMax val="5"/>
          <dgm:dir/>
          <dgm:resizeHandles val="exact"/>
        </dgm:presLayoutVars>
      </dgm:prSet>
      <dgm:spPr/>
      <dgm:t>
        <a:bodyPr/>
        <a:lstStyle/>
        <a:p>
          <a:endParaRPr lang="en-GB"/>
        </a:p>
      </dgm:t>
    </dgm:pt>
    <dgm:pt modelId="{812C07FA-19F8-4A66-9482-7113C9C56200}" type="pres">
      <dgm:prSet presAssocID="{9C929C2A-FFA7-43F0-9709-7477FC23C19A}" presName="dummyMaxCanvas" presStyleCnt="0">
        <dgm:presLayoutVars/>
      </dgm:prSet>
      <dgm:spPr/>
    </dgm:pt>
    <dgm:pt modelId="{E2A6C243-B625-4049-94E8-D741E9FD4A87}" type="pres">
      <dgm:prSet presAssocID="{9C929C2A-FFA7-43F0-9709-7477FC23C19A}" presName="FiveNodes_1" presStyleLbl="node1" presStyleIdx="0" presStyleCnt="5">
        <dgm:presLayoutVars>
          <dgm:bulletEnabled val="1"/>
        </dgm:presLayoutVars>
      </dgm:prSet>
      <dgm:spPr/>
      <dgm:t>
        <a:bodyPr/>
        <a:lstStyle/>
        <a:p>
          <a:endParaRPr lang="en-GB"/>
        </a:p>
      </dgm:t>
    </dgm:pt>
    <dgm:pt modelId="{DEDBF380-5CC6-4B01-8A1B-AA65B0B6D370}" type="pres">
      <dgm:prSet presAssocID="{9C929C2A-FFA7-43F0-9709-7477FC23C19A}" presName="FiveNodes_2" presStyleLbl="node1" presStyleIdx="1" presStyleCnt="5">
        <dgm:presLayoutVars>
          <dgm:bulletEnabled val="1"/>
        </dgm:presLayoutVars>
      </dgm:prSet>
      <dgm:spPr/>
      <dgm:t>
        <a:bodyPr/>
        <a:lstStyle/>
        <a:p>
          <a:endParaRPr lang="en-GB"/>
        </a:p>
      </dgm:t>
    </dgm:pt>
    <dgm:pt modelId="{2F0F5852-11C3-4092-A7B9-5B21A994A402}" type="pres">
      <dgm:prSet presAssocID="{9C929C2A-FFA7-43F0-9709-7477FC23C19A}" presName="FiveNodes_3" presStyleLbl="node1" presStyleIdx="2" presStyleCnt="5">
        <dgm:presLayoutVars>
          <dgm:bulletEnabled val="1"/>
        </dgm:presLayoutVars>
      </dgm:prSet>
      <dgm:spPr/>
      <dgm:t>
        <a:bodyPr/>
        <a:lstStyle/>
        <a:p>
          <a:endParaRPr lang="en-GB"/>
        </a:p>
      </dgm:t>
    </dgm:pt>
    <dgm:pt modelId="{C7236D83-EA52-498D-A5CC-793CF94223F5}" type="pres">
      <dgm:prSet presAssocID="{9C929C2A-FFA7-43F0-9709-7477FC23C19A}" presName="FiveNodes_4" presStyleLbl="node1" presStyleIdx="3" presStyleCnt="5">
        <dgm:presLayoutVars>
          <dgm:bulletEnabled val="1"/>
        </dgm:presLayoutVars>
      </dgm:prSet>
      <dgm:spPr/>
      <dgm:t>
        <a:bodyPr/>
        <a:lstStyle/>
        <a:p>
          <a:endParaRPr lang="en-GB"/>
        </a:p>
      </dgm:t>
    </dgm:pt>
    <dgm:pt modelId="{D0EC6D29-CF9A-4C6D-AE13-9D61B09FF5B3}" type="pres">
      <dgm:prSet presAssocID="{9C929C2A-FFA7-43F0-9709-7477FC23C19A}" presName="FiveNodes_5" presStyleLbl="node1" presStyleIdx="4" presStyleCnt="5">
        <dgm:presLayoutVars>
          <dgm:bulletEnabled val="1"/>
        </dgm:presLayoutVars>
      </dgm:prSet>
      <dgm:spPr/>
      <dgm:t>
        <a:bodyPr/>
        <a:lstStyle/>
        <a:p>
          <a:endParaRPr lang="en-GB"/>
        </a:p>
      </dgm:t>
    </dgm:pt>
    <dgm:pt modelId="{A80D5060-2EA9-4C01-92EF-AD9B08639CD6}" type="pres">
      <dgm:prSet presAssocID="{9C929C2A-FFA7-43F0-9709-7477FC23C19A}" presName="FiveConn_1-2" presStyleLbl="fgAccFollowNode1" presStyleIdx="0" presStyleCnt="4">
        <dgm:presLayoutVars>
          <dgm:bulletEnabled val="1"/>
        </dgm:presLayoutVars>
      </dgm:prSet>
      <dgm:spPr/>
      <dgm:t>
        <a:bodyPr/>
        <a:lstStyle/>
        <a:p>
          <a:endParaRPr lang="en-GB"/>
        </a:p>
      </dgm:t>
    </dgm:pt>
    <dgm:pt modelId="{C96F239B-D7F8-4E82-9DEA-8DB2A6C2567F}" type="pres">
      <dgm:prSet presAssocID="{9C929C2A-FFA7-43F0-9709-7477FC23C19A}" presName="FiveConn_2-3" presStyleLbl="fgAccFollowNode1" presStyleIdx="1" presStyleCnt="4">
        <dgm:presLayoutVars>
          <dgm:bulletEnabled val="1"/>
        </dgm:presLayoutVars>
      </dgm:prSet>
      <dgm:spPr/>
      <dgm:t>
        <a:bodyPr/>
        <a:lstStyle/>
        <a:p>
          <a:endParaRPr lang="en-GB"/>
        </a:p>
      </dgm:t>
    </dgm:pt>
    <dgm:pt modelId="{69CF3F7E-2C55-46FD-B52A-209317628A2E}" type="pres">
      <dgm:prSet presAssocID="{9C929C2A-FFA7-43F0-9709-7477FC23C19A}" presName="FiveConn_3-4" presStyleLbl="fgAccFollowNode1" presStyleIdx="2" presStyleCnt="4">
        <dgm:presLayoutVars>
          <dgm:bulletEnabled val="1"/>
        </dgm:presLayoutVars>
      </dgm:prSet>
      <dgm:spPr/>
      <dgm:t>
        <a:bodyPr/>
        <a:lstStyle/>
        <a:p>
          <a:endParaRPr lang="en-GB"/>
        </a:p>
      </dgm:t>
    </dgm:pt>
    <dgm:pt modelId="{14D148ED-1F49-4877-B861-AE54AFE7D4CD}" type="pres">
      <dgm:prSet presAssocID="{9C929C2A-FFA7-43F0-9709-7477FC23C19A}" presName="FiveConn_4-5" presStyleLbl="fgAccFollowNode1" presStyleIdx="3" presStyleCnt="4">
        <dgm:presLayoutVars>
          <dgm:bulletEnabled val="1"/>
        </dgm:presLayoutVars>
      </dgm:prSet>
      <dgm:spPr/>
      <dgm:t>
        <a:bodyPr/>
        <a:lstStyle/>
        <a:p>
          <a:endParaRPr lang="en-GB"/>
        </a:p>
      </dgm:t>
    </dgm:pt>
    <dgm:pt modelId="{D0340BA5-699A-470A-9D4A-53F3FA675F7B}" type="pres">
      <dgm:prSet presAssocID="{9C929C2A-FFA7-43F0-9709-7477FC23C19A}" presName="FiveNodes_1_text" presStyleLbl="node1" presStyleIdx="4" presStyleCnt="5">
        <dgm:presLayoutVars>
          <dgm:bulletEnabled val="1"/>
        </dgm:presLayoutVars>
      </dgm:prSet>
      <dgm:spPr/>
      <dgm:t>
        <a:bodyPr/>
        <a:lstStyle/>
        <a:p>
          <a:endParaRPr lang="en-GB"/>
        </a:p>
      </dgm:t>
    </dgm:pt>
    <dgm:pt modelId="{790B1B81-619D-41AB-AB0F-A675F6E4A7B2}" type="pres">
      <dgm:prSet presAssocID="{9C929C2A-FFA7-43F0-9709-7477FC23C19A}" presName="FiveNodes_2_text" presStyleLbl="node1" presStyleIdx="4" presStyleCnt="5">
        <dgm:presLayoutVars>
          <dgm:bulletEnabled val="1"/>
        </dgm:presLayoutVars>
      </dgm:prSet>
      <dgm:spPr/>
      <dgm:t>
        <a:bodyPr/>
        <a:lstStyle/>
        <a:p>
          <a:endParaRPr lang="en-GB"/>
        </a:p>
      </dgm:t>
    </dgm:pt>
    <dgm:pt modelId="{9A1BC5EC-70A0-4D63-811B-F37D1B1A2FF7}" type="pres">
      <dgm:prSet presAssocID="{9C929C2A-FFA7-43F0-9709-7477FC23C19A}" presName="FiveNodes_3_text" presStyleLbl="node1" presStyleIdx="4" presStyleCnt="5">
        <dgm:presLayoutVars>
          <dgm:bulletEnabled val="1"/>
        </dgm:presLayoutVars>
      </dgm:prSet>
      <dgm:spPr/>
      <dgm:t>
        <a:bodyPr/>
        <a:lstStyle/>
        <a:p>
          <a:endParaRPr lang="en-GB"/>
        </a:p>
      </dgm:t>
    </dgm:pt>
    <dgm:pt modelId="{A1C9D08C-6898-4317-BE07-80D48F180CA1}" type="pres">
      <dgm:prSet presAssocID="{9C929C2A-FFA7-43F0-9709-7477FC23C19A}" presName="FiveNodes_4_text" presStyleLbl="node1" presStyleIdx="4" presStyleCnt="5">
        <dgm:presLayoutVars>
          <dgm:bulletEnabled val="1"/>
        </dgm:presLayoutVars>
      </dgm:prSet>
      <dgm:spPr/>
      <dgm:t>
        <a:bodyPr/>
        <a:lstStyle/>
        <a:p>
          <a:endParaRPr lang="en-GB"/>
        </a:p>
      </dgm:t>
    </dgm:pt>
    <dgm:pt modelId="{57763C2C-9DD7-4A65-9703-CFEDDA5F94C7}" type="pres">
      <dgm:prSet presAssocID="{9C929C2A-FFA7-43F0-9709-7477FC23C19A}" presName="FiveNodes_5_text" presStyleLbl="node1" presStyleIdx="4" presStyleCnt="5">
        <dgm:presLayoutVars>
          <dgm:bulletEnabled val="1"/>
        </dgm:presLayoutVars>
      </dgm:prSet>
      <dgm:spPr/>
      <dgm:t>
        <a:bodyPr/>
        <a:lstStyle/>
        <a:p>
          <a:endParaRPr lang="en-GB"/>
        </a:p>
      </dgm:t>
    </dgm:pt>
  </dgm:ptLst>
  <dgm:cxnLst>
    <dgm:cxn modelId="{96C50D89-2268-405E-B80F-B366CBFA27BE}" type="presOf" srcId="{9C929C2A-FFA7-43F0-9709-7477FC23C19A}" destId="{DA329D61-C5D3-4940-BE08-7E7BF915DA94}" srcOrd="0" destOrd="0" presId="urn:microsoft.com/office/officeart/2005/8/layout/vProcess5"/>
    <dgm:cxn modelId="{8E6A6186-FE7A-46F5-B29F-2C2D285EC92E}" type="presOf" srcId="{95CF676B-7448-41E6-860F-69832C299660}" destId="{69CF3F7E-2C55-46FD-B52A-209317628A2E}" srcOrd="0" destOrd="0" presId="urn:microsoft.com/office/officeart/2005/8/layout/vProcess5"/>
    <dgm:cxn modelId="{96A96682-9A3F-475C-893A-72D376135A99}" type="presOf" srcId="{F9A9044C-D7A5-4233-8CE2-C5748CDA5077}" destId="{9A1BC5EC-70A0-4D63-811B-F37D1B1A2FF7}" srcOrd="1" destOrd="0" presId="urn:microsoft.com/office/officeart/2005/8/layout/vProcess5"/>
    <dgm:cxn modelId="{3A620BE5-83C4-43CD-BEC8-F63F0D3E257A}" type="presOf" srcId="{AF63630E-4405-48CA-9243-41D48389BBB3}" destId="{E2A6C243-B625-4049-94E8-D741E9FD4A87}" srcOrd="0" destOrd="0" presId="urn:microsoft.com/office/officeart/2005/8/layout/vProcess5"/>
    <dgm:cxn modelId="{75CCAE03-CADF-42EB-BE51-4462013C01FB}" srcId="{9C929C2A-FFA7-43F0-9709-7477FC23C19A}" destId="{F9A9044C-D7A5-4233-8CE2-C5748CDA5077}" srcOrd="2" destOrd="0" parTransId="{A339AD02-BFF7-4E78-BFAA-F0EC1DAF8A2F}" sibTransId="{95CF676B-7448-41E6-860F-69832C299660}"/>
    <dgm:cxn modelId="{6B2063F9-CFC4-4CF9-89AC-F7B52D06E5CC}" type="presOf" srcId="{4BBA1F4D-E336-410C-A752-D2D1583452B6}" destId="{C7236D83-EA52-498D-A5CC-793CF94223F5}" srcOrd="0" destOrd="0" presId="urn:microsoft.com/office/officeart/2005/8/layout/vProcess5"/>
    <dgm:cxn modelId="{C7585607-6C44-435A-A0BA-FD6C61F72925}" type="presOf" srcId="{F6E5249A-8714-4E25-8A8F-6A887254A4F3}" destId="{DEDBF380-5CC6-4B01-8A1B-AA65B0B6D370}" srcOrd="0" destOrd="0" presId="urn:microsoft.com/office/officeart/2005/8/layout/vProcess5"/>
    <dgm:cxn modelId="{D1FD4C35-504B-4531-AC3B-45BC1E5D8E5E}" srcId="{9C929C2A-FFA7-43F0-9709-7477FC23C19A}" destId="{4BBA1F4D-E336-410C-A752-D2D1583452B6}" srcOrd="3" destOrd="0" parTransId="{FEC51FE2-7451-46F7-932A-331D895F8E77}" sibTransId="{FCC3E1A4-0FDE-436C-9B0B-ECEE7B7396D1}"/>
    <dgm:cxn modelId="{B01BC175-4CE6-4DE9-8146-AA5111DAE8A2}" type="presOf" srcId="{FCC3E1A4-0FDE-436C-9B0B-ECEE7B7396D1}" destId="{14D148ED-1F49-4877-B861-AE54AFE7D4CD}" srcOrd="0" destOrd="0" presId="urn:microsoft.com/office/officeart/2005/8/layout/vProcess5"/>
    <dgm:cxn modelId="{1F7A1D37-A473-4D9F-8D7B-39930E5BBDDB}" type="presOf" srcId="{F9A9044C-D7A5-4233-8CE2-C5748CDA5077}" destId="{2F0F5852-11C3-4092-A7B9-5B21A994A402}" srcOrd="0" destOrd="0" presId="urn:microsoft.com/office/officeart/2005/8/layout/vProcess5"/>
    <dgm:cxn modelId="{B13470FC-F746-43C8-A218-620A68ECC4B5}" srcId="{9C929C2A-FFA7-43F0-9709-7477FC23C19A}" destId="{F6E5249A-8714-4E25-8A8F-6A887254A4F3}" srcOrd="1" destOrd="0" parTransId="{26D0ED5A-D66D-42B1-8C70-81721D336783}" sibTransId="{491F42D6-82BE-4394-976F-8E44C0CE02E4}"/>
    <dgm:cxn modelId="{878D3DBD-09E9-457F-AA28-D82AFF74837E}" type="presOf" srcId="{82ECA01A-108E-4716-91D5-E532F7C63F31}" destId="{A80D5060-2EA9-4C01-92EF-AD9B08639CD6}" srcOrd="0" destOrd="0" presId="urn:microsoft.com/office/officeart/2005/8/layout/vProcess5"/>
    <dgm:cxn modelId="{5A7BD4CF-B546-4204-AE38-52EB815F07A0}" type="presOf" srcId="{3B2416BA-0E41-4C8C-9B63-0000DB8D0615}" destId="{57763C2C-9DD7-4A65-9703-CFEDDA5F94C7}" srcOrd="1" destOrd="0" presId="urn:microsoft.com/office/officeart/2005/8/layout/vProcess5"/>
    <dgm:cxn modelId="{44E4AE37-A32C-43F7-A530-02BAF0B2A596}" srcId="{9C929C2A-FFA7-43F0-9709-7477FC23C19A}" destId="{3B2416BA-0E41-4C8C-9B63-0000DB8D0615}" srcOrd="4" destOrd="0" parTransId="{C21355CE-F015-457A-960A-99B5E893D1C8}" sibTransId="{1B5D9413-1F8C-4970-9655-78E14C51CAF9}"/>
    <dgm:cxn modelId="{44C48DF8-D681-4EE4-86A6-CF519F088C39}" type="presOf" srcId="{4BBA1F4D-E336-410C-A752-D2D1583452B6}" destId="{A1C9D08C-6898-4317-BE07-80D48F180CA1}" srcOrd="1" destOrd="0" presId="urn:microsoft.com/office/officeart/2005/8/layout/vProcess5"/>
    <dgm:cxn modelId="{C74281C9-EE66-429A-9820-5B9AB768486E}" srcId="{9C929C2A-FFA7-43F0-9709-7477FC23C19A}" destId="{AF63630E-4405-48CA-9243-41D48389BBB3}" srcOrd="0" destOrd="0" parTransId="{39E37ACB-8FEB-4107-89FF-CD7D6FC13E99}" sibTransId="{82ECA01A-108E-4716-91D5-E532F7C63F31}"/>
    <dgm:cxn modelId="{6813E833-56B6-4AFC-BEBB-1CD1E39D8A25}" type="presOf" srcId="{F6E5249A-8714-4E25-8A8F-6A887254A4F3}" destId="{790B1B81-619D-41AB-AB0F-A675F6E4A7B2}" srcOrd="1" destOrd="0" presId="urn:microsoft.com/office/officeart/2005/8/layout/vProcess5"/>
    <dgm:cxn modelId="{0B7E5D96-7779-42D4-A3BC-C3F13FB1A987}" type="presOf" srcId="{3B2416BA-0E41-4C8C-9B63-0000DB8D0615}" destId="{D0EC6D29-CF9A-4C6D-AE13-9D61B09FF5B3}" srcOrd="0" destOrd="0" presId="urn:microsoft.com/office/officeart/2005/8/layout/vProcess5"/>
    <dgm:cxn modelId="{F98B5EC8-98D8-4CC0-8283-C2A58CF7F007}" srcId="{9C929C2A-FFA7-43F0-9709-7477FC23C19A}" destId="{4AF89875-2249-4099-92AC-090638F3E2AA}" srcOrd="5" destOrd="0" parTransId="{2F3CF6F9-18EB-4C55-92D3-06E00B6F6C9A}" sibTransId="{90175495-E606-43AD-B297-44291B1627BD}"/>
    <dgm:cxn modelId="{7CAD3336-1A0B-4AD0-A543-DA8AE18CB524}" type="presOf" srcId="{AF63630E-4405-48CA-9243-41D48389BBB3}" destId="{D0340BA5-699A-470A-9D4A-53F3FA675F7B}" srcOrd="1" destOrd="0" presId="urn:microsoft.com/office/officeart/2005/8/layout/vProcess5"/>
    <dgm:cxn modelId="{9DB2FFEC-95A2-4DA4-88EC-9C79035D7B6F}" type="presOf" srcId="{491F42D6-82BE-4394-976F-8E44C0CE02E4}" destId="{C96F239B-D7F8-4E82-9DEA-8DB2A6C2567F}" srcOrd="0" destOrd="0" presId="urn:microsoft.com/office/officeart/2005/8/layout/vProcess5"/>
    <dgm:cxn modelId="{03E34D1C-CA6A-4043-8B50-BE0844429EA8}" type="presParOf" srcId="{DA329D61-C5D3-4940-BE08-7E7BF915DA94}" destId="{812C07FA-19F8-4A66-9482-7113C9C56200}" srcOrd="0" destOrd="0" presId="urn:microsoft.com/office/officeart/2005/8/layout/vProcess5"/>
    <dgm:cxn modelId="{A5C69FC8-DC83-4052-9066-FBCDF173CD64}" type="presParOf" srcId="{DA329D61-C5D3-4940-BE08-7E7BF915DA94}" destId="{E2A6C243-B625-4049-94E8-D741E9FD4A87}" srcOrd="1" destOrd="0" presId="urn:microsoft.com/office/officeart/2005/8/layout/vProcess5"/>
    <dgm:cxn modelId="{09572F81-6B03-41BE-9AF8-8635B4D98F66}" type="presParOf" srcId="{DA329D61-C5D3-4940-BE08-7E7BF915DA94}" destId="{DEDBF380-5CC6-4B01-8A1B-AA65B0B6D370}" srcOrd="2" destOrd="0" presId="urn:microsoft.com/office/officeart/2005/8/layout/vProcess5"/>
    <dgm:cxn modelId="{B375F704-4C75-4056-9848-6C7D0D362C7E}" type="presParOf" srcId="{DA329D61-C5D3-4940-BE08-7E7BF915DA94}" destId="{2F0F5852-11C3-4092-A7B9-5B21A994A402}" srcOrd="3" destOrd="0" presId="urn:microsoft.com/office/officeart/2005/8/layout/vProcess5"/>
    <dgm:cxn modelId="{3BE7691D-C731-4D3A-AA07-847E0D0C0FF2}" type="presParOf" srcId="{DA329D61-C5D3-4940-BE08-7E7BF915DA94}" destId="{C7236D83-EA52-498D-A5CC-793CF94223F5}" srcOrd="4" destOrd="0" presId="urn:microsoft.com/office/officeart/2005/8/layout/vProcess5"/>
    <dgm:cxn modelId="{078767AE-FFC1-4636-B353-6A66D58A45D0}" type="presParOf" srcId="{DA329D61-C5D3-4940-BE08-7E7BF915DA94}" destId="{D0EC6D29-CF9A-4C6D-AE13-9D61B09FF5B3}" srcOrd="5" destOrd="0" presId="urn:microsoft.com/office/officeart/2005/8/layout/vProcess5"/>
    <dgm:cxn modelId="{2D41541A-1852-44EF-8371-88E73F2F7CC5}" type="presParOf" srcId="{DA329D61-C5D3-4940-BE08-7E7BF915DA94}" destId="{A80D5060-2EA9-4C01-92EF-AD9B08639CD6}" srcOrd="6" destOrd="0" presId="urn:microsoft.com/office/officeart/2005/8/layout/vProcess5"/>
    <dgm:cxn modelId="{3EFA6FC6-76B9-44AA-8DD1-4C0CBAEC4CD0}" type="presParOf" srcId="{DA329D61-C5D3-4940-BE08-7E7BF915DA94}" destId="{C96F239B-D7F8-4E82-9DEA-8DB2A6C2567F}" srcOrd="7" destOrd="0" presId="urn:microsoft.com/office/officeart/2005/8/layout/vProcess5"/>
    <dgm:cxn modelId="{61ADF25F-0D94-441D-8DD4-0A5D054432C5}" type="presParOf" srcId="{DA329D61-C5D3-4940-BE08-7E7BF915DA94}" destId="{69CF3F7E-2C55-46FD-B52A-209317628A2E}" srcOrd="8" destOrd="0" presId="urn:microsoft.com/office/officeart/2005/8/layout/vProcess5"/>
    <dgm:cxn modelId="{D27F2B5B-737F-4397-8751-26DDC8274D2F}" type="presParOf" srcId="{DA329D61-C5D3-4940-BE08-7E7BF915DA94}" destId="{14D148ED-1F49-4877-B861-AE54AFE7D4CD}" srcOrd="9" destOrd="0" presId="urn:microsoft.com/office/officeart/2005/8/layout/vProcess5"/>
    <dgm:cxn modelId="{CED2FFFA-786B-4653-ADE8-C0F334E95486}" type="presParOf" srcId="{DA329D61-C5D3-4940-BE08-7E7BF915DA94}" destId="{D0340BA5-699A-470A-9D4A-53F3FA675F7B}" srcOrd="10" destOrd="0" presId="urn:microsoft.com/office/officeart/2005/8/layout/vProcess5"/>
    <dgm:cxn modelId="{4F37D883-1C32-4089-92D5-40EBF5463C73}" type="presParOf" srcId="{DA329D61-C5D3-4940-BE08-7E7BF915DA94}" destId="{790B1B81-619D-41AB-AB0F-A675F6E4A7B2}" srcOrd="11" destOrd="0" presId="urn:microsoft.com/office/officeart/2005/8/layout/vProcess5"/>
    <dgm:cxn modelId="{CF8F047A-2F30-4C9D-A7FC-CB73D4A5C5D4}" type="presParOf" srcId="{DA329D61-C5D3-4940-BE08-7E7BF915DA94}" destId="{9A1BC5EC-70A0-4D63-811B-F37D1B1A2FF7}" srcOrd="12" destOrd="0" presId="urn:microsoft.com/office/officeart/2005/8/layout/vProcess5"/>
    <dgm:cxn modelId="{4DFD3740-06FC-4EC6-ADA9-1FC84F3155E6}" type="presParOf" srcId="{DA329D61-C5D3-4940-BE08-7E7BF915DA94}" destId="{A1C9D08C-6898-4317-BE07-80D48F180CA1}" srcOrd="13" destOrd="0" presId="urn:microsoft.com/office/officeart/2005/8/layout/vProcess5"/>
    <dgm:cxn modelId="{45E64D65-064C-4DB3-85BC-6899814776E3}" type="presParOf" srcId="{DA329D61-C5D3-4940-BE08-7E7BF915DA94}" destId="{57763C2C-9DD7-4A65-9703-CFEDDA5F94C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C17E1-75ED-4C2A-BC9B-18CC21BC0B1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GB"/>
        </a:p>
      </dgm:t>
    </dgm:pt>
    <dgm:pt modelId="{00EAC65A-2FCA-4F54-923F-CAF675C66220}">
      <dgm:prSet phldrT="[Text]"/>
      <dgm:spPr/>
      <dgm:t>
        <a:bodyPr/>
        <a:lstStyle/>
        <a:p>
          <a:r>
            <a:rPr lang="en-GB" dirty="0" smtClean="0"/>
            <a:t>Stakeholder needs</a:t>
          </a:r>
          <a:endParaRPr lang="en-GB" dirty="0"/>
        </a:p>
      </dgm:t>
    </dgm:pt>
    <dgm:pt modelId="{7636DA0B-A678-42CF-905A-14CBC0F9285F}" type="parTrans" cxnId="{6617570E-4C4F-498F-B816-19E08CB94980}">
      <dgm:prSet/>
      <dgm:spPr/>
      <dgm:t>
        <a:bodyPr/>
        <a:lstStyle/>
        <a:p>
          <a:endParaRPr lang="en-GB"/>
        </a:p>
      </dgm:t>
    </dgm:pt>
    <dgm:pt modelId="{0C28F203-982E-4BAA-A9E7-44A564FFF9FC}" type="sibTrans" cxnId="{6617570E-4C4F-498F-B816-19E08CB94980}">
      <dgm:prSet/>
      <dgm:spPr/>
      <dgm:t>
        <a:bodyPr/>
        <a:lstStyle/>
        <a:p>
          <a:endParaRPr lang="en-GB"/>
        </a:p>
      </dgm:t>
    </dgm:pt>
    <dgm:pt modelId="{1C844B26-9561-40C1-BD20-E41DD62C8955}">
      <dgm:prSet phldrT="[Text]"/>
      <dgm:spPr/>
      <dgm:t>
        <a:bodyPr/>
        <a:lstStyle/>
        <a:p>
          <a:r>
            <a:rPr lang="en-GB" dirty="0" smtClean="0"/>
            <a:t>Features</a:t>
          </a:r>
          <a:endParaRPr lang="en-GB" dirty="0"/>
        </a:p>
      </dgm:t>
    </dgm:pt>
    <dgm:pt modelId="{380055F4-7774-4BE4-B6CF-2BB9A3046F24}" type="parTrans" cxnId="{9F0AFAC2-9FDB-490A-8E3D-4CF143E9588C}">
      <dgm:prSet/>
      <dgm:spPr/>
      <dgm:t>
        <a:bodyPr/>
        <a:lstStyle/>
        <a:p>
          <a:endParaRPr lang="en-GB"/>
        </a:p>
      </dgm:t>
    </dgm:pt>
    <dgm:pt modelId="{A5E62289-E715-4D96-A366-7958B9F2A641}" type="sibTrans" cxnId="{9F0AFAC2-9FDB-490A-8E3D-4CF143E9588C}">
      <dgm:prSet/>
      <dgm:spPr/>
      <dgm:t>
        <a:bodyPr/>
        <a:lstStyle/>
        <a:p>
          <a:endParaRPr lang="en-GB"/>
        </a:p>
      </dgm:t>
    </dgm:pt>
    <dgm:pt modelId="{2E4F08C4-BB3D-43C9-948B-F4CD79678A5D}">
      <dgm:prSet phldrT="[Text]"/>
      <dgm:spPr/>
      <dgm:t>
        <a:bodyPr/>
        <a:lstStyle/>
        <a:p>
          <a:r>
            <a:rPr lang="en-GB" dirty="0" smtClean="0"/>
            <a:t>Technical architecture</a:t>
          </a:r>
          <a:endParaRPr lang="en-GB" dirty="0"/>
        </a:p>
      </dgm:t>
    </dgm:pt>
    <dgm:pt modelId="{F6D57100-5DDC-492F-A2A0-D4C2A404FBB7}" type="parTrans" cxnId="{7360F728-801D-4722-8774-19215A4ADC69}">
      <dgm:prSet/>
      <dgm:spPr/>
      <dgm:t>
        <a:bodyPr/>
        <a:lstStyle/>
        <a:p>
          <a:endParaRPr lang="en-GB"/>
        </a:p>
      </dgm:t>
    </dgm:pt>
    <dgm:pt modelId="{99C8E5DE-B8F4-4A1B-9E01-CE873E7D60D0}" type="sibTrans" cxnId="{7360F728-801D-4722-8774-19215A4ADC69}">
      <dgm:prSet/>
      <dgm:spPr/>
      <dgm:t>
        <a:bodyPr/>
        <a:lstStyle/>
        <a:p>
          <a:endParaRPr lang="en-GB"/>
        </a:p>
      </dgm:t>
    </dgm:pt>
    <dgm:pt modelId="{B8AB99CC-F84C-420B-AA7A-DFC72E08172D}">
      <dgm:prSet phldrT="[Text]"/>
      <dgm:spPr/>
      <dgm:t>
        <a:bodyPr/>
        <a:lstStyle/>
        <a:p>
          <a:r>
            <a:rPr lang="en-GB" dirty="0" smtClean="0"/>
            <a:t>User Interface design</a:t>
          </a:r>
          <a:endParaRPr lang="en-GB" dirty="0"/>
        </a:p>
      </dgm:t>
    </dgm:pt>
    <dgm:pt modelId="{0E70A29B-7D61-4F4F-8627-772C650148CA}" type="parTrans" cxnId="{1C0495D1-6452-403E-8614-8730F45B5264}">
      <dgm:prSet/>
      <dgm:spPr/>
      <dgm:t>
        <a:bodyPr/>
        <a:lstStyle/>
        <a:p>
          <a:endParaRPr lang="en-GB"/>
        </a:p>
      </dgm:t>
    </dgm:pt>
    <dgm:pt modelId="{03FDF721-3E40-4D01-B7AF-AB819F290B1F}" type="sibTrans" cxnId="{1C0495D1-6452-403E-8614-8730F45B5264}">
      <dgm:prSet/>
      <dgm:spPr/>
      <dgm:t>
        <a:bodyPr/>
        <a:lstStyle/>
        <a:p>
          <a:endParaRPr lang="en-GB"/>
        </a:p>
      </dgm:t>
    </dgm:pt>
    <dgm:pt modelId="{D9B4F90D-262F-4ABE-8A33-FE906729763F}">
      <dgm:prSet phldrT="[Text]"/>
      <dgm:spPr/>
      <dgm:t>
        <a:bodyPr/>
        <a:lstStyle/>
        <a:p>
          <a:r>
            <a:rPr lang="en-GB" dirty="0" smtClean="0"/>
            <a:t>Use cases</a:t>
          </a:r>
          <a:endParaRPr lang="en-GB" dirty="0"/>
        </a:p>
      </dgm:t>
    </dgm:pt>
    <dgm:pt modelId="{942C7663-F9F8-43F0-9FC5-38E14659C247}" type="parTrans" cxnId="{2D619EE7-70B5-46A6-87EF-93D92671ACE3}">
      <dgm:prSet/>
      <dgm:spPr/>
      <dgm:t>
        <a:bodyPr/>
        <a:lstStyle/>
        <a:p>
          <a:endParaRPr lang="en-GB"/>
        </a:p>
      </dgm:t>
    </dgm:pt>
    <dgm:pt modelId="{412C44AF-AAF5-4DAD-9AEF-A6C45C2D0695}" type="sibTrans" cxnId="{2D619EE7-70B5-46A6-87EF-93D92671ACE3}">
      <dgm:prSet/>
      <dgm:spPr/>
      <dgm:t>
        <a:bodyPr/>
        <a:lstStyle/>
        <a:p>
          <a:endParaRPr lang="en-GB"/>
        </a:p>
      </dgm:t>
    </dgm:pt>
    <dgm:pt modelId="{97679FAD-F72D-49CD-B825-6E6B6C7A2334}" type="pres">
      <dgm:prSet presAssocID="{734C17E1-75ED-4C2A-BC9B-18CC21BC0B10}" presName="Name0" presStyleCnt="0">
        <dgm:presLayoutVars>
          <dgm:chMax val="7"/>
          <dgm:chPref val="7"/>
          <dgm:dir/>
        </dgm:presLayoutVars>
      </dgm:prSet>
      <dgm:spPr/>
      <dgm:t>
        <a:bodyPr/>
        <a:lstStyle/>
        <a:p>
          <a:endParaRPr lang="en-GB"/>
        </a:p>
      </dgm:t>
    </dgm:pt>
    <dgm:pt modelId="{D63511BA-4AE6-47AB-B3BD-B331D29FF5FB}" type="pres">
      <dgm:prSet presAssocID="{734C17E1-75ED-4C2A-BC9B-18CC21BC0B10}" presName="Name1" presStyleCnt="0"/>
      <dgm:spPr/>
    </dgm:pt>
    <dgm:pt modelId="{DBC38EF5-7093-4E17-BF66-8D19718EF981}" type="pres">
      <dgm:prSet presAssocID="{734C17E1-75ED-4C2A-BC9B-18CC21BC0B10}" presName="cycle" presStyleCnt="0"/>
      <dgm:spPr/>
    </dgm:pt>
    <dgm:pt modelId="{03057E88-FE0B-4E41-9831-61967A02AD37}" type="pres">
      <dgm:prSet presAssocID="{734C17E1-75ED-4C2A-BC9B-18CC21BC0B10}" presName="srcNode" presStyleLbl="node1" presStyleIdx="0" presStyleCnt="5"/>
      <dgm:spPr/>
    </dgm:pt>
    <dgm:pt modelId="{DE57B8D0-056E-431C-A638-300D576F6A72}" type="pres">
      <dgm:prSet presAssocID="{734C17E1-75ED-4C2A-BC9B-18CC21BC0B10}" presName="conn" presStyleLbl="parChTrans1D2" presStyleIdx="0" presStyleCnt="1"/>
      <dgm:spPr/>
      <dgm:t>
        <a:bodyPr/>
        <a:lstStyle/>
        <a:p>
          <a:endParaRPr lang="en-GB"/>
        </a:p>
      </dgm:t>
    </dgm:pt>
    <dgm:pt modelId="{D8AF96C8-DF5A-459C-95D8-4460BC2BEDC3}" type="pres">
      <dgm:prSet presAssocID="{734C17E1-75ED-4C2A-BC9B-18CC21BC0B10}" presName="extraNode" presStyleLbl="node1" presStyleIdx="0" presStyleCnt="5"/>
      <dgm:spPr/>
    </dgm:pt>
    <dgm:pt modelId="{D903BED3-37ED-4B2B-AF31-15381D2E42A6}" type="pres">
      <dgm:prSet presAssocID="{734C17E1-75ED-4C2A-BC9B-18CC21BC0B10}" presName="dstNode" presStyleLbl="node1" presStyleIdx="0" presStyleCnt="5"/>
      <dgm:spPr/>
    </dgm:pt>
    <dgm:pt modelId="{76947937-3A73-4267-A6C0-60C0054F79EC}" type="pres">
      <dgm:prSet presAssocID="{00EAC65A-2FCA-4F54-923F-CAF675C66220}" presName="text_1" presStyleLbl="node1" presStyleIdx="0" presStyleCnt="5">
        <dgm:presLayoutVars>
          <dgm:bulletEnabled val="1"/>
        </dgm:presLayoutVars>
      </dgm:prSet>
      <dgm:spPr/>
      <dgm:t>
        <a:bodyPr/>
        <a:lstStyle/>
        <a:p>
          <a:endParaRPr lang="en-GB"/>
        </a:p>
      </dgm:t>
    </dgm:pt>
    <dgm:pt modelId="{B1CFFF14-7C3D-464D-8A0C-A742742E76B4}" type="pres">
      <dgm:prSet presAssocID="{00EAC65A-2FCA-4F54-923F-CAF675C66220}" presName="accent_1" presStyleCnt="0"/>
      <dgm:spPr/>
    </dgm:pt>
    <dgm:pt modelId="{47893DFD-00A5-4B81-9ACC-B65A774D4B37}" type="pres">
      <dgm:prSet presAssocID="{00EAC65A-2FCA-4F54-923F-CAF675C66220}" presName="accentRepeatNode" presStyleLbl="solidFgAcc1" presStyleIdx="0" presStyleCnt="5"/>
      <dgm:spPr>
        <a:solidFill>
          <a:srgbClr val="2397E2"/>
        </a:solidFill>
        <a:ln>
          <a:solidFill>
            <a:schemeClr val="bg1"/>
          </a:solidFill>
        </a:ln>
      </dgm:spPr>
    </dgm:pt>
    <dgm:pt modelId="{4A9BE97A-32ED-4BB4-95F4-E8A31CD987D7}" type="pres">
      <dgm:prSet presAssocID="{1C844B26-9561-40C1-BD20-E41DD62C8955}" presName="text_2" presStyleLbl="node1" presStyleIdx="1" presStyleCnt="5">
        <dgm:presLayoutVars>
          <dgm:bulletEnabled val="1"/>
        </dgm:presLayoutVars>
      </dgm:prSet>
      <dgm:spPr/>
      <dgm:t>
        <a:bodyPr/>
        <a:lstStyle/>
        <a:p>
          <a:endParaRPr lang="en-GB"/>
        </a:p>
      </dgm:t>
    </dgm:pt>
    <dgm:pt modelId="{EE58DF52-22FF-4456-A5D6-2A01DD3C8B05}" type="pres">
      <dgm:prSet presAssocID="{1C844B26-9561-40C1-BD20-E41DD62C8955}" presName="accent_2" presStyleCnt="0"/>
      <dgm:spPr/>
    </dgm:pt>
    <dgm:pt modelId="{D270D459-B6C8-47B6-AFA4-26FD5C267D4C}" type="pres">
      <dgm:prSet presAssocID="{1C844B26-9561-40C1-BD20-E41DD62C8955}" presName="accentRepeatNode" presStyleLbl="solidFgAcc1" presStyleIdx="1" presStyleCnt="5"/>
      <dgm:spPr>
        <a:solidFill>
          <a:srgbClr val="25A6D7"/>
        </a:solidFill>
        <a:ln>
          <a:solidFill>
            <a:schemeClr val="bg1"/>
          </a:solidFill>
        </a:ln>
      </dgm:spPr>
    </dgm:pt>
    <dgm:pt modelId="{889D7305-1E13-457D-9613-07B93B6533C5}" type="pres">
      <dgm:prSet presAssocID="{D9B4F90D-262F-4ABE-8A33-FE906729763F}" presName="text_3" presStyleLbl="node1" presStyleIdx="2" presStyleCnt="5">
        <dgm:presLayoutVars>
          <dgm:bulletEnabled val="1"/>
        </dgm:presLayoutVars>
      </dgm:prSet>
      <dgm:spPr/>
      <dgm:t>
        <a:bodyPr/>
        <a:lstStyle/>
        <a:p>
          <a:endParaRPr lang="en-GB"/>
        </a:p>
      </dgm:t>
    </dgm:pt>
    <dgm:pt modelId="{9FCE5F95-EF7F-45F4-897D-BE8F8A7B40B6}" type="pres">
      <dgm:prSet presAssocID="{D9B4F90D-262F-4ABE-8A33-FE906729763F}" presName="accent_3" presStyleCnt="0"/>
      <dgm:spPr/>
    </dgm:pt>
    <dgm:pt modelId="{A6C227D0-323A-418D-A308-2A7FE697D17A}" type="pres">
      <dgm:prSet presAssocID="{D9B4F90D-262F-4ABE-8A33-FE906729763F}" presName="accentRepeatNode" presStyleLbl="solidFgAcc1" presStyleIdx="2" presStyleCnt="5"/>
      <dgm:spPr>
        <a:solidFill>
          <a:srgbClr val="2BB0C8"/>
        </a:solidFill>
        <a:ln>
          <a:solidFill>
            <a:schemeClr val="bg1"/>
          </a:solidFill>
        </a:ln>
      </dgm:spPr>
    </dgm:pt>
    <dgm:pt modelId="{5E0A0607-2F57-44BF-9C23-F153B2086CD9}" type="pres">
      <dgm:prSet presAssocID="{2E4F08C4-BB3D-43C9-948B-F4CD79678A5D}" presName="text_4" presStyleLbl="node1" presStyleIdx="3" presStyleCnt="5">
        <dgm:presLayoutVars>
          <dgm:bulletEnabled val="1"/>
        </dgm:presLayoutVars>
      </dgm:prSet>
      <dgm:spPr/>
      <dgm:t>
        <a:bodyPr/>
        <a:lstStyle/>
        <a:p>
          <a:endParaRPr lang="en-GB"/>
        </a:p>
      </dgm:t>
    </dgm:pt>
    <dgm:pt modelId="{4E50E94B-521D-4D92-BF92-145B38D8F389}" type="pres">
      <dgm:prSet presAssocID="{2E4F08C4-BB3D-43C9-948B-F4CD79678A5D}" presName="accent_4" presStyleCnt="0"/>
      <dgm:spPr/>
    </dgm:pt>
    <dgm:pt modelId="{81D4F243-6546-47F3-B30D-D0CCB785C2A1}" type="pres">
      <dgm:prSet presAssocID="{2E4F08C4-BB3D-43C9-948B-F4CD79678A5D}" presName="accentRepeatNode" presStyleLbl="solidFgAcc1" presStyleIdx="3" presStyleCnt="5"/>
      <dgm:spPr>
        <a:solidFill>
          <a:srgbClr val="30B5BA"/>
        </a:solidFill>
        <a:ln>
          <a:solidFill>
            <a:schemeClr val="bg1"/>
          </a:solidFill>
        </a:ln>
      </dgm:spPr>
    </dgm:pt>
    <dgm:pt modelId="{DDC6C885-1D26-41C4-A5E1-099744995104}" type="pres">
      <dgm:prSet presAssocID="{B8AB99CC-F84C-420B-AA7A-DFC72E08172D}" presName="text_5" presStyleLbl="node1" presStyleIdx="4" presStyleCnt="5">
        <dgm:presLayoutVars>
          <dgm:bulletEnabled val="1"/>
        </dgm:presLayoutVars>
      </dgm:prSet>
      <dgm:spPr/>
      <dgm:t>
        <a:bodyPr/>
        <a:lstStyle/>
        <a:p>
          <a:endParaRPr lang="en-GB"/>
        </a:p>
      </dgm:t>
    </dgm:pt>
    <dgm:pt modelId="{7C941104-9E93-4D17-A3A1-5E7125B78D19}" type="pres">
      <dgm:prSet presAssocID="{B8AB99CC-F84C-420B-AA7A-DFC72E08172D}" presName="accent_5" presStyleCnt="0"/>
      <dgm:spPr/>
    </dgm:pt>
    <dgm:pt modelId="{BDBC6E7C-4261-4627-8A87-DA851EA2FBF9}" type="pres">
      <dgm:prSet presAssocID="{B8AB99CC-F84C-420B-AA7A-DFC72E08172D}" presName="accentRepeatNode" presStyleLbl="solidFgAcc1" presStyleIdx="4" presStyleCnt="5"/>
      <dgm:spPr>
        <a:solidFill>
          <a:srgbClr val="35ACA2"/>
        </a:solidFill>
        <a:ln>
          <a:solidFill>
            <a:schemeClr val="bg1"/>
          </a:solidFill>
        </a:ln>
      </dgm:spPr>
    </dgm:pt>
  </dgm:ptLst>
  <dgm:cxnLst>
    <dgm:cxn modelId="{92C82E74-78DC-49A6-860E-61D8FD893C49}" type="presOf" srcId="{0C28F203-982E-4BAA-A9E7-44A564FFF9FC}" destId="{DE57B8D0-056E-431C-A638-300D576F6A72}" srcOrd="0" destOrd="0" presId="urn:microsoft.com/office/officeart/2008/layout/VerticalCurvedList"/>
    <dgm:cxn modelId="{1C0495D1-6452-403E-8614-8730F45B5264}" srcId="{734C17E1-75ED-4C2A-BC9B-18CC21BC0B10}" destId="{B8AB99CC-F84C-420B-AA7A-DFC72E08172D}" srcOrd="4" destOrd="0" parTransId="{0E70A29B-7D61-4F4F-8627-772C650148CA}" sibTransId="{03FDF721-3E40-4D01-B7AF-AB819F290B1F}"/>
    <dgm:cxn modelId="{89B00C27-0B6A-4822-8419-3D60725864C3}" type="presOf" srcId="{B8AB99CC-F84C-420B-AA7A-DFC72E08172D}" destId="{DDC6C885-1D26-41C4-A5E1-099744995104}" srcOrd="0" destOrd="0" presId="urn:microsoft.com/office/officeart/2008/layout/VerticalCurvedList"/>
    <dgm:cxn modelId="{9F0AFAC2-9FDB-490A-8E3D-4CF143E9588C}" srcId="{734C17E1-75ED-4C2A-BC9B-18CC21BC0B10}" destId="{1C844B26-9561-40C1-BD20-E41DD62C8955}" srcOrd="1" destOrd="0" parTransId="{380055F4-7774-4BE4-B6CF-2BB9A3046F24}" sibTransId="{A5E62289-E715-4D96-A366-7958B9F2A641}"/>
    <dgm:cxn modelId="{1F14F23D-8FBE-4F8C-BE7B-66D55C64DD78}" type="presOf" srcId="{1C844B26-9561-40C1-BD20-E41DD62C8955}" destId="{4A9BE97A-32ED-4BB4-95F4-E8A31CD987D7}" srcOrd="0" destOrd="0" presId="urn:microsoft.com/office/officeart/2008/layout/VerticalCurvedList"/>
    <dgm:cxn modelId="{6D9CA4A5-2BC7-4EC8-981C-93BADF08EAAD}" type="presOf" srcId="{734C17E1-75ED-4C2A-BC9B-18CC21BC0B10}" destId="{97679FAD-F72D-49CD-B825-6E6B6C7A2334}" srcOrd="0" destOrd="0" presId="urn:microsoft.com/office/officeart/2008/layout/VerticalCurvedList"/>
    <dgm:cxn modelId="{6617570E-4C4F-498F-B816-19E08CB94980}" srcId="{734C17E1-75ED-4C2A-BC9B-18CC21BC0B10}" destId="{00EAC65A-2FCA-4F54-923F-CAF675C66220}" srcOrd="0" destOrd="0" parTransId="{7636DA0B-A678-42CF-905A-14CBC0F9285F}" sibTransId="{0C28F203-982E-4BAA-A9E7-44A564FFF9FC}"/>
    <dgm:cxn modelId="{4A6BA24E-1489-446B-BEC5-019ACFAEC658}" type="presOf" srcId="{2E4F08C4-BB3D-43C9-948B-F4CD79678A5D}" destId="{5E0A0607-2F57-44BF-9C23-F153B2086CD9}" srcOrd="0" destOrd="0" presId="urn:microsoft.com/office/officeart/2008/layout/VerticalCurvedList"/>
    <dgm:cxn modelId="{0614C078-02AA-47D7-A959-79F0A3979CAE}" type="presOf" srcId="{00EAC65A-2FCA-4F54-923F-CAF675C66220}" destId="{76947937-3A73-4267-A6C0-60C0054F79EC}" srcOrd="0" destOrd="0" presId="urn:microsoft.com/office/officeart/2008/layout/VerticalCurvedList"/>
    <dgm:cxn modelId="{2D619EE7-70B5-46A6-87EF-93D92671ACE3}" srcId="{734C17E1-75ED-4C2A-BC9B-18CC21BC0B10}" destId="{D9B4F90D-262F-4ABE-8A33-FE906729763F}" srcOrd="2" destOrd="0" parTransId="{942C7663-F9F8-43F0-9FC5-38E14659C247}" sibTransId="{412C44AF-AAF5-4DAD-9AEF-A6C45C2D0695}"/>
    <dgm:cxn modelId="{09D56187-3C23-4B28-882E-5636560F2D8A}" type="presOf" srcId="{D9B4F90D-262F-4ABE-8A33-FE906729763F}" destId="{889D7305-1E13-457D-9613-07B93B6533C5}" srcOrd="0" destOrd="0" presId="urn:microsoft.com/office/officeart/2008/layout/VerticalCurvedList"/>
    <dgm:cxn modelId="{7360F728-801D-4722-8774-19215A4ADC69}" srcId="{734C17E1-75ED-4C2A-BC9B-18CC21BC0B10}" destId="{2E4F08C4-BB3D-43C9-948B-F4CD79678A5D}" srcOrd="3" destOrd="0" parTransId="{F6D57100-5DDC-492F-A2A0-D4C2A404FBB7}" sibTransId="{99C8E5DE-B8F4-4A1B-9E01-CE873E7D60D0}"/>
    <dgm:cxn modelId="{E9AC7DEF-56BB-4C8E-AA2B-5AC6E545BB19}" type="presParOf" srcId="{97679FAD-F72D-49CD-B825-6E6B6C7A2334}" destId="{D63511BA-4AE6-47AB-B3BD-B331D29FF5FB}" srcOrd="0" destOrd="0" presId="urn:microsoft.com/office/officeart/2008/layout/VerticalCurvedList"/>
    <dgm:cxn modelId="{279577CB-D463-4A15-8704-787FD5887B3D}" type="presParOf" srcId="{D63511BA-4AE6-47AB-B3BD-B331D29FF5FB}" destId="{DBC38EF5-7093-4E17-BF66-8D19718EF981}" srcOrd="0" destOrd="0" presId="urn:microsoft.com/office/officeart/2008/layout/VerticalCurvedList"/>
    <dgm:cxn modelId="{E620B321-D44E-48DF-918A-6E7221B2F0E9}" type="presParOf" srcId="{DBC38EF5-7093-4E17-BF66-8D19718EF981}" destId="{03057E88-FE0B-4E41-9831-61967A02AD37}" srcOrd="0" destOrd="0" presId="urn:microsoft.com/office/officeart/2008/layout/VerticalCurvedList"/>
    <dgm:cxn modelId="{6C6261E7-843E-499A-9A7B-7366C007F5BB}" type="presParOf" srcId="{DBC38EF5-7093-4E17-BF66-8D19718EF981}" destId="{DE57B8D0-056E-431C-A638-300D576F6A72}" srcOrd="1" destOrd="0" presId="urn:microsoft.com/office/officeart/2008/layout/VerticalCurvedList"/>
    <dgm:cxn modelId="{E688DD8B-3C0B-4512-89FC-15B07756B1B3}" type="presParOf" srcId="{DBC38EF5-7093-4E17-BF66-8D19718EF981}" destId="{D8AF96C8-DF5A-459C-95D8-4460BC2BEDC3}" srcOrd="2" destOrd="0" presId="urn:microsoft.com/office/officeart/2008/layout/VerticalCurvedList"/>
    <dgm:cxn modelId="{CA57FA1C-18AB-4F85-9D22-F9226D2DD22E}" type="presParOf" srcId="{DBC38EF5-7093-4E17-BF66-8D19718EF981}" destId="{D903BED3-37ED-4B2B-AF31-15381D2E42A6}" srcOrd="3" destOrd="0" presId="urn:microsoft.com/office/officeart/2008/layout/VerticalCurvedList"/>
    <dgm:cxn modelId="{292490F8-E78C-423B-95B3-D99B49445611}" type="presParOf" srcId="{D63511BA-4AE6-47AB-B3BD-B331D29FF5FB}" destId="{76947937-3A73-4267-A6C0-60C0054F79EC}" srcOrd="1" destOrd="0" presId="urn:microsoft.com/office/officeart/2008/layout/VerticalCurvedList"/>
    <dgm:cxn modelId="{27D1EAAE-FCE7-4AF5-916F-444902368D48}" type="presParOf" srcId="{D63511BA-4AE6-47AB-B3BD-B331D29FF5FB}" destId="{B1CFFF14-7C3D-464D-8A0C-A742742E76B4}" srcOrd="2" destOrd="0" presId="urn:microsoft.com/office/officeart/2008/layout/VerticalCurvedList"/>
    <dgm:cxn modelId="{DCC5B67C-4E58-4733-A658-731B8485D6BC}" type="presParOf" srcId="{B1CFFF14-7C3D-464D-8A0C-A742742E76B4}" destId="{47893DFD-00A5-4B81-9ACC-B65A774D4B37}" srcOrd="0" destOrd="0" presId="urn:microsoft.com/office/officeart/2008/layout/VerticalCurvedList"/>
    <dgm:cxn modelId="{A4B1813F-4C87-48B4-A584-FFAF230A1C23}" type="presParOf" srcId="{D63511BA-4AE6-47AB-B3BD-B331D29FF5FB}" destId="{4A9BE97A-32ED-4BB4-95F4-E8A31CD987D7}" srcOrd="3" destOrd="0" presId="urn:microsoft.com/office/officeart/2008/layout/VerticalCurvedList"/>
    <dgm:cxn modelId="{28CF5AE7-AF54-42D1-A24B-AE09DD55280D}" type="presParOf" srcId="{D63511BA-4AE6-47AB-B3BD-B331D29FF5FB}" destId="{EE58DF52-22FF-4456-A5D6-2A01DD3C8B05}" srcOrd="4" destOrd="0" presId="urn:microsoft.com/office/officeart/2008/layout/VerticalCurvedList"/>
    <dgm:cxn modelId="{D98EF3A8-E6EA-45B5-9A75-3606E6865966}" type="presParOf" srcId="{EE58DF52-22FF-4456-A5D6-2A01DD3C8B05}" destId="{D270D459-B6C8-47B6-AFA4-26FD5C267D4C}" srcOrd="0" destOrd="0" presId="urn:microsoft.com/office/officeart/2008/layout/VerticalCurvedList"/>
    <dgm:cxn modelId="{DD5F361D-D90B-416D-B658-51F5E1620D04}" type="presParOf" srcId="{D63511BA-4AE6-47AB-B3BD-B331D29FF5FB}" destId="{889D7305-1E13-457D-9613-07B93B6533C5}" srcOrd="5" destOrd="0" presId="urn:microsoft.com/office/officeart/2008/layout/VerticalCurvedList"/>
    <dgm:cxn modelId="{0DE768EE-E36D-4F5A-9BF4-64A1435EABE1}" type="presParOf" srcId="{D63511BA-4AE6-47AB-B3BD-B331D29FF5FB}" destId="{9FCE5F95-EF7F-45F4-897D-BE8F8A7B40B6}" srcOrd="6" destOrd="0" presId="urn:microsoft.com/office/officeart/2008/layout/VerticalCurvedList"/>
    <dgm:cxn modelId="{BB7A2DBB-C9AC-4BB7-BB93-3060A342D2D9}" type="presParOf" srcId="{9FCE5F95-EF7F-45F4-897D-BE8F8A7B40B6}" destId="{A6C227D0-323A-418D-A308-2A7FE697D17A}" srcOrd="0" destOrd="0" presId="urn:microsoft.com/office/officeart/2008/layout/VerticalCurvedList"/>
    <dgm:cxn modelId="{1CC3EF7E-FFB3-4189-9DBC-BBBAE570498D}" type="presParOf" srcId="{D63511BA-4AE6-47AB-B3BD-B331D29FF5FB}" destId="{5E0A0607-2F57-44BF-9C23-F153B2086CD9}" srcOrd="7" destOrd="0" presId="urn:microsoft.com/office/officeart/2008/layout/VerticalCurvedList"/>
    <dgm:cxn modelId="{34578434-08B1-42A7-90A8-AC436EC8F5E5}" type="presParOf" srcId="{D63511BA-4AE6-47AB-B3BD-B331D29FF5FB}" destId="{4E50E94B-521D-4D92-BF92-145B38D8F389}" srcOrd="8" destOrd="0" presId="urn:microsoft.com/office/officeart/2008/layout/VerticalCurvedList"/>
    <dgm:cxn modelId="{725F55A3-355F-4857-A93F-831785B8C6B1}" type="presParOf" srcId="{4E50E94B-521D-4D92-BF92-145B38D8F389}" destId="{81D4F243-6546-47F3-B30D-D0CCB785C2A1}" srcOrd="0" destOrd="0" presId="urn:microsoft.com/office/officeart/2008/layout/VerticalCurvedList"/>
    <dgm:cxn modelId="{13AA9B4F-7C74-4D29-A691-1517218A0AFB}" type="presParOf" srcId="{D63511BA-4AE6-47AB-B3BD-B331D29FF5FB}" destId="{DDC6C885-1D26-41C4-A5E1-099744995104}" srcOrd="9" destOrd="0" presId="urn:microsoft.com/office/officeart/2008/layout/VerticalCurvedList"/>
    <dgm:cxn modelId="{80A37AB6-16FC-496B-B5A7-7CFBAF752AAD}" type="presParOf" srcId="{D63511BA-4AE6-47AB-B3BD-B331D29FF5FB}" destId="{7C941104-9E93-4D17-A3A1-5E7125B78D19}" srcOrd="10" destOrd="0" presId="urn:microsoft.com/office/officeart/2008/layout/VerticalCurvedList"/>
    <dgm:cxn modelId="{5CABECE8-0BCE-417B-9284-9D21101D7193}" type="presParOf" srcId="{7C941104-9E93-4D17-A3A1-5E7125B78D19}" destId="{BDBC6E7C-4261-4627-8A87-DA851EA2FB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198F8-CDEE-443B-AC3D-E8599E679CCB}" type="doc">
      <dgm:prSet loTypeId="urn:microsoft.com/office/officeart/2008/layout/PictureAccentList" loCatId="list" qsTypeId="urn:microsoft.com/office/officeart/2005/8/quickstyle/simple1" qsCatId="simple" csTypeId="urn:microsoft.com/office/officeart/2005/8/colors/accent3_3" csCatId="accent3" phldr="1"/>
      <dgm:spPr/>
      <dgm:t>
        <a:bodyPr/>
        <a:lstStyle/>
        <a:p>
          <a:endParaRPr lang="en-GB"/>
        </a:p>
      </dgm:t>
    </dgm:pt>
    <dgm:pt modelId="{4B60E102-D7C2-47E7-8F28-D43693D358A9}">
      <dgm:prSet phldrT="[Text]"/>
      <dgm:spPr/>
      <dgm:t>
        <a:bodyPr/>
        <a:lstStyle/>
        <a:p>
          <a:r>
            <a:rPr lang="en-GB" dirty="0" smtClean="0"/>
            <a:t>Use cases</a:t>
          </a:r>
          <a:endParaRPr lang="en-GB" dirty="0"/>
        </a:p>
      </dgm:t>
    </dgm:pt>
    <dgm:pt modelId="{D7D59DB6-6AC5-4C6D-BA86-EDDCDCF4F708}" type="parTrans" cxnId="{49249735-FA6C-4F5C-AC13-D47810193246}">
      <dgm:prSet/>
      <dgm:spPr/>
      <dgm:t>
        <a:bodyPr/>
        <a:lstStyle/>
        <a:p>
          <a:endParaRPr lang="en-GB"/>
        </a:p>
      </dgm:t>
    </dgm:pt>
    <dgm:pt modelId="{F1F1D422-3287-49CC-AA05-5FB3CF99084A}" type="sibTrans" cxnId="{49249735-FA6C-4F5C-AC13-D47810193246}">
      <dgm:prSet/>
      <dgm:spPr/>
      <dgm:t>
        <a:bodyPr/>
        <a:lstStyle/>
        <a:p>
          <a:endParaRPr lang="en-GB"/>
        </a:p>
      </dgm:t>
    </dgm:pt>
    <dgm:pt modelId="{B7FC4D3B-9881-4EE8-916F-CB3B40686D7F}">
      <dgm:prSet phldrT="[Text]"/>
      <dgm:spPr/>
      <dgm:t>
        <a:bodyPr/>
        <a:lstStyle/>
        <a:p>
          <a:r>
            <a:rPr lang="en-GB" smtClean="0"/>
            <a:t>Create/Edit/Remove </a:t>
          </a:r>
          <a:r>
            <a:rPr lang="en-GB" dirty="0" smtClean="0"/>
            <a:t>a public service description</a:t>
          </a:r>
          <a:endParaRPr lang="en-GB" dirty="0"/>
        </a:p>
      </dgm:t>
    </dgm:pt>
    <dgm:pt modelId="{E0CAF800-4A80-47DD-A14D-3494DE92BF11}" type="parTrans" cxnId="{21700813-5370-40FD-85F8-E8ADCFAA6187}">
      <dgm:prSet/>
      <dgm:spPr/>
      <dgm:t>
        <a:bodyPr/>
        <a:lstStyle/>
        <a:p>
          <a:endParaRPr lang="en-GB"/>
        </a:p>
      </dgm:t>
    </dgm:pt>
    <dgm:pt modelId="{32125B0B-5C06-4797-B0DC-352C6A5F2BF0}" type="sibTrans" cxnId="{21700813-5370-40FD-85F8-E8ADCFAA6187}">
      <dgm:prSet/>
      <dgm:spPr/>
      <dgm:t>
        <a:bodyPr/>
        <a:lstStyle/>
        <a:p>
          <a:endParaRPr lang="en-GB"/>
        </a:p>
      </dgm:t>
    </dgm:pt>
    <dgm:pt modelId="{9CFA50FB-FC51-4ED1-BF75-E53130494D98}">
      <dgm:prSet phldrT="[Text]"/>
      <dgm:spPr/>
      <dgm:t>
        <a:bodyPr/>
        <a:lstStyle/>
        <a:p>
          <a:r>
            <a:rPr lang="en-GB" dirty="0" smtClean="0"/>
            <a:t>Export public service description</a:t>
          </a:r>
          <a:endParaRPr lang="en-GB" dirty="0"/>
        </a:p>
      </dgm:t>
    </dgm:pt>
    <dgm:pt modelId="{446CD5CC-703E-4EB4-B859-0BED2EFBE29E}" type="parTrans" cxnId="{89E108C0-8B16-4228-A526-B3F4D1C84C20}">
      <dgm:prSet/>
      <dgm:spPr/>
      <dgm:t>
        <a:bodyPr/>
        <a:lstStyle/>
        <a:p>
          <a:endParaRPr lang="en-GB"/>
        </a:p>
      </dgm:t>
    </dgm:pt>
    <dgm:pt modelId="{70288E91-6674-4090-823C-4849A9D545CD}" type="sibTrans" cxnId="{89E108C0-8B16-4228-A526-B3F4D1C84C20}">
      <dgm:prSet/>
      <dgm:spPr/>
      <dgm:t>
        <a:bodyPr/>
        <a:lstStyle/>
        <a:p>
          <a:endParaRPr lang="en-GB"/>
        </a:p>
      </dgm:t>
    </dgm:pt>
    <dgm:pt modelId="{425D051C-B642-4AAD-A261-63187862043C}">
      <dgm:prSet phldrT="[Text]"/>
      <dgm:spPr/>
      <dgm:t>
        <a:bodyPr/>
        <a:lstStyle/>
        <a:p>
          <a:r>
            <a:rPr lang="en-GB" dirty="0" smtClean="0"/>
            <a:t>Search a public service description</a:t>
          </a:r>
          <a:endParaRPr lang="en-GB" dirty="0"/>
        </a:p>
      </dgm:t>
    </dgm:pt>
    <dgm:pt modelId="{6C9EBB8A-5DAE-47B2-884C-1D8506763F95}" type="parTrans" cxnId="{D3A582FF-FFA3-4329-8C17-F040165A66BB}">
      <dgm:prSet/>
      <dgm:spPr/>
      <dgm:t>
        <a:bodyPr/>
        <a:lstStyle/>
        <a:p>
          <a:endParaRPr lang="en-GB"/>
        </a:p>
      </dgm:t>
    </dgm:pt>
    <dgm:pt modelId="{3BCDE87A-2BCF-4F94-8863-3E51D62F709E}" type="sibTrans" cxnId="{D3A582FF-FFA3-4329-8C17-F040165A66BB}">
      <dgm:prSet/>
      <dgm:spPr/>
      <dgm:t>
        <a:bodyPr/>
        <a:lstStyle/>
        <a:p>
          <a:endParaRPr lang="en-GB"/>
        </a:p>
      </dgm:t>
    </dgm:pt>
    <dgm:pt modelId="{2EF0333B-EC6E-4114-B915-DADD2237AD0C}">
      <dgm:prSet phldrT="[Text]"/>
      <dgm:spPr/>
      <dgm:t>
        <a:bodyPr/>
        <a:lstStyle/>
        <a:p>
          <a:r>
            <a:rPr lang="en-GB" dirty="0" smtClean="0"/>
            <a:t>Visualise the saved information</a:t>
          </a:r>
          <a:endParaRPr lang="en-GB" dirty="0"/>
        </a:p>
      </dgm:t>
    </dgm:pt>
    <dgm:pt modelId="{2C568FC8-A6A4-4FFC-B6EC-29C3A39CEC05}" type="parTrans" cxnId="{E403E5AC-B7EC-4CBB-9066-540725170002}">
      <dgm:prSet/>
      <dgm:spPr/>
      <dgm:t>
        <a:bodyPr/>
        <a:lstStyle/>
        <a:p>
          <a:endParaRPr lang="en-GB"/>
        </a:p>
      </dgm:t>
    </dgm:pt>
    <dgm:pt modelId="{1A154CFA-6E86-4DD2-A105-893397FC8471}" type="sibTrans" cxnId="{E403E5AC-B7EC-4CBB-9066-540725170002}">
      <dgm:prSet/>
      <dgm:spPr/>
      <dgm:t>
        <a:bodyPr/>
        <a:lstStyle/>
        <a:p>
          <a:endParaRPr lang="en-GB"/>
        </a:p>
      </dgm:t>
    </dgm:pt>
    <dgm:pt modelId="{6112207B-C06C-488C-A9EF-2161FFACF666}" type="pres">
      <dgm:prSet presAssocID="{8F3198F8-CDEE-443B-AC3D-E8599E679CCB}" presName="layout" presStyleCnt="0">
        <dgm:presLayoutVars>
          <dgm:chMax/>
          <dgm:chPref/>
          <dgm:dir/>
          <dgm:animOne val="branch"/>
          <dgm:animLvl val="lvl"/>
          <dgm:resizeHandles/>
        </dgm:presLayoutVars>
      </dgm:prSet>
      <dgm:spPr/>
      <dgm:t>
        <a:bodyPr/>
        <a:lstStyle/>
        <a:p>
          <a:endParaRPr lang="en-GB"/>
        </a:p>
      </dgm:t>
    </dgm:pt>
    <dgm:pt modelId="{9401A164-0C1D-4D9D-8749-034F58E23DC5}" type="pres">
      <dgm:prSet presAssocID="{4B60E102-D7C2-47E7-8F28-D43693D358A9}" presName="root" presStyleCnt="0">
        <dgm:presLayoutVars>
          <dgm:chMax/>
          <dgm:chPref val="4"/>
        </dgm:presLayoutVars>
      </dgm:prSet>
      <dgm:spPr/>
    </dgm:pt>
    <dgm:pt modelId="{3C72D974-A540-43E9-AA29-F2D344225F76}" type="pres">
      <dgm:prSet presAssocID="{4B60E102-D7C2-47E7-8F28-D43693D358A9}" presName="rootComposite" presStyleCnt="0">
        <dgm:presLayoutVars/>
      </dgm:prSet>
      <dgm:spPr/>
    </dgm:pt>
    <dgm:pt modelId="{C7BD4192-E8ED-4BCE-A584-4B03F9EE97A3}" type="pres">
      <dgm:prSet presAssocID="{4B60E102-D7C2-47E7-8F28-D43693D358A9}" presName="rootText" presStyleLbl="node0" presStyleIdx="0" presStyleCnt="1">
        <dgm:presLayoutVars>
          <dgm:chMax/>
          <dgm:chPref val="4"/>
        </dgm:presLayoutVars>
      </dgm:prSet>
      <dgm:spPr/>
      <dgm:t>
        <a:bodyPr/>
        <a:lstStyle/>
        <a:p>
          <a:endParaRPr lang="en-GB"/>
        </a:p>
      </dgm:t>
    </dgm:pt>
    <dgm:pt modelId="{3604FCA1-F184-402E-82AF-3099F3241904}" type="pres">
      <dgm:prSet presAssocID="{4B60E102-D7C2-47E7-8F28-D43693D358A9}" presName="childShape" presStyleCnt="0">
        <dgm:presLayoutVars>
          <dgm:chMax val="0"/>
          <dgm:chPref val="0"/>
        </dgm:presLayoutVars>
      </dgm:prSet>
      <dgm:spPr/>
    </dgm:pt>
    <dgm:pt modelId="{837F3F30-E109-433D-8C4D-76BC418E155B}" type="pres">
      <dgm:prSet presAssocID="{B7FC4D3B-9881-4EE8-916F-CB3B40686D7F}" presName="childComposite" presStyleCnt="0">
        <dgm:presLayoutVars>
          <dgm:chMax val="0"/>
          <dgm:chPref val="0"/>
        </dgm:presLayoutVars>
      </dgm:prSet>
      <dgm:spPr/>
    </dgm:pt>
    <dgm:pt modelId="{039601DA-A7B2-4579-8C47-B33518284A92}" type="pres">
      <dgm:prSet presAssocID="{B7FC4D3B-9881-4EE8-916F-CB3B40686D7F}" presName="Image" presStyleLbl="node1" presStyleIdx="0" presStyleCnt="4"/>
      <dgm:spPr>
        <a:blipFill rotWithShape="1">
          <a:blip xmlns:r="http://schemas.openxmlformats.org/officeDocument/2006/relationships" r:embed="rId1"/>
          <a:stretch>
            <a:fillRect/>
          </a:stretch>
        </a:blipFill>
      </dgm:spPr>
      <dgm:t>
        <a:bodyPr/>
        <a:lstStyle/>
        <a:p>
          <a:endParaRPr lang="en-GB"/>
        </a:p>
      </dgm:t>
    </dgm:pt>
    <dgm:pt modelId="{4428AF27-3345-4F33-B4B7-B16E6A76E971}" type="pres">
      <dgm:prSet presAssocID="{B7FC4D3B-9881-4EE8-916F-CB3B40686D7F}" presName="childText" presStyleLbl="lnNode1" presStyleIdx="0" presStyleCnt="4">
        <dgm:presLayoutVars>
          <dgm:chMax val="0"/>
          <dgm:chPref val="0"/>
          <dgm:bulletEnabled val="1"/>
        </dgm:presLayoutVars>
      </dgm:prSet>
      <dgm:spPr/>
      <dgm:t>
        <a:bodyPr/>
        <a:lstStyle/>
        <a:p>
          <a:endParaRPr lang="en-GB"/>
        </a:p>
      </dgm:t>
    </dgm:pt>
    <dgm:pt modelId="{E6A0196D-C989-4E34-B8AB-52FE49BFB58A}" type="pres">
      <dgm:prSet presAssocID="{9CFA50FB-FC51-4ED1-BF75-E53130494D98}" presName="childComposite" presStyleCnt="0">
        <dgm:presLayoutVars>
          <dgm:chMax val="0"/>
          <dgm:chPref val="0"/>
        </dgm:presLayoutVars>
      </dgm:prSet>
      <dgm:spPr/>
    </dgm:pt>
    <dgm:pt modelId="{649A34F7-0407-4475-9892-FDA0A0DBA5FD}" type="pres">
      <dgm:prSet presAssocID="{9CFA50FB-FC51-4ED1-BF75-E53130494D98}" presName="Image" presStyleLbl="node1" presStyleIdx="1" presStyleCnt="4"/>
      <dgm:spPr>
        <a:blipFill rotWithShape="1">
          <a:blip xmlns:r="http://schemas.openxmlformats.org/officeDocument/2006/relationships" r:embed="rId2"/>
          <a:stretch>
            <a:fillRect/>
          </a:stretch>
        </a:blipFill>
      </dgm:spPr>
      <dgm:t>
        <a:bodyPr/>
        <a:lstStyle/>
        <a:p>
          <a:endParaRPr lang="en-GB"/>
        </a:p>
      </dgm:t>
    </dgm:pt>
    <dgm:pt modelId="{4DD7E9DD-64C7-449D-97AE-2905938A0F91}" type="pres">
      <dgm:prSet presAssocID="{9CFA50FB-FC51-4ED1-BF75-E53130494D98}" presName="childText" presStyleLbl="lnNode1" presStyleIdx="1" presStyleCnt="4">
        <dgm:presLayoutVars>
          <dgm:chMax val="0"/>
          <dgm:chPref val="0"/>
          <dgm:bulletEnabled val="1"/>
        </dgm:presLayoutVars>
      </dgm:prSet>
      <dgm:spPr/>
      <dgm:t>
        <a:bodyPr/>
        <a:lstStyle/>
        <a:p>
          <a:endParaRPr lang="en-GB"/>
        </a:p>
      </dgm:t>
    </dgm:pt>
    <dgm:pt modelId="{31DDC1ED-2F63-46A3-9FF1-C52769EA889F}" type="pres">
      <dgm:prSet presAssocID="{425D051C-B642-4AAD-A261-63187862043C}" presName="childComposite" presStyleCnt="0">
        <dgm:presLayoutVars>
          <dgm:chMax val="0"/>
          <dgm:chPref val="0"/>
        </dgm:presLayoutVars>
      </dgm:prSet>
      <dgm:spPr/>
    </dgm:pt>
    <dgm:pt modelId="{6A2EBA26-DD8D-49B9-8F06-B7E970E49D0B}" type="pres">
      <dgm:prSet presAssocID="{425D051C-B642-4AAD-A261-63187862043C}" presName="Image" presStyleLbl="node1" presStyleIdx="2" presStyleCnt="4"/>
      <dgm:spPr>
        <a:blipFill rotWithShape="1">
          <a:blip xmlns:r="http://schemas.openxmlformats.org/officeDocument/2006/relationships" r:embed="rId3"/>
          <a:stretch>
            <a:fillRect/>
          </a:stretch>
        </a:blipFill>
      </dgm:spPr>
      <dgm:t>
        <a:bodyPr/>
        <a:lstStyle/>
        <a:p>
          <a:endParaRPr lang="en-GB"/>
        </a:p>
      </dgm:t>
    </dgm:pt>
    <dgm:pt modelId="{32A3546C-68F3-47FC-A0B4-171103F9E8A1}" type="pres">
      <dgm:prSet presAssocID="{425D051C-B642-4AAD-A261-63187862043C}" presName="childText" presStyleLbl="lnNode1" presStyleIdx="2" presStyleCnt="4">
        <dgm:presLayoutVars>
          <dgm:chMax val="0"/>
          <dgm:chPref val="0"/>
          <dgm:bulletEnabled val="1"/>
        </dgm:presLayoutVars>
      </dgm:prSet>
      <dgm:spPr/>
      <dgm:t>
        <a:bodyPr/>
        <a:lstStyle/>
        <a:p>
          <a:endParaRPr lang="en-GB"/>
        </a:p>
      </dgm:t>
    </dgm:pt>
    <dgm:pt modelId="{3EDDEEDF-7C95-4491-A910-E244D3EE0F95}" type="pres">
      <dgm:prSet presAssocID="{2EF0333B-EC6E-4114-B915-DADD2237AD0C}" presName="childComposite" presStyleCnt="0">
        <dgm:presLayoutVars>
          <dgm:chMax val="0"/>
          <dgm:chPref val="0"/>
        </dgm:presLayoutVars>
      </dgm:prSet>
      <dgm:spPr/>
    </dgm:pt>
    <dgm:pt modelId="{7940F37E-B034-46D5-9838-883A8889EEDD}" type="pres">
      <dgm:prSet presAssocID="{2EF0333B-EC6E-4114-B915-DADD2237AD0C}" presName="Image" presStyleLbl="node1" presStyleIdx="3" presStyleCnt="4"/>
      <dgm:spPr>
        <a:blipFill rotWithShape="1">
          <a:blip xmlns:r="http://schemas.openxmlformats.org/officeDocument/2006/relationships" r:embed="rId4"/>
          <a:stretch>
            <a:fillRect/>
          </a:stretch>
        </a:blipFill>
      </dgm:spPr>
      <dgm:t>
        <a:bodyPr/>
        <a:lstStyle/>
        <a:p>
          <a:endParaRPr lang="en-GB"/>
        </a:p>
      </dgm:t>
    </dgm:pt>
    <dgm:pt modelId="{E82DC3DF-490D-47AD-A532-13062419A8F5}" type="pres">
      <dgm:prSet presAssocID="{2EF0333B-EC6E-4114-B915-DADD2237AD0C}" presName="childText" presStyleLbl="lnNode1" presStyleIdx="3" presStyleCnt="4">
        <dgm:presLayoutVars>
          <dgm:chMax val="0"/>
          <dgm:chPref val="0"/>
          <dgm:bulletEnabled val="1"/>
        </dgm:presLayoutVars>
      </dgm:prSet>
      <dgm:spPr/>
      <dgm:t>
        <a:bodyPr/>
        <a:lstStyle/>
        <a:p>
          <a:endParaRPr lang="en-GB"/>
        </a:p>
      </dgm:t>
    </dgm:pt>
  </dgm:ptLst>
  <dgm:cxnLst>
    <dgm:cxn modelId="{32FE6037-CDB8-44B8-8335-217F8919343C}" type="presOf" srcId="{9CFA50FB-FC51-4ED1-BF75-E53130494D98}" destId="{4DD7E9DD-64C7-449D-97AE-2905938A0F91}" srcOrd="0" destOrd="0" presId="urn:microsoft.com/office/officeart/2008/layout/PictureAccentList"/>
    <dgm:cxn modelId="{E403E5AC-B7EC-4CBB-9066-540725170002}" srcId="{4B60E102-D7C2-47E7-8F28-D43693D358A9}" destId="{2EF0333B-EC6E-4114-B915-DADD2237AD0C}" srcOrd="3" destOrd="0" parTransId="{2C568FC8-A6A4-4FFC-B6EC-29C3A39CEC05}" sibTransId="{1A154CFA-6E86-4DD2-A105-893397FC8471}"/>
    <dgm:cxn modelId="{EDBB2470-DC48-4406-A3BA-EB4CF592CD5A}" type="presOf" srcId="{2EF0333B-EC6E-4114-B915-DADD2237AD0C}" destId="{E82DC3DF-490D-47AD-A532-13062419A8F5}" srcOrd="0" destOrd="0" presId="urn:microsoft.com/office/officeart/2008/layout/PictureAccentList"/>
    <dgm:cxn modelId="{21700813-5370-40FD-85F8-E8ADCFAA6187}" srcId="{4B60E102-D7C2-47E7-8F28-D43693D358A9}" destId="{B7FC4D3B-9881-4EE8-916F-CB3B40686D7F}" srcOrd="0" destOrd="0" parTransId="{E0CAF800-4A80-47DD-A14D-3494DE92BF11}" sibTransId="{32125B0B-5C06-4797-B0DC-352C6A5F2BF0}"/>
    <dgm:cxn modelId="{D484D4C3-E364-4427-BE65-63B5A5F2B55A}" type="presOf" srcId="{425D051C-B642-4AAD-A261-63187862043C}" destId="{32A3546C-68F3-47FC-A0B4-171103F9E8A1}" srcOrd="0" destOrd="0" presId="urn:microsoft.com/office/officeart/2008/layout/PictureAccentList"/>
    <dgm:cxn modelId="{89E108C0-8B16-4228-A526-B3F4D1C84C20}" srcId="{4B60E102-D7C2-47E7-8F28-D43693D358A9}" destId="{9CFA50FB-FC51-4ED1-BF75-E53130494D98}" srcOrd="1" destOrd="0" parTransId="{446CD5CC-703E-4EB4-B859-0BED2EFBE29E}" sibTransId="{70288E91-6674-4090-823C-4849A9D545CD}"/>
    <dgm:cxn modelId="{227C2E99-FBB9-419C-BAE3-AD6B978E7A3D}" type="presOf" srcId="{4B60E102-D7C2-47E7-8F28-D43693D358A9}" destId="{C7BD4192-E8ED-4BCE-A584-4B03F9EE97A3}" srcOrd="0" destOrd="0" presId="urn:microsoft.com/office/officeart/2008/layout/PictureAccentList"/>
    <dgm:cxn modelId="{90AE364C-83AF-437E-80C6-1AD6AD1A55C6}" type="presOf" srcId="{B7FC4D3B-9881-4EE8-916F-CB3B40686D7F}" destId="{4428AF27-3345-4F33-B4B7-B16E6A76E971}" srcOrd="0" destOrd="0" presId="urn:microsoft.com/office/officeart/2008/layout/PictureAccentList"/>
    <dgm:cxn modelId="{ADBEF3F0-8E10-499C-A7F3-0201DB3F43BA}" type="presOf" srcId="{8F3198F8-CDEE-443B-AC3D-E8599E679CCB}" destId="{6112207B-C06C-488C-A9EF-2161FFACF666}" srcOrd="0" destOrd="0" presId="urn:microsoft.com/office/officeart/2008/layout/PictureAccentList"/>
    <dgm:cxn modelId="{D3A582FF-FFA3-4329-8C17-F040165A66BB}" srcId="{4B60E102-D7C2-47E7-8F28-D43693D358A9}" destId="{425D051C-B642-4AAD-A261-63187862043C}" srcOrd="2" destOrd="0" parTransId="{6C9EBB8A-5DAE-47B2-884C-1D8506763F95}" sibTransId="{3BCDE87A-2BCF-4F94-8863-3E51D62F709E}"/>
    <dgm:cxn modelId="{49249735-FA6C-4F5C-AC13-D47810193246}" srcId="{8F3198F8-CDEE-443B-AC3D-E8599E679CCB}" destId="{4B60E102-D7C2-47E7-8F28-D43693D358A9}" srcOrd="0" destOrd="0" parTransId="{D7D59DB6-6AC5-4C6D-BA86-EDDCDCF4F708}" sibTransId="{F1F1D422-3287-49CC-AA05-5FB3CF99084A}"/>
    <dgm:cxn modelId="{41971897-3865-4CB0-850B-02263E428674}" type="presParOf" srcId="{6112207B-C06C-488C-A9EF-2161FFACF666}" destId="{9401A164-0C1D-4D9D-8749-034F58E23DC5}" srcOrd="0" destOrd="0" presId="urn:microsoft.com/office/officeart/2008/layout/PictureAccentList"/>
    <dgm:cxn modelId="{DDB2D64A-8A63-41CA-89FA-737A0CEBC363}" type="presParOf" srcId="{9401A164-0C1D-4D9D-8749-034F58E23DC5}" destId="{3C72D974-A540-43E9-AA29-F2D344225F76}" srcOrd="0" destOrd="0" presId="urn:microsoft.com/office/officeart/2008/layout/PictureAccentList"/>
    <dgm:cxn modelId="{2DFE50DC-7963-49F9-AD9C-20C5CB73A21D}" type="presParOf" srcId="{3C72D974-A540-43E9-AA29-F2D344225F76}" destId="{C7BD4192-E8ED-4BCE-A584-4B03F9EE97A3}" srcOrd="0" destOrd="0" presId="urn:microsoft.com/office/officeart/2008/layout/PictureAccentList"/>
    <dgm:cxn modelId="{6B5829CC-5317-4C53-8F37-CA4A40375220}" type="presParOf" srcId="{9401A164-0C1D-4D9D-8749-034F58E23DC5}" destId="{3604FCA1-F184-402E-82AF-3099F3241904}" srcOrd="1" destOrd="0" presId="urn:microsoft.com/office/officeart/2008/layout/PictureAccentList"/>
    <dgm:cxn modelId="{91CE3D7B-61E7-4742-91DC-F5D8C178A8C9}" type="presParOf" srcId="{3604FCA1-F184-402E-82AF-3099F3241904}" destId="{837F3F30-E109-433D-8C4D-76BC418E155B}" srcOrd="0" destOrd="0" presId="urn:microsoft.com/office/officeart/2008/layout/PictureAccentList"/>
    <dgm:cxn modelId="{E6D7DDCD-50A1-4E58-9C74-006743E6435A}" type="presParOf" srcId="{837F3F30-E109-433D-8C4D-76BC418E155B}" destId="{039601DA-A7B2-4579-8C47-B33518284A92}" srcOrd="0" destOrd="0" presId="urn:microsoft.com/office/officeart/2008/layout/PictureAccentList"/>
    <dgm:cxn modelId="{05757ED0-B0D6-4DCB-A18D-50EA258B4D71}" type="presParOf" srcId="{837F3F30-E109-433D-8C4D-76BC418E155B}" destId="{4428AF27-3345-4F33-B4B7-B16E6A76E971}" srcOrd="1" destOrd="0" presId="urn:microsoft.com/office/officeart/2008/layout/PictureAccentList"/>
    <dgm:cxn modelId="{C80EFCAC-1F2D-4504-9687-1DADAC29D22E}" type="presParOf" srcId="{3604FCA1-F184-402E-82AF-3099F3241904}" destId="{E6A0196D-C989-4E34-B8AB-52FE49BFB58A}" srcOrd="1" destOrd="0" presId="urn:microsoft.com/office/officeart/2008/layout/PictureAccentList"/>
    <dgm:cxn modelId="{A9FC63E2-843E-4C10-A7D3-422859CF741B}" type="presParOf" srcId="{E6A0196D-C989-4E34-B8AB-52FE49BFB58A}" destId="{649A34F7-0407-4475-9892-FDA0A0DBA5FD}" srcOrd="0" destOrd="0" presId="urn:microsoft.com/office/officeart/2008/layout/PictureAccentList"/>
    <dgm:cxn modelId="{75B206C1-65F4-4C61-B9C1-A53203418798}" type="presParOf" srcId="{E6A0196D-C989-4E34-B8AB-52FE49BFB58A}" destId="{4DD7E9DD-64C7-449D-97AE-2905938A0F91}" srcOrd="1" destOrd="0" presId="urn:microsoft.com/office/officeart/2008/layout/PictureAccentList"/>
    <dgm:cxn modelId="{732A5927-25A7-41B7-8BF3-C4B88C0C3369}" type="presParOf" srcId="{3604FCA1-F184-402E-82AF-3099F3241904}" destId="{31DDC1ED-2F63-46A3-9FF1-C52769EA889F}" srcOrd="2" destOrd="0" presId="urn:microsoft.com/office/officeart/2008/layout/PictureAccentList"/>
    <dgm:cxn modelId="{10D41F80-EC89-4EDD-A559-5B4D99441B11}" type="presParOf" srcId="{31DDC1ED-2F63-46A3-9FF1-C52769EA889F}" destId="{6A2EBA26-DD8D-49B9-8F06-B7E970E49D0B}" srcOrd="0" destOrd="0" presId="urn:microsoft.com/office/officeart/2008/layout/PictureAccentList"/>
    <dgm:cxn modelId="{6D937CB9-E611-4EAE-BDD4-65563B7E4BBD}" type="presParOf" srcId="{31DDC1ED-2F63-46A3-9FF1-C52769EA889F}" destId="{32A3546C-68F3-47FC-A0B4-171103F9E8A1}" srcOrd="1" destOrd="0" presId="urn:microsoft.com/office/officeart/2008/layout/PictureAccentList"/>
    <dgm:cxn modelId="{6861C63D-A0CE-48D0-B393-AD992862AFC7}" type="presParOf" srcId="{3604FCA1-F184-402E-82AF-3099F3241904}" destId="{3EDDEEDF-7C95-4491-A910-E244D3EE0F95}" srcOrd="3" destOrd="0" presId="urn:microsoft.com/office/officeart/2008/layout/PictureAccentList"/>
    <dgm:cxn modelId="{712EA4D7-63FB-439E-B36A-81DB68DD4D98}" type="presParOf" srcId="{3EDDEEDF-7C95-4491-A910-E244D3EE0F95}" destId="{7940F37E-B034-46D5-9838-883A8889EEDD}" srcOrd="0" destOrd="0" presId="urn:microsoft.com/office/officeart/2008/layout/PictureAccentList"/>
    <dgm:cxn modelId="{EA0C4E1C-B6EF-4F8F-AED1-1AC75C6DCCD0}" type="presParOf" srcId="{3EDDEEDF-7C95-4491-A910-E244D3EE0F95}" destId="{E82DC3DF-490D-47AD-A532-13062419A8F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999EDD-E65B-47E7-9EA4-72200757D02C}" type="doc">
      <dgm:prSet loTypeId="urn:microsoft.com/office/officeart/2005/8/layout/hChevron3" loCatId="process" qsTypeId="urn:microsoft.com/office/officeart/2005/8/quickstyle/simple1" qsCatId="simple" csTypeId="urn:microsoft.com/office/officeart/2005/8/colors/accent3_3" csCatId="accent3" phldr="1"/>
      <dgm:spPr/>
    </dgm:pt>
    <dgm:pt modelId="{C0726D84-EF97-4BAA-9890-A690E2502E70}">
      <dgm:prSet phldrT="[Text]" custT="1"/>
      <dgm:spPr/>
      <dgm:t>
        <a:bodyPr/>
        <a:lstStyle/>
        <a:p>
          <a:r>
            <a:rPr lang="en-GB" sz="1400" dirty="0" smtClean="0"/>
            <a:t>Implement all classes and reflect changes of the revised CPSV-AP</a:t>
          </a:r>
          <a:endParaRPr lang="en-GB" sz="1400" dirty="0"/>
        </a:p>
      </dgm:t>
    </dgm:pt>
    <dgm:pt modelId="{344F7F06-E67E-42D0-BEAA-605E74F411C5}" type="parTrans" cxnId="{9CD14EB3-B8A4-48DA-ACEC-0F2A61B5AC6E}">
      <dgm:prSet/>
      <dgm:spPr/>
      <dgm:t>
        <a:bodyPr/>
        <a:lstStyle/>
        <a:p>
          <a:endParaRPr lang="en-GB"/>
        </a:p>
      </dgm:t>
    </dgm:pt>
    <dgm:pt modelId="{2016A55F-68D2-4700-A600-ED09F6041CD8}" type="sibTrans" cxnId="{9CD14EB3-B8A4-48DA-ACEC-0F2A61B5AC6E}">
      <dgm:prSet/>
      <dgm:spPr/>
      <dgm:t>
        <a:bodyPr/>
        <a:lstStyle/>
        <a:p>
          <a:endParaRPr lang="en-GB"/>
        </a:p>
      </dgm:t>
    </dgm:pt>
    <dgm:pt modelId="{9B793438-9A86-485E-9B1D-DD4DF84C1D20}">
      <dgm:prSet phldrT="[Text]" custT="1"/>
      <dgm:spPr/>
      <dgm:t>
        <a:bodyPr/>
        <a:lstStyle/>
        <a:p>
          <a:r>
            <a:rPr lang="en-GB" sz="1400" dirty="0" smtClean="0"/>
            <a:t>Evaluate the proposed changes and implement them</a:t>
          </a:r>
          <a:endParaRPr lang="en-GB" sz="1400" dirty="0"/>
        </a:p>
      </dgm:t>
    </dgm:pt>
    <dgm:pt modelId="{B0E3240C-1FC4-4728-BD48-56292DA74D90}" type="parTrans" cxnId="{3A7706A4-48D0-452A-A214-B02B4DD7EFE2}">
      <dgm:prSet/>
      <dgm:spPr/>
      <dgm:t>
        <a:bodyPr/>
        <a:lstStyle/>
        <a:p>
          <a:endParaRPr lang="en-GB"/>
        </a:p>
      </dgm:t>
    </dgm:pt>
    <dgm:pt modelId="{830473C8-6883-44C0-A822-920168CC8306}" type="sibTrans" cxnId="{3A7706A4-48D0-452A-A214-B02B4DD7EFE2}">
      <dgm:prSet/>
      <dgm:spPr/>
      <dgm:t>
        <a:bodyPr/>
        <a:lstStyle/>
        <a:p>
          <a:endParaRPr lang="en-GB"/>
        </a:p>
      </dgm:t>
    </dgm:pt>
    <dgm:pt modelId="{832902D2-F24F-46D1-AA4D-B6A020E17CBD}">
      <dgm:prSet phldrT="[Text]" custT="1"/>
      <dgm:spPr/>
      <dgm:t>
        <a:bodyPr/>
        <a:lstStyle/>
        <a:p>
          <a:pPr algn="ctr"/>
          <a:r>
            <a:rPr lang="en-GB" sz="1600" dirty="0" smtClean="0"/>
            <a:t>Use the test implementations in the organized pilots</a:t>
          </a:r>
          <a:endParaRPr lang="en-GB" sz="1600" dirty="0"/>
        </a:p>
      </dgm:t>
    </dgm:pt>
    <dgm:pt modelId="{D4DEC348-BC0F-4606-A2F5-D470A15F0866}" type="parTrans" cxnId="{50C1B68B-0098-4002-BDB4-0F25CB54FC17}">
      <dgm:prSet/>
      <dgm:spPr/>
      <dgm:t>
        <a:bodyPr/>
        <a:lstStyle/>
        <a:p>
          <a:endParaRPr lang="en-GB"/>
        </a:p>
      </dgm:t>
    </dgm:pt>
    <dgm:pt modelId="{0251973B-1460-4A5E-B167-BDE873C05800}" type="sibTrans" cxnId="{50C1B68B-0098-4002-BDB4-0F25CB54FC17}">
      <dgm:prSet/>
      <dgm:spPr/>
      <dgm:t>
        <a:bodyPr/>
        <a:lstStyle/>
        <a:p>
          <a:endParaRPr lang="en-GB"/>
        </a:p>
      </dgm:t>
    </dgm:pt>
    <dgm:pt modelId="{BE1CAFD4-471D-4D87-86DE-52D6741B0384}" type="pres">
      <dgm:prSet presAssocID="{1C999EDD-E65B-47E7-9EA4-72200757D02C}" presName="Name0" presStyleCnt="0">
        <dgm:presLayoutVars>
          <dgm:dir/>
          <dgm:resizeHandles val="exact"/>
        </dgm:presLayoutVars>
      </dgm:prSet>
      <dgm:spPr/>
    </dgm:pt>
    <dgm:pt modelId="{AD7305B6-EF7D-4460-A512-442C852A9DBF}" type="pres">
      <dgm:prSet presAssocID="{C0726D84-EF97-4BAA-9890-A690E2502E70}" presName="parTxOnly" presStyleLbl="node1" presStyleIdx="0" presStyleCnt="3" custScaleY="108170">
        <dgm:presLayoutVars>
          <dgm:bulletEnabled val="1"/>
        </dgm:presLayoutVars>
      </dgm:prSet>
      <dgm:spPr/>
      <dgm:t>
        <a:bodyPr/>
        <a:lstStyle/>
        <a:p>
          <a:endParaRPr lang="en-GB"/>
        </a:p>
      </dgm:t>
    </dgm:pt>
    <dgm:pt modelId="{BC4F8266-F641-49A2-AA4E-959DFC489812}" type="pres">
      <dgm:prSet presAssocID="{2016A55F-68D2-4700-A600-ED09F6041CD8}" presName="parSpace" presStyleCnt="0"/>
      <dgm:spPr/>
    </dgm:pt>
    <dgm:pt modelId="{84DCFAB0-D252-4437-8BC8-79034E02ABFE}" type="pres">
      <dgm:prSet presAssocID="{9B793438-9A86-485E-9B1D-DD4DF84C1D20}" presName="parTxOnly" presStyleLbl="node1" presStyleIdx="1" presStyleCnt="3" custScaleY="108170">
        <dgm:presLayoutVars>
          <dgm:bulletEnabled val="1"/>
        </dgm:presLayoutVars>
      </dgm:prSet>
      <dgm:spPr/>
      <dgm:t>
        <a:bodyPr/>
        <a:lstStyle/>
        <a:p>
          <a:endParaRPr lang="en-GB"/>
        </a:p>
      </dgm:t>
    </dgm:pt>
    <dgm:pt modelId="{18EEBE33-55E5-4541-A573-7747A2C6F20F}" type="pres">
      <dgm:prSet presAssocID="{830473C8-6883-44C0-A822-920168CC8306}" presName="parSpace" presStyleCnt="0"/>
      <dgm:spPr/>
    </dgm:pt>
    <dgm:pt modelId="{FF383711-30E1-43B8-A716-81EA4C502531}" type="pres">
      <dgm:prSet presAssocID="{832902D2-F24F-46D1-AA4D-B6A020E17CBD}" presName="parTxOnly" presStyleLbl="node1" presStyleIdx="2" presStyleCnt="3" custScaleY="108170">
        <dgm:presLayoutVars>
          <dgm:bulletEnabled val="1"/>
        </dgm:presLayoutVars>
      </dgm:prSet>
      <dgm:spPr/>
      <dgm:t>
        <a:bodyPr/>
        <a:lstStyle/>
        <a:p>
          <a:endParaRPr lang="en-GB"/>
        </a:p>
      </dgm:t>
    </dgm:pt>
  </dgm:ptLst>
  <dgm:cxnLst>
    <dgm:cxn modelId="{397EF3CB-A8C9-4AF1-B2B5-D1E2D41A8201}" type="presOf" srcId="{C0726D84-EF97-4BAA-9890-A690E2502E70}" destId="{AD7305B6-EF7D-4460-A512-442C852A9DBF}" srcOrd="0" destOrd="0" presId="urn:microsoft.com/office/officeart/2005/8/layout/hChevron3"/>
    <dgm:cxn modelId="{36EAC269-FA35-4310-8827-9861B9D92DB7}" type="presOf" srcId="{1C999EDD-E65B-47E7-9EA4-72200757D02C}" destId="{BE1CAFD4-471D-4D87-86DE-52D6741B0384}" srcOrd="0" destOrd="0" presId="urn:microsoft.com/office/officeart/2005/8/layout/hChevron3"/>
    <dgm:cxn modelId="{3A7706A4-48D0-452A-A214-B02B4DD7EFE2}" srcId="{1C999EDD-E65B-47E7-9EA4-72200757D02C}" destId="{9B793438-9A86-485E-9B1D-DD4DF84C1D20}" srcOrd="1" destOrd="0" parTransId="{B0E3240C-1FC4-4728-BD48-56292DA74D90}" sibTransId="{830473C8-6883-44C0-A822-920168CC8306}"/>
    <dgm:cxn modelId="{0D956AEB-95DD-4084-81B3-9209FFE74DBA}" type="presOf" srcId="{832902D2-F24F-46D1-AA4D-B6A020E17CBD}" destId="{FF383711-30E1-43B8-A716-81EA4C502531}" srcOrd="0" destOrd="0" presId="urn:microsoft.com/office/officeart/2005/8/layout/hChevron3"/>
    <dgm:cxn modelId="{4C3B9B6C-7AF3-487F-8152-FAA124D69034}" type="presOf" srcId="{9B793438-9A86-485E-9B1D-DD4DF84C1D20}" destId="{84DCFAB0-D252-4437-8BC8-79034E02ABFE}" srcOrd="0" destOrd="0" presId="urn:microsoft.com/office/officeart/2005/8/layout/hChevron3"/>
    <dgm:cxn modelId="{9CD14EB3-B8A4-48DA-ACEC-0F2A61B5AC6E}" srcId="{1C999EDD-E65B-47E7-9EA4-72200757D02C}" destId="{C0726D84-EF97-4BAA-9890-A690E2502E70}" srcOrd="0" destOrd="0" parTransId="{344F7F06-E67E-42D0-BEAA-605E74F411C5}" sibTransId="{2016A55F-68D2-4700-A600-ED09F6041CD8}"/>
    <dgm:cxn modelId="{50C1B68B-0098-4002-BDB4-0F25CB54FC17}" srcId="{1C999EDD-E65B-47E7-9EA4-72200757D02C}" destId="{832902D2-F24F-46D1-AA4D-B6A020E17CBD}" srcOrd="2" destOrd="0" parTransId="{D4DEC348-BC0F-4606-A2F5-D470A15F0866}" sibTransId="{0251973B-1460-4A5E-B167-BDE873C05800}"/>
    <dgm:cxn modelId="{D1F69B1A-7D44-4646-A1C7-F8998D0EF7C7}" type="presParOf" srcId="{BE1CAFD4-471D-4D87-86DE-52D6741B0384}" destId="{AD7305B6-EF7D-4460-A512-442C852A9DBF}" srcOrd="0" destOrd="0" presId="urn:microsoft.com/office/officeart/2005/8/layout/hChevron3"/>
    <dgm:cxn modelId="{51BBCA7C-2473-4A66-B9C0-9C5274E6E1A5}" type="presParOf" srcId="{BE1CAFD4-471D-4D87-86DE-52D6741B0384}" destId="{BC4F8266-F641-49A2-AA4E-959DFC489812}" srcOrd="1" destOrd="0" presId="urn:microsoft.com/office/officeart/2005/8/layout/hChevron3"/>
    <dgm:cxn modelId="{3C758521-32ED-4048-A87C-571E2020A9A3}" type="presParOf" srcId="{BE1CAFD4-471D-4D87-86DE-52D6741B0384}" destId="{84DCFAB0-D252-4437-8BC8-79034E02ABFE}" srcOrd="2" destOrd="0" presId="urn:microsoft.com/office/officeart/2005/8/layout/hChevron3"/>
    <dgm:cxn modelId="{76D16AFF-7202-4A77-8112-9A6D309D6112}" type="presParOf" srcId="{BE1CAFD4-471D-4D87-86DE-52D6741B0384}" destId="{18EEBE33-55E5-4541-A573-7747A2C6F20F}" srcOrd="3" destOrd="0" presId="urn:microsoft.com/office/officeart/2005/8/layout/hChevron3"/>
    <dgm:cxn modelId="{0A3E5208-600D-4C4A-8733-1CC89AEB44AC}" type="presParOf" srcId="{BE1CAFD4-471D-4D87-86DE-52D6741B0384}" destId="{FF383711-30E1-43B8-A716-81EA4C50253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3198F8-CDEE-443B-AC3D-E8599E679CCB}" type="doc">
      <dgm:prSet loTypeId="urn:microsoft.com/office/officeart/2008/layout/PictureAccentList" loCatId="list" qsTypeId="urn:microsoft.com/office/officeart/2005/8/quickstyle/simple1" qsCatId="simple" csTypeId="urn:microsoft.com/office/officeart/2005/8/colors/accent3_3" csCatId="accent3" phldr="1"/>
      <dgm:spPr/>
      <dgm:t>
        <a:bodyPr/>
        <a:lstStyle/>
        <a:p>
          <a:endParaRPr lang="en-GB"/>
        </a:p>
      </dgm:t>
    </dgm:pt>
    <dgm:pt modelId="{4B60E102-D7C2-47E7-8F28-D43693D358A9}">
      <dgm:prSet phldrT="[Text]"/>
      <dgm:spPr/>
      <dgm:t>
        <a:bodyPr/>
        <a:lstStyle/>
        <a:p>
          <a:r>
            <a:rPr lang="en-GB" dirty="0" smtClean="0"/>
            <a:t>Use case</a:t>
          </a:r>
          <a:endParaRPr lang="en-GB" dirty="0"/>
        </a:p>
      </dgm:t>
    </dgm:pt>
    <dgm:pt modelId="{D7D59DB6-6AC5-4C6D-BA86-EDDCDCF4F708}" type="parTrans" cxnId="{49249735-FA6C-4F5C-AC13-D47810193246}">
      <dgm:prSet/>
      <dgm:spPr/>
      <dgm:t>
        <a:bodyPr/>
        <a:lstStyle/>
        <a:p>
          <a:endParaRPr lang="en-GB"/>
        </a:p>
      </dgm:t>
    </dgm:pt>
    <dgm:pt modelId="{F1F1D422-3287-49CC-AA05-5FB3CF99084A}" type="sibTrans" cxnId="{49249735-FA6C-4F5C-AC13-D47810193246}">
      <dgm:prSet/>
      <dgm:spPr/>
      <dgm:t>
        <a:bodyPr/>
        <a:lstStyle/>
        <a:p>
          <a:endParaRPr lang="en-GB"/>
        </a:p>
      </dgm:t>
    </dgm:pt>
    <dgm:pt modelId="{B7FC4D3B-9881-4EE8-916F-CB3B40686D7F}">
      <dgm:prSet phldrT="[Text]"/>
      <dgm:spPr/>
      <dgm:t>
        <a:bodyPr/>
        <a:lstStyle/>
        <a:p>
          <a:r>
            <a:rPr lang="en-GB" dirty="0" smtClean="0"/>
            <a:t>Validate a public service description</a:t>
          </a:r>
          <a:endParaRPr lang="en-GB" dirty="0"/>
        </a:p>
      </dgm:t>
    </dgm:pt>
    <dgm:pt modelId="{E0CAF800-4A80-47DD-A14D-3494DE92BF11}" type="parTrans" cxnId="{21700813-5370-40FD-85F8-E8ADCFAA6187}">
      <dgm:prSet/>
      <dgm:spPr/>
      <dgm:t>
        <a:bodyPr/>
        <a:lstStyle/>
        <a:p>
          <a:endParaRPr lang="en-GB"/>
        </a:p>
      </dgm:t>
    </dgm:pt>
    <dgm:pt modelId="{32125B0B-5C06-4797-B0DC-352C6A5F2BF0}" type="sibTrans" cxnId="{21700813-5370-40FD-85F8-E8ADCFAA6187}">
      <dgm:prSet/>
      <dgm:spPr/>
      <dgm:t>
        <a:bodyPr/>
        <a:lstStyle/>
        <a:p>
          <a:endParaRPr lang="en-GB"/>
        </a:p>
      </dgm:t>
    </dgm:pt>
    <dgm:pt modelId="{6112207B-C06C-488C-A9EF-2161FFACF666}" type="pres">
      <dgm:prSet presAssocID="{8F3198F8-CDEE-443B-AC3D-E8599E679CCB}" presName="layout" presStyleCnt="0">
        <dgm:presLayoutVars>
          <dgm:chMax/>
          <dgm:chPref/>
          <dgm:dir/>
          <dgm:animOne val="branch"/>
          <dgm:animLvl val="lvl"/>
          <dgm:resizeHandles/>
        </dgm:presLayoutVars>
      </dgm:prSet>
      <dgm:spPr/>
      <dgm:t>
        <a:bodyPr/>
        <a:lstStyle/>
        <a:p>
          <a:endParaRPr lang="en-GB"/>
        </a:p>
      </dgm:t>
    </dgm:pt>
    <dgm:pt modelId="{9401A164-0C1D-4D9D-8749-034F58E23DC5}" type="pres">
      <dgm:prSet presAssocID="{4B60E102-D7C2-47E7-8F28-D43693D358A9}" presName="root" presStyleCnt="0">
        <dgm:presLayoutVars>
          <dgm:chMax/>
          <dgm:chPref val="4"/>
        </dgm:presLayoutVars>
      </dgm:prSet>
      <dgm:spPr/>
    </dgm:pt>
    <dgm:pt modelId="{3C72D974-A540-43E9-AA29-F2D344225F76}" type="pres">
      <dgm:prSet presAssocID="{4B60E102-D7C2-47E7-8F28-D43693D358A9}" presName="rootComposite" presStyleCnt="0">
        <dgm:presLayoutVars/>
      </dgm:prSet>
      <dgm:spPr/>
    </dgm:pt>
    <dgm:pt modelId="{C7BD4192-E8ED-4BCE-A584-4B03F9EE97A3}" type="pres">
      <dgm:prSet presAssocID="{4B60E102-D7C2-47E7-8F28-D43693D358A9}" presName="rootText" presStyleLbl="node0" presStyleIdx="0" presStyleCnt="1">
        <dgm:presLayoutVars>
          <dgm:chMax/>
          <dgm:chPref val="4"/>
        </dgm:presLayoutVars>
      </dgm:prSet>
      <dgm:spPr/>
      <dgm:t>
        <a:bodyPr/>
        <a:lstStyle/>
        <a:p>
          <a:endParaRPr lang="en-GB"/>
        </a:p>
      </dgm:t>
    </dgm:pt>
    <dgm:pt modelId="{3604FCA1-F184-402E-82AF-3099F3241904}" type="pres">
      <dgm:prSet presAssocID="{4B60E102-D7C2-47E7-8F28-D43693D358A9}" presName="childShape" presStyleCnt="0">
        <dgm:presLayoutVars>
          <dgm:chMax val="0"/>
          <dgm:chPref val="0"/>
        </dgm:presLayoutVars>
      </dgm:prSet>
      <dgm:spPr/>
    </dgm:pt>
    <dgm:pt modelId="{837F3F30-E109-433D-8C4D-76BC418E155B}" type="pres">
      <dgm:prSet presAssocID="{B7FC4D3B-9881-4EE8-916F-CB3B40686D7F}" presName="childComposite" presStyleCnt="0">
        <dgm:presLayoutVars>
          <dgm:chMax val="0"/>
          <dgm:chPref val="0"/>
        </dgm:presLayoutVars>
      </dgm:prSet>
      <dgm:spPr/>
    </dgm:pt>
    <dgm:pt modelId="{039601DA-A7B2-4579-8C47-B33518284A92}" type="pres">
      <dgm:prSet presAssocID="{B7FC4D3B-9881-4EE8-916F-CB3B40686D7F}" presName="Image" presStyleLbl="node1" presStyleIdx="0" presStyleCnt="1"/>
      <dgm:spPr>
        <a:blipFill rotWithShape="1">
          <a:blip xmlns:r="http://schemas.openxmlformats.org/officeDocument/2006/relationships" r:embed="rId1"/>
          <a:stretch>
            <a:fillRect/>
          </a:stretch>
        </a:blipFill>
      </dgm:spPr>
      <dgm:t>
        <a:bodyPr/>
        <a:lstStyle/>
        <a:p>
          <a:endParaRPr lang="en-GB"/>
        </a:p>
      </dgm:t>
    </dgm:pt>
    <dgm:pt modelId="{4428AF27-3345-4F33-B4B7-B16E6A76E971}" type="pres">
      <dgm:prSet presAssocID="{B7FC4D3B-9881-4EE8-916F-CB3B40686D7F}" presName="childText" presStyleLbl="lnNode1" presStyleIdx="0" presStyleCnt="1">
        <dgm:presLayoutVars>
          <dgm:chMax val="0"/>
          <dgm:chPref val="0"/>
          <dgm:bulletEnabled val="1"/>
        </dgm:presLayoutVars>
      </dgm:prSet>
      <dgm:spPr/>
      <dgm:t>
        <a:bodyPr/>
        <a:lstStyle/>
        <a:p>
          <a:endParaRPr lang="en-GB"/>
        </a:p>
      </dgm:t>
    </dgm:pt>
  </dgm:ptLst>
  <dgm:cxnLst>
    <dgm:cxn modelId="{49249735-FA6C-4F5C-AC13-D47810193246}" srcId="{8F3198F8-CDEE-443B-AC3D-E8599E679CCB}" destId="{4B60E102-D7C2-47E7-8F28-D43693D358A9}" srcOrd="0" destOrd="0" parTransId="{D7D59DB6-6AC5-4C6D-BA86-EDDCDCF4F708}" sibTransId="{F1F1D422-3287-49CC-AA05-5FB3CF99084A}"/>
    <dgm:cxn modelId="{B9AC1CBD-8461-4C53-8AFF-6E35C19254E8}" type="presOf" srcId="{B7FC4D3B-9881-4EE8-916F-CB3B40686D7F}" destId="{4428AF27-3345-4F33-B4B7-B16E6A76E971}" srcOrd="0" destOrd="0" presId="urn:microsoft.com/office/officeart/2008/layout/PictureAccentList"/>
    <dgm:cxn modelId="{21700813-5370-40FD-85F8-E8ADCFAA6187}" srcId="{4B60E102-D7C2-47E7-8F28-D43693D358A9}" destId="{B7FC4D3B-9881-4EE8-916F-CB3B40686D7F}" srcOrd="0" destOrd="0" parTransId="{E0CAF800-4A80-47DD-A14D-3494DE92BF11}" sibTransId="{32125B0B-5C06-4797-B0DC-352C6A5F2BF0}"/>
    <dgm:cxn modelId="{725FEFB8-C12D-4751-B919-6A1E08B91D80}" type="presOf" srcId="{4B60E102-D7C2-47E7-8F28-D43693D358A9}" destId="{C7BD4192-E8ED-4BCE-A584-4B03F9EE97A3}" srcOrd="0" destOrd="0" presId="urn:microsoft.com/office/officeart/2008/layout/PictureAccentList"/>
    <dgm:cxn modelId="{00DC6089-E42C-41FC-A73D-39457CE08F41}" type="presOf" srcId="{8F3198F8-CDEE-443B-AC3D-E8599E679CCB}" destId="{6112207B-C06C-488C-A9EF-2161FFACF666}" srcOrd="0" destOrd="0" presId="urn:microsoft.com/office/officeart/2008/layout/PictureAccentList"/>
    <dgm:cxn modelId="{1EA6B039-092C-4221-A689-DAF1E54AD49E}" type="presParOf" srcId="{6112207B-C06C-488C-A9EF-2161FFACF666}" destId="{9401A164-0C1D-4D9D-8749-034F58E23DC5}" srcOrd="0" destOrd="0" presId="urn:microsoft.com/office/officeart/2008/layout/PictureAccentList"/>
    <dgm:cxn modelId="{A571C676-717D-43F3-B998-1A335907FA22}" type="presParOf" srcId="{9401A164-0C1D-4D9D-8749-034F58E23DC5}" destId="{3C72D974-A540-43E9-AA29-F2D344225F76}" srcOrd="0" destOrd="0" presId="urn:microsoft.com/office/officeart/2008/layout/PictureAccentList"/>
    <dgm:cxn modelId="{7FD5EF76-3C20-4B1B-BD44-A99CEEE11440}" type="presParOf" srcId="{3C72D974-A540-43E9-AA29-F2D344225F76}" destId="{C7BD4192-E8ED-4BCE-A584-4B03F9EE97A3}" srcOrd="0" destOrd="0" presId="urn:microsoft.com/office/officeart/2008/layout/PictureAccentList"/>
    <dgm:cxn modelId="{0E57B151-F82F-4752-9B3E-91D3FFCB58AF}" type="presParOf" srcId="{9401A164-0C1D-4D9D-8749-034F58E23DC5}" destId="{3604FCA1-F184-402E-82AF-3099F3241904}" srcOrd="1" destOrd="0" presId="urn:microsoft.com/office/officeart/2008/layout/PictureAccentList"/>
    <dgm:cxn modelId="{3C31AFC3-5CDF-4047-A9F5-EBC55B54936F}" type="presParOf" srcId="{3604FCA1-F184-402E-82AF-3099F3241904}" destId="{837F3F30-E109-433D-8C4D-76BC418E155B}" srcOrd="0" destOrd="0" presId="urn:microsoft.com/office/officeart/2008/layout/PictureAccentList"/>
    <dgm:cxn modelId="{AB5EF521-4DCB-4C64-A137-781F2E4B9BCC}" type="presParOf" srcId="{837F3F30-E109-433D-8C4D-76BC418E155B}" destId="{039601DA-A7B2-4579-8C47-B33518284A92}" srcOrd="0" destOrd="0" presId="urn:microsoft.com/office/officeart/2008/layout/PictureAccentList"/>
    <dgm:cxn modelId="{C7AB11E6-8441-49FA-9D54-18B23411ABD4}" type="presParOf" srcId="{837F3F30-E109-433D-8C4D-76BC418E155B}" destId="{4428AF27-3345-4F33-B4B7-B16E6A76E97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999EDD-E65B-47E7-9EA4-72200757D02C}" type="doc">
      <dgm:prSet loTypeId="urn:microsoft.com/office/officeart/2005/8/layout/hChevron3" loCatId="process" qsTypeId="urn:microsoft.com/office/officeart/2005/8/quickstyle/simple1" qsCatId="simple" csTypeId="urn:microsoft.com/office/officeart/2005/8/colors/accent3_3" csCatId="accent3" phldr="1"/>
      <dgm:spPr/>
    </dgm:pt>
    <dgm:pt modelId="{C0726D84-EF97-4BAA-9890-A690E2502E70}">
      <dgm:prSet phldrT="[Text]" custT="1"/>
      <dgm:spPr/>
      <dgm:t>
        <a:bodyPr/>
        <a:lstStyle/>
        <a:p>
          <a:r>
            <a:rPr lang="en-GB" sz="1400" dirty="0" smtClean="0"/>
            <a:t>Update the rules with the new CPSV-AP version once the revision is over</a:t>
          </a:r>
          <a:endParaRPr lang="en-GB" sz="1400" dirty="0"/>
        </a:p>
      </dgm:t>
    </dgm:pt>
    <dgm:pt modelId="{344F7F06-E67E-42D0-BEAA-605E74F411C5}" type="parTrans" cxnId="{9CD14EB3-B8A4-48DA-ACEC-0F2A61B5AC6E}">
      <dgm:prSet/>
      <dgm:spPr/>
      <dgm:t>
        <a:bodyPr/>
        <a:lstStyle/>
        <a:p>
          <a:endParaRPr lang="en-GB"/>
        </a:p>
      </dgm:t>
    </dgm:pt>
    <dgm:pt modelId="{2016A55F-68D2-4700-A600-ED09F6041CD8}" type="sibTrans" cxnId="{9CD14EB3-B8A4-48DA-ACEC-0F2A61B5AC6E}">
      <dgm:prSet/>
      <dgm:spPr/>
      <dgm:t>
        <a:bodyPr/>
        <a:lstStyle/>
        <a:p>
          <a:endParaRPr lang="en-GB"/>
        </a:p>
      </dgm:t>
    </dgm:pt>
    <dgm:pt modelId="{9B793438-9A86-485E-9B1D-DD4DF84C1D20}">
      <dgm:prSet phldrT="[Text]" custT="1"/>
      <dgm:spPr/>
      <dgm:t>
        <a:bodyPr/>
        <a:lstStyle/>
        <a:p>
          <a:r>
            <a:rPr lang="en-GB" sz="1400" dirty="0" smtClean="0"/>
            <a:t>Accept additional input formats</a:t>
          </a:r>
          <a:endParaRPr lang="en-GB" sz="1400" dirty="0"/>
        </a:p>
      </dgm:t>
    </dgm:pt>
    <dgm:pt modelId="{B0E3240C-1FC4-4728-BD48-56292DA74D90}" type="parTrans" cxnId="{3A7706A4-48D0-452A-A214-B02B4DD7EFE2}">
      <dgm:prSet/>
      <dgm:spPr/>
      <dgm:t>
        <a:bodyPr/>
        <a:lstStyle/>
        <a:p>
          <a:endParaRPr lang="en-GB"/>
        </a:p>
      </dgm:t>
    </dgm:pt>
    <dgm:pt modelId="{830473C8-6883-44C0-A822-920168CC8306}" type="sibTrans" cxnId="{3A7706A4-48D0-452A-A214-B02B4DD7EFE2}">
      <dgm:prSet/>
      <dgm:spPr/>
      <dgm:t>
        <a:bodyPr/>
        <a:lstStyle/>
        <a:p>
          <a:endParaRPr lang="en-GB"/>
        </a:p>
      </dgm:t>
    </dgm:pt>
    <dgm:pt modelId="{527AFD98-B8D5-4A13-BC91-73694DAD1448}">
      <dgm:prSet phldrT="[Text]" custT="1"/>
      <dgm:spPr/>
      <dgm:t>
        <a:bodyPr/>
        <a:lstStyle/>
        <a:p>
          <a:r>
            <a:rPr lang="en-GB" sz="1400" dirty="0" smtClean="0"/>
            <a:t>Create HTML view of the imported description</a:t>
          </a:r>
          <a:endParaRPr lang="en-GB" sz="1400" dirty="0"/>
        </a:p>
      </dgm:t>
    </dgm:pt>
    <dgm:pt modelId="{2F8745D1-073F-410E-9FC3-D0F2327B3F1F}" type="parTrans" cxnId="{512AB6CB-A306-404D-80B8-3773D7AACCCC}">
      <dgm:prSet/>
      <dgm:spPr/>
      <dgm:t>
        <a:bodyPr/>
        <a:lstStyle/>
        <a:p>
          <a:endParaRPr lang="en-GB"/>
        </a:p>
      </dgm:t>
    </dgm:pt>
    <dgm:pt modelId="{818A5FB0-8AA1-4A75-A81B-FCA39546B7B4}" type="sibTrans" cxnId="{512AB6CB-A306-404D-80B8-3773D7AACCCC}">
      <dgm:prSet/>
      <dgm:spPr/>
      <dgm:t>
        <a:bodyPr/>
        <a:lstStyle/>
        <a:p>
          <a:endParaRPr lang="en-GB"/>
        </a:p>
      </dgm:t>
    </dgm:pt>
    <dgm:pt modelId="{DC5AC54D-68BB-465E-A255-8560F47AD03F}">
      <dgm:prSet phldrT="[Text]" custT="1"/>
      <dgm:spPr/>
      <dgm:t>
        <a:bodyPr/>
        <a:lstStyle/>
        <a:p>
          <a:r>
            <a:rPr lang="en-GB" sz="1400" dirty="0" smtClean="0"/>
            <a:t>Show the errors and/or warnings in the description</a:t>
          </a:r>
          <a:endParaRPr lang="en-GB" sz="1400" dirty="0"/>
        </a:p>
      </dgm:t>
    </dgm:pt>
    <dgm:pt modelId="{5F749368-3134-4553-B745-C3CEFF41810C}" type="sibTrans" cxnId="{2A9B199E-E226-4848-8205-794949AA0CDC}">
      <dgm:prSet/>
      <dgm:spPr/>
      <dgm:t>
        <a:bodyPr/>
        <a:lstStyle/>
        <a:p>
          <a:endParaRPr lang="en-GB"/>
        </a:p>
      </dgm:t>
    </dgm:pt>
    <dgm:pt modelId="{AEBA2455-5C12-4736-BAEC-771AA972B332}" type="parTrans" cxnId="{2A9B199E-E226-4848-8205-794949AA0CDC}">
      <dgm:prSet/>
      <dgm:spPr/>
      <dgm:t>
        <a:bodyPr/>
        <a:lstStyle/>
        <a:p>
          <a:endParaRPr lang="en-GB"/>
        </a:p>
      </dgm:t>
    </dgm:pt>
    <dgm:pt modelId="{BE1CAFD4-471D-4D87-86DE-52D6741B0384}" type="pres">
      <dgm:prSet presAssocID="{1C999EDD-E65B-47E7-9EA4-72200757D02C}" presName="Name0" presStyleCnt="0">
        <dgm:presLayoutVars>
          <dgm:dir/>
          <dgm:resizeHandles val="exact"/>
        </dgm:presLayoutVars>
      </dgm:prSet>
      <dgm:spPr/>
    </dgm:pt>
    <dgm:pt modelId="{AD7305B6-EF7D-4460-A512-442C852A9DBF}" type="pres">
      <dgm:prSet presAssocID="{C0726D84-EF97-4BAA-9890-A690E2502E70}" presName="parTxOnly" presStyleLbl="node1" presStyleIdx="0" presStyleCnt="4" custScaleY="108170">
        <dgm:presLayoutVars>
          <dgm:bulletEnabled val="1"/>
        </dgm:presLayoutVars>
      </dgm:prSet>
      <dgm:spPr/>
      <dgm:t>
        <a:bodyPr/>
        <a:lstStyle/>
        <a:p>
          <a:endParaRPr lang="en-GB"/>
        </a:p>
      </dgm:t>
    </dgm:pt>
    <dgm:pt modelId="{BC4F8266-F641-49A2-AA4E-959DFC489812}" type="pres">
      <dgm:prSet presAssocID="{2016A55F-68D2-4700-A600-ED09F6041CD8}" presName="parSpace" presStyleCnt="0"/>
      <dgm:spPr/>
    </dgm:pt>
    <dgm:pt modelId="{F0340751-D31B-4038-91BC-BAE6080F0F1F}" type="pres">
      <dgm:prSet presAssocID="{527AFD98-B8D5-4A13-BC91-73694DAD1448}" presName="parTxOnly" presStyleLbl="node1" presStyleIdx="1" presStyleCnt="4" custScaleY="109048">
        <dgm:presLayoutVars>
          <dgm:bulletEnabled val="1"/>
        </dgm:presLayoutVars>
      </dgm:prSet>
      <dgm:spPr/>
      <dgm:t>
        <a:bodyPr/>
        <a:lstStyle/>
        <a:p>
          <a:endParaRPr lang="en-GB"/>
        </a:p>
      </dgm:t>
    </dgm:pt>
    <dgm:pt modelId="{42BCF1EF-55FF-49BD-8B91-E0464ADB6AD0}" type="pres">
      <dgm:prSet presAssocID="{818A5FB0-8AA1-4A75-A81B-FCA39546B7B4}" presName="parSpace" presStyleCnt="0"/>
      <dgm:spPr/>
    </dgm:pt>
    <dgm:pt modelId="{3FB26E98-BCE0-44FE-9E58-46DAE00A7A73}" type="pres">
      <dgm:prSet presAssocID="{DC5AC54D-68BB-465E-A255-8560F47AD03F}" presName="parTxOnly" presStyleLbl="node1" presStyleIdx="2" presStyleCnt="4" custScaleY="109048">
        <dgm:presLayoutVars>
          <dgm:bulletEnabled val="1"/>
        </dgm:presLayoutVars>
      </dgm:prSet>
      <dgm:spPr/>
      <dgm:t>
        <a:bodyPr/>
        <a:lstStyle/>
        <a:p>
          <a:endParaRPr lang="en-GB"/>
        </a:p>
      </dgm:t>
    </dgm:pt>
    <dgm:pt modelId="{9BA65398-756F-49B1-9591-9A40DAA07D4C}" type="pres">
      <dgm:prSet presAssocID="{5F749368-3134-4553-B745-C3CEFF41810C}" presName="parSpace" presStyleCnt="0"/>
      <dgm:spPr/>
    </dgm:pt>
    <dgm:pt modelId="{84DCFAB0-D252-4437-8BC8-79034E02ABFE}" type="pres">
      <dgm:prSet presAssocID="{9B793438-9A86-485E-9B1D-DD4DF84C1D20}" presName="parTxOnly" presStyleLbl="node1" presStyleIdx="3" presStyleCnt="4" custScaleY="108170">
        <dgm:presLayoutVars>
          <dgm:bulletEnabled val="1"/>
        </dgm:presLayoutVars>
      </dgm:prSet>
      <dgm:spPr/>
      <dgm:t>
        <a:bodyPr/>
        <a:lstStyle/>
        <a:p>
          <a:endParaRPr lang="en-GB"/>
        </a:p>
      </dgm:t>
    </dgm:pt>
  </dgm:ptLst>
  <dgm:cxnLst>
    <dgm:cxn modelId="{3A7706A4-48D0-452A-A214-B02B4DD7EFE2}" srcId="{1C999EDD-E65B-47E7-9EA4-72200757D02C}" destId="{9B793438-9A86-485E-9B1D-DD4DF84C1D20}" srcOrd="3" destOrd="0" parTransId="{B0E3240C-1FC4-4728-BD48-56292DA74D90}" sibTransId="{830473C8-6883-44C0-A822-920168CC8306}"/>
    <dgm:cxn modelId="{9CD14EB3-B8A4-48DA-ACEC-0F2A61B5AC6E}" srcId="{1C999EDD-E65B-47E7-9EA4-72200757D02C}" destId="{C0726D84-EF97-4BAA-9890-A690E2502E70}" srcOrd="0" destOrd="0" parTransId="{344F7F06-E67E-42D0-BEAA-605E74F411C5}" sibTransId="{2016A55F-68D2-4700-A600-ED09F6041CD8}"/>
    <dgm:cxn modelId="{512AB6CB-A306-404D-80B8-3773D7AACCCC}" srcId="{1C999EDD-E65B-47E7-9EA4-72200757D02C}" destId="{527AFD98-B8D5-4A13-BC91-73694DAD1448}" srcOrd="1" destOrd="0" parTransId="{2F8745D1-073F-410E-9FC3-D0F2327B3F1F}" sibTransId="{818A5FB0-8AA1-4A75-A81B-FCA39546B7B4}"/>
    <dgm:cxn modelId="{2A9B199E-E226-4848-8205-794949AA0CDC}" srcId="{1C999EDD-E65B-47E7-9EA4-72200757D02C}" destId="{DC5AC54D-68BB-465E-A255-8560F47AD03F}" srcOrd="2" destOrd="0" parTransId="{AEBA2455-5C12-4736-BAEC-771AA972B332}" sibTransId="{5F749368-3134-4553-B745-C3CEFF41810C}"/>
    <dgm:cxn modelId="{BA42D526-DF97-4508-A6B3-A84EE57C17A9}" type="presOf" srcId="{1C999EDD-E65B-47E7-9EA4-72200757D02C}" destId="{BE1CAFD4-471D-4D87-86DE-52D6741B0384}" srcOrd="0" destOrd="0" presId="urn:microsoft.com/office/officeart/2005/8/layout/hChevron3"/>
    <dgm:cxn modelId="{4CFA7E6B-AC34-4AC5-8876-6DDBC856C512}" type="presOf" srcId="{DC5AC54D-68BB-465E-A255-8560F47AD03F}" destId="{3FB26E98-BCE0-44FE-9E58-46DAE00A7A73}" srcOrd="0" destOrd="0" presId="urn:microsoft.com/office/officeart/2005/8/layout/hChevron3"/>
    <dgm:cxn modelId="{6AB4A2BF-8078-4C28-9AC7-57AA654934CD}" type="presOf" srcId="{C0726D84-EF97-4BAA-9890-A690E2502E70}" destId="{AD7305B6-EF7D-4460-A512-442C852A9DBF}" srcOrd="0" destOrd="0" presId="urn:microsoft.com/office/officeart/2005/8/layout/hChevron3"/>
    <dgm:cxn modelId="{7066BAE3-D3FE-4BEE-824D-7972F3703342}" type="presOf" srcId="{9B793438-9A86-485E-9B1D-DD4DF84C1D20}" destId="{84DCFAB0-D252-4437-8BC8-79034E02ABFE}" srcOrd="0" destOrd="0" presId="urn:microsoft.com/office/officeart/2005/8/layout/hChevron3"/>
    <dgm:cxn modelId="{B241B6BE-BE75-42FD-9B76-73014CFC9E6D}" type="presOf" srcId="{527AFD98-B8D5-4A13-BC91-73694DAD1448}" destId="{F0340751-D31B-4038-91BC-BAE6080F0F1F}" srcOrd="0" destOrd="0" presId="urn:microsoft.com/office/officeart/2005/8/layout/hChevron3"/>
    <dgm:cxn modelId="{53936566-FAA6-46C0-8770-1438665BF9AA}" type="presParOf" srcId="{BE1CAFD4-471D-4D87-86DE-52D6741B0384}" destId="{AD7305B6-EF7D-4460-A512-442C852A9DBF}" srcOrd="0" destOrd="0" presId="urn:microsoft.com/office/officeart/2005/8/layout/hChevron3"/>
    <dgm:cxn modelId="{5564024A-3C2E-41F9-A24E-DF828DA3EA5E}" type="presParOf" srcId="{BE1CAFD4-471D-4D87-86DE-52D6741B0384}" destId="{BC4F8266-F641-49A2-AA4E-959DFC489812}" srcOrd="1" destOrd="0" presId="urn:microsoft.com/office/officeart/2005/8/layout/hChevron3"/>
    <dgm:cxn modelId="{8075BB65-EFC6-49C4-963A-4C243E6496B0}" type="presParOf" srcId="{BE1CAFD4-471D-4D87-86DE-52D6741B0384}" destId="{F0340751-D31B-4038-91BC-BAE6080F0F1F}" srcOrd="2" destOrd="0" presId="urn:microsoft.com/office/officeart/2005/8/layout/hChevron3"/>
    <dgm:cxn modelId="{BA93E67F-E7B9-46C7-A15E-519F2C4C4AED}" type="presParOf" srcId="{BE1CAFD4-471D-4D87-86DE-52D6741B0384}" destId="{42BCF1EF-55FF-49BD-8B91-E0464ADB6AD0}" srcOrd="3" destOrd="0" presId="urn:microsoft.com/office/officeart/2005/8/layout/hChevron3"/>
    <dgm:cxn modelId="{994B0851-B8C7-45DD-8A83-AD37147D89C2}" type="presParOf" srcId="{BE1CAFD4-471D-4D87-86DE-52D6741B0384}" destId="{3FB26E98-BCE0-44FE-9E58-46DAE00A7A73}" srcOrd="4" destOrd="0" presId="urn:microsoft.com/office/officeart/2005/8/layout/hChevron3"/>
    <dgm:cxn modelId="{D7B68CE0-480B-4E16-A6F6-86CDBCD63F0A}" type="presParOf" srcId="{BE1CAFD4-471D-4D87-86DE-52D6741B0384}" destId="{9BA65398-756F-49B1-9591-9A40DAA07D4C}" srcOrd="5" destOrd="0" presId="urn:microsoft.com/office/officeart/2005/8/layout/hChevron3"/>
    <dgm:cxn modelId="{AF6758A5-8789-47BA-8E56-2AC8F48CEA0E}" type="presParOf" srcId="{BE1CAFD4-471D-4D87-86DE-52D6741B0384}" destId="{84DCFAB0-D252-4437-8BC8-79034E02ABF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198F8-CDEE-443B-AC3D-E8599E679CCB}" type="doc">
      <dgm:prSet loTypeId="urn:microsoft.com/office/officeart/2008/layout/PictureAccentList" loCatId="list" qsTypeId="urn:microsoft.com/office/officeart/2005/8/quickstyle/simple1" qsCatId="simple" csTypeId="urn:microsoft.com/office/officeart/2005/8/colors/accent3_3" csCatId="accent3" phldr="1"/>
      <dgm:spPr/>
      <dgm:t>
        <a:bodyPr/>
        <a:lstStyle/>
        <a:p>
          <a:endParaRPr lang="en-GB"/>
        </a:p>
      </dgm:t>
    </dgm:pt>
    <dgm:pt modelId="{4B60E102-D7C2-47E7-8F28-D43693D358A9}">
      <dgm:prSet phldrT="[Text]"/>
      <dgm:spPr/>
      <dgm:t>
        <a:bodyPr/>
        <a:lstStyle/>
        <a:p>
          <a:r>
            <a:rPr lang="en-GB" dirty="0" smtClean="0"/>
            <a:t>Use cases</a:t>
          </a:r>
          <a:endParaRPr lang="en-GB" dirty="0"/>
        </a:p>
      </dgm:t>
    </dgm:pt>
    <dgm:pt modelId="{D7D59DB6-6AC5-4C6D-BA86-EDDCDCF4F708}" type="parTrans" cxnId="{49249735-FA6C-4F5C-AC13-D47810193246}">
      <dgm:prSet/>
      <dgm:spPr/>
      <dgm:t>
        <a:bodyPr/>
        <a:lstStyle/>
        <a:p>
          <a:endParaRPr lang="en-GB"/>
        </a:p>
      </dgm:t>
    </dgm:pt>
    <dgm:pt modelId="{F1F1D422-3287-49CC-AA05-5FB3CF99084A}" type="sibTrans" cxnId="{49249735-FA6C-4F5C-AC13-D47810193246}">
      <dgm:prSet/>
      <dgm:spPr/>
      <dgm:t>
        <a:bodyPr/>
        <a:lstStyle/>
        <a:p>
          <a:endParaRPr lang="en-GB"/>
        </a:p>
      </dgm:t>
    </dgm:pt>
    <dgm:pt modelId="{B7FC4D3B-9881-4EE8-916F-CB3B40686D7F}">
      <dgm:prSet phldrT="[Text]"/>
      <dgm:spPr/>
      <dgm:t>
        <a:bodyPr/>
        <a:lstStyle/>
        <a:p>
          <a:r>
            <a:rPr lang="en-GB" b="1" dirty="0" smtClean="0"/>
            <a:t>Add/Edit/Remove metadata manually.</a:t>
          </a:r>
          <a:endParaRPr lang="en-GB" dirty="0" smtClean="0"/>
        </a:p>
        <a:p>
          <a:endParaRPr lang="en-GB" dirty="0" smtClean="0"/>
        </a:p>
      </dgm:t>
    </dgm:pt>
    <dgm:pt modelId="{E0CAF800-4A80-47DD-A14D-3494DE92BF11}" type="parTrans" cxnId="{21700813-5370-40FD-85F8-E8ADCFAA6187}">
      <dgm:prSet/>
      <dgm:spPr/>
      <dgm:t>
        <a:bodyPr/>
        <a:lstStyle/>
        <a:p>
          <a:endParaRPr lang="en-GB"/>
        </a:p>
      </dgm:t>
    </dgm:pt>
    <dgm:pt modelId="{32125B0B-5C06-4797-B0DC-352C6A5F2BF0}" type="sibTrans" cxnId="{21700813-5370-40FD-85F8-E8ADCFAA6187}">
      <dgm:prSet/>
      <dgm:spPr/>
      <dgm:t>
        <a:bodyPr/>
        <a:lstStyle/>
        <a:p>
          <a:endParaRPr lang="en-GB"/>
        </a:p>
      </dgm:t>
    </dgm:pt>
    <dgm:pt modelId="{295D6CB3-EC26-4771-BB51-01E007878191}">
      <dgm:prSet phldrT="[Text]"/>
      <dgm:spPr/>
      <dgm:t>
        <a:bodyPr/>
        <a:lstStyle/>
        <a:p>
          <a:r>
            <a:rPr lang="en-GB" b="1" dirty="0" smtClean="0"/>
            <a:t>Map a data model.</a:t>
          </a:r>
        </a:p>
        <a:p>
          <a:endParaRPr lang="en-GB" dirty="0" smtClean="0"/>
        </a:p>
      </dgm:t>
    </dgm:pt>
    <dgm:pt modelId="{1F518852-CF0C-4726-B1B1-91E8F1DE27C0}" type="parTrans" cxnId="{A1A4A197-F0C4-4AE7-A033-C912E09AD4D7}">
      <dgm:prSet/>
      <dgm:spPr/>
      <dgm:t>
        <a:bodyPr/>
        <a:lstStyle/>
        <a:p>
          <a:endParaRPr lang="en-GB"/>
        </a:p>
      </dgm:t>
    </dgm:pt>
    <dgm:pt modelId="{BD405221-0E4E-4E73-AFC3-A88B9DBBE720}" type="sibTrans" cxnId="{A1A4A197-F0C4-4AE7-A033-C912E09AD4D7}">
      <dgm:prSet/>
      <dgm:spPr/>
      <dgm:t>
        <a:bodyPr/>
        <a:lstStyle/>
        <a:p>
          <a:endParaRPr lang="en-GB"/>
        </a:p>
      </dgm:t>
    </dgm:pt>
    <dgm:pt modelId="{CE14E246-254F-448A-B251-A42115D1DB11}">
      <dgm:prSet phldrT="[Text]"/>
      <dgm:spPr/>
      <dgm:t>
        <a:bodyPr/>
        <a:lstStyle/>
        <a:p>
          <a:r>
            <a:rPr lang="en-GB" b="1" dirty="0" smtClean="0"/>
            <a:t>Visualise saved mappings.</a:t>
          </a:r>
          <a:endParaRPr lang="en-GB" dirty="0"/>
        </a:p>
      </dgm:t>
    </dgm:pt>
    <dgm:pt modelId="{AE9F26CD-A629-494F-A9B2-E2D0D330CCE3}" type="parTrans" cxnId="{01A6A982-8560-4DE9-A605-4A4D54572FA8}">
      <dgm:prSet/>
      <dgm:spPr/>
      <dgm:t>
        <a:bodyPr/>
        <a:lstStyle/>
        <a:p>
          <a:endParaRPr lang="en-GB"/>
        </a:p>
      </dgm:t>
    </dgm:pt>
    <dgm:pt modelId="{5B75D042-55DB-4AB8-AC01-3CF17405D7AE}" type="sibTrans" cxnId="{01A6A982-8560-4DE9-A605-4A4D54572FA8}">
      <dgm:prSet/>
      <dgm:spPr/>
      <dgm:t>
        <a:bodyPr/>
        <a:lstStyle/>
        <a:p>
          <a:endParaRPr lang="en-GB"/>
        </a:p>
      </dgm:t>
    </dgm:pt>
    <dgm:pt modelId="{6112207B-C06C-488C-A9EF-2161FFACF666}" type="pres">
      <dgm:prSet presAssocID="{8F3198F8-CDEE-443B-AC3D-E8599E679CCB}" presName="layout" presStyleCnt="0">
        <dgm:presLayoutVars>
          <dgm:chMax/>
          <dgm:chPref/>
          <dgm:dir/>
          <dgm:animOne val="branch"/>
          <dgm:animLvl val="lvl"/>
          <dgm:resizeHandles/>
        </dgm:presLayoutVars>
      </dgm:prSet>
      <dgm:spPr/>
      <dgm:t>
        <a:bodyPr/>
        <a:lstStyle/>
        <a:p>
          <a:endParaRPr lang="en-GB"/>
        </a:p>
      </dgm:t>
    </dgm:pt>
    <dgm:pt modelId="{9401A164-0C1D-4D9D-8749-034F58E23DC5}" type="pres">
      <dgm:prSet presAssocID="{4B60E102-D7C2-47E7-8F28-D43693D358A9}" presName="root" presStyleCnt="0">
        <dgm:presLayoutVars>
          <dgm:chMax/>
          <dgm:chPref val="4"/>
        </dgm:presLayoutVars>
      </dgm:prSet>
      <dgm:spPr/>
    </dgm:pt>
    <dgm:pt modelId="{3C72D974-A540-43E9-AA29-F2D344225F76}" type="pres">
      <dgm:prSet presAssocID="{4B60E102-D7C2-47E7-8F28-D43693D358A9}" presName="rootComposite" presStyleCnt="0">
        <dgm:presLayoutVars/>
      </dgm:prSet>
      <dgm:spPr/>
    </dgm:pt>
    <dgm:pt modelId="{C7BD4192-E8ED-4BCE-A584-4B03F9EE97A3}" type="pres">
      <dgm:prSet presAssocID="{4B60E102-D7C2-47E7-8F28-D43693D358A9}" presName="rootText" presStyleLbl="node0" presStyleIdx="0" presStyleCnt="1">
        <dgm:presLayoutVars>
          <dgm:chMax/>
          <dgm:chPref val="4"/>
        </dgm:presLayoutVars>
      </dgm:prSet>
      <dgm:spPr/>
      <dgm:t>
        <a:bodyPr/>
        <a:lstStyle/>
        <a:p>
          <a:endParaRPr lang="en-GB"/>
        </a:p>
      </dgm:t>
    </dgm:pt>
    <dgm:pt modelId="{3604FCA1-F184-402E-82AF-3099F3241904}" type="pres">
      <dgm:prSet presAssocID="{4B60E102-D7C2-47E7-8F28-D43693D358A9}" presName="childShape" presStyleCnt="0">
        <dgm:presLayoutVars>
          <dgm:chMax val="0"/>
          <dgm:chPref val="0"/>
        </dgm:presLayoutVars>
      </dgm:prSet>
      <dgm:spPr/>
    </dgm:pt>
    <dgm:pt modelId="{837F3F30-E109-433D-8C4D-76BC418E155B}" type="pres">
      <dgm:prSet presAssocID="{B7FC4D3B-9881-4EE8-916F-CB3B40686D7F}" presName="childComposite" presStyleCnt="0">
        <dgm:presLayoutVars>
          <dgm:chMax val="0"/>
          <dgm:chPref val="0"/>
        </dgm:presLayoutVars>
      </dgm:prSet>
      <dgm:spPr/>
    </dgm:pt>
    <dgm:pt modelId="{039601DA-A7B2-4579-8C47-B33518284A92}" type="pres">
      <dgm:prSet presAssocID="{B7FC4D3B-9881-4EE8-916F-CB3B40686D7F}" presName="Image" presStyleLbl="node1" presStyleIdx="0" presStyleCnt="3" custLinFactNeighborX="-8657" custLinFactNeighborY="1266"/>
      <dgm:spPr>
        <a:blipFill rotWithShape="1">
          <a:blip xmlns:r="http://schemas.openxmlformats.org/officeDocument/2006/relationships" r:embed="rId1"/>
          <a:stretch>
            <a:fillRect/>
          </a:stretch>
        </a:blipFill>
      </dgm:spPr>
      <dgm:t>
        <a:bodyPr/>
        <a:lstStyle/>
        <a:p>
          <a:endParaRPr lang="en-GB"/>
        </a:p>
      </dgm:t>
    </dgm:pt>
    <dgm:pt modelId="{4428AF27-3345-4F33-B4B7-B16E6A76E971}" type="pres">
      <dgm:prSet presAssocID="{B7FC4D3B-9881-4EE8-916F-CB3B40686D7F}" presName="childText" presStyleLbl="lnNode1" presStyleIdx="0" presStyleCnt="3">
        <dgm:presLayoutVars>
          <dgm:chMax val="0"/>
          <dgm:chPref val="0"/>
          <dgm:bulletEnabled val="1"/>
        </dgm:presLayoutVars>
      </dgm:prSet>
      <dgm:spPr/>
      <dgm:t>
        <a:bodyPr/>
        <a:lstStyle/>
        <a:p>
          <a:endParaRPr lang="en-GB"/>
        </a:p>
      </dgm:t>
    </dgm:pt>
    <dgm:pt modelId="{96E8B194-EC10-4D49-A034-84AC4DD3434E}" type="pres">
      <dgm:prSet presAssocID="{295D6CB3-EC26-4771-BB51-01E007878191}" presName="childComposite" presStyleCnt="0">
        <dgm:presLayoutVars>
          <dgm:chMax val="0"/>
          <dgm:chPref val="0"/>
        </dgm:presLayoutVars>
      </dgm:prSet>
      <dgm:spPr/>
    </dgm:pt>
    <dgm:pt modelId="{7457F32D-574E-4F2A-AD89-D3772867DAFD}" type="pres">
      <dgm:prSet presAssocID="{295D6CB3-EC26-4771-BB51-01E007878191}" presName="Image" presStyleLbl="node1" presStyleIdx="1" presStyleCnt="3"/>
      <dgm:spPr>
        <a:blipFill rotWithShape="1">
          <a:blip xmlns:r="http://schemas.openxmlformats.org/officeDocument/2006/relationships" r:embed="rId2"/>
          <a:stretch>
            <a:fillRect/>
          </a:stretch>
        </a:blipFill>
      </dgm:spPr>
      <dgm:t>
        <a:bodyPr/>
        <a:lstStyle/>
        <a:p>
          <a:endParaRPr lang="en-GB"/>
        </a:p>
      </dgm:t>
    </dgm:pt>
    <dgm:pt modelId="{CFCD7DE6-2502-435F-A910-2D6E093DEDA6}" type="pres">
      <dgm:prSet presAssocID="{295D6CB3-EC26-4771-BB51-01E007878191}" presName="childText" presStyleLbl="lnNode1" presStyleIdx="1" presStyleCnt="3">
        <dgm:presLayoutVars>
          <dgm:chMax val="0"/>
          <dgm:chPref val="0"/>
          <dgm:bulletEnabled val="1"/>
        </dgm:presLayoutVars>
      </dgm:prSet>
      <dgm:spPr/>
      <dgm:t>
        <a:bodyPr/>
        <a:lstStyle/>
        <a:p>
          <a:endParaRPr lang="en-GB"/>
        </a:p>
      </dgm:t>
    </dgm:pt>
    <dgm:pt modelId="{19E2F559-2C9F-453C-A4D8-CE0F4E36519B}" type="pres">
      <dgm:prSet presAssocID="{CE14E246-254F-448A-B251-A42115D1DB11}" presName="childComposite" presStyleCnt="0">
        <dgm:presLayoutVars>
          <dgm:chMax val="0"/>
          <dgm:chPref val="0"/>
        </dgm:presLayoutVars>
      </dgm:prSet>
      <dgm:spPr/>
    </dgm:pt>
    <dgm:pt modelId="{AF31F986-D08B-4A57-A340-3CB8D187206F}" type="pres">
      <dgm:prSet presAssocID="{CE14E246-254F-448A-B251-A42115D1DB11}" presName="Image" presStyleLbl="node1" presStyleIdx="2" presStyleCnt="3"/>
      <dgm:spPr>
        <a:blipFill rotWithShape="1">
          <a:blip xmlns:r="http://schemas.openxmlformats.org/officeDocument/2006/relationships" r:embed="rId3"/>
          <a:stretch>
            <a:fillRect/>
          </a:stretch>
        </a:blipFill>
      </dgm:spPr>
      <dgm:t>
        <a:bodyPr/>
        <a:lstStyle/>
        <a:p>
          <a:endParaRPr lang="en-GB"/>
        </a:p>
      </dgm:t>
    </dgm:pt>
    <dgm:pt modelId="{33721D4A-6E3A-47AE-8413-AC9DC3C85C1A}" type="pres">
      <dgm:prSet presAssocID="{CE14E246-254F-448A-B251-A42115D1DB11}" presName="childText" presStyleLbl="lnNode1" presStyleIdx="2" presStyleCnt="3" custLinFactNeighborX="-898" custLinFactNeighborY="-3774">
        <dgm:presLayoutVars>
          <dgm:chMax val="0"/>
          <dgm:chPref val="0"/>
          <dgm:bulletEnabled val="1"/>
        </dgm:presLayoutVars>
      </dgm:prSet>
      <dgm:spPr/>
      <dgm:t>
        <a:bodyPr/>
        <a:lstStyle/>
        <a:p>
          <a:endParaRPr lang="en-GB"/>
        </a:p>
      </dgm:t>
    </dgm:pt>
  </dgm:ptLst>
  <dgm:cxnLst>
    <dgm:cxn modelId="{01A6A982-8560-4DE9-A605-4A4D54572FA8}" srcId="{4B60E102-D7C2-47E7-8F28-D43693D358A9}" destId="{CE14E246-254F-448A-B251-A42115D1DB11}" srcOrd="2" destOrd="0" parTransId="{AE9F26CD-A629-494F-A9B2-E2D0D330CCE3}" sibTransId="{5B75D042-55DB-4AB8-AC01-3CF17405D7AE}"/>
    <dgm:cxn modelId="{20265313-8282-424B-B76A-D0F248213757}" type="presOf" srcId="{B7FC4D3B-9881-4EE8-916F-CB3B40686D7F}" destId="{4428AF27-3345-4F33-B4B7-B16E6A76E971}" srcOrd="0" destOrd="0" presId="urn:microsoft.com/office/officeart/2008/layout/PictureAccentList"/>
    <dgm:cxn modelId="{49249735-FA6C-4F5C-AC13-D47810193246}" srcId="{8F3198F8-CDEE-443B-AC3D-E8599E679CCB}" destId="{4B60E102-D7C2-47E7-8F28-D43693D358A9}" srcOrd="0" destOrd="0" parTransId="{D7D59DB6-6AC5-4C6D-BA86-EDDCDCF4F708}" sibTransId="{F1F1D422-3287-49CC-AA05-5FB3CF99084A}"/>
    <dgm:cxn modelId="{E5A84C8C-3A59-4F75-9A18-323E71FE4E1B}" type="presOf" srcId="{CE14E246-254F-448A-B251-A42115D1DB11}" destId="{33721D4A-6E3A-47AE-8413-AC9DC3C85C1A}" srcOrd="0" destOrd="0" presId="urn:microsoft.com/office/officeart/2008/layout/PictureAccentList"/>
    <dgm:cxn modelId="{21700813-5370-40FD-85F8-E8ADCFAA6187}" srcId="{4B60E102-D7C2-47E7-8F28-D43693D358A9}" destId="{B7FC4D3B-9881-4EE8-916F-CB3B40686D7F}" srcOrd="0" destOrd="0" parTransId="{E0CAF800-4A80-47DD-A14D-3494DE92BF11}" sibTransId="{32125B0B-5C06-4797-B0DC-352C6A5F2BF0}"/>
    <dgm:cxn modelId="{2987F043-DAFA-42E3-BD26-6A06D98EF4C2}" type="presOf" srcId="{8F3198F8-CDEE-443B-AC3D-E8599E679CCB}" destId="{6112207B-C06C-488C-A9EF-2161FFACF666}" srcOrd="0" destOrd="0" presId="urn:microsoft.com/office/officeart/2008/layout/PictureAccentList"/>
    <dgm:cxn modelId="{FB83D8AE-11F9-4288-BD96-EA6BCA86393E}" type="presOf" srcId="{295D6CB3-EC26-4771-BB51-01E007878191}" destId="{CFCD7DE6-2502-435F-A910-2D6E093DEDA6}" srcOrd="0" destOrd="0" presId="urn:microsoft.com/office/officeart/2008/layout/PictureAccentList"/>
    <dgm:cxn modelId="{A1A4A197-F0C4-4AE7-A033-C912E09AD4D7}" srcId="{4B60E102-D7C2-47E7-8F28-D43693D358A9}" destId="{295D6CB3-EC26-4771-BB51-01E007878191}" srcOrd="1" destOrd="0" parTransId="{1F518852-CF0C-4726-B1B1-91E8F1DE27C0}" sibTransId="{BD405221-0E4E-4E73-AFC3-A88B9DBBE720}"/>
    <dgm:cxn modelId="{B607BCFD-0A19-4E8B-A12A-825E95E50B85}" type="presOf" srcId="{4B60E102-D7C2-47E7-8F28-D43693D358A9}" destId="{C7BD4192-E8ED-4BCE-A584-4B03F9EE97A3}" srcOrd="0" destOrd="0" presId="urn:microsoft.com/office/officeart/2008/layout/PictureAccentList"/>
    <dgm:cxn modelId="{A1CB3C7D-93E3-4156-9252-C3FB38762FF2}" type="presParOf" srcId="{6112207B-C06C-488C-A9EF-2161FFACF666}" destId="{9401A164-0C1D-4D9D-8749-034F58E23DC5}" srcOrd="0" destOrd="0" presId="urn:microsoft.com/office/officeart/2008/layout/PictureAccentList"/>
    <dgm:cxn modelId="{51AEA57C-6957-4A3D-9454-FF3D9320E6B9}" type="presParOf" srcId="{9401A164-0C1D-4D9D-8749-034F58E23DC5}" destId="{3C72D974-A540-43E9-AA29-F2D344225F76}" srcOrd="0" destOrd="0" presId="urn:microsoft.com/office/officeart/2008/layout/PictureAccentList"/>
    <dgm:cxn modelId="{4158B4F7-DF1E-4A45-B207-8B6E83B0641A}" type="presParOf" srcId="{3C72D974-A540-43E9-AA29-F2D344225F76}" destId="{C7BD4192-E8ED-4BCE-A584-4B03F9EE97A3}" srcOrd="0" destOrd="0" presId="urn:microsoft.com/office/officeart/2008/layout/PictureAccentList"/>
    <dgm:cxn modelId="{E473F9CE-EAEB-4FF9-9B87-496F89195B37}" type="presParOf" srcId="{9401A164-0C1D-4D9D-8749-034F58E23DC5}" destId="{3604FCA1-F184-402E-82AF-3099F3241904}" srcOrd="1" destOrd="0" presId="urn:microsoft.com/office/officeart/2008/layout/PictureAccentList"/>
    <dgm:cxn modelId="{F3FF71E5-B166-4D75-B235-0ECFBADFC350}" type="presParOf" srcId="{3604FCA1-F184-402E-82AF-3099F3241904}" destId="{837F3F30-E109-433D-8C4D-76BC418E155B}" srcOrd="0" destOrd="0" presId="urn:microsoft.com/office/officeart/2008/layout/PictureAccentList"/>
    <dgm:cxn modelId="{EB2BCF1A-47C3-4582-A64A-24B07AC20FF9}" type="presParOf" srcId="{837F3F30-E109-433D-8C4D-76BC418E155B}" destId="{039601DA-A7B2-4579-8C47-B33518284A92}" srcOrd="0" destOrd="0" presId="urn:microsoft.com/office/officeart/2008/layout/PictureAccentList"/>
    <dgm:cxn modelId="{DBC588A0-903C-4232-A5CE-CC85F7C82772}" type="presParOf" srcId="{837F3F30-E109-433D-8C4D-76BC418E155B}" destId="{4428AF27-3345-4F33-B4B7-B16E6A76E971}" srcOrd="1" destOrd="0" presId="urn:microsoft.com/office/officeart/2008/layout/PictureAccentList"/>
    <dgm:cxn modelId="{E6AC433C-7EFD-4B62-9AE4-251AE5F31610}" type="presParOf" srcId="{3604FCA1-F184-402E-82AF-3099F3241904}" destId="{96E8B194-EC10-4D49-A034-84AC4DD3434E}" srcOrd="1" destOrd="0" presId="urn:microsoft.com/office/officeart/2008/layout/PictureAccentList"/>
    <dgm:cxn modelId="{A9062998-1653-4BDA-AACA-EAC4C50A2A5A}" type="presParOf" srcId="{96E8B194-EC10-4D49-A034-84AC4DD3434E}" destId="{7457F32D-574E-4F2A-AD89-D3772867DAFD}" srcOrd="0" destOrd="0" presId="urn:microsoft.com/office/officeart/2008/layout/PictureAccentList"/>
    <dgm:cxn modelId="{6E9101A0-D9BA-4993-8B75-13AC30576436}" type="presParOf" srcId="{96E8B194-EC10-4D49-A034-84AC4DD3434E}" destId="{CFCD7DE6-2502-435F-A910-2D6E093DEDA6}" srcOrd="1" destOrd="0" presId="urn:microsoft.com/office/officeart/2008/layout/PictureAccentList"/>
    <dgm:cxn modelId="{30EF4A2D-FFEB-42D5-BDC3-9ADBE944DE74}" type="presParOf" srcId="{3604FCA1-F184-402E-82AF-3099F3241904}" destId="{19E2F559-2C9F-453C-A4D8-CE0F4E36519B}" srcOrd="2" destOrd="0" presId="urn:microsoft.com/office/officeart/2008/layout/PictureAccentList"/>
    <dgm:cxn modelId="{D2105849-AF8D-4B6A-B677-349609E594B3}" type="presParOf" srcId="{19E2F559-2C9F-453C-A4D8-CE0F4E36519B}" destId="{AF31F986-D08B-4A57-A340-3CB8D187206F}" srcOrd="0" destOrd="0" presId="urn:microsoft.com/office/officeart/2008/layout/PictureAccentList"/>
    <dgm:cxn modelId="{6BF00939-1293-401E-A101-233FF26CCFE4}" type="presParOf" srcId="{19E2F559-2C9F-453C-A4D8-CE0F4E36519B}" destId="{33721D4A-6E3A-47AE-8413-AC9DC3C85C1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999EDD-E65B-47E7-9EA4-72200757D02C}" type="doc">
      <dgm:prSet loTypeId="urn:microsoft.com/office/officeart/2005/8/layout/hChevron3" loCatId="process" qsTypeId="urn:microsoft.com/office/officeart/2005/8/quickstyle/simple1" qsCatId="simple" csTypeId="urn:microsoft.com/office/officeart/2005/8/colors/accent3_3" csCatId="accent3" phldr="1"/>
      <dgm:spPr/>
    </dgm:pt>
    <dgm:pt modelId="{C0726D84-EF97-4BAA-9890-A690E2502E70}">
      <dgm:prSet phldrT="[Text]" custT="1"/>
      <dgm:spPr/>
      <dgm:t>
        <a:bodyPr/>
        <a:lstStyle/>
        <a:p>
          <a:r>
            <a:rPr lang="en-GB" sz="1400" b="1" dirty="0" smtClean="0"/>
            <a:t>Functional &amp; technical specifications</a:t>
          </a:r>
        </a:p>
        <a:p>
          <a:endParaRPr lang="en-GB" sz="1600" b="1" dirty="0" smtClean="0"/>
        </a:p>
        <a:p>
          <a:r>
            <a:rPr lang="en-GB" sz="1400" dirty="0" smtClean="0"/>
            <a:t>July 2015</a:t>
          </a:r>
          <a:endParaRPr lang="en-GB" sz="1400" dirty="0"/>
        </a:p>
      </dgm:t>
    </dgm:pt>
    <dgm:pt modelId="{344F7F06-E67E-42D0-BEAA-605E74F411C5}" type="parTrans" cxnId="{9CD14EB3-B8A4-48DA-ACEC-0F2A61B5AC6E}">
      <dgm:prSet/>
      <dgm:spPr/>
      <dgm:t>
        <a:bodyPr/>
        <a:lstStyle/>
        <a:p>
          <a:endParaRPr lang="en-GB"/>
        </a:p>
      </dgm:t>
    </dgm:pt>
    <dgm:pt modelId="{2016A55F-68D2-4700-A600-ED09F6041CD8}" type="sibTrans" cxnId="{9CD14EB3-B8A4-48DA-ACEC-0F2A61B5AC6E}">
      <dgm:prSet/>
      <dgm:spPr/>
      <dgm:t>
        <a:bodyPr/>
        <a:lstStyle/>
        <a:p>
          <a:endParaRPr lang="en-GB"/>
        </a:p>
      </dgm:t>
    </dgm:pt>
    <dgm:pt modelId="{9B793438-9A86-485E-9B1D-DD4DF84C1D20}">
      <dgm:prSet phldrT="[Text]" custT="1"/>
      <dgm:spPr/>
      <dgm:t>
        <a:bodyPr/>
        <a:lstStyle/>
        <a:p>
          <a:r>
            <a:rPr lang="en-GB" sz="1400" b="1" dirty="0" smtClean="0"/>
            <a:t>Start </a:t>
          </a:r>
          <a:br>
            <a:rPr lang="en-GB" sz="1400" b="1" dirty="0" smtClean="0"/>
          </a:br>
          <a:r>
            <a:rPr lang="en-GB" sz="1400" b="1" dirty="0" smtClean="0"/>
            <a:t>development</a:t>
          </a:r>
        </a:p>
        <a:p>
          <a:endParaRPr lang="en-GB" sz="1600" b="1" dirty="0" smtClean="0"/>
        </a:p>
        <a:p>
          <a:r>
            <a:rPr lang="en-GB" sz="1400" dirty="0" smtClean="0"/>
            <a:t>Begin may 2016</a:t>
          </a:r>
          <a:endParaRPr lang="en-GB" sz="1400" dirty="0"/>
        </a:p>
      </dgm:t>
    </dgm:pt>
    <dgm:pt modelId="{B0E3240C-1FC4-4728-BD48-56292DA74D90}" type="parTrans" cxnId="{3A7706A4-48D0-452A-A214-B02B4DD7EFE2}">
      <dgm:prSet/>
      <dgm:spPr/>
      <dgm:t>
        <a:bodyPr/>
        <a:lstStyle/>
        <a:p>
          <a:endParaRPr lang="en-GB"/>
        </a:p>
      </dgm:t>
    </dgm:pt>
    <dgm:pt modelId="{830473C8-6883-44C0-A822-920168CC8306}" type="sibTrans" cxnId="{3A7706A4-48D0-452A-A214-B02B4DD7EFE2}">
      <dgm:prSet/>
      <dgm:spPr/>
      <dgm:t>
        <a:bodyPr/>
        <a:lstStyle/>
        <a:p>
          <a:endParaRPr lang="en-GB"/>
        </a:p>
      </dgm:t>
    </dgm:pt>
    <dgm:pt modelId="{832902D2-F24F-46D1-AA4D-B6A020E17CBD}">
      <dgm:prSet phldrT="[Text]" custT="1"/>
      <dgm:spPr/>
      <dgm:t>
        <a:bodyPr/>
        <a:lstStyle/>
        <a:p>
          <a:pPr algn="ctr"/>
          <a:r>
            <a:rPr lang="en-GB" sz="1400" b="1" dirty="0" smtClean="0"/>
            <a:t>First </a:t>
          </a:r>
          <a:br>
            <a:rPr lang="en-GB" sz="1400" b="1" dirty="0" smtClean="0"/>
          </a:br>
          <a:r>
            <a:rPr lang="en-GB" sz="1400" b="1" dirty="0" smtClean="0"/>
            <a:t>version</a:t>
          </a:r>
        </a:p>
        <a:p>
          <a:pPr algn="ctr"/>
          <a:endParaRPr lang="en-GB" sz="1600" b="1" dirty="0" smtClean="0"/>
        </a:p>
        <a:p>
          <a:pPr algn="ctr"/>
          <a:r>
            <a:rPr lang="en-GB" sz="1400" dirty="0" smtClean="0"/>
            <a:t>End of may 2016</a:t>
          </a:r>
          <a:endParaRPr lang="en-GB" sz="1400" dirty="0"/>
        </a:p>
      </dgm:t>
    </dgm:pt>
    <dgm:pt modelId="{D4DEC348-BC0F-4606-A2F5-D470A15F0866}" type="parTrans" cxnId="{50C1B68B-0098-4002-BDB4-0F25CB54FC17}">
      <dgm:prSet/>
      <dgm:spPr/>
      <dgm:t>
        <a:bodyPr/>
        <a:lstStyle/>
        <a:p>
          <a:endParaRPr lang="en-GB"/>
        </a:p>
      </dgm:t>
    </dgm:pt>
    <dgm:pt modelId="{0251973B-1460-4A5E-B167-BDE873C05800}" type="sibTrans" cxnId="{50C1B68B-0098-4002-BDB4-0F25CB54FC17}">
      <dgm:prSet/>
      <dgm:spPr/>
      <dgm:t>
        <a:bodyPr/>
        <a:lstStyle/>
        <a:p>
          <a:endParaRPr lang="en-GB"/>
        </a:p>
      </dgm:t>
    </dgm:pt>
    <dgm:pt modelId="{BE1CAFD4-471D-4D87-86DE-52D6741B0384}" type="pres">
      <dgm:prSet presAssocID="{1C999EDD-E65B-47E7-9EA4-72200757D02C}" presName="Name0" presStyleCnt="0">
        <dgm:presLayoutVars>
          <dgm:dir/>
          <dgm:resizeHandles val="exact"/>
        </dgm:presLayoutVars>
      </dgm:prSet>
      <dgm:spPr/>
    </dgm:pt>
    <dgm:pt modelId="{AD7305B6-EF7D-4460-A512-442C852A9DBF}" type="pres">
      <dgm:prSet presAssocID="{C0726D84-EF97-4BAA-9890-A690E2502E70}" presName="parTxOnly" presStyleLbl="node1" presStyleIdx="0" presStyleCnt="3" custScaleY="108170">
        <dgm:presLayoutVars>
          <dgm:bulletEnabled val="1"/>
        </dgm:presLayoutVars>
      </dgm:prSet>
      <dgm:spPr/>
      <dgm:t>
        <a:bodyPr/>
        <a:lstStyle/>
        <a:p>
          <a:endParaRPr lang="en-GB"/>
        </a:p>
      </dgm:t>
    </dgm:pt>
    <dgm:pt modelId="{BC4F8266-F641-49A2-AA4E-959DFC489812}" type="pres">
      <dgm:prSet presAssocID="{2016A55F-68D2-4700-A600-ED09F6041CD8}" presName="parSpace" presStyleCnt="0"/>
      <dgm:spPr/>
    </dgm:pt>
    <dgm:pt modelId="{84DCFAB0-D252-4437-8BC8-79034E02ABFE}" type="pres">
      <dgm:prSet presAssocID="{9B793438-9A86-485E-9B1D-DD4DF84C1D20}" presName="parTxOnly" presStyleLbl="node1" presStyleIdx="1" presStyleCnt="3" custScaleY="108170">
        <dgm:presLayoutVars>
          <dgm:bulletEnabled val="1"/>
        </dgm:presLayoutVars>
      </dgm:prSet>
      <dgm:spPr/>
      <dgm:t>
        <a:bodyPr/>
        <a:lstStyle/>
        <a:p>
          <a:endParaRPr lang="en-GB"/>
        </a:p>
      </dgm:t>
    </dgm:pt>
    <dgm:pt modelId="{18EEBE33-55E5-4541-A573-7747A2C6F20F}" type="pres">
      <dgm:prSet presAssocID="{830473C8-6883-44C0-A822-920168CC8306}" presName="parSpace" presStyleCnt="0"/>
      <dgm:spPr/>
    </dgm:pt>
    <dgm:pt modelId="{FF383711-30E1-43B8-A716-81EA4C502531}" type="pres">
      <dgm:prSet presAssocID="{832902D2-F24F-46D1-AA4D-B6A020E17CBD}" presName="parTxOnly" presStyleLbl="node1" presStyleIdx="2" presStyleCnt="3" custScaleY="108170">
        <dgm:presLayoutVars>
          <dgm:bulletEnabled val="1"/>
        </dgm:presLayoutVars>
      </dgm:prSet>
      <dgm:spPr/>
      <dgm:t>
        <a:bodyPr/>
        <a:lstStyle/>
        <a:p>
          <a:endParaRPr lang="en-GB"/>
        </a:p>
      </dgm:t>
    </dgm:pt>
  </dgm:ptLst>
  <dgm:cxnLst>
    <dgm:cxn modelId="{90DD54FC-8A25-4A20-B58A-2A51681B3E31}" type="presOf" srcId="{832902D2-F24F-46D1-AA4D-B6A020E17CBD}" destId="{FF383711-30E1-43B8-A716-81EA4C502531}" srcOrd="0" destOrd="0" presId="urn:microsoft.com/office/officeart/2005/8/layout/hChevron3"/>
    <dgm:cxn modelId="{3A7706A4-48D0-452A-A214-B02B4DD7EFE2}" srcId="{1C999EDD-E65B-47E7-9EA4-72200757D02C}" destId="{9B793438-9A86-485E-9B1D-DD4DF84C1D20}" srcOrd="1" destOrd="0" parTransId="{B0E3240C-1FC4-4728-BD48-56292DA74D90}" sibTransId="{830473C8-6883-44C0-A822-920168CC8306}"/>
    <dgm:cxn modelId="{9CD14EB3-B8A4-48DA-ACEC-0F2A61B5AC6E}" srcId="{1C999EDD-E65B-47E7-9EA4-72200757D02C}" destId="{C0726D84-EF97-4BAA-9890-A690E2502E70}" srcOrd="0" destOrd="0" parTransId="{344F7F06-E67E-42D0-BEAA-605E74F411C5}" sibTransId="{2016A55F-68D2-4700-A600-ED09F6041CD8}"/>
    <dgm:cxn modelId="{AE05F8CA-ED93-4301-AB39-AD5941040EA1}" type="presOf" srcId="{C0726D84-EF97-4BAA-9890-A690E2502E70}" destId="{AD7305B6-EF7D-4460-A512-442C852A9DBF}" srcOrd="0" destOrd="0" presId="urn:microsoft.com/office/officeart/2005/8/layout/hChevron3"/>
    <dgm:cxn modelId="{5B2AAC4B-AE3A-4251-B2FB-EFEFD760B4D3}" type="presOf" srcId="{9B793438-9A86-485E-9B1D-DD4DF84C1D20}" destId="{84DCFAB0-D252-4437-8BC8-79034E02ABFE}" srcOrd="0" destOrd="0" presId="urn:microsoft.com/office/officeart/2005/8/layout/hChevron3"/>
    <dgm:cxn modelId="{27D271A0-5D5C-4848-8674-A22A93B2BEF2}" type="presOf" srcId="{1C999EDD-E65B-47E7-9EA4-72200757D02C}" destId="{BE1CAFD4-471D-4D87-86DE-52D6741B0384}" srcOrd="0" destOrd="0" presId="urn:microsoft.com/office/officeart/2005/8/layout/hChevron3"/>
    <dgm:cxn modelId="{50C1B68B-0098-4002-BDB4-0F25CB54FC17}" srcId="{1C999EDD-E65B-47E7-9EA4-72200757D02C}" destId="{832902D2-F24F-46D1-AA4D-B6A020E17CBD}" srcOrd="2" destOrd="0" parTransId="{D4DEC348-BC0F-4606-A2F5-D470A15F0866}" sibTransId="{0251973B-1460-4A5E-B167-BDE873C05800}"/>
    <dgm:cxn modelId="{A4CBC91A-60AD-4AC9-B1B7-BEA7F007A1C8}" type="presParOf" srcId="{BE1CAFD4-471D-4D87-86DE-52D6741B0384}" destId="{AD7305B6-EF7D-4460-A512-442C852A9DBF}" srcOrd="0" destOrd="0" presId="urn:microsoft.com/office/officeart/2005/8/layout/hChevron3"/>
    <dgm:cxn modelId="{EAA6A297-1EB8-46B4-952B-B4DB49B787D3}" type="presParOf" srcId="{BE1CAFD4-471D-4D87-86DE-52D6741B0384}" destId="{BC4F8266-F641-49A2-AA4E-959DFC489812}" srcOrd="1" destOrd="0" presId="urn:microsoft.com/office/officeart/2005/8/layout/hChevron3"/>
    <dgm:cxn modelId="{0ECD44B0-DA56-4B38-8936-4DA174093EE4}" type="presParOf" srcId="{BE1CAFD4-471D-4D87-86DE-52D6741B0384}" destId="{84DCFAB0-D252-4437-8BC8-79034E02ABFE}" srcOrd="2" destOrd="0" presId="urn:microsoft.com/office/officeart/2005/8/layout/hChevron3"/>
    <dgm:cxn modelId="{2E6ED695-883A-4868-A5CC-A7553CAFF429}" type="presParOf" srcId="{BE1CAFD4-471D-4D87-86DE-52D6741B0384}" destId="{18EEBE33-55E5-4541-A573-7747A2C6F20F}" srcOrd="3" destOrd="0" presId="urn:microsoft.com/office/officeart/2005/8/layout/hChevron3"/>
    <dgm:cxn modelId="{F909A968-CBDD-4549-8ABA-F962CF9FFC2A}" type="presParOf" srcId="{BE1CAFD4-471D-4D87-86DE-52D6741B0384}" destId="{FF383711-30E1-43B8-A716-81EA4C50253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54184" y="0"/>
            <a:ext cx="2949841" cy="49776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54184" y="9444749"/>
            <a:ext cx="2949841" cy="497761"/>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54184" y="0"/>
            <a:ext cx="2949841" cy="49776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3" y="4723170"/>
            <a:ext cx="5445127" cy="4475083"/>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54184" y="9444749"/>
            <a:ext cx="2949841" cy="497761"/>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dirty="0"/>
          </a:p>
        </p:txBody>
      </p:sp>
    </p:spTree>
    <p:extLst>
      <p:ext uri="{BB962C8B-B14F-4D97-AF65-F5344CB8AC3E}">
        <p14:creationId xmlns:p14="http://schemas.microsoft.com/office/powerpoint/2010/main" val="18566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285440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364316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dirty="0"/>
          </a:p>
        </p:txBody>
      </p:sp>
    </p:spTree>
    <p:extLst>
      <p:ext uri="{BB962C8B-B14F-4D97-AF65-F5344CB8AC3E}">
        <p14:creationId xmlns:p14="http://schemas.microsoft.com/office/powerpoint/2010/main" val="198526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27</a:t>
            </a:fld>
            <a:endParaRPr lang="en-GB" dirty="0"/>
          </a:p>
        </p:txBody>
      </p:sp>
    </p:spTree>
    <p:extLst>
      <p:ext uri="{BB962C8B-B14F-4D97-AF65-F5344CB8AC3E}">
        <p14:creationId xmlns:p14="http://schemas.microsoft.com/office/powerpoint/2010/main" val="852417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a:t>
            </a:r>
            <a:r>
              <a:rPr lang="en-GB"/>
              <a:t>. Reutilisation of the Core Data Model Mapping Directory for the visualisation -&gt; http://mapping.semic.eu/visualisation/tree.html</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30</a:t>
            </a:fld>
            <a:endParaRPr lang="en-GB" dirty="0"/>
          </a:p>
        </p:txBody>
      </p:sp>
    </p:spTree>
    <p:extLst>
      <p:ext uri="{BB962C8B-B14F-4D97-AF65-F5344CB8AC3E}">
        <p14:creationId xmlns:p14="http://schemas.microsoft.com/office/powerpoint/2010/main" val="35859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33</a:t>
            </a:fld>
            <a:endParaRPr lang="en-GB" dirty="0"/>
          </a:p>
        </p:txBody>
      </p:sp>
    </p:spTree>
    <p:extLst>
      <p:ext uri="{BB962C8B-B14F-4D97-AF65-F5344CB8AC3E}">
        <p14:creationId xmlns:p14="http://schemas.microsoft.com/office/powerpoint/2010/main" val="197977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34</a:t>
            </a:fld>
            <a:endParaRPr lang="en-GB" dirty="0"/>
          </a:p>
        </p:txBody>
      </p:sp>
    </p:spTree>
    <p:extLst>
      <p:ext uri="{BB962C8B-B14F-4D97-AF65-F5344CB8AC3E}">
        <p14:creationId xmlns:p14="http://schemas.microsoft.com/office/powerpoint/2010/main" val="77546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39</a:t>
            </a:fld>
            <a:endParaRPr lang="en-GB" dirty="0"/>
          </a:p>
        </p:txBody>
      </p:sp>
    </p:spTree>
    <p:extLst>
      <p:ext uri="{BB962C8B-B14F-4D97-AF65-F5344CB8AC3E}">
        <p14:creationId xmlns:p14="http://schemas.microsoft.com/office/powerpoint/2010/main" val="50599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41</a:t>
            </a:fld>
            <a:endParaRPr lang="en-GB" dirty="0"/>
          </a:p>
        </p:txBody>
      </p:sp>
    </p:spTree>
    <p:extLst>
      <p:ext uri="{BB962C8B-B14F-4D97-AF65-F5344CB8AC3E}">
        <p14:creationId xmlns:p14="http://schemas.microsoft.com/office/powerpoint/2010/main" val="314121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45</a:t>
            </a:fld>
            <a:endParaRPr lang="en-GB" dirty="0"/>
          </a:p>
        </p:txBody>
      </p:sp>
    </p:spTree>
    <p:extLst>
      <p:ext uri="{BB962C8B-B14F-4D97-AF65-F5344CB8AC3E}">
        <p14:creationId xmlns:p14="http://schemas.microsoft.com/office/powerpoint/2010/main" val="326226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136638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47</a:t>
            </a:fld>
            <a:endParaRPr lang="en-GB" dirty="0"/>
          </a:p>
        </p:txBody>
      </p:sp>
    </p:spTree>
    <p:extLst>
      <p:ext uri="{BB962C8B-B14F-4D97-AF65-F5344CB8AC3E}">
        <p14:creationId xmlns:p14="http://schemas.microsoft.com/office/powerpoint/2010/main" val="4236510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48</a:t>
            </a:fld>
            <a:endParaRPr lang="en-GB" dirty="0"/>
          </a:p>
        </p:txBody>
      </p:sp>
    </p:spTree>
    <p:extLst>
      <p:ext uri="{BB962C8B-B14F-4D97-AF65-F5344CB8AC3E}">
        <p14:creationId xmlns:p14="http://schemas.microsoft.com/office/powerpoint/2010/main" val="273212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dirty="0"/>
          </a:p>
        </p:txBody>
      </p:sp>
    </p:spTree>
    <p:extLst>
      <p:ext uri="{BB962C8B-B14F-4D97-AF65-F5344CB8AC3E}">
        <p14:creationId xmlns:p14="http://schemas.microsoft.com/office/powerpoint/2010/main" val="262740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dirty="0"/>
          </a:p>
        </p:txBody>
      </p:sp>
    </p:spTree>
    <p:extLst>
      <p:ext uri="{BB962C8B-B14F-4D97-AF65-F5344CB8AC3E}">
        <p14:creationId xmlns:p14="http://schemas.microsoft.com/office/powerpoint/2010/main" val="200017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dirty="0"/>
          </a:p>
        </p:txBody>
      </p:sp>
    </p:spTree>
    <p:extLst>
      <p:ext uri="{BB962C8B-B14F-4D97-AF65-F5344CB8AC3E}">
        <p14:creationId xmlns:p14="http://schemas.microsoft.com/office/powerpoint/2010/main" val="163628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0"/>
              </a:spcAft>
              <a:buClrTx/>
              <a:buSzTx/>
              <a:buFontTx/>
              <a:buNone/>
              <a:tabLst/>
              <a:defRPr/>
            </a:pPr>
            <a:r>
              <a:rPr lang="en-GB" sz="900" dirty="0" smtClean="0">
                <a:latin typeface="Arial" pitchFamily="34" charset="0"/>
                <a:ea typeface="ＭＳ Ｐゴシック" charset="0"/>
                <a:cs typeface="Arial" pitchFamily="34" charset="0"/>
                <a:sym typeface="Wingdings" panose="05000000000000000000" pitchFamily="2" charset="2"/>
              </a:rPr>
              <a:t>Public</a:t>
            </a:r>
            <a:r>
              <a:rPr lang="en-GB" sz="900" baseline="0" dirty="0" smtClean="0">
                <a:latin typeface="Arial" pitchFamily="34" charset="0"/>
                <a:ea typeface="ＭＳ Ｐゴシック" charset="0"/>
                <a:cs typeface="Arial" pitchFamily="34" charset="0"/>
                <a:sym typeface="Wingdings" panose="05000000000000000000" pitchFamily="2" charset="2"/>
              </a:rPr>
              <a:t> administrations offer and public the information. The portal would go through a list of selected existing portals, collecting the description of public services offered. On this purpose, different processes of transformation and harmonisation of information are needed.</a:t>
            </a:r>
          </a:p>
          <a:p>
            <a:pPr marL="0" marR="0" indent="0" algn="l" defTabSz="914400" rtl="0" eaLnBrk="0" fontAlgn="base" latinLnBrk="0" hangingPunct="0">
              <a:lnSpc>
                <a:spcPct val="110000"/>
              </a:lnSpc>
              <a:spcBef>
                <a:spcPct val="30000"/>
              </a:spcBef>
              <a:spcAft>
                <a:spcPct val="0"/>
              </a:spcAft>
              <a:buClrTx/>
              <a:buSzTx/>
              <a:buFontTx/>
              <a:buNone/>
              <a:tabLst/>
              <a:defRPr/>
            </a:pPr>
            <a:r>
              <a:rPr lang="en-GB" sz="900" baseline="0" dirty="0" smtClean="0">
                <a:latin typeface="Arial" pitchFamily="34" charset="0"/>
                <a:ea typeface="ＭＳ Ｐゴシック" charset="0"/>
                <a:cs typeface="Arial" pitchFamily="34" charset="0"/>
                <a:sym typeface="Wingdings" panose="05000000000000000000" pitchFamily="2" charset="2"/>
              </a:rPr>
              <a:t>First, as the information on the different portals will be structured according to a different data model, a common vocabulary standard, like the CPSV-AP, is needed in order to harmonise this and for being able to integrate the information. This will also enable the </a:t>
            </a:r>
            <a:r>
              <a:rPr lang="en-GB" sz="900" baseline="0" dirty="0" err="1" smtClean="0">
                <a:latin typeface="Arial" pitchFamily="34" charset="0"/>
                <a:ea typeface="ＭＳ Ｐゴシック" charset="0"/>
                <a:cs typeface="Arial" pitchFamily="34" charset="0"/>
                <a:sym typeface="Wingdings" panose="05000000000000000000" pitchFamily="2" charset="2"/>
              </a:rPr>
              <a:t>searchability</a:t>
            </a:r>
            <a:r>
              <a:rPr lang="en-GB" sz="900" baseline="0" dirty="0" smtClean="0">
                <a:latin typeface="Arial" pitchFamily="34" charset="0"/>
                <a:ea typeface="ＭＳ Ｐゴシック" charset="0"/>
                <a:cs typeface="Arial" pitchFamily="34" charset="0"/>
                <a:sym typeface="Wingdings" panose="05000000000000000000" pitchFamily="2" charset="2"/>
              </a:rPr>
              <a:t> and discoverability of the information on public services, as the user only needs to understand one way of how the descriptions of public services are being.</a:t>
            </a:r>
            <a:endParaRPr lang="en-GB" sz="900" dirty="0" smtClean="0">
              <a:latin typeface="Arial" pitchFamily="34" charset="0"/>
              <a:ea typeface="ＭＳ Ｐゴシック" charset="0"/>
              <a:cs typeface="Arial" pitchFamily="34" charset="0"/>
              <a:sym typeface="Wingdings" panose="05000000000000000000" pitchFamily="2" charset="2"/>
            </a:endParaRPr>
          </a:p>
          <a:p>
            <a:pPr marL="171450" marR="0" indent="-171450" algn="l" defTabSz="914400" rtl="0" eaLnBrk="0" fontAlgn="base" latinLnBrk="0" hangingPunct="0">
              <a:lnSpc>
                <a:spcPct val="110000"/>
              </a:lnSpc>
              <a:spcBef>
                <a:spcPct val="30000"/>
              </a:spcBef>
              <a:spcAft>
                <a:spcPct val="0"/>
              </a:spcAft>
              <a:buClrTx/>
              <a:buSzTx/>
              <a:buFontTx/>
              <a:buChar char="-"/>
              <a:tabLst/>
              <a:defRPr/>
            </a:pPr>
            <a:r>
              <a:rPr lang="en-GB" sz="900" baseline="0" dirty="0" smtClean="0">
                <a:latin typeface="Arial" pitchFamily="34" charset="0"/>
                <a:ea typeface="ＭＳ Ｐゴシック" charset="0"/>
                <a:cs typeface="Arial" pitchFamily="34" charset="0"/>
                <a:sym typeface="Wingdings" panose="05000000000000000000" pitchFamily="2" charset="2"/>
              </a:rPr>
              <a:t>An editor is needed to create/update the information in the source systems.</a:t>
            </a:r>
            <a:endParaRPr lang="en-GB" sz="900" dirty="0" smtClean="0">
              <a:latin typeface="Arial" pitchFamily="34" charset="0"/>
              <a:ea typeface="ＭＳ Ｐゴシック" charset="0"/>
              <a:cs typeface="Arial" pitchFamily="34" charset="0"/>
              <a:sym typeface="Wingdings" panose="05000000000000000000" pitchFamily="2" charset="2"/>
            </a:endParaRPr>
          </a:p>
          <a:p>
            <a:pPr marL="171450" marR="0" indent="-171450" algn="l" defTabSz="914400" rtl="0" eaLnBrk="0" fontAlgn="base" latinLnBrk="0" hangingPunct="0">
              <a:lnSpc>
                <a:spcPct val="110000"/>
              </a:lnSpc>
              <a:spcBef>
                <a:spcPct val="30000"/>
              </a:spcBef>
              <a:spcAft>
                <a:spcPct val="0"/>
              </a:spcAft>
              <a:buClrTx/>
              <a:buSzTx/>
              <a:buFontTx/>
              <a:buChar char="-"/>
              <a:tabLst/>
              <a:defRPr/>
            </a:pPr>
            <a:r>
              <a:rPr lang="en-GB" sz="900" dirty="0" smtClean="0">
                <a:latin typeface="Arial" pitchFamily="34" charset="0"/>
                <a:ea typeface="ＭＳ Ｐゴシック" charset="0"/>
                <a:cs typeface="Arial" pitchFamily="34" charset="0"/>
                <a:sym typeface="Wingdings" panose="05000000000000000000" pitchFamily="2" charset="2"/>
              </a:rPr>
              <a:t>A mapping tool is needed to map the different</a:t>
            </a:r>
            <a:r>
              <a:rPr lang="en-GB" sz="900" baseline="0" dirty="0" smtClean="0">
                <a:latin typeface="Arial" pitchFamily="34" charset="0"/>
                <a:ea typeface="ＭＳ Ｐゴシック" charset="0"/>
                <a:cs typeface="Arial" pitchFamily="34" charset="0"/>
                <a:sym typeface="Wingdings" panose="05000000000000000000" pitchFamily="2" charset="2"/>
              </a:rPr>
              <a:t> MSs data models to the CPSV-AP. The source systems therefore do not need to adapt their system and the way the information is being structured in the source. They only need to be able to map to CPSV-AP and export the information from their system accordingly.</a:t>
            </a:r>
          </a:p>
          <a:p>
            <a:pPr marL="171450" marR="0" indent="-171450" algn="l" defTabSz="914400" rtl="0" eaLnBrk="0" fontAlgn="base" latinLnBrk="0" hangingPunct="0">
              <a:lnSpc>
                <a:spcPct val="110000"/>
              </a:lnSpc>
              <a:spcBef>
                <a:spcPct val="30000"/>
              </a:spcBef>
              <a:spcAft>
                <a:spcPct val="0"/>
              </a:spcAft>
              <a:buClrTx/>
              <a:buSzTx/>
              <a:buFontTx/>
              <a:buChar char="-"/>
              <a:tabLst/>
              <a:defRPr/>
            </a:pPr>
            <a:r>
              <a:rPr lang="en-GB" sz="900" baseline="0" dirty="0" smtClean="0">
                <a:latin typeface="Arial" pitchFamily="34" charset="0"/>
                <a:ea typeface="ＭＳ Ｐゴシック" charset="0"/>
                <a:cs typeface="Arial" pitchFamily="34" charset="0"/>
                <a:sym typeface="Wingdings" panose="05000000000000000000" pitchFamily="2" charset="2"/>
              </a:rPr>
              <a:t>Harvesting and validation is needed to get the information from one place to another</a:t>
            </a:r>
          </a:p>
          <a:p>
            <a:pPr marL="171450" marR="0" indent="-171450" algn="l" defTabSz="914400" rtl="0" eaLnBrk="0" fontAlgn="base" latinLnBrk="0" hangingPunct="0">
              <a:lnSpc>
                <a:spcPct val="110000"/>
              </a:lnSpc>
              <a:spcBef>
                <a:spcPct val="30000"/>
              </a:spcBef>
              <a:spcAft>
                <a:spcPct val="0"/>
              </a:spcAft>
              <a:buClrTx/>
              <a:buSzTx/>
              <a:buFontTx/>
              <a:buChar char="-"/>
              <a:tabLst/>
              <a:defRPr/>
            </a:pPr>
            <a:endParaRPr lang="en-GB" sz="900" dirty="0" smtClean="0">
              <a:latin typeface="Arial" pitchFamily="34" charset="0"/>
              <a:ea typeface="ＭＳ Ｐゴシック" charset="0"/>
              <a:cs typeface="Arial" pitchFamily="34" charset="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dirty="0"/>
          </a:p>
        </p:txBody>
      </p:sp>
    </p:spTree>
    <p:extLst>
      <p:ext uri="{BB962C8B-B14F-4D97-AF65-F5344CB8AC3E}">
        <p14:creationId xmlns:p14="http://schemas.microsoft.com/office/powerpoint/2010/main" val="292572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52136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dirty="0"/>
          </a:p>
        </p:txBody>
      </p:sp>
    </p:spTree>
    <p:extLst>
      <p:ext uri="{BB962C8B-B14F-4D97-AF65-F5344CB8AC3E}">
        <p14:creationId xmlns:p14="http://schemas.microsoft.com/office/powerpoint/2010/main" val="118501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dirty="0"/>
          </a:p>
        </p:txBody>
      </p:sp>
    </p:spTree>
    <p:extLst>
      <p:ext uri="{BB962C8B-B14F-4D97-AF65-F5344CB8AC3E}">
        <p14:creationId xmlns:p14="http://schemas.microsoft.com/office/powerpoint/2010/main" val="2672297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1">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2700" y="1095375"/>
            <a:ext cx="4913313" cy="5762625"/>
          </a:xfrm>
          <a:prstGeom prst="rect">
            <a:avLst/>
          </a:prstGeom>
          <a:solidFill>
            <a:srgbClr val="72B545"/>
          </a:solidFill>
          <a:ln>
            <a:solidFill>
              <a:srgbClr val="72B54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en-GB"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GB"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34695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9"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468313" y="1268239"/>
            <a:ext cx="8229600" cy="936625"/>
          </a:xfrm>
        </p:spPr>
        <p:txBody>
          <a:bodyPr/>
          <a:lstStyle/>
          <a:p>
            <a:r>
              <a:rPr lang="en-GB" dirty="0" smtClean="0"/>
              <a:t>Click to edit Master title style</a:t>
            </a:r>
            <a:endParaRPr lang="en-GB" dirty="0"/>
          </a:p>
        </p:txBody>
      </p:sp>
      <p:sp>
        <p:nvSpPr>
          <p:cNvPr id="14" name="Espace réservé du tableau 13"/>
          <p:cNvSpPr>
            <a:spLocks noGrp="1"/>
          </p:cNvSpPr>
          <p:nvPr>
            <p:ph type="tbl" sz="quarter" idx="13"/>
          </p:nvPr>
        </p:nvSpPr>
        <p:spPr>
          <a:xfrm>
            <a:off x="468313" y="2276872"/>
            <a:ext cx="8207375" cy="3673078"/>
          </a:xfrm>
        </p:spPr>
        <p:txBody>
          <a:bodyPr/>
          <a:lstStyle/>
          <a:p>
            <a:endParaRPr lang="fr-FR" dirty="0"/>
          </a:p>
        </p:txBody>
      </p:sp>
    </p:spTree>
    <p:extLst>
      <p:ext uri="{BB962C8B-B14F-4D97-AF65-F5344CB8AC3E}">
        <p14:creationId xmlns:p14="http://schemas.microsoft.com/office/powerpoint/2010/main" val="408460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1162050"/>
          </a:xfrm>
        </p:spPr>
        <p:txBody>
          <a:bodyPr anchor="b"/>
          <a:lstStyle>
            <a:lvl1pPr algn="l">
              <a:defRPr sz="2000" b="1"/>
            </a:lvl1pPr>
          </a:lstStyle>
          <a:p>
            <a:r>
              <a:rPr lang="en-GB" dirty="0" smtClean="0"/>
              <a:t>Click to edit Master title style</a:t>
            </a:r>
            <a:endParaRPr lang="en-GB" dirty="0"/>
          </a:p>
        </p:txBody>
      </p:sp>
      <p:sp>
        <p:nvSpPr>
          <p:cNvPr id="4" name="Text Placeholder 3"/>
          <p:cNvSpPr>
            <a:spLocks noGrp="1"/>
          </p:cNvSpPr>
          <p:nvPr>
            <p:ph type="body" sz="half" idx="2"/>
          </p:nvPr>
        </p:nvSpPr>
        <p:spPr>
          <a:xfrm>
            <a:off x="457200" y="2204865"/>
            <a:ext cx="3008313"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3492500" y="2205038"/>
            <a:ext cx="5256213" cy="3887787"/>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Tree>
    <p:extLst>
      <p:ext uri="{BB962C8B-B14F-4D97-AF65-F5344CB8AC3E}">
        <p14:creationId xmlns:p14="http://schemas.microsoft.com/office/powerpoint/2010/main" val="413577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73216"/>
            <a:ext cx="5486400" cy="419274"/>
          </a:xfrm>
        </p:spPr>
        <p:txBody>
          <a:bodyPr anchor="b"/>
          <a:lstStyle>
            <a:lvl1pPr algn="l">
              <a:defRPr sz="2000" b="1"/>
            </a:lvl1pPr>
          </a:lstStyle>
          <a:p>
            <a:r>
              <a:rPr lang="en-GB" dirty="0" smtClean="0"/>
              <a:t>Click to edit Master title style</a:t>
            </a:r>
            <a:endParaRPr lang="en-GB" dirty="0"/>
          </a:p>
        </p:txBody>
      </p:sp>
      <p:sp>
        <p:nvSpPr>
          <p:cNvPr id="3" name="Picture Placeholder 2"/>
          <p:cNvSpPr>
            <a:spLocks noGrp="1"/>
          </p:cNvSpPr>
          <p:nvPr>
            <p:ph type="pic" idx="1"/>
          </p:nvPr>
        </p:nvSpPr>
        <p:spPr>
          <a:xfrm>
            <a:off x="1792288" y="1412776"/>
            <a:ext cx="5486400" cy="3960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792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extLst>
      <p:ext uri="{BB962C8B-B14F-4D97-AF65-F5344CB8AC3E}">
        <p14:creationId xmlns:p14="http://schemas.microsoft.com/office/powerpoint/2010/main" val="269830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extLst>
      <p:ext uri="{BB962C8B-B14F-4D97-AF65-F5344CB8AC3E}">
        <p14:creationId xmlns:p14="http://schemas.microsoft.com/office/powerpoint/2010/main" val="195375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484784"/>
            <a:ext cx="2058988" cy="4536604"/>
          </a:xfrm>
        </p:spPr>
        <p:txBody>
          <a:bodyPr vert="eaVert"/>
          <a:lstStyle/>
          <a:p>
            <a:r>
              <a:rPr lang="en-GB" dirty="0" smtClean="0"/>
              <a:t>Click to edit Master title style</a:t>
            </a:r>
            <a:endParaRPr lang="en-GB" dirty="0"/>
          </a:p>
        </p:txBody>
      </p:sp>
      <p:sp>
        <p:nvSpPr>
          <p:cNvPr id="3" name="Vertical Text Placeholder 2"/>
          <p:cNvSpPr>
            <a:spLocks noGrp="1"/>
          </p:cNvSpPr>
          <p:nvPr>
            <p:ph type="body" orient="vert" idx="1"/>
          </p:nvPr>
        </p:nvSpPr>
        <p:spPr>
          <a:xfrm>
            <a:off x="457200" y="1484784"/>
            <a:ext cx="6029325" cy="4536604"/>
          </a:xfrm>
        </p:spPr>
        <p:txBody>
          <a:bodyPr vert="eaVert"/>
          <a:lstStyle>
            <a:lvl1pPr>
              <a:buClr>
                <a:srgbClr val="00AEF0"/>
              </a:buClr>
              <a:defRPr/>
            </a:lvl1pPr>
            <a:lvl2pPr marL="742950" indent="-285750">
              <a:buFont typeface="Courier New"/>
              <a:buChar char="o"/>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extLst>
      <p:ext uri="{BB962C8B-B14F-4D97-AF65-F5344CB8AC3E}">
        <p14:creationId xmlns:p14="http://schemas.microsoft.com/office/powerpoint/2010/main" val="27325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dist="23000" dir="5400000" rotWithShape="0">
              <a:srgbClr val="808080">
                <a:alpha val="34998"/>
              </a:srgbClr>
            </a:outerShdw>
          </a:effectLst>
        </p:spPr>
        <p:txBody>
          <a:bodyPr anchor="ctr"/>
          <a:lstStyle/>
          <a:p>
            <a:pPr algn="ctr" defTabSz="457200">
              <a:defRPr/>
            </a:pPr>
            <a:endParaRPr lang="en-GB" sz="1800" dirty="0">
              <a:solidFill>
                <a:srgbClr val="FFFFFF"/>
              </a:solidFill>
              <a:ea typeface="+mn-ea"/>
              <a:cs typeface="Arial"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GB" sz="1800" dirty="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GB" noProof="0" dirty="0" smtClean="0"/>
              <a:t>Click to edit Master title style</a:t>
            </a:r>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GB" noProof="0" dirty="0" smtClean="0"/>
              <a:t>Click to edit Master subtitle style</a:t>
            </a:r>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6109B81-744D-464B-92D8-AE35F681B790}" type="slidenum">
              <a:rPr lang="en-GB" altLang="en-US"/>
              <a:pPr/>
              <a:t>‹#›</a:t>
            </a:fld>
            <a:endParaRPr lang="en-GB" altLang="en-US" dirty="0"/>
          </a:p>
        </p:txBody>
      </p:sp>
    </p:spTree>
    <p:extLst>
      <p:ext uri="{BB962C8B-B14F-4D97-AF65-F5344CB8AC3E}">
        <p14:creationId xmlns:p14="http://schemas.microsoft.com/office/powerpoint/2010/main" val="11028730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extLst>
      <p:ext uri="{BB962C8B-B14F-4D97-AF65-F5344CB8AC3E}">
        <p14:creationId xmlns:p14="http://schemas.microsoft.com/office/powerpoint/2010/main" val="330951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extLst>
      <p:ext uri="{BB962C8B-B14F-4D97-AF65-F5344CB8AC3E}">
        <p14:creationId xmlns:p14="http://schemas.microsoft.com/office/powerpoint/2010/main" val="640954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extLst>
      <p:ext uri="{BB962C8B-B14F-4D97-AF65-F5344CB8AC3E}">
        <p14:creationId xmlns:p14="http://schemas.microsoft.com/office/powerpoint/2010/main" val="232392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2">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en-GB"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GB"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defRPr smtClean="0">
                <a:solidFill>
                  <a:schemeClr val="bg1"/>
                </a:solidFill>
              </a:defRPr>
            </a:lvl1p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337711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3">
    <p:spTree>
      <p:nvGrpSpPr>
        <p:cNvPr id="1" name=""/>
        <p:cNvGrpSpPr/>
        <p:nvPr/>
      </p:nvGrpSpPr>
      <p:grpSpPr>
        <a:xfrm>
          <a:off x="0" y="0"/>
          <a:ext cx="0" cy="0"/>
          <a:chOff x="0" y="0"/>
          <a:chExt cx="0" cy="0"/>
        </a:xfrm>
      </p:grpSpPr>
      <p:sp>
        <p:nvSpPr>
          <p:cNvPr id="11" name="Rectangle 10"/>
          <p:cNvSpPr/>
          <p:nvPr userDrawn="1"/>
        </p:nvSpPr>
        <p:spPr>
          <a:xfrm>
            <a:off x="-12700" y="1095375"/>
            <a:ext cx="9156700" cy="5762625"/>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465311" y="2098586"/>
            <a:ext cx="7909521" cy="1296144"/>
          </a:xfrm>
        </p:spPr>
        <p:txBody>
          <a:bodyPr/>
          <a:lstStyle>
            <a:lvl1pPr>
              <a:defRPr>
                <a:solidFill>
                  <a:schemeClr val="bg1"/>
                </a:solidFill>
              </a:defRPr>
            </a:lvl1pPr>
          </a:lstStyle>
          <a:p>
            <a:r>
              <a:rPr lang="en-GB" dirty="0" smtClean="0"/>
              <a:t>Lorem ipsum</a:t>
            </a:r>
            <a:endParaRPr lang="en-GB" dirty="0"/>
          </a:p>
        </p:txBody>
      </p:sp>
      <p:sp>
        <p:nvSpPr>
          <p:cNvPr id="16" name="Subtitle 2"/>
          <p:cNvSpPr>
            <a:spLocks noGrp="1"/>
          </p:cNvSpPr>
          <p:nvPr>
            <p:ph type="subTitle" idx="1"/>
          </p:nvPr>
        </p:nvSpPr>
        <p:spPr>
          <a:xfrm>
            <a:off x="465311" y="3645024"/>
            <a:ext cx="7923113" cy="1224136"/>
          </a:xfrm>
        </p:spPr>
        <p:txBody>
          <a:bodyPr/>
          <a:lstStyle>
            <a:lvl1pPr marL="0" indent="0">
              <a:buNone/>
              <a:defRPr>
                <a:solidFill>
                  <a:schemeClr val="bg1"/>
                </a:solidFill>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23905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3">
    <p:spTree>
      <p:nvGrpSpPr>
        <p:cNvPr id="1" name=""/>
        <p:cNvGrpSpPr/>
        <p:nvPr/>
      </p:nvGrpSpPr>
      <p:grpSpPr>
        <a:xfrm>
          <a:off x="0" y="0"/>
          <a:ext cx="0" cy="0"/>
          <a:chOff x="0" y="0"/>
          <a:chExt cx="0" cy="0"/>
        </a:xfrm>
      </p:grpSpPr>
      <p:sp>
        <p:nvSpPr>
          <p:cNvPr id="10" name="Rectangle 9"/>
          <p:cNvSpPr/>
          <p:nvPr userDrawn="1"/>
        </p:nvSpPr>
        <p:spPr>
          <a:xfrm>
            <a:off x="-12526" y="-27384"/>
            <a:ext cx="9156526" cy="1122759"/>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sp>
        <p:nvSpPr>
          <p:cNvPr id="11" name="Rectangle 10"/>
          <p:cNvSpPr/>
          <p:nvPr userDrawn="1"/>
        </p:nvSpPr>
        <p:spPr>
          <a:xfrm>
            <a:off x="-12700" y="1095375"/>
            <a:ext cx="9156700" cy="5762625"/>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465311" y="2098586"/>
            <a:ext cx="7909521" cy="1296144"/>
          </a:xfrm>
        </p:spPr>
        <p:txBody>
          <a:bodyPr/>
          <a:lstStyle>
            <a:lvl1pPr>
              <a:defRPr>
                <a:solidFill>
                  <a:schemeClr val="bg1"/>
                </a:solidFill>
              </a:defRPr>
            </a:lvl1pPr>
          </a:lstStyle>
          <a:p>
            <a:r>
              <a:rPr lang="en-GB" dirty="0" smtClean="0"/>
              <a:t>Lorem ipsum</a:t>
            </a:r>
            <a:endParaRPr lang="en-GB" dirty="0"/>
          </a:p>
        </p:txBody>
      </p:sp>
      <p:sp>
        <p:nvSpPr>
          <p:cNvPr id="16" name="Subtitle 2"/>
          <p:cNvSpPr>
            <a:spLocks noGrp="1"/>
          </p:cNvSpPr>
          <p:nvPr>
            <p:ph type="subTitle" idx="1"/>
          </p:nvPr>
        </p:nvSpPr>
        <p:spPr>
          <a:xfrm>
            <a:off x="465311" y="3645024"/>
            <a:ext cx="7923113" cy="1224136"/>
          </a:xfrm>
        </p:spPr>
        <p:txBody>
          <a:bodyPr/>
          <a:lstStyle>
            <a:lvl1pPr marL="0" indent="0">
              <a:buNone/>
              <a:defRPr>
                <a:solidFill>
                  <a:schemeClr val="bg1"/>
                </a:solidFill>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194143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GB"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0AEF0"/>
              </a:buClr>
              <a:buSzPct val="120000"/>
              <a:buFont typeface="Arial" pitchFamily="34" charset="0"/>
              <a:buChar char="•"/>
              <a:defRPr/>
            </a:lvl1pPr>
            <a:lvl2pPr marL="742950" indent="-285750">
              <a:buClr>
                <a:srgbClr val="00AEF0"/>
              </a:buClr>
              <a:buFont typeface="Courier New"/>
              <a:buChar char="o"/>
              <a:tabLst>
                <a:tab pos="7623175" algn="l"/>
              </a:tabLst>
              <a:defRPr/>
            </a:lvl2pPr>
            <a:lvl3pPr>
              <a:buFontTx/>
              <a:buChar char="-"/>
              <a:defRPr/>
            </a:lvl3pPr>
          </a:lstStyle>
          <a:p>
            <a:pPr lvl="0"/>
            <a:r>
              <a:rPr lang="en-GB" dirty="0" smtClean="0"/>
              <a:t>Click to edit Master text styles</a:t>
            </a:r>
          </a:p>
          <a:p>
            <a:pPr lvl="1"/>
            <a:r>
              <a:rPr lang="en-GB" dirty="0" smtClean="0"/>
              <a:t>Second level</a:t>
            </a:r>
          </a:p>
          <a:p>
            <a:pPr lvl="2"/>
            <a:r>
              <a:rPr lang="en-GB" dirty="0" smtClean="0"/>
              <a:t>Third level</a:t>
            </a:r>
          </a:p>
          <a:p>
            <a:pPr lvl="2"/>
            <a:endParaRPr lang="en-GB" dirty="0" smtClean="0"/>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2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Tree>
    <p:extLst>
      <p:ext uri="{BB962C8B-B14F-4D97-AF65-F5344CB8AC3E}">
        <p14:creationId xmlns:p14="http://schemas.microsoft.com/office/powerpoint/2010/main" val="1906499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769"/>
            <a:ext cx="7772400" cy="1362075"/>
          </a:xfrm>
        </p:spPr>
        <p:txBody>
          <a:bodyPr anchor="t"/>
          <a:lstStyle>
            <a:lvl1pPr algn="l">
              <a:defRPr sz="4000" b="1" cap="all"/>
            </a:lvl1pPr>
          </a:lstStyle>
          <a:p>
            <a:r>
              <a:rPr lang="en-GB" dirty="0" smtClean="0"/>
              <a:t>Click to edit Master title style</a:t>
            </a:r>
            <a:endParaRPr lang="en-GB" dirty="0"/>
          </a:p>
        </p:txBody>
      </p:sp>
      <p:sp>
        <p:nvSpPr>
          <p:cNvPr id="3" name="Text Placeholder 2"/>
          <p:cNvSpPr>
            <a:spLocks noGrp="1"/>
          </p:cNvSpPr>
          <p:nvPr>
            <p:ph type="body" idx="1"/>
          </p:nvPr>
        </p:nvSpPr>
        <p:spPr>
          <a:xfrm>
            <a:off x="722313" y="271058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extLst>
      <p:ext uri="{BB962C8B-B14F-4D97-AF65-F5344CB8AC3E}">
        <p14:creationId xmlns:p14="http://schemas.microsoft.com/office/powerpoint/2010/main" val="299215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r>
              <a:rPr lang="en-GB" dirty="0" smtClean="0"/>
              <a:t>Click to edit Master title style</a:t>
            </a:r>
            <a:endParaRPr lang="en-GB" dirty="0"/>
          </a:p>
        </p:txBody>
      </p:sp>
      <p:sp>
        <p:nvSpPr>
          <p:cNvPr id="5" name="Date Placeholder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6" name="Footer Placeholder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4"/>
          </p:nvPr>
        </p:nvSpPr>
        <p:spPr>
          <a:xfrm>
            <a:off x="468313" y="2276475"/>
            <a:ext cx="4032250" cy="3673475"/>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
        <p:nvSpPr>
          <p:cNvPr id="14" name="Espace réservé du texte 12"/>
          <p:cNvSpPr>
            <a:spLocks noGrp="1"/>
          </p:cNvSpPr>
          <p:nvPr>
            <p:ph type="body" sz="quarter" idx="15"/>
          </p:nvPr>
        </p:nvSpPr>
        <p:spPr>
          <a:xfrm>
            <a:off x="4644008" y="2276872"/>
            <a:ext cx="4032250" cy="3673475"/>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Tree>
    <p:extLst>
      <p:ext uri="{BB962C8B-B14F-4D97-AF65-F5344CB8AC3E}">
        <p14:creationId xmlns:p14="http://schemas.microsoft.com/office/powerpoint/2010/main" val="302651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457200" y="249289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5" name="Text Placeholder 4"/>
          <p:cNvSpPr>
            <a:spLocks noGrp="1"/>
          </p:cNvSpPr>
          <p:nvPr>
            <p:ph type="body" sz="quarter" idx="3"/>
          </p:nvPr>
        </p:nvSpPr>
        <p:spPr>
          <a:xfrm>
            <a:off x="4645025" y="249289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4"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5"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468313" y="3213100"/>
            <a:ext cx="4032250" cy="2736850"/>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
        <p:nvSpPr>
          <p:cNvPr id="21" name="Espace réservé du texte 19"/>
          <p:cNvSpPr>
            <a:spLocks noGrp="1"/>
          </p:cNvSpPr>
          <p:nvPr>
            <p:ph type="body" sz="quarter" idx="16"/>
          </p:nvPr>
        </p:nvSpPr>
        <p:spPr>
          <a:xfrm>
            <a:off x="4644008" y="3212976"/>
            <a:ext cx="4032250" cy="2736850"/>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Tree>
    <p:extLst>
      <p:ext uri="{BB962C8B-B14F-4D97-AF65-F5344CB8AC3E}">
        <p14:creationId xmlns:p14="http://schemas.microsoft.com/office/powerpoint/2010/main" val="377875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Rectangle 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0"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1"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468313" y="2276872"/>
            <a:ext cx="8207375" cy="3600053"/>
          </a:xfrm>
        </p:spPr>
        <p:txBody>
          <a:bodyPr/>
          <a:lstStyle/>
          <a:p>
            <a:endParaRPr lang="fr-FR" dirty="0"/>
          </a:p>
        </p:txBody>
      </p:sp>
    </p:spTree>
    <p:extLst>
      <p:ext uri="{BB962C8B-B14F-4D97-AF65-F5344CB8AC3E}">
        <p14:creationId xmlns:p14="http://schemas.microsoft.com/office/powerpoint/2010/main" val="323544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239"/>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Et </a:t>
            </a:r>
            <a:r>
              <a:rPr lang="en-GB" dirty="0" err="1" smtClean="0"/>
              <a:t>dolor</a:t>
            </a:r>
            <a:r>
              <a:rPr lang="en-GB" dirty="0" smtClean="0"/>
              <a:t> </a:t>
            </a:r>
            <a:r>
              <a:rPr lang="en-GB"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Et </a:t>
            </a:r>
            <a:r>
              <a:rPr lang="en-GB" dirty="0" err="1" smtClean="0"/>
              <a:t>dolor</a:t>
            </a:r>
            <a:r>
              <a:rPr lang="en-GB" dirty="0" smtClean="0"/>
              <a:t> </a:t>
            </a:r>
            <a:r>
              <a:rPr lang="en-GB" dirty="0" err="1" smtClean="0"/>
              <a:t>fragum</a:t>
            </a:r>
            <a:endParaRPr lang="en-GB" dirty="0" smtClean="0"/>
          </a:p>
          <a:p>
            <a:pPr lvl="3"/>
            <a:r>
              <a:rPr lang="en-GB" dirty="0" smtClean="0"/>
              <a:t>Et </a:t>
            </a:r>
            <a:r>
              <a:rPr lang="en-GB" dirty="0" err="1" smtClean="0"/>
              <a:t>dolor</a:t>
            </a:r>
            <a:r>
              <a:rPr lang="en-GB" dirty="0" smtClean="0"/>
              <a:t> </a:t>
            </a:r>
            <a:r>
              <a:rPr lang="en-GB" dirty="0" err="1" smtClean="0"/>
              <a:t>fragum</a:t>
            </a:r>
            <a:endParaRPr lang="en-GB" dirty="0" smtClean="0"/>
          </a:p>
        </p:txBody>
      </p:sp>
      <p:sp>
        <p:nvSpPr>
          <p:cNvPr id="29" name="Rectangle 4"/>
          <p:cNvSpPr>
            <a:spLocks noGrp="1" noChangeArrowheads="1"/>
          </p:cNvSpPr>
          <p:nvPr>
            <p:ph type="dt" sz="half" idx="2"/>
          </p:nvPr>
        </p:nvSpPr>
        <p:spPr>
          <a:xfrm>
            <a:off x="457200" y="6093296"/>
            <a:ext cx="2133600" cy="476250"/>
          </a:xfrm>
          <a:prstGeom prst="rect">
            <a:avLst/>
          </a:prstGeom>
        </p:spPr>
        <p:txBody>
          <a:bodyPr/>
          <a:lstStyle>
            <a:lvl1pPr>
              <a:defRPr sz="1000" dirty="0">
                <a:solidFill>
                  <a:srgbClr val="1D4D8D"/>
                </a:solidFill>
              </a:defRPr>
            </a:lvl1pPr>
          </a:lstStyle>
          <a:p>
            <a:pPr>
              <a:defRPr/>
            </a:pPr>
            <a:endParaRPr lang="en-GB" dirty="0"/>
          </a:p>
        </p:txBody>
      </p:sp>
      <p:sp>
        <p:nvSpPr>
          <p:cNvPr id="30" name="Rectangle 5"/>
          <p:cNvSpPr>
            <a:spLocks noGrp="1" noChangeArrowheads="1"/>
          </p:cNvSpPr>
          <p:nvPr>
            <p:ph type="ftr" sz="quarter" idx="3"/>
          </p:nvPr>
        </p:nvSpPr>
        <p:spPr>
          <a:xfrm>
            <a:off x="3124200" y="6093296"/>
            <a:ext cx="2895600" cy="476250"/>
          </a:xfrm>
          <a:prstGeom prst="rect">
            <a:avLst/>
          </a:prstGeom>
        </p:spPr>
        <p:txBody>
          <a:bodyPr/>
          <a:lstStyle>
            <a:lvl1pPr>
              <a:defRPr sz="1000" dirty="0">
                <a:solidFill>
                  <a:srgbClr val="1D4D8D"/>
                </a:solidFill>
              </a:defRPr>
            </a:lvl1pPr>
          </a:lstStyle>
          <a:p>
            <a:pPr>
              <a:defRPr/>
            </a:pPr>
            <a:endParaRPr lang="en-GB" dirty="0"/>
          </a:p>
        </p:txBody>
      </p:sp>
      <p:sp>
        <p:nvSpPr>
          <p:cNvPr id="31" name="Rectangle 6"/>
          <p:cNvSpPr>
            <a:spLocks noGrp="1" noChangeArrowheads="1"/>
          </p:cNvSpPr>
          <p:nvPr>
            <p:ph type="sldNum" sz="quarter" idx="4"/>
          </p:nvPr>
        </p:nvSpPr>
        <p:spPr>
          <a:xfrm>
            <a:off x="6553200" y="6093296"/>
            <a:ext cx="2133600" cy="476250"/>
          </a:xfrm>
          <a:prstGeom prst="rect">
            <a:avLst/>
          </a:prstGeom>
        </p:spPr>
        <p:txBody>
          <a:bodyPr/>
          <a:lstStyle>
            <a:lvl1pPr>
              <a:defRPr sz="1000" smtClean="0">
                <a:solidFill>
                  <a:srgbClr val="1D4D8D"/>
                </a:solidFill>
              </a:defRPr>
            </a:lvl1p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30372312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ec-wacs.adobeconnect.com/cpsv_tool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diagramQuickStyle" Target="../diagrams/quickStyle14.xml"/><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diagramLayout" Target="../diagrams/layou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diagramData" Target="../diagrams/data14.xml"/><Relationship Id="rId5" Type="http://schemas.openxmlformats.org/officeDocument/2006/relationships/image" Target="../media/image37.png"/><Relationship Id="rId15" Type="http://schemas.microsoft.com/office/2007/relationships/diagramDrawing" Target="../diagrams/drawing14.xml"/><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diagramColors" Target="../diagrams/colors14.xml"/></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0.png"/><Relationship Id="rId5" Type="http://schemas.openxmlformats.org/officeDocument/2006/relationships/image" Target="../media/image43.png"/><Relationship Id="rId10"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joinup.ec.europa.eu/node/104244/" TargetMode="External"/><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ec.europa.eu/isa/documents/publications/catalogue-of-services.pdf" TargetMode="External"/><Relationship Id="rId5" Type="http://schemas.openxmlformats.org/officeDocument/2006/relationships/image" Target="../media/image56.png"/><Relationship Id="rId4" Type="http://schemas.openxmlformats.org/officeDocument/2006/relationships/hyperlink" Target="https://joinup.ec.europa.eu/asset/cpsv-ap/description"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79512" y="1556792"/>
            <a:ext cx="4608512" cy="4248472"/>
          </a:xfrm>
        </p:spPr>
        <p:txBody>
          <a:bodyPr/>
          <a:lstStyle/>
          <a:p>
            <a:pPr marL="0" indent="0"/>
            <a:r>
              <a:rPr lang="en-GB" sz="2700" dirty="0" smtClean="0"/>
              <a:t>ISA Action 1.3: Catalogue </a:t>
            </a:r>
            <a:r>
              <a:rPr lang="en-GB" sz="2700" dirty="0"/>
              <a:t>of </a:t>
            </a:r>
            <a:r>
              <a:rPr lang="en-GB" sz="2700" dirty="0" smtClean="0"/>
              <a:t>Services</a:t>
            </a:r>
          </a:p>
          <a:p>
            <a:pPr marL="0" indent="0"/>
            <a:endParaRPr lang="en-GB" sz="2700" dirty="0" smtClean="0"/>
          </a:p>
          <a:p>
            <a:pPr marL="0" indent="0"/>
            <a:endParaRPr lang="en-GB" sz="2400" b="0" dirty="0"/>
          </a:p>
          <a:p>
            <a:r>
              <a:rPr lang="en-GB" sz="2400" b="0" dirty="0" smtClean="0"/>
              <a:t>Webinar: test implementations </a:t>
            </a:r>
            <a:r>
              <a:rPr lang="en-GB" sz="2400" b="0" dirty="0"/>
              <a:t>and pilots of the tools</a:t>
            </a: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1</a:t>
            </a:fld>
            <a:endParaRPr lang="en-GB" dirty="0"/>
          </a:p>
        </p:txBody>
      </p:sp>
    </p:spTree>
    <p:extLst>
      <p:ext uri="{BB962C8B-B14F-4D97-AF65-F5344CB8AC3E}">
        <p14:creationId xmlns:p14="http://schemas.microsoft.com/office/powerpoint/2010/main" val="336569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tools to help </a:t>
            </a:r>
            <a:r>
              <a:rPr lang="en-GB"/>
              <a:t>public </a:t>
            </a:r>
            <a:r>
              <a:rPr lang="en-GB" smtClean="0"/>
              <a:t>authorities</a:t>
            </a:r>
            <a:endParaRPr lang="en-GB" dirty="0"/>
          </a:p>
        </p:txBody>
      </p:sp>
      <p:grpSp>
        <p:nvGrpSpPr>
          <p:cNvPr id="4" name="Group 3"/>
          <p:cNvGrpSpPr/>
          <p:nvPr/>
        </p:nvGrpSpPr>
        <p:grpSpPr>
          <a:xfrm>
            <a:off x="596296" y="3953026"/>
            <a:ext cx="648072" cy="1634151"/>
            <a:chOff x="6367463" y="6446838"/>
            <a:chExt cx="528638" cy="1509712"/>
          </a:xfrm>
        </p:grpSpPr>
        <p:sp>
          <p:nvSpPr>
            <p:cNvPr id="5" name="Freeform 79"/>
            <p:cNvSpPr>
              <a:spLocks noEditPoints="1"/>
            </p:cNvSpPr>
            <p:nvPr/>
          </p:nvSpPr>
          <p:spPr bwMode="auto">
            <a:xfrm>
              <a:off x="6367463" y="6446838"/>
              <a:ext cx="528638" cy="1509712"/>
            </a:xfrm>
            <a:custGeom>
              <a:avLst/>
              <a:gdLst>
                <a:gd name="T0" fmla="*/ 52 w 333"/>
                <a:gd name="T1" fmla="*/ 892 h 951"/>
                <a:gd name="T2" fmla="*/ 118 w 333"/>
                <a:gd name="T3" fmla="*/ 885 h 951"/>
                <a:gd name="T4" fmla="*/ 126 w 333"/>
                <a:gd name="T5" fmla="*/ 855 h 951"/>
                <a:gd name="T6" fmla="*/ 152 w 333"/>
                <a:gd name="T7" fmla="*/ 703 h 951"/>
                <a:gd name="T8" fmla="*/ 159 w 333"/>
                <a:gd name="T9" fmla="*/ 609 h 951"/>
                <a:gd name="T10" fmla="*/ 180 w 333"/>
                <a:gd name="T11" fmla="*/ 720 h 951"/>
                <a:gd name="T12" fmla="*/ 177 w 333"/>
                <a:gd name="T13" fmla="*/ 818 h 951"/>
                <a:gd name="T14" fmla="*/ 182 w 333"/>
                <a:gd name="T15" fmla="*/ 891 h 951"/>
                <a:gd name="T16" fmla="*/ 188 w 333"/>
                <a:gd name="T17" fmla="*/ 931 h 951"/>
                <a:gd name="T18" fmla="*/ 231 w 333"/>
                <a:gd name="T19" fmla="*/ 949 h 951"/>
                <a:gd name="T20" fmla="*/ 253 w 333"/>
                <a:gd name="T21" fmla="*/ 911 h 951"/>
                <a:gd name="T22" fmla="*/ 254 w 333"/>
                <a:gd name="T23" fmla="*/ 879 h 951"/>
                <a:gd name="T24" fmla="*/ 250 w 333"/>
                <a:gd name="T25" fmla="*/ 726 h 951"/>
                <a:gd name="T26" fmla="*/ 245 w 333"/>
                <a:gd name="T27" fmla="*/ 644 h 951"/>
                <a:gd name="T28" fmla="*/ 250 w 333"/>
                <a:gd name="T29" fmla="*/ 499 h 951"/>
                <a:gd name="T30" fmla="*/ 260 w 333"/>
                <a:gd name="T31" fmla="*/ 442 h 951"/>
                <a:gd name="T32" fmla="*/ 246 w 333"/>
                <a:gd name="T33" fmla="*/ 282 h 951"/>
                <a:gd name="T34" fmla="*/ 250 w 333"/>
                <a:gd name="T35" fmla="*/ 220 h 951"/>
                <a:gd name="T36" fmla="*/ 265 w 333"/>
                <a:gd name="T37" fmla="*/ 191 h 951"/>
                <a:gd name="T38" fmla="*/ 319 w 333"/>
                <a:gd name="T39" fmla="*/ 140 h 951"/>
                <a:gd name="T40" fmla="*/ 327 w 333"/>
                <a:gd name="T41" fmla="*/ 129 h 951"/>
                <a:gd name="T42" fmla="*/ 330 w 333"/>
                <a:gd name="T43" fmla="*/ 114 h 951"/>
                <a:gd name="T44" fmla="*/ 320 w 333"/>
                <a:gd name="T45" fmla="*/ 95 h 951"/>
                <a:gd name="T46" fmla="*/ 311 w 333"/>
                <a:gd name="T47" fmla="*/ 86 h 951"/>
                <a:gd name="T48" fmla="*/ 274 w 333"/>
                <a:gd name="T49" fmla="*/ 55 h 951"/>
                <a:gd name="T50" fmla="*/ 251 w 333"/>
                <a:gd name="T51" fmla="*/ 32 h 951"/>
                <a:gd name="T52" fmla="*/ 226 w 333"/>
                <a:gd name="T53" fmla="*/ 29 h 951"/>
                <a:gd name="T54" fmla="*/ 202 w 333"/>
                <a:gd name="T55" fmla="*/ 1 h 951"/>
                <a:gd name="T56" fmla="*/ 188 w 333"/>
                <a:gd name="T57" fmla="*/ 9 h 951"/>
                <a:gd name="T58" fmla="*/ 131 w 333"/>
                <a:gd name="T59" fmla="*/ 5 h 951"/>
                <a:gd name="T60" fmla="*/ 114 w 333"/>
                <a:gd name="T61" fmla="*/ 32 h 951"/>
                <a:gd name="T62" fmla="*/ 105 w 333"/>
                <a:gd name="T63" fmla="*/ 51 h 951"/>
                <a:gd name="T64" fmla="*/ 100 w 333"/>
                <a:gd name="T65" fmla="*/ 69 h 951"/>
                <a:gd name="T66" fmla="*/ 102 w 333"/>
                <a:gd name="T67" fmla="*/ 86 h 951"/>
                <a:gd name="T68" fmla="*/ 102 w 333"/>
                <a:gd name="T69" fmla="*/ 102 h 951"/>
                <a:gd name="T70" fmla="*/ 106 w 333"/>
                <a:gd name="T71" fmla="*/ 120 h 951"/>
                <a:gd name="T72" fmla="*/ 117 w 333"/>
                <a:gd name="T73" fmla="*/ 137 h 951"/>
                <a:gd name="T74" fmla="*/ 58 w 333"/>
                <a:gd name="T75" fmla="*/ 183 h 951"/>
                <a:gd name="T76" fmla="*/ 49 w 333"/>
                <a:gd name="T77" fmla="*/ 271 h 951"/>
                <a:gd name="T78" fmla="*/ 43 w 333"/>
                <a:gd name="T79" fmla="*/ 299 h 951"/>
                <a:gd name="T80" fmla="*/ 35 w 333"/>
                <a:gd name="T81" fmla="*/ 327 h 951"/>
                <a:gd name="T82" fmla="*/ 34 w 333"/>
                <a:gd name="T83" fmla="*/ 359 h 951"/>
                <a:gd name="T84" fmla="*/ 40 w 333"/>
                <a:gd name="T85" fmla="*/ 402 h 951"/>
                <a:gd name="T86" fmla="*/ 57 w 333"/>
                <a:gd name="T87" fmla="*/ 448 h 951"/>
                <a:gd name="T88" fmla="*/ 58 w 333"/>
                <a:gd name="T89" fmla="*/ 478 h 951"/>
                <a:gd name="T90" fmla="*/ 83 w 333"/>
                <a:gd name="T91" fmla="*/ 637 h 951"/>
                <a:gd name="T92" fmla="*/ 74 w 333"/>
                <a:gd name="T93" fmla="*/ 758 h 951"/>
                <a:gd name="T94" fmla="*/ 52 w 333"/>
                <a:gd name="T95" fmla="*/ 849 h 951"/>
                <a:gd name="T96" fmla="*/ 0 w 333"/>
                <a:gd name="T97" fmla="*/ 885 h 951"/>
                <a:gd name="T98" fmla="*/ 197 w 333"/>
                <a:gd name="T99" fmla="*/ 92 h 951"/>
                <a:gd name="T100" fmla="*/ 209 w 333"/>
                <a:gd name="T101" fmla="*/ 71 h 951"/>
                <a:gd name="T102" fmla="*/ 237 w 333"/>
                <a:gd name="T103" fmla="*/ 79 h 951"/>
                <a:gd name="T104" fmla="*/ 256 w 333"/>
                <a:gd name="T105" fmla="*/ 105 h 951"/>
                <a:gd name="T106" fmla="*/ 268 w 333"/>
                <a:gd name="T107" fmla="*/ 119 h 951"/>
                <a:gd name="T108" fmla="*/ 251 w 333"/>
                <a:gd name="T109" fmla="*/ 112 h 951"/>
                <a:gd name="T110" fmla="*/ 211 w 333"/>
                <a:gd name="T111" fmla="*/ 126 h 951"/>
                <a:gd name="T112" fmla="*/ 183 w 333"/>
                <a:gd name="T113" fmla="*/ 123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951">
                  <a:moveTo>
                    <a:pt x="1" y="894"/>
                  </a:moveTo>
                  <a:lnTo>
                    <a:pt x="1" y="894"/>
                  </a:lnTo>
                  <a:lnTo>
                    <a:pt x="3" y="897"/>
                  </a:lnTo>
                  <a:lnTo>
                    <a:pt x="6" y="899"/>
                  </a:lnTo>
                  <a:lnTo>
                    <a:pt x="14" y="900"/>
                  </a:lnTo>
                  <a:lnTo>
                    <a:pt x="23" y="900"/>
                  </a:lnTo>
                  <a:lnTo>
                    <a:pt x="32" y="899"/>
                  </a:lnTo>
                  <a:lnTo>
                    <a:pt x="52" y="892"/>
                  </a:lnTo>
                  <a:lnTo>
                    <a:pt x="66" y="888"/>
                  </a:lnTo>
                  <a:lnTo>
                    <a:pt x="66" y="888"/>
                  </a:lnTo>
                  <a:lnTo>
                    <a:pt x="71" y="886"/>
                  </a:lnTo>
                  <a:lnTo>
                    <a:pt x="77" y="885"/>
                  </a:lnTo>
                  <a:lnTo>
                    <a:pt x="92" y="886"/>
                  </a:lnTo>
                  <a:lnTo>
                    <a:pt x="106" y="886"/>
                  </a:lnTo>
                  <a:lnTo>
                    <a:pt x="112" y="886"/>
                  </a:lnTo>
                  <a:lnTo>
                    <a:pt x="118" y="885"/>
                  </a:lnTo>
                  <a:lnTo>
                    <a:pt x="118" y="885"/>
                  </a:lnTo>
                  <a:lnTo>
                    <a:pt x="122" y="882"/>
                  </a:lnTo>
                  <a:lnTo>
                    <a:pt x="125" y="877"/>
                  </a:lnTo>
                  <a:lnTo>
                    <a:pt x="126" y="872"/>
                  </a:lnTo>
                  <a:lnTo>
                    <a:pt x="126" y="868"/>
                  </a:lnTo>
                  <a:lnTo>
                    <a:pt x="126" y="859"/>
                  </a:lnTo>
                  <a:lnTo>
                    <a:pt x="126" y="855"/>
                  </a:lnTo>
                  <a:lnTo>
                    <a:pt x="126" y="855"/>
                  </a:lnTo>
                  <a:lnTo>
                    <a:pt x="128" y="843"/>
                  </a:lnTo>
                  <a:lnTo>
                    <a:pt x="128" y="843"/>
                  </a:lnTo>
                  <a:lnTo>
                    <a:pt x="134" y="822"/>
                  </a:lnTo>
                  <a:lnTo>
                    <a:pt x="142" y="791"/>
                  </a:lnTo>
                  <a:lnTo>
                    <a:pt x="142" y="791"/>
                  </a:lnTo>
                  <a:lnTo>
                    <a:pt x="149" y="749"/>
                  </a:lnTo>
                  <a:lnTo>
                    <a:pt x="152" y="724"/>
                  </a:lnTo>
                  <a:lnTo>
                    <a:pt x="152" y="703"/>
                  </a:lnTo>
                  <a:lnTo>
                    <a:pt x="152" y="703"/>
                  </a:lnTo>
                  <a:lnTo>
                    <a:pt x="154" y="686"/>
                  </a:lnTo>
                  <a:lnTo>
                    <a:pt x="154" y="669"/>
                  </a:lnTo>
                  <a:lnTo>
                    <a:pt x="155" y="653"/>
                  </a:lnTo>
                  <a:lnTo>
                    <a:pt x="157" y="641"/>
                  </a:lnTo>
                  <a:lnTo>
                    <a:pt x="157" y="641"/>
                  </a:lnTo>
                  <a:lnTo>
                    <a:pt x="157" y="627"/>
                  </a:lnTo>
                  <a:lnTo>
                    <a:pt x="159" y="609"/>
                  </a:lnTo>
                  <a:lnTo>
                    <a:pt x="160" y="589"/>
                  </a:lnTo>
                  <a:lnTo>
                    <a:pt x="160" y="589"/>
                  </a:lnTo>
                  <a:lnTo>
                    <a:pt x="168" y="627"/>
                  </a:lnTo>
                  <a:lnTo>
                    <a:pt x="172" y="657"/>
                  </a:lnTo>
                  <a:lnTo>
                    <a:pt x="176" y="678"/>
                  </a:lnTo>
                  <a:lnTo>
                    <a:pt x="176" y="678"/>
                  </a:lnTo>
                  <a:lnTo>
                    <a:pt x="177" y="700"/>
                  </a:lnTo>
                  <a:lnTo>
                    <a:pt x="180" y="720"/>
                  </a:lnTo>
                  <a:lnTo>
                    <a:pt x="180" y="720"/>
                  </a:lnTo>
                  <a:lnTo>
                    <a:pt x="182" y="727"/>
                  </a:lnTo>
                  <a:lnTo>
                    <a:pt x="182" y="737"/>
                  </a:lnTo>
                  <a:lnTo>
                    <a:pt x="180" y="761"/>
                  </a:lnTo>
                  <a:lnTo>
                    <a:pt x="176" y="805"/>
                  </a:lnTo>
                  <a:lnTo>
                    <a:pt x="176" y="805"/>
                  </a:lnTo>
                  <a:lnTo>
                    <a:pt x="176" y="811"/>
                  </a:lnTo>
                  <a:lnTo>
                    <a:pt x="177" y="818"/>
                  </a:lnTo>
                  <a:lnTo>
                    <a:pt x="180" y="834"/>
                  </a:lnTo>
                  <a:lnTo>
                    <a:pt x="183" y="848"/>
                  </a:lnTo>
                  <a:lnTo>
                    <a:pt x="185" y="857"/>
                  </a:lnTo>
                  <a:lnTo>
                    <a:pt x="185" y="857"/>
                  </a:lnTo>
                  <a:lnTo>
                    <a:pt x="182" y="875"/>
                  </a:lnTo>
                  <a:lnTo>
                    <a:pt x="180" y="888"/>
                  </a:lnTo>
                  <a:lnTo>
                    <a:pt x="180" y="888"/>
                  </a:lnTo>
                  <a:lnTo>
                    <a:pt x="182" y="891"/>
                  </a:lnTo>
                  <a:lnTo>
                    <a:pt x="185" y="894"/>
                  </a:lnTo>
                  <a:lnTo>
                    <a:pt x="191" y="896"/>
                  </a:lnTo>
                  <a:lnTo>
                    <a:pt x="191" y="896"/>
                  </a:lnTo>
                  <a:lnTo>
                    <a:pt x="191" y="906"/>
                  </a:lnTo>
                  <a:lnTo>
                    <a:pt x="191" y="916"/>
                  </a:lnTo>
                  <a:lnTo>
                    <a:pt x="189" y="926"/>
                  </a:lnTo>
                  <a:lnTo>
                    <a:pt x="189" y="926"/>
                  </a:lnTo>
                  <a:lnTo>
                    <a:pt x="188" y="931"/>
                  </a:lnTo>
                  <a:lnTo>
                    <a:pt x="188" y="936"/>
                  </a:lnTo>
                  <a:lnTo>
                    <a:pt x="189" y="940"/>
                  </a:lnTo>
                  <a:lnTo>
                    <a:pt x="192" y="945"/>
                  </a:lnTo>
                  <a:lnTo>
                    <a:pt x="197" y="949"/>
                  </a:lnTo>
                  <a:lnTo>
                    <a:pt x="205" y="951"/>
                  </a:lnTo>
                  <a:lnTo>
                    <a:pt x="217" y="951"/>
                  </a:lnTo>
                  <a:lnTo>
                    <a:pt x="231" y="949"/>
                  </a:lnTo>
                  <a:lnTo>
                    <a:pt x="231" y="949"/>
                  </a:lnTo>
                  <a:lnTo>
                    <a:pt x="239" y="948"/>
                  </a:lnTo>
                  <a:lnTo>
                    <a:pt x="245" y="945"/>
                  </a:lnTo>
                  <a:lnTo>
                    <a:pt x="250" y="942"/>
                  </a:lnTo>
                  <a:lnTo>
                    <a:pt x="253" y="939"/>
                  </a:lnTo>
                  <a:lnTo>
                    <a:pt x="254" y="934"/>
                  </a:lnTo>
                  <a:lnTo>
                    <a:pt x="256" y="929"/>
                  </a:lnTo>
                  <a:lnTo>
                    <a:pt x="254" y="920"/>
                  </a:lnTo>
                  <a:lnTo>
                    <a:pt x="253" y="911"/>
                  </a:lnTo>
                  <a:lnTo>
                    <a:pt x="250" y="903"/>
                  </a:lnTo>
                  <a:lnTo>
                    <a:pt x="245" y="896"/>
                  </a:lnTo>
                  <a:lnTo>
                    <a:pt x="245" y="896"/>
                  </a:lnTo>
                  <a:lnTo>
                    <a:pt x="245" y="891"/>
                  </a:lnTo>
                  <a:lnTo>
                    <a:pt x="245" y="886"/>
                  </a:lnTo>
                  <a:lnTo>
                    <a:pt x="246" y="885"/>
                  </a:lnTo>
                  <a:lnTo>
                    <a:pt x="246" y="885"/>
                  </a:lnTo>
                  <a:lnTo>
                    <a:pt x="254" y="879"/>
                  </a:lnTo>
                  <a:lnTo>
                    <a:pt x="260" y="872"/>
                  </a:lnTo>
                  <a:lnTo>
                    <a:pt x="260" y="872"/>
                  </a:lnTo>
                  <a:lnTo>
                    <a:pt x="257" y="829"/>
                  </a:lnTo>
                  <a:lnTo>
                    <a:pt x="256" y="794"/>
                  </a:lnTo>
                  <a:lnTo>
                    <a:pt x="253" y="763"/>
                  </a:lnTo>
                  <a:lnTo>
                    <a:pt x="253" y="763"/>
                  </a:lnTo>
                  <a:lnTo>
                    <a:pt x="250" y="743"/>
                  </a:lnTo>
                  <a:lnTo>
                    <a:pt x="250" y="726"/>
                  </a:lnTo>
                  <a:lnTo>
                    <a:pt x="250" y="711"/>
                  </a:lnTo>
                  <a:lnTo>
                    <a:pt x="248" y="697"/>
                  </a:lnTo>
                  <a:lnTo>
                    <a:pt x="248" y="697"/>
                  </a:lnTo>
                  <a:lnTo>
                    <a:pt x="246" y="686"/>
                  </a:lnTo>
                  <a:lnTo>
                    <a:pt x="245" y="678"/>
                  </a:lnTo>
                  <a:lnTo>
                    <a:pt x="243" y="664"/>
                  </a:lnTo>
                  <a:lnTo>
                    <a:pt x="243" y="664"/>
                  </a:lnTo>
                  <a:lnTo>
                    <a:pt x="245" y="644"/>
                  </a:lnTo>
                  <a:lnTo>
                    <a:pt x="246" y="618"/>
                  </a:lnTo>
                  <a:lnTo>
                    <a:pt x="246" y="618"/>
                  </a:lnTo>
                  <a:lnTo>
                    <a:pt x="246" y="589"/>
                  </a:lnTo>
                  <a:lnTo>
                    <a:pt x="245" y="563"/>
                  </a:lnTo>
                  <a:lnTo>
                    <a:pt x="245" y="563"/>
                  </a:lnTo>
                  <a:lnTo>
                    <a:pt x="246" y="532"/>
                  </a:lnTo>
                  <a:lnTo>
                    <a:pt x="250" y="499"/>
                  </a:lnTo>
                  <a:lnTo>
                    <a:pt x="250" y="499"/>
                  </a:lnTo>
                  <a:lnTo>
                    <a:pt x="250" y="478"/>
                  </a:lnTo>
                  <a:lnTo>
                    <a:pt x="251" y="459"/>
                  </a:lnTo>
                  <a:lnTo>
                    <a:pt x="251" y="459"/>
                  </a:lnTo>
                  <a:lnTo>
                    <a:pt x="251" y="453"/>
                  </a:lnTo>
                  <a:lnTo>
                    <a:pt x="250" y="445"/>
                  </a:lnTo>
                  <a:lnTo>
                    <a:pt x="250" y="436"/>
                  </a:lnTo>
                  <a:lnTo>
                    <a:pt x="260" y="442"/>
                  </a:lnTo>
                  <a:lnTo>
                    <a:pt x="260" y="442"/>
                  </a:lnTo>
                  <a:lnTo>
                    <a:pt x="256" y="361"/>
                  </a:lnTo>
                  <a:lnTo>
                    <a:pt x="256" y="361"/>
                  </a:lnTo>
                  <a:lnTo>
                    <a:pt x="251" y="325"/>
                  </a:lnTo>
                  <a:lnTo>
                    <a:pt x="246" y="300"/>
                  </a:lnTo>
                  <a:lnTo>
                    <a:pt x="246" y="300"/>
                  </a:lnTo>
                  <a:lnTo>
                    <a:pt x="246" y="296"/>
                  </a:lnTo>
                  <a:lnTo>
                    <a:pt x="246" y="291"/>
                  </a:lnTo>
                  <a:lnTo>
                    <a:pt x="246" y="282"/>
                  </a:lnTo>
                  <a:lnTo>
                    <a:pt x="246" y="282"/>
                  </a:lnTo>
                  <a:lnTo>
                    <a:pt x="243" y="245"/>
                  </a:lnTo>
                  <a:lnTo>
                    <a:pt x="243" y="245"/>
                  </a:lnTo>
                  <a:lnTo>
                    <a:pt x="245" y="240"/>
                  </a:lnTo>
                  <a:lnTo>
                    <a:pt x="248" y="234"/>
                  </a:lnTo>
                  <a:lnTo>
                    <a:pt x="248" y="226"/>
                  </a:lnTo>
                  <a:lnTo>
                    <a:pt x="250" y="220"/>
                  </a:lnTo>
                  <a:lnTo>
                    <a:pt x="250" y="220"/>
                  </a:lnTo>
                  <a:lnTo>
                    <a:pt x="250" y="216"/>
                  </a:lnTo>
                  <a:lnTo>
                    <a:pt x="250" y="214"/>
                  </a:lnTo>
                  <a:lnTo>
                    <a:pt x="253" y="211"/>
                  </a:lnTo>
                  <a:lnTo>
                    <a:pt x="256" y="208"/>
                  </a:lnTo>
                  <a:lnTo>
                    <a:pt x="256" y="208"/>
                  </a:lnTo>
                  <a:lnTo>
                    <a:pt x="260" y="199"/>
                  </a:lnTo>
                  <a:lnTo>
                    <a:pt x="265" y="191"/>
                  </a:lnTo>
                  <a:lnTo>
                    <a:pt x="265" y="191"/>
                  </a:lnTo>
                  <a:lnTo>
                    <a:pt x="273" y="186"/>
                  </a:lnTo>
                  <a:lnTo>
                    <a:pt x="279" y="182"/>
                  </a:lnTo>
                  <a:lnTo>
                    <a:pt x="279" y="182"/>
                  </a:lnTo>
                  <a:lnTo>
                    <a:pt x="293" y="173"/>
                  </a:lnTo>
                  <a:lnTo>
                    <a:pt x="299" y="166"/>
                  </a:lnTo>
                  <a:lnTo>
                    <a:pt x="305" y="159"/>
                  </a:lnTo>
                  <a:lnTo>
                    <a:pt x="305" y="159"/>
                  </a:lnTo>
                  <a:lnTo>
                    <a:pt x="319" y="140"/>
                  </a:lnTo>
                  <a:lnTo>
                    <a:pt x="319" y="140"/>
                  </a:lnTo>
                  <a:lnTo>
                    <a:pt x="324" y="137"/>
                  </a:lnTo>
                  <a:lnTo>
                    <a:pt x="327" y="134"/>
                  </a:lnTo>
                  <a:lnTo>
                    <a:pt x="327" y="134"/>
                  </a:lnTo>
                  <a:lnTo>
                    <a:pt x="328" y="132"/>
                  </a:lnTo>
                  <a:lnTo>
                    <a:pt x="327" y="131"/>
                  </a:lnTo>
                  <a:lnTo>
                    <a:pt x="327" y="129"/>
                  </a:lnTo>
                  <a:lnTo>
                    <a:pt x="327" y="129"/>
                  </a:lnTo>
                  <a:lnTo>
                    <a:pt x="331" y="125"/>
                  </a:lnTo>
                  <a:lnTo>
                    <a:pt x="331" y="125"/>
                  </a:lnTo>
                  <a:lnTo>
                    <a:pt x="331" y="123"/>
                  </a:lnTo>
                  <a:lnTo>
                    <a:pt x="331" y="120"/>
                  </a:lnTo>
                  <a:lnTo>
                    <a:pt x="331" y="120"/>
                  </a:lnTo>
                  <a:lnTo>
                    <a:pt x="330" y="117"/>
                  </a:lnTo>
                  <a:lnTo>
                    <a:pt x="330" y="116"/>
                  </a:lnTo>
                  <a:lnTo>
                    <a:pt x="330" y="114"/>
                  </a:lnTo>
                  <a:lnTo>
                    <a:pt x="331" y="114"/>
                  </a:lnTo>
                  <a:lnTo>
                    <a:pt x="331" y="114"/>
                  </a:lnTo>
                  <a:lnTo>
                    <a:pt x="333" y="112"/>
                  </a:lnTo>
                  <a:lnTo>
                    <a:pt x="331" y="109"/>
                  </a:lnTo>
                  <a:lnTo>
                    <a:pt x="324" y="102"/>
                  </a:lnTo>
                  <a:lnTo>
                    <a:pt x="324" y="102"/>
                  </a:lnTo>
                  <a:lnTo>
                    <a:pt x="322" y="99"/>
                  </a:lnTo>
                  <a:lnTo>
                    <a:pt x="320" y="95"/>
                  </a:lnTo>
                  <a:lnTo>
                    <a:pt x="319" y="94"/>
                  </a:lnTo>
                  <a:lnTo>
                    <a:pt x="317" y="92"/>
                  </a:lnTo>
                  <a:lnTo>
                    <a:pt x="317" y="92"/>
                  </a:lnTo>
                  <a:lnTo>
                    <a:pt x="314" y="91"/>
                  </a:lnTo>
                  <a:lnTo>
                    <a:pt x="314" y="91"/>
                  </a:lnTo>
                  <a:lnTo>
                    <a:pt x="313" y="88"/>
                  </a:lnTo>
                  <a:lnTo>
                    <a:pt x="311" y="86"/>
                  </a:lnTo>
                  <a:lnTo>
                    <a:pt x="311" y="86"/>
                  </a:lnTo>
                  <a:lnTo>
                    <a:pt x="308" y="85"/>
                  </a:lnTo>
                  <a:lnTo>
                    <a:pt x="308" y="83"/>
                  </a:lnTo>
                  <a:lnTo>
                    <a:pt x="308" y="82"/>
                  </a:lnTo>
                  <a:lnTo>
                    <a:pt x="305" y="77"/>
                  </a:lnTo>
                  <a:lnTo>
                    <a:pt x="305" y="77"/>
                  </a:lnTo>
                  <a:lnTo>
                    <a:pt x="299" y="71"/>
                  </a:lnTo>
                  <a:lnTo>
                    <a:pt x="291" y="65"/>
                  </a:lnTo>
                  <a:lnTo>
                    <a:pt x="274" y="55"/>
                  </a:lnTo>
                  <a:lnTo>
                    <a:pt x="274" y="55"/>
                  </a:lnTo>
                  <a:lnTo>
                    <a:pt x="268" y="51"/>
                  </a:lnTo>
                  <a:lnTo>
                    <a:pt x="266" y="46"/>
                  </a:lnTo>
                  <a:lnTo>
                    <a:pt x="265" y="42"/>
                  </a:lnTo>
                  <a:lnTo>
                    <a:pt x="259" y="35"/>
                  </a:lnTo>
                  <a:lnTo>
                    <a:pt x="259" y="35"/>
                  </a:lnTo>
                  <a:lnTo>
                    <a:pt x="254" y="34"/>
                  </a:lnTo>
                  <a:lnTo>
                    <a:pt x="251" y="32"/>
                  </a:lnTo>
                  <a:lnTo>
                    <a:pt x="248" y="32"/>
                  </a:lnTo>
                  <a:lnTo>
                    <a:pt x="246" y="34"/>
                  </a:lnTo>
                  <a:lnTo>
                    <a:pt x="243" y="37"/>
                  </a:lnTo>
                  <a:lnTo>
                    <a:pt x="242" y="38"/>
                  </a:lnTo>
                  <a:lnTo>
                    <a:pt x="242" y="38"/>
                  </a:lnTo>
                  <a:lnTo>
                    <a:pt x="237" y="37"/>
                  </a:lnTo>
                  <a:lnTo>
                    <a:pt x="231" y="34"/>
                  </a:lnTo>
                  <a:lnTo>
                    <a:pt x="226" y="29"/>
                  </a:lnTo>
                  <a:lnTo>
                    <a:pt x="222" y="25"/>
                  </a:lnTo>
                  <a:lnTo>
                    <a:pt x="222" y="25"/>
                  </a:lnTo>
                  <a:lnTo>
                    <a:pt x="211" y="8"/>
                  </a:lnTo>
                  <a:lnTo>
                    <a:pt x="211" y="8"/>
                  </a:lnTo>
                  <a:lnTo>
                    <a:pt x="208" y="5"/>
                  </a:lnTo>
                  <a:lnTo>
                    <a:pt x="206" y="3"/>
                  </a:lnTo>
                  <a:lnTo>
                    <a:pt x="202" y="1"/>
                  </a:lnTo>
                  <a:lnTo>
                    <a:pt x="202" y="1"/>
                  </a:lnTo>
                  <a:lnTo>
                    <a:pt x="197" y="1"/>
                  </a:lnTo>
                  <a:lnTo>
                    <a:pt x="196" y="3"/>
                  </a:lnTo>
                  <a:lnTo>
                    <a:pt x="192" y="6"/>
                  </a:lnTo>
                  <a:lnTo>
                    <a:pt x="192" y="6"/>
                  </a:lnTo>
                  <a:lnTo>
                    <a:pt x="189" y="6"/>
                  </a:lnTo>
                  <a:lnTo>
                    <a:pt x="188" y="8"/>
                  </a:lnTo>
                  <a:lnTo>
                    <a:pt x="188" y="9"/>
                  </a:lnTo>
                  <a:lnTo>
                    <a:pt x="188" y="9"/>
                  </a:lnTo>
                  <a:lnTo>
                    <a:pt x="177" y="6"/>
                  </a:lnTo>
                  <a:lnTo>
                    <a:pt x="162" y="1"/>
                  </a:lnTo>
                  <a:lnTo>
                    <a:pt x="162" y="1"/>
                  </a:lnTo>
                  <a:lnTo>
                    <a:pt x="157" y="0"/>
                  </a:lnTo>
                  <a:lnTo>
                    <a:pt x="149" y="0"/>
                  </a:lnTo>
                  <a:lnTo>
                    <a:pt x="140" y="1"/>
                  </a:lnTo>
                  <a:lnTo>
                    <a:pt x="131" y="5"/>
                  </a:lnTo>
                  <a:lnTo>
                    <a:pt x="131" y="5"/>
                  </a:lnTo>
                  <a:lnTo>
                    <a:pt x="126" y="8"/>
                  </a:lnTo>
                  <a:lnTo>
                    <a:pt x="125" y="11"/>
                  </a:lnTo>
                  <a:lnTo>
                    <a:pt x="123" y="15"/>
                  </a:lnTo>
                  <a:lnTo>
                    <a:pt x="123" y="20"/>
                  </a:lnTo>
                  <a:lnTo>
                    <a:pt x="125" y="21"/>
                  </a:lnTo>
                  <a:lnTo>
                    <a:pt x="125" y="21"/>
                  </a:lnTo>
                  <a:lnTo>
                    <a:pt x="117" y="28"/>
                  </a:lnTo>
                  <a:lnTo>
                    <a:pt x="114" y="32"/>
                  </a:lnTo>
                  <a:lnTo>
                    <a:pt x="111" y="37"/>
                  </a:lnTo>
                  <a:lnTo>
                    <a:pt x="111" y="37"/>
                  </a:lnTo>
                  <a:lnTo>
                    <a:pt x="109" y="42"/>
                  </a:lnTo>
                  <a:lnTo>
                    <a:pt x="108" y="43"/>
                  </a:lnTo>
                  <a:lnTo>
                    <a:pt x="108" y="45"/>
                  </a:lnTo>
                  <a:lnTo>
                    <a:pt x="106" y="48"/>
                  </a:lnTo>
                  <a:lnTo>
                    <a:pt x="106" y="48"/>
                  </a:lnTo>
                  <a:lnTo>
                    <a:pt x="105" y="51"/>
                  </a:lnTo>
                  <a:lnTo>
                    <a:pt x="106" y="52"/>
                  </a:lnTo>
                  <a:lnTo>
                    <a:pt x="106" y="52"/>
                  </a:lnTo>
                  <a:lnTo>
                    <a:pt x="106" y="55"/>
                  </a:lnTo>
                  <a:lnTo>
                    <a:pt x="106" y="55"/>
                  </a:lnTo>
                  <a:lnTo>
                    <a:pt x="106" y="62"/>
                  </a:lnTo>
                  <a:lnTo>
                    <a:pt x="106" y="63"/>
                  </a:lnTo>
                  <a:lnTo>
                    <a:pt x="106" y="63"/>
                  </a:lnTo>
                  <a:lnTo>
                    <a:pt x="100" y="69"/>
                  </a:lnTo>
                  <a:lnTo>
                    <a:pt x="100" y="69"/>
                  </a:lnTo>
                  <a:lnTo>
                    <a:pt x="98" y="72"/>
                  </a:lnTo>
                  <a:lnTo>
                    <a:pt x="100" y="75"/>
                  </a:lnTo>
                  <a:lnTo>
                    <a:pt x="103" y="77"/>
                  </a:lnTo>
                  <a:lnTo>
                    <a:pt x="103" y="77"/>
                  </a:lnTo>
                  <a:lnTo>
                    <a:pt x="102" y="82"/>
                  </a:lnTo>
                  <a:lnTo>
                    <a:pt x="102" y="82"/>
                  </a:lnTo>
                  <a:lnTo>
                    <a:pt x="102" y="86"/>
                  </a:lnTo>
                  <a:lnTo>
                    <a:pt x="100" y="88"/>
                  </a:lnTo>
                  <a:lnTo>
                    <a:pt x="100" y="88"/>
                  </a:lnTo>
                  <a:lnTo>
                    <a:pt x="100" y="91"/>
                  </a:lnTo>
                  <a:lnTo>
                    <a:pt x="100" y="94"/>
                  </a:lnTo>
                  <a:lnTo>
                    <a:pt x="100" y="94"/>
                  </a:lnTo>
                  <a:lnTo>
                    <a:pt x="100" y="95"/>
                  </a:lnTo>
                  <a:lnTo>
                    <a:pt x="100" y="99"/>
                  </a:lnTo>
                  <a:lnTo>
                    <a:pt x="102" y="102"/>
                  </a:lnTo>
                  <a:lnTo>
                    <a:pt x="102" y="102"/>
                  </a:lnTo>
                  <a:lnTo>
                    <a:pt x="100" y="106"/>
                  </a:lnTo>
                  <a:lnTo>
                    <a:pt x="98" y="109"/>
                  </a:lnTo>
                  <a:lnTo>
                    <a:pt x="98" y="109"/>
                  </a:lnTo>
                  <a:lnTo>
                    <a:pt x="97" y="112"/>
                  </a:lnTo>
                  <a:lnTo>
                    <a:pt x="100" y="117"/>
                  </a:lnTo>
                  <a:lnTo>
                    <a:pt x="100" y="117"/>
                  </a:lnTo>
                  <a:lnTo>
                    <a:pt x="106" y="120"/>
                  </a:lnTo>
                  <a:lnTo>
                    <a:pt x="115" y="123"/>
                  </a:lnTo>
                  <a:lnTo>
                    <a:pt x="115" y="123"/>
                  </a:lnTo>
                  <a:lnTo>
                    <a:pt x="117" y="123"/>
                  </a:lnTo>
                  <a:lnTo>
                    <a:pt x="118" y="126"/>
                  </a:lnTo>
                  <a:lnTo>
                    <a:pt x="120" y="131"/>
                  </a:lnTo>
                  <a:lnTo>
                    <a:pt x="120" y="136"/>
                  </a:lnTo>
                  <a:lnTo>
                    <a:pt x="120" y="136"/>
                  </a:lnTo>
                  <a:lnTo>
                    <a:pt x="117" y="137"/>
                  </a:lnTo>
                  <a:lnTo>
                    <a:pt x="115" y="139"/>
                  </a:lnTo>
                  <a:lnTo>
                    <a:pt x="114" y="142"/>
                  </a:lnTo>
                  <a:lnTo>
                    <a:pt x="112" y="146"/>
                  </a:lnTo>
                  <a:lnTo>
                    <a:pt x="112" y="146"/>
                  </a:lnTo>
                  <a:lnTo>
                    <a:pt x="69" y="174"/>
                  </a:lnTo>
                  <a:lnTo>
                    <a:pt x="69" y="174"/>
                  </a:lnTo>
                  <a:lnTo>
                    <a:pt x="63" y="179"/>
                  </a:lnTo>
                  <a:lnTo>
                    <a:pt x="58" y="183"/>
                  </a:lnTo>
                  <a:lnTo>
                    <a:pt x="55" y="191"/>
                  </a:lnTo>
                  <a:lnTo>
                    <a:pt x="55" y="191"/>
                  </a:lnTo>
                  <a:lnTo>
                    <a:pt x="52" y="211"/>
                  </a:lnTo>
                  <a:lnTo>
                    <a:pt x="51" y="228"/>
                  </a:lnTo>
                  <a:lnTo>
                    <a:pt x="51" y="228"/>
                  </a:lnTo>
                  <a:lnTo>
                    <a:pt x="49" y="259"/>
                  </a:lnTo>
                  <a:lnTo>
                    <a:pt x="49" y="259"/>
                  </a:lnTo>
                  <a:lnTo>
                    <a:pt x="49" y="271"/>
                  </a:lnTo>
                  <a:lnTo>
                    <a:pt x="48" y="274"/>
                  </a:lnTo>
                  <a:lnTo>
                    <a:pt x="43" y="279"/>
                  </a:lnTo>
                  <a:lnTo>
                    <a:pt x="43" y="279"/>
                  </a:lnTo>
                  <a:lnTo>
                    <a:pt x="40" y="285"/>
                  </a:lnTo>
                  <a:lnTo>
                    <a:pt x="40" y="290"/>
                  </a:lnTo>
                  <a:lnTo>
                    <a:pt x="41" y="294"/>
                  </a:lnTo>
                  <a:lnTo>
                    <a:pt x="43" y="299"/>
                  </a:lnTo>
                  <a:lnTo>
                    <a:pt x="43" y="299"/>
                  </a:lnTo>
                  <a:lnTo>
                    <a:pt x="43" y="304"/>
                  </a:lnTo>
                  <a:lnTo>
                    <a:pt x="41" y="307"/>
                  </a:lnTo>
                  <a:lnTo>
                    <a:pt x="41" y="311"/>
                  </a:lnTo>
                  <a:lnTo>
                    <a:pt x="40" y="317"/>
                  </a:lnTo>
                  <a:lnTo>
                    <a:pt x="40" y="317"/>
                  </a:lnTo>
                  <a:lnTo>
                    <a:pt x="40" y="322"/>
                  </a:lnTo>
                  <a:lnTo>
                    <a:pt x="38" y="325"/>
                  </a:lnTo>
                  <a:lnTo>
                    <a:pt x="35" y="327"/>
                  </a:lnTo>
                  <a:lnTo>
                    <a:pt x="34" y="330"/>
                  </a:lnTo>
                  <a:lnTo>
                    <a:pt x="34" y="330"/>
                  </a:lnTo>
                  <a:lnTo>
                    <a:pt x="32" y="333"/>
                  </a:lnTo>
                  <a:lnTo>
                    <a:pt x="32" y="337"/>
                  </a:lnTo>
                  <a:lnTo>
                    <a:pt x="32" y="348"/>
                  </a:lnTo>
                  <a:lnTo>
                    <a:pt x="32" y="348"/>
                  </a:lnTo>
                  <a:lnTo>
                    <a:pt x="32" y="353"/>
                  </a:lnTo>
                  <a:lnTo>
                    <a:pt x="34" y="359"/>
                  </a:lnTo>
                  <a:lnTo>
                    <a:pt x="34" y="365"/>
                  </a:lnTo>
                  <a:lnTo>
                    <a:pt x="35" y="371"/>
                  </a:lnTo>
                  <a:lnTo>
                    <a:pt x="35" y="371"/>
                  </a:lnTo>
                  <a:lnTo>
                    <a:pt x="35" y="381"/>
                  </a:lnTo>
                  <a:lnTo>
                    <a:pt x="35" y="390"/>
                  </a:lnTo>
                  <a:lnTo>
                    <a:pt x="35" y="390"/>
                  </a:lnTo>
                  <a:lnTo>
                    <a:pt x="37" y="396"/>
                  </a:lnTo>
                  <a:lnTo>
                    <a:pt x="40" y="402"/>
                  </a:lnTo>
                  <a:lnTo>
                    <a:pt x="41" y="411"/>
                  </a:lnTo>
                  <a:lnTo>
                    <a:pt x="43" y="425"/>
                  </a:lnTo>
                  <a:lnTo>
                    <a:pt x="43" y="425"/>
                  </a:lnTo>
                  <a:lnTo>
                    <a:pt x="44" y="435"/>
                  </a:lnTo>
                  <a:lnTo>
                    <a:pt x="46" y="439"/>
                  </a:lnTo>
                  <a:lnTo>
                    <a:pt x="49" y="444"/>
                  </a:lnTo>
                  <a:lnTo>
                    <a:pt x="52" y="447"/>
                  </a:lnTo>
                  <a:lnTo>
                    <a:pt x="57" y="448"/>
                  </a:lnTo>
                  <a:lnTo>
                    <a:pt x="60" y="448"/>
                  </a:lnTo>
                  <a:lnTo>
                    <a:pt x="60" y="453"/>
                  </a:lnTo>
                  <a:lnTo>
                    <a:pt x="60" y="453"/>
                  </a:lnTo>
                  <a:lnTo>
                    <a:pt x="57" y="459"/>
                  </a:lnTo>
                  <a:lnTo>
                    <a:pt x="55" y="462"/>
                  </a:lnTo>
                  <a:lnTo>
                    <a:pt x="55" y="467"/>
                  </a:lnTo>
                  <a:lnTo>
                    <a:pt x="55" y="470"/>
                  </a:lnTo>
                  <a:lnTo>
                    <a:pt x="58" y="478"/>
                  </a:lnTo>
                  <a:lnTo>
                    <a:pt x="63" y="485"/>
                  </a:lnTo>
                  <a:lnTo>
                    <a:pt x="63" y="485"/>
                  </a:lnTo>
                  <a:lnTo>
                    <a:pt x="68" y="496"/>
                  </a:lnTo>
                  <a:lnTo>
                    <a:pt x="69" y="509"/>
                  </a:lnTo>
                  <a:lnTo>
                    <a:pt x="69" y="535"/>
                  </a:lnTo>
                  <a:lnTo>
                    <a:pt x="69" y="535"/>
                  </a:lnTo>
                  <a:lnTo>
                    <a:pt x="77" y="598"/>
                  </a:lnTo>
                  <a:lnTo>
                    <a:pt x="83" y="637"/>
                  </a:lnTo>
                  <a:lnTo>
                    <a:pt x="88" y="658"/>
                  </a:lnTo>
                  <a:lnTo>
                    <a:pt x="88" y="658"/>
                  </a:lnTo>
                  <a:lnTo>
                    <a:pt x="89" y="666"/>
                  </a:lnTo>
                  <a:lnTo>
                    <a:pt x="88" y="677"/>
                  </a:lnTo>
                  <a:lnTo>
                    <a:pt x="85" y="707"/>
                  </a:lnTo>
                  <a:lnTo>
                    <a:pt x="78" y="737"/>
                  </a:lnTo>
                  <a:lnTo>
                    <a:pt x="74" y="758"/>
                  </a:lnTo>
                  <a:lnTo>
                    <a:pt x="74" y="758"/>
                  </a:lnTo>
                  <a:lnTo>
                    <a:pt x="71" y="777"/>
                  </a:lnTo>
                  <a:lnTo>
                    <a:pt x="71" y="800"/>
                  </a:lnTo>
                  <a:lnTo>
                    <a:pt x="71" y="831"/>
                  </a:lnTo>
                  <a:lnTo>
                    <a:pt x="71" y="831"/>
                  </a:lnTo>
                  <a:lnTo>
                    <a:pt x="63" y="838"/>
                  </a:lnTo>
                  <a:lnTo>
                    <a:pt x="54" y="848"/>
                  </a:lnTo>
                  <a:lnTo>
                    <a:pt x="54" y="848"/>
                  </a:lnTo>
                  <a:lnTo>
                    <a:pt x="52" y="849"/>
                  </a:lnTo>
                  <a:lnTo>
                    <a:pt x="46" y="854"/>
                  </a:lnTo>
                  <a:lnTo>
                    <a:pt x="37" y="860"/>
                  </a:lnTo>
                  <a:lnTo>
                    <a:pt x="26" y="865"/>
                  </a:lnTo>
                  <a:lnTo>
                    <a:pt x="26" y="865"/>
                  </a:lnTo>
                  <a:lnTo>
                    <a:pt x="14" y="869"/>
                  </a:lnTo>
                  <a:lnTo>
                    <a:pt x="4" y="877"/>
                  </a:lnTo>
                  <a:lnTo>
                    <a:pt x="1" y="880"/>
                  </a:lnTo>
                  <a:lnTo>
                    <a:pt x="0" y="885"/>
                  </a:lnTo>
                  <a:lnTo>
                    <a:pt x="0" y="889"/>
                  </a:lnTo>
                  <a:lnTo>
                    <a:pt x="1" y="894"/>
                  </a:lnTo>
                  <a:lnTo>
                    <a:pt x="1" y="894"/>
                  </a:lnTo>
                  <a:close/>
                  <a:moveTo>
                    <a:pt x="180" y="112"/>
                  </a:moveTo>
                  <a:lnTo>
                    <a:pt x="180" y="112"/>
                  </a:lnTo>
                  <a:lnTo>
                    <a:pt x="183" y="106"/>
                  </a:lnTo>
                  <a:lnTo>
                    <a:pt x="186" y="102"/>
                  </a:lnTo>
                  <a:lnTo>
                    <a:pt x="197" y="92"/>
                  </a:lnTo>
                  <a:lnTo>
                    <a:pt x="197" y="92"/>
                  </a:lnTo>
                  <a:lnTo>
                    <a:pt x="202" y="86"/>
                  </a:lnTo>
                  <a:lnTo>
                    <a:pt x="205" y="80"/>
                  </a:lnTo>
                  <a:lnTo>
                    <a:pt x="205" y="74"/>
                  </a:lnTo>
                  <a:lnTo>
                    <a:pt x="205" y="74"/>
                  </a:lnTo>
                  <a:lnTo>
                    <a:pt x="208" y="72"/>
                  </a:lnTo>
                  <a:lnTo>
                    <a:pt x="209" y="71"/>
                  </a:lnTo>
                  <a:lnTo>
                    <a:pt x="209" y="71"/>
                  </a:lnTo>
                  <a:lnTo>
                    <a:pt x="214" y="69"/>
                  </a:lnTo>
                  <a:lnTo>
                    <a:pt x="219" y="68"/>
                  </a:lnTo>
                  <a:lnTo>
                    <a:pt x="219" y="68"/>
                  </a:lnTo>
                  <a:lnTo>
                    <a:pt x="228" y="65"/>
                  </a:lnTo>
                  <a:lnTo>
                    <a:pt x="231" y="66"/>
                  </a:lnTo>
                  <a:lnTo>
                    <a:pt x="231" y="66"/>
                  </a:lnTo>
                  <a:lnTo>
                    <a:pt x="237" y="79"/>
                  </a:lnTo>
                  <a:lnTo>
                    <a:pt x="237" y="79"/>
                  </a:lnTo>
                  <a:lnTo>
                    <a:pt x="240" y="83"/>
                  </a:lnTo>
                  <a:lnTo>
                    <a:pt x="250" y="92"/>
                  </a:lnTo>
                  <a:lnTo>
                    <a:pt x="250" y="92"/>
                  </a:lnTo>
                  <a:lnTo>
                    <a:pt x="254" y="99"/>
                  </a:lnTo>
                  <a:lnTo>
                    <a:pt x="256" y="102"/>
                  </a:lnTo>
                  <a:lnTo>
                    <a:pt x="256" y="103"/>
                  </a:lnTo>
                  <a:lnTo>
                    <a:pt x="256" y="105"/>
                  </a:lnTo>
                  <a:lnTo>
                    <a:pt x="256" y="105"/>
                  </a:lnTo>
                  <a:lnTo>
                    <a:pt x="259" y="106"/>
                  </a:lnTo>
                  <a:lnTo>
                    <a:pt x="262" y="108"/>
                  </a:lnTo>
                  <a:lnTo>
                    <a:pt x="262" y="108"/>
                  </a:lnTo>
                  <a:lnTo>
                    <a:pt x="263" y="109"/>
                  </a:lnTo>
                  <a:lnTo>
                    <a:pt x="265" y="111"/>
                  </a:lnTo>
                  <a:lnTo>
                    <a:pt x="266" y="116"/>
                  </a:lnTo>
                  <a:lnTo>
                    <a:pt x="266" y="116"/>
                  </a:lnTo>
                  <a:lnTo>
                    <a:pt x="268" y="119"/>
                  </a:lnTo>
                  <a:lnTo>
                    <a:pt x="266" y="119"/>
                  </a:lnTo>
                  <a:lnTo>
                    <a:pt x="263" y="119"/>
                  </a:lnTo>
                  <a:lnTo>
                    <a:pt x="263" y="119"/>
                  </a:lnTo>
                  <a:lnTo>
                    <a:pt x="260" y="119"/>
                  </a:lnTo>
                  <a:lnTo>
                    <a:pt x="257" y="117"/>
                  </a:lnTo>
                  <a:lnTo>
                    <a:pt x="254" y="114"/>
                  </a:lnTo>
                  <a:lnTo>
                    <a:pt x="251" y="112"/>
                  </a:lnTo>
                  <a:lnTo>
                    <a:pt x="251" y="112"/>
                  </a:lnTo>
                  <a:lnTo>
                    <a:pt x="246" y="109"/>
                  </a:lnTo>
                  <a:lnTo>
                    <a:pt x="240" y="109"/>
                  </a:lnTo>
                  <a:lnTo>
                    <a:pt x="234" y="111"/>
                  </a:lnTo>
                  <a:lnTo>
                    <a:pt x="226" y="117"/>
                  </a:lnTo>
                  <a:lnTo>
                    <a:pt x="226" y="117"/>
                  </a:lnTo>
                  <a:lnTo>
                    <a:pt x="220" y="123"/>
                  </a:lnTo>
                  <a:lnTo>
                    <a:pt x="216" y="125"/>
                  </a:lnTo>
                  <a:lnTo>
                    <a:pt x="211" y="126"/>
                  </a:lnTo>
                  <a:lnTo>
                    <a:pt x="208" y="128"/>
                  </a:lnTo>
                  <a:lnTo>
                    <a:pt x="208" y="128"/>
                  </a:lnTo>
                  <a:lnTo>
                    <a:pt x="202" y="129"/>
                  </a:lnTo>
                  <a:lnTo>
                    <a:pt x="197" y="129"/>
                  </a:lnTo>
                  <a:lnTo>
                    <a:pt x="191" y="128"/>
                  </a:lnTo>
                  <a:lnTo>
                    <a:pt x="186" y="126"/>
                  </a:lnTo>
                  <a:lnTo>
                    <a:pt x="186" y="126"/>
                  </a:lnTo>
                  <a:lnTo>
                    <a:pt x="183" y="123"/>
                  </a:lnTo>
                  <a:lnTo>
                    <a:pt x="182" y="119"/>
                  </a:lnTo>
                  <a:lnTo>
                    <a:pt x="180" y="112"/>
                  </a:lnTo>
                  <a:lnTo>
                    <a:pt x="18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6499" dirty="0"/>
            </a:p>
          </p:txBody>
        </p:sp>
        <p:sp>
          <p:nvSpPr>
            <p:cNvPr id="6" name="Freeform 80"/>
            <p:cNvSpPr>
              <a:spLocks/>
            </p:cNvSpPr>
            <p:nvPr/>
          </p:nvSpPr>
          <p:spPr bwMode="auto">
            <a:xfrm>
              <a:off x="6484941" y="6637340"/>
              <a:ext cx="220664" cy="477838"/>
            </a:xfrm>
            <a:custGeom>
              <a:avLst/>
              <a:gdLst>
                <a:gd name="T0" fmla="*/ 4 w 139"/>
                <a:gd name="T1" fmla="*/ 301 h 301"/>
                <a:gd name="T2" fmla="*/ 0 w 139"/>
                <a:gd name="T3" fmla="*/ 291 h 301"/>
                <a:gd name="T4" fmla="*/ 0 w 139"/>
                <a:gd name="T5" fmla="*/ 285 h 301"/>
                <a:gd name="T6" fmla="*/ 3 w 139"/>
                <a:gd name="T7" fmla="*/ 275 h 301"/>
                <a:gd name="T8" fmla="*/ 3 w 139"/>
                <a:gd name="T9" fmla="*/ 267 h 301"/>
                <a:gd name="T10" fmla="*/ 1 w 139"/>
                <a:gd name="T11" fmla="*/ 264 h 301"/>
                <a:gd name="T12" fmla="*/ 0 w 139"/>
                <a:gd name="T13" fmla="*/ 256 h 301"/>
                <a:gd name="T14" fmla="*/ 3 w 139"/>
                <a:gd name="T15" fmla="*/ 251 h 301"/>
                <a:gd name="T16" fmla="*/ 7 w 139"/>
                <a:gd name="T17" fmla="*/ 239 h 301"/>
                <a:gd name="T18" fmla="*/ 7 w 139"/>
                <a:gd name="T19" fmla="*/ 236 h 301"/>
                <a:gd name="T20" fmla="*/ 6 w 139"/>
                <a:gd name="T21" fmla="*/ 230 h 301"/>
                <a:gd name="T22" fmla="*/ 7 w 139"/>
                <a:gd name="T23" fmla="*/ 227 h 301"/>
                <a:gd name="T24" fmla="*/ 12 w 139"/>
                <a:gd name="T25" fmla="*/ 224 h 301"/>
                <a:gd name="T26" fmla="*/ 12 w 139"/>
                <a:gd name="T27" fmla="*/ 221 h 301"/>
                <a:gd name="T28" fmla="*/ 9 w 139"/>
                <a:gd name="T29" fmla="*/ 214 h 301"/>
                <a:gd name="T30" fmla="*/ 11 w 139"/>
                <a:gd name="T31" fmla="*/ 211 h 301"/>
                <a:gd name="T32" fmla="*/ 14 w 139"/>
                <a:gd name="T33" fmla="*/ 207 h 301"/>
                <a:gd name="T34" fmla="*/ 15 w 139"/>
                <a:gd name="T35" fmla="*/ 201 h 301"/>
                <a:gd name="T36" fmla="*/ 14 w 139"/>
                <a:gd name="T37" fmla="*/ 194 h 301"/>
                <a:gd name="T38" fmla="*/ 14 w 139"/>
                <a:gd name="T39" fmla="*/ 191 h 301"/>
                <a:gd name="T40" fmla="*/ 15 w 139"/>
                <a:gd name="T41" fmla="*/ 176 h 301"/>
                <a:gd name="T42" fmla="*/ 17 w 139"/>
                <a:gd name="T43" fmla="*/ 160 h 301"/>
                <a:gd name="T44" fmla="*/ 20 w 139"/>
                <a:gd name="T45" fmla="*/ 143 h 301"/>
                <a:gd name="T46" fmla="*/ 28 w 139"/>
                <a:gd name="T47" fmla="*/ 79 h 301"/>
                <a:gd name="T48" fmla="*/ 32 w 139"/>
                <a:gd name="T49" fmla="*/ 62 h 301"/>
                <a:gd name="T50" fmla="*/ 35 w 139"/>
                <a:gd name="T51" fmla="*/ 49 h 301"/>
                <a:gd name="T52" fmla="*/ 38 w 139"/>
                <a:gd name="T53" fmla="*/ 46 h 301"/>
                <a:gd name="T54" fmla="*/ 40 w 139"/>
                <a:gd name="T55" fmla="*/ 43 h 301"/>
                <a:gd name="T56" fmla="*/ 38 w 139"/>
                <a:gd name="T57" fmla="*/ 36 h 301"/>
                <a:gd name="T58" fmla="*/ 40 w 139"/>
                <a:gd name="T59" fmla="*/ 29 h 301"/>
                <a:gd name="T60" fmla="*/ 38 w 139"/>
                <a:gd name="T61" fmla="*/ 25 h 301"/>
                <a:gd name="T62" fmla="*/ 41 w 139"/>
                <a:gd name="T63" fmla="*/ 19 h 301"/>
                <a:gd name="T64" fmla="*/ 44 w 139"/>
                <a:gd name="T65" fmla="*/ 17 h 301"/>
                <a:gd name="T66" fmla="*/ 44 w 139"/>
                <a:gd name="T67" fmla="*/ 17 h 301"/>
                <a:gd name="T68" fmla="*/ 44 w 139"/>
                <a:gd name="T69" fmla="*/ 23 h 301"/>
                <a:gd name="T70" fmla="*/ 48 w 139"/>
                <a:gd name="T71" fmla="*/ 25 h 301"/>
                <a:gd name="T72" fmla="*/ 55 w 139"/>
                <a:gd name="T73" fmla="*/ 28 h 301"/>
                <a:gd name="T74" fmla="*/ 65 w 139"/>
                <a:gd name="T75" fmla="*/ 25 h 301"/>
                <a:gd name="T76" fmla="*/ 88 w 139"/>
                <a:gd name="T77" fmla="*/ 12 h 301"/>
                <a:gd name="T78" fmla="*/ 97 w 139"/>
                <a:gd name="T79" fmla="*/ 6 h 301"/>
                <a:gd name="T80" fmla="*/ 105 w 139"/>
                <a:gd name="T81" fmla="*/ 0 h 301"/>
                <a:gd name="T82" fmla="*/ 105 w 139"/>
                <a:gd name="T83" fmla="*/ 3 h 301"/>
                <a:gd name="T84" fmla="*/ 103 w 139"/>
                <a:gd name="T85" fmla="*/ 12 h 301"/>
                <a:gd name="T86" fmla="*/ 98 w 139"/>
                <a:gd name="T87" fmla="*/ 26 h 301"/>
                <a:gd name="T88" fmla="*/ 95 w 139"/>
                <a:gd name="T89" fmla="*/ 40 h 301"/>
                <a:gd name="T90" fmla="*/ 94 w 139"/>
                <a:gd name="T91" fmla="*/ 88 h 301"/>
                <a:gd name="T92" fmla="*/ 92 w 139"/>
                <a:gd name="T93" fmla="*/ 96 h 301"/>
                <a:gd name="T94" fmla="*/ 97 w 139"/>
                <a:gd name="T95" fmla="*/ 108 h 301"/>
                <a:gd name="T96" fmla="*/ 112 w 139"/>
                <a:gd name="T97" fmla="*/ 128 h 301"/>
                <a:gd name="T98" fmla="*/ 122 w 139"/>
                <a:gd name="T99" fmla="*/ 147 h 301"/>
                <a:gd name="T100" fmla="*/ 128 w 139"/>
                <a:gd name="T101" fmla="*/ 168 h 301"/>
                <a:gd name="T102" fmla="*/ 132 w 139"/>
                <a:gd name="T103" fmla="*/ 188 h 301"/>
                <a:gd name="T104" fmla="*/ 135 w 139"/>
                <a:gd name="T105" fmla="*/ 242 h 301"/>
                <a:gd name="T106" fmla="*/ 139 w 139"/>
                <a:gd name="T107" fmla="*/ 287 h 301"/>
                <a:gd name="T108" fmla="*/ 105 w 139"/>
                <a:gd name="T109" fmla="*/ 288 h 301"/>
                <a:gd name="T110" fmla="*/ 38 w 139"/>
                <a:gd name="T111" fmla="*/ 296 h 301"/>
                <a:gd name="T112" fmla="*/ 9 w 139"/>
                <a:gd name="T113" fmla="*/ 298 h 301"/>
                <a:gd name="T114" fmla="*/ 4 w 139"/>
                <a:gd name="T11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 h="301">
                  <a:moveTo>
                    <a:pt x="4" y="301"/>
                  </a:moveTo>
                  <a:lnTo>
                    <a:pt x="4" y="301"/>
                  </a:lnTo>
                  <a:lnTo>
                    <a:pt x="1" y="296"/>
                  </a:lnTo>
                  <a:lnTo>
                    <a:pt x="0" y="291"/>
                  </a:lnTo>
                  <a:lnTo>
                    <a:pt x="0" y="285"/>
                  </a:lnTo>
                  <a:lnTo>
                    <a:pt x="0" y="285"/>
                  </a:lnTo>
                  <a:lnTo>
                    <a:pt x="1" y="279"/>
                  </a:lnTo>
                  <a:lnTo>
                    <a:pt x="3" y="275"/>
                  </a:lnTo>
                  <a:lnTo>
                    <a:pt x="4" y="270"/>
                  </a:lnTo>
                  <a:lnTo>
                    <a:pt x="3" y="267"/>
                  </a:lnTo>
                  <a:lnTo>
                    <a:pt x="3" y="267"/>
                  </a:lnTo>
                  <a:lnTo>
                    <a:pt x="1" y="264"/>
                  </a:lnTo>
                  <a:lnTo>
                    <a:pt x="0" y="259"/>
                  </a:lnTo>
                  <a:lnTo>
                    <a:pt x="0" y="256"/>
                  </a:lnTo>
                  <a:lnTo>
                    <a:pt x="3" y="251"/>
                  </a:lnTo>
                  <a:lnTo>
                    <a:pt x="3" y="251"/>
                  </a:lnTo>
                  <a:lnTo>
                    <a:pt x="6" y="242"/>
                  </a:lnTo>
                  <a:lnTo>
                    <a:pt x="7" y="239"/>
                  </a:lnTo>
                  <a:lnTo>
                    <a:pt x="7" y="236"/>
                  </a:lnTo>
                  <a:lnTo>
                    <a:pt x="7" y="236"/>
                  </a:lnTo>
                  <a:lnTo>
                    <a:pt x="6" y="233"/>
                  </a:lnTo>
                  <a:lnTo>
                    <a:pt x="6" y="230"/>
                  </a:lnTo>
                  <a:lnTo>
                    <a:pt x="6" y="230"/>
                  </a:lnTo>
                  <a:lnTo>
                    <a:pt x="7" y="227"/>
                  </a:lnTo>
                  <a:lnTo>
                    <a:pt x="11" y="225"/>
                  </a:lnTo>
                  <a:lnTo>
                    <a:pt x="12" y="224"/>
                  </a:lnTo>
                  <a:lnTo>
                    <a:pt x="12" y="221"/>
                  </a:lnTo>
                  <a:lnTo>
                    <a:pt x="12" y="221"/>
                  </a:lnTo>
                  <a:lnTo>
                    <a:pt x="9" y="216"/>
                  </a:lnTo>
                  <a:lnTo>
                    <a:pt x="9" y="214"/>
                  </a:lnTo>
                  <a:lnTo>
                    <a:pt x="11" y="211"/>
                  </a:lnTo>
                  <a:lnTo>
                    <a:pt x="11" y="211"/>
                  </a:lnTo>
                  <a:lnTo>
                    <a:pt x="12" y="208"/>
                  </a:lnTo>
                  <a:lnTo>
                    <a:pt x="14" y="207"/>
                  </a:lnTo>
                  <a:lnTo>
                    <a:pt x="15" y="205"/>
                  </a:lnTo>
                  <a:lnTo>
                    <a:pt x="15" y="201"/>
                  </a:lnTo>
                  <a:lnTo>
                    <a:pt x="15" y="201"/>
                  </a:lnTo>
                  <a:lnTo>
                    <a:pt x="14" y="194"/>
                  </a:lnTo>
                  <a:lnTo>
                    <a:pt x="14" y="191"/>
                  </a:lnTo>
                  <a:lnTo>
                    <a:pt x="14" y="191"/>
                  </a:lnTo>
                  <a:lnTo>
                    <a:pt x="15" y="185"/>
                  </a:lnTo>
                  <a:lnTo>
                    <a:pt x="15" y="176"/>
                  </a:lnTo>
                  <a:lnTo>
                    <a:pt x="15" y="176"/>
                  </a:lnTo>
                  <a:lnTo>
                    <a:pt x="17" y="160"/>
                  </a:lnTo>
                  <a:lnTo>
                    <a:pt x="20" y="143"/>
                  </a:lnTo>
                  <a:lnTo>
                    <a:pt x="20" y="143"/>
                  </a:lnTo>
                  <a:lnTo>
                    <a:pt x="23" y="111"/>
                  </a:lnTo>
                  <a:lnTo>
                    <a:pt x="28" y="79"/>
                  </a:lnTo>
                  <a:lnTo>
                    <a:pt x="28" y="79"/>
                  </a:lnTo>
                  <a:lnTo>
                    <a:pt x="32" y="62"/>
                  </a:lnTo>
                  <a:lnTo>
                    <a:pt x="34" y="54"/>
                  </a:lnTo>
                  <a:lnTo>
                    <a:pt x="35" y="49"/>
                  </a:lnTo>
                  <a:lnTo>
                    <a:pt x="35" y="49"/>
                  </a:lnTo>
                  <a:lnTo>
                    <a:pt x="38" y="46"/>
                  </a:lnTo>
                  <a:lnTo>
                    <a:pt x="40" y="43"/>
                  </a:lnTo>
                  <a:lnTo>
                    <a:pt x="40" y="43"/>
                  </a:lnTo>
                  <a:lnTo>
                    <a:pt x="38" y="40"/>
                  </a:lnTo>
                  <a:lnTo>
                    <a:pt x="38" y="36"/>
                  </a:lnTo>
                  <a:lnTo>
                    <a:pt x="38" y="36"/>
                  </a:lnTo>
                  <a:lnTo>
                    <a:pt x="40" y="29"/>
                  </a:lnTo>
                  <a:lnTo>
                    <a:pt x="38" y="25"/>
                  </a:lnTo>
                  <a:lnTo>
                    <a:pt x="38" y="25"/>
                  </a:lnTo>
                  <a:lnTo>
                    <a:pt x="40" y="20"/>
                  </a:lnTo>
                  <a:lnTo>
                    <a:pt x="41" y="19"/>
                  </a:lnTo>
                  <a:lnTo>
                    <a:pt x="44" y="17"/>
                  </a:lnTo>
                  <a:lnTo>
                    <a:pt x="44" y="17"/>
                  </a:lnTo>
                  <a:lnTo>
                    <a:pt x="44" y="17"/>
                  </a:lnTo>
                  <a:lnTo>
                    <a:pt x="44" y="17"/>
                  </a:lnTo>
                  <a:lnTo>
                    <a:pt x="43" y="22"/>
                  </a:lnTo>
                  <a:lnTo>
                    <a:pt x="44" y="23"/>
                  </a:lnTo>
                  <a:lnTo>
                    <a:pt x="48" y="25"/>
                  </a:lnTo>
                  <a:lnTo>
                    <a:pt x="48" y="25"/>
                  </a:lnTo>
                  <a:lnTo>
                    <a:pt x="51" y="28"/>
                  </a:lnTo>
                  <a:lnTo>
                    <a:pt x="55" y="28"/>
                  </a:lnTo>
                  <a:lnTo>
                    <a:pt x="60" y="28"/>
                  </a:lnTo>
                  <a:lnTo>
                    <a:pt x="65" y="25"/>
                  </a:lnTo>
                  <a:lnTo>
                    <a:pt x="65" y="25"/>
                  </a:lnTo>
                  <a:lnTo>
                    <a:pt x="88" y="12"/>
                  </a:lnTo>
                  <a:lnTo>
                    <a:pt x="88" y="12"/>
                  </a:lnTo>
                  <a:lnTo>
                    <a:pt x="97" y="6"/>
                  </a:lnTo>
                  <a:lnTo>
                    <a:pt x="102" y="3"/>
                  </a:lnTo>
                  <a:lnTo>
                    <a:pt x="105" y="0"/>
                  </a:lnTo>
                  <a:lnTo>
                    <a:pt x="105" y="0"/>
                  </a:lnTo>
                  <a:lnTo>
                    <a:pt x="105" y="3"/>
                  </a:lnTo>
                  <a:lnTo>
                    <a:pt x="105" y="6"/>
                  </a:lnTo>
                  <a:lnTo>
                    <a:pt x="103" y="12"/>
                  </a:lnTo>
                  <a:lnTo>
                    <a:pt x="103" y="12"/>
                  </a:lnTo>
                  <a:lnTo>
                    <a:pt x="98" y="26"/>
                  </a:lnTo>
                  <a:lnTo>
                    <a:pt x="97" y="33"/>
                  </a:lnTo>
                  <a:lnTo>
                    <a:pt x="95" y="40"/>
                  </a:lnTo>
                  <a:lnTo>
                    <a:pt x="95" y="40"/>
                  </a:lnTo>
                  <a:lnTo>
                    <a:pt x="94" y="88"/>
                  </a:lnTo>
                  <a:lnTo>
                    <a:pt x="94" y="88"/>
                  </a:lnTo>
                  <a:lnTo>
                    <a:pt x="92" y="96"/>
                  </a:lnTo>
                  <a:lnTo>
                    <a:pt x="92" y="102"/>
                  </a:lnTo>
                  <a:lnTo>
                    <a:pt x="97" y="108"/>
                  </a:lnTo>
                  <a:lnTo>
                    <a:pt x="97" y="108"/>
                  </a:lnTo>
                  <a:lnTo>
                    <a:pt x="112" y="128"/>
                  </a:lnTo>
                  <a:lnTo>
                    <a:pt x="118" y="137"/>
                  </a:lnTo>
                  <a:lnTo>
                    <a:pt x="122" y="147"/>
                  </a:lnTo>
                  <a:lnTo>
                    <a:pt x="122" y="147"/>
                  </a:lnTo>
                  <a:lnTo>
                    <a:pt x="128" y="168"/>
                  </a:lnTo>
                  <a:lnTo>
                    <a:pt x="131" y="179"/>
                  </a:lnTo>
                  <a:lnTo>
                    <a:pt x="132" y="188"/>
                  </a:lnTo>
                  <a:lnTo>
                    <a:pt x="132" y="188"/>
                  </a:lnTo>
                  <a:lnTo>
                    <a:pt x="135" y="242"/>
                  </a:lnTo>
                  <a:lnTo>
                    <a:pt x="139" y="287"/>
                  </a:lnTo>
                  <a:lnTo>
                    <a:pt x="139" y="287"/>
                  </a:lnTo>
                  <a:lnTo>
                    <a:pt x="105" y="288"/>
                  </a:lnTo>
                  <a:lnTo>
                    <a:pt x="105" y="288"/>
                  </a:lnTo>
                  <a:lnTo>
                    <a:pt x="38" y="296"/>
                  </a:lnTo>
                  <a:lnTo>
                    <a:pt x="38" y="296"/>
                  </a:lnTo>
                  <a:lnTo>
                    <a:pt x="17" y="298"/>
                  </a:lnTo>
                  <a:lnTo>
                    <a:pt x="9" y="298"/>
                  </a:lnTo>
                  <a:lnTo>
                    <a:pt x="6" y="299"/>
                  </a:lnTo>
                  <a:lnTo>
                    <a:pt x="4" y="301"/>
                  </a:lnTo>
                  <a:lnTo>
                    <a:pt x="4"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6499" dirty="0"/>
            </a:p>
          </p:txBody>
        </p:sp>
        <p:sp>
          <p:nvSpPr>
            <p:cNvPr id="7" name="Freeform 81"/>
            <p:cNvSpPr>
              <a:spLocks/>
            </p:cNvSpPr>
            <p:nvPr/>
          </p:nvSpPr>
          <p:spPr bwMode="auto">
            <a:xfrm>
              <a:off x="6726238" y="6515100"/>
              <a:ext cx="17463" cy="36512"/>
            </a:xfrm>
            <a:custGeom>
              <a:avLst/>
              <a:gdLst>
                <a:gd name="T0" fmla="*/ 11 w 11"/>
                <a:gd name="T1" fmla="*/ 0 h 23"/>
                <a:gd name="T2" fmla="*/ 5 w 11"/>
                <a:gd name="T3" fmla="*/ 23 h 23"/>
                <a:gd name="T4" fmla="*/ 5 w 11"/>
                <a:gd name="T5" fmla="*/ 23 h 23"/>
                <a:gd name="T6" fmla="*/ 5 w 11"/>
                <a:gd name="T7" fmla="*/ 23 h 23"/>
                <a:gd name="T8" fmla="*/ 2 w 11"/>
                <a:gd name="T9" fmla="*/ 22 h 23"/>
                <a:gd name="T10" fmla="*/ 2 w 11"/>
                <a:gd name="T11" fmla="*/ 22 h 23"/>
                <a:gd name="T12" fmla="*/ 0 w 11"/>
                <a:gd name="T13" fmla="*/ 22 h 23"/>
                <a:gd name="T14" fmla="*/ 0 w 11"/>
                <a:gd name="T15" fmla="*/ 22 h 23"/>
                <a:gd name="T16" fmla="*/ 0 w 11"/>
                <a:gd name="T17" fmla="*/ 17 h 23"/>
                <a:gd name="T18" fmla="*/ 2 w 11"/>
                <a:gd name="T19" fmla="*/ 12 h 23"/>
                <a:gd name="T20" fmla="*/ 5 w 11"/>
                <a:gd name="T21" fmla="*/ 6 h 23"/>
                <a:gd name="T22" fmla="*/ 11 w 11"/>
                <a:gd name="T23" fmla="*/ 0 h 23"/>
                <a:gd name="T24" fmla="*/ 11 w 1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3">
                  <a:moveTo>
                    <a:pt x="11" y="0"/>
                  </a:moveTo>
                  <a:lnTo>
                    <a:pt x="5" y="23"/>
                  </a:lnTo>
                  <a:lnTo>
                    <a:pt x="5" y="23"/>
                  </a:lnTo>
                  <a:lnTo>
                    <a:pt x="5" y="23"/>
                  </a:lnTo>
                  <a:lnTo>
                    <a:pt x="2" y="22"/>
                  </a:lnTo>
                  <a:lnTo>
                    <a:pt x="2" y="22"/>
                  </a:lnTo>
                  <a:lnTo>
                    <a:pt x="0" y="22"/>
                  </a:lnTo>
                  <a:lnTo>
                    <a:pt x="0" y="22"/>
                  </a:lnTo>
                  <a:lnTo>
                    <a:pt x="0" y="17"/>
                  </a:lnTo>
                  <a:lnTo>
                    <a:pt x="2" y="12"/>
                  </a:lnTo>
                  <a:lnTo>
                    <a:pt x="5" y="6"/>
                  </a:lnTo>
                  <a:lnTo>
                    <a:pt x="11"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6499" dirty="0"/>
            </a:p>
          </p:txBody>
        </p:sp>
        <p:sp>
          <p:nvSpPr>
            <p:cNvPr id="8" name="Freeform 82"/>
            <p:cNvSpPr>
              <a:spLocks/>
            </p:cNvSpPr>
            <p:nvPr/>
          </p:nvSpPr>
          <p:spPr bwMode="auto">
            <a:xfrm>
              <a:off x="6445251" y="7105650"/>
              <a:ext cx="39688" cy="38100"/>
            </a:xfrm>
            <a:custGeom>
              <a:avLst/>
              <a:gdLst>
                <a:gd name="T0" fmla="*/ 8 w 25"/>
                <a:gd name="T1" fmla="*/ 24 h 24"/>
                <a:gd name="T2" fmla="*/ 8 w 25"/>
                <a:gd name="T3" fmla="*/ 24 h 24"/>
                <a:gd name="T4" fmla="*/ 5 w 25"/>
                <a:gd name="T5" fmla="*/ 24 h 24"/>
                <a:gd name="T6" fmla="*/ 3 w 25"/>
                <a:gd name="T7" fmla="*/ 24 h 24"/>
                <a:gd name="T8" fmla="*/ 2 w 25"/>
                <a:gd name="T9" fmla="*/ 24 h 24"/>
                <a:gd name="T10" fmla="*/ 2 w 25"/>
                <a:gd name="T11" fmla="*/ 24 h 24"/>
                <a:gd name="T12" fmla="*/ 0 w 25"/>
                <a:gd name="T13" fmla="*/ 21 h 24"/>
                <a:gd name="T14" fmla="*/ 0 w 25"/>
                <a:gd name="T15" fmla="*/ 17 h 24"/>
                <a:gd name="T16" fmla="*/ 0 w 25"/>
                <a:gd name="T17" fmla="*/ 12 h 24"/>
                <a:gd name="T18" fmla="*/ 3 w 25"/>
                <a:gd name="T19" fmla="*/ 6 h 24"/>
                <a:gd name="T20" fmla="*/ 3 w 25"/>
                <a:gd name="T21" fmla="*/ 6 h 24"/>
                <a:gd name="T22" fmla="*/ 6 w 25"/>
                <a:gd name="T23" fmla="*/ 3 h 24"/>
                <a:gd name="T24" fmla="*/ 9 w 25"/>
                <a:gd name="T25" fmla="*/ 1 h 24"/>
                <a:gd name="T26" fmla="*/ 16 w 25"/>
                <a:gd name="T27" fmla="*/ 0 h 24"/>
                <a:gd name="T28" fmla="*/ 22 w 25"/>
                <a:gd name="T29" fmla="*/ 1 h 24"/>
                <a:gd name="T30" fmla="*/ 23 w 25"/>
                <a:gd name="T31" fmla="*/ 3 h 24"/>
                <a:gd name="T32" fmla="*/ 25 w 25"/>
                <a:gd name="T33" fmla="*/ 6 h 24"/>
                <a:gd name="T34" fmla="*/ 25 w 25"/>
                <a:gd name="T35" fmla="*/ 6 h 24"/>
                <a:gd name="T36" fmla="*/ 23 w 25"/>
                <a:gd name="T37" fmla="*/ 4 h 24"/>
                <a:gd name="T38" fmla="*/ 19 w 25"/>
                <a:gd name="T39" fmla="*/ 3 h 24"/>
                <a:gd name="T40" fmla="*/ 14 w 25"/>
                <a:gd name="T41" fmla="*/ 3 h 24"/>
                <a:gd name="T42" fmla="*/ 11 w 25"/>
                <a:gd name="T43" fmla="*/ 4 h 24"/>
                <a:gd name="T44" fmla="*/ 8 w 25"/>
                <a:gd name="T45" fmla="*/ 6 h 24"/>
                <a:gd name="T46" fmla="*/ 8 w 25"/>
                <a:gd name="T47" fmla="*/ 6 h 24"/>
                <a:gd name="T48" fmla="*/ 5 w 25"/>
                <a:gd name="T49" fmla="*/ 13 h 24"/>
                <a:gd name="T50" fmla="*/ 3 w 25"/>
                <a:gd name="T51" fmla="*/ 18 h 24"/>
                <a:gd name="T52" fmla="*/ 5 w 25"/>
                <a:gd name="T53" fmla="*/ 21 h 24"/>
                <a:gd name="T54" fmla="*/ 8 w 25"/>
                <a:gd name="T55" fmla="*/ 24 h 24"/>
                <a:gd name="T56" fmla="*/ 8 w 25"/>
                <a:gd name="T5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4">
                  <a:moveTo>
                    <a:pt x="8" y="24"/>
                  </a:moveTo>
                  <a:lnTo>
                    <a:pt x="8" y="24"/>
                  </a:lnTo>
                  <a:lnTo>
                    <a:pt x="5" y="24"/>
                  </a:lnTo>
                  <a:lnTo>
                    <a:pt x="3" y="24"/>
                  </a:lnTo>
                  <a:lnTo>
                    <a:pt x="2" y="24"/>
                  </a:lnTo>
                  <a:lnTo>
                    <a:pt x="2" y="24"/>
                  </a:lnTo>
                  <a:lnTo>
                    <a:pt x="0" y="21"/>
                  </a:lnTo>
                  <a:lnTo>
                    <a:pt x="0" y="17"/>
                  </a:lnTo>
                  <a:lnTo>
                    <a:pt x="0" y="12"/>
                  </a:lnTo>
                  <a:lnTo>
                    <a:pt x="3" y="6"/>
                  </a:lnTo>
                  <a:lnTo>
                    <a:pt x="3" y="6"/>
                  </a:lnTo>
                  <a:lnTo>
                    <a:pt x="6" y="3"/>
                  </a:lnTo>
                  <a:lnTo>
                    <a:pt x="9" y="1"/>
                  </a:lnTo>
                  <a:lnTo>
                    <a:pt x="16" y="0"/>
                  </a:lnTo>
                  <a:lnTo>
                    <a:pt x="22" y="1"/>
                  </a:lnTo>
                  <a:lnTo>
                    <a:pt x="23" y="3"/>
                  </a:lnTo>
                  <a:lnTo>
                    <a:pt x="25" y="6"/>
                  </a:lnTo>
                  <a:lnTo>
                    <a:pt x="25" y="6"/>
                  </a:lnTo>
                  <a:lnTo>
                    <a:pt x="23" y="4"/>
                  </a:lnTo>
                  <a:lnTo>
                    <a:pt x="19" y="3"/>
                  </a:lnTo>
                  <a:lnTo>
                    <a:pt x="14" y="3"/>
                  </a:lnTo>
                  <a:lnTo>
                    <a:pt x="11" y="4"/>
                  </a:lnTo>
                  <a:lnTo>
                    <a:pt x="8" y="6"/>
                  </a:lnTo>
                  <a:lnTo>
                    <a:pt x="8" y="6"/>
                  </a:lnTo>
                  <a:lnTo>
                    <a:pt x="5" y="13"/>
                  </a:lnTo>
                  <a:lnTo>
                    <a:pt x="3" y="18"/>
                  </a:lnTo>
                  <a:lnTo>
                    <a:pt x="5" y="21"/>
                  </a:lnTo>
                  <a:lnTo>
                    <a:pt x="8" y="24"/>
                  </a:lnTo>
                  <a:lnTo>
                    <a:pt x="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6499" dirty="0"/>
            </a:p>
          </p:txBody>
        </p:sp>
        <p:sp>
          <p:nvSpPr>
            <p:cNvPr id="9" name="Freeform 83"/>
            <p:cNvSpPr>
              <a:spLocks/>
            </p:cNvSpPr>
            <p:nvPr/>
          </p:nvSpPr>
          <p:spPr bwMode="auto">
            <a:xfrm>
              <a:off x="6526213" y="6689725"/>
              <a:ext cx="63500" cy="349250"/>
            </a:xfrm>
            <a:custGeom>
              <a:avLst/>
              <a:gdLst>
                <a:gd name="T0" fmla="*/ 40 w 40"/>
                <a:gd name="T1" fmla="*/ 9 h 220"/>
                <a:gd name="T2" fmla="*/ 40 w 40"/>
                <a:gd name="T3" fmla="*/ 9 h 220"/>
                <a:gd name="T4" fmla="*/ 39 w 40"/>
                <a:gd name="T5" fmla="*/ 4 h 220"/>
                <a:gd name="T6" fmla="*/ 35 w 40"/>
                <a:gd name="T7" fmla="*/ 1 h 220"/>
                <a:gd name="T8" fmla="*/ 34 w 40"/>
                <a:gd name="T9" fmla="*/ 0 h 220"/>
                <a:gd name="T10" fmla="*/ 34 w 40"/>
                <a:gd name="T11" fmla="*/ 0 h 220"/>
                <a:gd name="T12" fmla="*/ 29 w 40"/>
                <a:gd name="T13" fmla="*/ 1 h 220"/>
                <a:gd name="T14" fmla="*/ 28 w 40"/>
                <a:gd name="T15" fmla="*/ 3 h 220"/>
                <a:gd name="T16" fmla="*/ 26 w 40"/>
                <a:gd name="T17" fmla="*/ 6 h 220"/>
                <a:gd name="T18" fmla="*/ 26 w 40"/>
                <a:gd name="T19" fmla="*/ 6 h 220"/>
                <a:gd name="T20" fmla="*/ 23 w 40"/>
                <a:gd name="T21" fmla="*/ 13 h 220"/>
                <a:gd name="T22" fmla="*/ 20 w 40"/>
                <a:gd name="T23" fmla="*/ 20 h 220"/>
                <a:gd name="T24" fmla="*/ 20 w 40"/>
                <a:gd name="T25" fmla="*/ 20 h 220"/>
                <a:gd name="T26" fmla="*/ 15 w 40"/>
                <a:gd name="T27" fmla="*/ 33 h 220"/>
                <a:gd name="T28" fmla="*/ 12 w 40"/>
                <a:gd name="T29" fmla="*/ 43 h 220"/>
                <a:gd name="T30" fmla="*/ 11 w 40"/>
                <a:gd name="T31" fmla="*/ 52 h 220"/>
                <a:gd name="T32" fmla="*/ 11 w 40"/>
                <a:gd name="T33" fmla="*/ 52 h 220"/>
                <a:gd name="T34" fmla="*/ 5 w 40"/>
                <a:gd name="T35" fmla="*/ 98 h 220"/>
                <a:gd name="T36" fmla="*/ 2 w 40"/>
                <a:gd name="T37" fmla="*/ 149 h 220"/>
                <a:gd name="T38" fmla="*/ 2 w 40"/>
                <a:gd name="T39" fmla="*/ 149 h 220"/>
                <a:gd name="T40" fmla="*/ 0 w 40"/>
                <a:gd name="T41" fmla="*/ 205 h 220"/>
                <a:gd name="T42" fmla="*/ 15 w 40"/>
                <a:gd name="T43" fmla="*/ 220 h 220"/>
                <a:gd name="T44" fmla="*/ 37 w 40"/>
                <a:gd name="T45" fmla="*/ 203 h 220"/>
                <a:gd name="T46" fmla="*/ 37 w 40"/>
                <a:gd name="T47" fmla="*/ 203 h 220"/>
                <a:gd name="T48" fmla="*/ 37 w 40"/>
                <a:gd name="T49" fmla="*/ 124 h 220"/>
                <a:gd name="T50" fmla="*/ 37 w 40"/>
                <a:gd name="T51" fmla="*/ 124 h 220"/>
                <a:gd name="T52" fmla="*/ 37 w 40"/>
                <a:gd name="T53" fmla="*/ 70 h 220"/>
                <a:gd name="T54" fmla="*/ 37 w 40"/>
                <a:gd name="T55" fmla="*/ 23 h 220"/>
                <a:gd name="T56" fmla="*/ 37 w 40"/>
                <a:gd name="T57" fmla="*/ 23 h 220"/>
                <a:gd name="T58" fmla="*/ 32 w 40"/>
                <a:gd name="T59" fmla="*/ 16 h 220"/>
                <a:gd name="T60" fmla="*/ 32 w 40"/>
                <a:gd name="T61" fmla="*/ 16 h 220"/>
                <a:gd name="T62" fmla="*/ 37 w 40"/>
                <a:gd name="T63" fmla="*/ 13 h 220"/>
                <a:gd name="T64" fmla="*/ 39 w 40"/>
                <a:gd name="T65" fmla="*/ 10 h 220"/>
                <a:gd name="T66" fmla="*/ 40 w 40"/>
                <a:gd name="T67" fmla="*/ 9 h 220"/>
                <a:gd name="T68" fmla="*/ 40 w 40"/>
                <a:gd name="T69"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220">
                  <a:moveTo>
                    <a:pt x="40" y="9"/>
                  </a:moveTo>
                  <a:lnTo>
                    <a:pt x="40" y="9"/>
                  </a:lnTo>
                  <a:lnTo>
                    <a:pt x="39" y="4"/>
                  </a:lnTo>
                  <a:lnTo>
                    <a:pt x="35" y="1"/>
                  </a:lnTo>
                  <a:lnTo>
                    <a:pt x="34" y="0"/>
                  </a:lnTo>
                  <a:lnTo>
                    <a:pt x="34" y="0"/>
                  </a:lnTo>
                  <a:lnTo>
                    <a:pt x="29" y="1"/>
                  </a:lnTo>
                  <a:lnTo>
                    <a:pt x="28" y="3"/>
                  </a:lnTo>
                  <a:lnTo>
                    <a:pt x="26" y="6"/>
                  </a:lnTo>
                  <a:lnTo>
                    <a:pt x="26" y="6"/>
                  </a:lnTo>
                  <a:lnTo>
                    <a:pt x="23" y="13"/>
                  </a:lnTo>
                  <a:lnTo>
                    <a:pt x="20" y="20"/>
                  </a:lnTo>
                  <a:lnTo>
                    <a:pt x="20" y="20"/>
                  </a:lnTo>
                  <a:lnTo>
                    <a:pt x="15" y="33"/>
                  </a:lnTo>
                  <a:lnTo>
                    <a:pt x="12" y="43"/>
                  </a:lnTo>
                  <a:lnTo>
                    <a:pt x="11" y="52"/>
                  </a:lnTo>
                  <a:lnTo>
                    <a:pt x="11" y="52"/>
                  </a:lnTo>
                  <a:lnTo>
                    <a:pt x="5" y="98"/>
                  </a:lnTo>
                  <a:lnTo>
                    <a:pt x="2" y="149"/>
                  </a:lnTo>
                  <a:lnTo>
                    <a:pt x="2" y="149"/>
                  </a:lnTo>
                  <a:lnTo>
                    <a:pt x="0" y="205"/>
                  </a:lnTo>
                  <a:lnTo>
                    <a:pt x="15" y="220"/>
                  </a:lnTo>
                  <a:lnTo>
                    <a:pt x="37" y="203"/>
                  </a:lnTo>
                  <a:lnTo>
                    <a:pt x="37" y="203"/>
                  </a:lnTo>
                  <a:lnTo>
                    <a:pt x="37" y="124"/>
                  </a:lnTo>
                  <a:lnTo>
                    <a:pt x="37" y="124"/>
                  </a:lnTo>
                  <a:lnTo>
                    <a:pt x="37" y="70"/>
                  </a:lnTo>
                  <a:lnTo>
                    <a:pt x="37" y="23"/>
                  </a:lnTo>
                  <a:lnTo>
                    <a:pt x="37" y="23"/>
                  </a:lnTo>
                  <a:lnTo>
                    <a:pt x="32" y="16"/>
                  </a:lnTo>
                  <a:lnTo>
                    <a:pt x="32" y="16"/>
                  </a:lnTo>
                  <a:lnTo>
                    <a:pt x="37" y="13"/>
                  </a:lnTo>
                  <a:lnTo>
                    <a:pt x="39" y="10"/>
                  </a:lnTo>
                  <a:lnTo>
                    <a:pt x="40" y="9"/>
                  </a:lnTo>
                  <a:lnTo>
                    <a:pt x="4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6499" dirty="0"/>
            </a:p>
          </p:txBody>
        </p:sp>
      </p:grpSp>
      <p:sp>
        <p:nvSpPr>
          <p:cNvPr id="12" name="Right Arrow 11"/>
          <p:cNvSpPr/>
          <p:nvPr/>
        </p:nvSpPr>
        <p:spPr>
          <a:xfrm>
            <a:off x="1403648" y="3708455"/>
            <a:ext cx="1723549" cy="517333"/>
          </a:xfrm>
          <a:prstGeom prst="rightArrow">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0" dirty="0" smtClean="0"/>
              <a:t>I want to make CPSV-AP compliant descriptions</a:t>
            </a:r>
            <a:endParaRPr lang="en-GB" sz="800" b="0" dirty="0"/>
          </a:p>
        </p:txBody>
      </p:sp>
      <p:sp>
        <p:nvSpPr>
          <p:cNvPr id="17" name="Right Arrow 16"/>
          <p:cNvSpPr/>
          <p:nvPr/>
        </p:nvSpPr>
        <p:spPr>
          <a:xfrm>
            <a:off x="1388388" y="4252768"/>
            <a:ext cx="1723549" cy="517333"/>
          </a:xfrm>
          <a:prstGeom prst="rightArrow">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0" dirty="0"/>
              <a:t>I want to validate my data </a:t>
            </a:r>
            <a:r>
              <a:rPr lang="en-GB" sz="800" b="0" dirty="0" smtClean="0"/>
              <a:t>against the CPSV-AP</a:t>
            </a:r>
            <a:endParaRPr lang="en-GB" sz="800" b="0" dirty="0"/>
          </a:p>
        </p:txBody>
      </p:sp>
      <p:sp>
        <p:nvSpPr>
          <p:cNvPr id="18" name="Right Arrow 17"/>
          <p:cNvSpPr/>
          <p:nvPr/>
        </p:nvSpPr>
        <p:spPr>
          <a:xfrm>
            <a:off x="1388388" y="4797081"/>
            <a:ext cx="1723549" cy="517333"/>
          </a:xfrm>
          <a:prstGeom prst="rightArrow">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0" dirty="0"/>
              <a:t>I want to map my data model to the CPSV-AP</a:t>
            </a:r>
          </a:p>
        </p:txBody>
      </p:sp>
      <p:sp>
        <p:nvSpPr>
          <p:cNvPr id="21" name="Right Arrow 20"/>
          <p:cNvSpPr/>
          <p:nvPr/>
        </p:nvSpPr>
        <p:spPr>
          <a:xfrm>
            <a:off x="1388408" y="5341394"/>
            <a:ext cx="1723549" cy="517333"/>
          </a:xfrm>
          <a:prstGeom prst="rightArrow">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0" dirty="0" smtClean="0"/>
              <a:t>I want to harvest CPSV-AP compliant descriptions</a:t>
            </a:r>
            <a:endParaRPr lang="en-GB" sz="800" b="0" dirty="0"/>
          </a:p>
        </p:txBody>
      </p:sp>
      <p:sp>
        <p:nvSpPr>
          <p:cNvPr id="22" name="Freeform 1329"/>
          <p:cNvSpPr>
            <a:spLocks noEditPoints="1"/>
          </p:cNvSpPr>
          <p:nvPr/>
        </p:nvSpPr>
        <p:spPr bwMode="auto">
          <a:xfrm>
            <a:off x="3238620" y="3751051"/>
            <a:ext cx="368590" cy="432140"/>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3" name="Freeform 3051"/>
          <p:cNvSpPr>
            <a:spLocks noEditPoints="1"/>
          </p:cNvSpPr>
          <p:nvPr/>
        </p:nvSpPr>
        <p:spPr bwMode="auto">
          <a:xfrm>
            <a:off x="3238620" y="4290492"/>
            <a:ext cx="368116" cy="441884"/>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dirty="0"/>
          </a:p>
        </p:txBody>
      </p:sp>
      <p:sp>
        <p:nvSpPr>
          <p:cNvPr id="24" name="Freeform 273"/>
          <p:cNvSpPr>
            <a:spLocks noEditPoints="1"/>
          </p:cNvSpPr>
          <p:nvPr/>
        </p:nvSpPr>
        <p:spPr bwMode="auto">
          <a:xfrm>
            <a:off x="3211199" y="4839677"/>
            <a:ext cx="451766" cy="441884"/>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5" name="Freeform 1347"/>
          <p:cNvSpPr>
            <a:spLocks noEditPoints="1"/>
          </p:cNvSpPr>
          <p:nvPr/>
        </p:nvSpPr>
        <p:spPr bwMode="auto">
          <a:xfrm>
            <a:off x="3227294" y="5422399"/>
            <a:ext cx="396924" cy="352184"/>
          </a:xfrm>
          <a:custGeom>
            <a:avLst/>
            <a:gdLst/>
            <a:ahLst/>
            <a:cxnLst>
              <a:cxn ang="0">
                <a:pos x="487" y="0"/>
              </a:cxn>
              <a:cxn ang="0">
                <a:pos x="82" y="579"/>
              </a:cxn>
              <a:cxn ang="0">
                <a:pos x="634" y="836"/>
              </a:cxn>
              <a:cxn ang="0">
                <a:pos x="866" y="426"/>
              </a:cxn>
              <a:cxn ang="0">
                <a:pos x="756" y="375"/>
              </a:cxn>
              <a:cxn ang="0">
                <a:pos x="843" y="302"/>
              </a:cxn>
              <a:cxn ang="0">
                <a:pos x="757" y="178"/>
              </a:cxn>
              <a:cxn ang="0">
                <a:pos x="596" y="238"/>
              </a:cxn>
              <a:cxn ang="0">
                <a:pos x="571" y="62"/>
              </a:cxn>
              <a:cxn ang="0">
                <a:pos x="757" y="178"/>
              </a:cxn>
              <a:cxn ang="0">
                <a:pos x="110" y="388"/>
              </a:cxn>
              <a:cxn ang="0">
                <a:pos x="190" y="271"/>
              </a:cxn>
              <a:cxn ang="0">
                <a:pos x="246" y="526"/>
              </a:cxn>
              <a:cxn ang="0">
                <a:pos x="567" y="220"/>
              </a:cxn>
              <a:cxn ang="0">
                <a:pos x="512" y="68"/>
              </a:cxn>
              <a:cxn ang="0">
                <a:pos x="567" y="220"/>
              </a:cxn>
              <a:cxn ang="0">
                <a:pos x="462" y="58"/>
              </a:cxn>
              <a:cxn ang="0">
                <a:pos x="374" y="70"/>
              </a:cxn>
              <a:cxn ang="0">
                <a:pos x="446" y="57"/>
              </a:cxn>
              <a:cxn ang="0">
                <a:pos x="361" y="137"/>
              </a:cxn>
              <a:cxn ang="0">
                <a:pos x="309" y="97"/>
              </a:cxn>
              <a:cxn ang="0">
                <a:pos x="234" y="169"/>
              </a:cxn>
              <a:cxn ang="0">
                <a:pos x="290" y="321"/>
              </a:cxn>
              <a:cxn ang="0">
                <a:pos x="234" y="169"/>
              </a:cxn>
              <a:cxn ang="0">
                <a:pos x="428" y="321"/>
              </a:cxn>
              <a:cxn ang="0">
                <a:pos x="323" y="329"/>
              </a:cxn>
              <a:cxn ang="0">
                <a:pos x="417" y="188"/>
              </a:cxn>
              <a:cxn ang="0">
                <a:pos x="461" y="309"/>
              </a:cxn>
              <a:cxn ang="0">
                <a:pos x="312" y="363"/>
              </a:cxn>
              <a:cxn ang="0">
                <a:pos x="440" y="353"/>
              </a:cxn>
              <a:cxn ang="0">
                <a:pos x="359" y="543"/>
              </a:cxn>
              <a:cxn ang="0">
                <a:pos x="280" y="535"/>
              </a:cxn>
              <a:cxn ang="0">
                <a:pos x="472" y="341"/>
              </a:cxn>
              <a:cxn ang="0">
                <a:pos x="712" y="378"/>
              </a:cxn>
              <a:cxn ang="0">
                <a:pos x="472" y="341"/>
              </a:cxn>
              <a:cxn ang="0">
                <a:pos x="262" y="708"/>
              </a:cxn>
              <a:cxn ang="0">
                <a:pos x="131" y="561"/>
              </a:cxn>
              <a:cxn ang="0">
                <a:pos x="245" y="562"/>
              </a:cxn>
              <a:cxn ang="0">
                <a:pos x="279" y="570"/>
              </a:cxn>
              <a:cxn ang="0">
                <a:pos x="359" y="578"/>
              </a:cxn>
              <a:cxn ang="0">
                <a:pos x="568" y="706"/>
              </a:cxn>
              <a:cxn ang="0">
                <a:pos x="301" y="718"/>
              </a:cxn>
              <a:cxn ang="0">
                <a:pos x="735" y="404"/>
              </a:cxn>
              <a:cxn ang="0">
                <a:pos x="815" y="534"/>
              </a:cxn>
              <a:cxn ang="0">
                <a:pos x="545" y="541"/>
              </a:cxn>
              <a:cxn ang="0">
                <a:pos x="322" y="761"/>
              </a:cxn>
              <a:cxn ang="0">
                <a:pos x="580" y="739"/>
              </a:cxn>
              <a:cxn ang="0">
                <a:pos x="487" y="811"/>
              </a:cxn>
              <a:cxn ang="0">
                <a:pos x="632" y="781"/>
              </a:cxn>
              <a:cxn ang="0">
                <a:pos x="825" y="578"/>
              </a:cxn>
              <a:cxn ang="0">
                <a:pos x="632" y="781"/>
              </a:cxn>
            </a:cxnLst>
            <a:rect l="0" t="0" r="r" b="b"/>
            <a:pathLst>
              <a:path w="973" h="863">
                <a:moveTo>
                  <a:pt x="892" y="284"/>
                </a:moveTo>
                <a:cubicBezTo>
                  <a:pt x="828" y="109"/>
                  <a:pt x="663" y="0"/>
                  <a:pt x="487" y="0"/>
                </a:cubicBezTo>
                <a:cubicBezTo>
                  <a:pt x="438" y="0"/>
                  <a:pt x="388" y="8"/>
                  <a:pt x="339" y="26"/>
                </a:cubicBezTo>
                <a:cubicBezTo>
                  <a:pt x="116" y="108"/>
                  <a:pt x="0" y="355"/>
                  <a:pt x="82" y="579"/>
                </a:cubicBezTo>
                <a:cubicBezTo>
                  <a:pt x="145" y="754"/>
                  <a:pt x="311" y="863"/>
                  <a:pt x="487" y="863"/>
                </a:cubicBezTo>
                <a:cubicBezTo>
                  <a:pt x="536" y="863"/>
                  <a:pt x="586" y="854"/>
                  <a:pt x="634" y="836"/>
                </a:cubicBezTo>
                <a:cubicBezTo>
                  <a:pt x="858" y="755"/>
                  <a:pt x="973" y="508"/>
                  <a:pt x="892" y="284"/>
                </a:cubicBezTo>
                <a:close/>
                <a:moveTo>
                  <a:pt x="866" y="426"/>
                </a:moveTo>
                <a:cubicBezTo>
                  <a:pt x="860" y="450"/>
                  <a:pt x="851" y="475"/>
                  <a:pt x="837" y="499"/>
                </a:cubicBezTo>
                <a:cubicBezTo>
                  <a:pt x="819" y="457"/>
                  <a:pt x="791" y="415"/>
                  <a:pt x="756" y="375"/>
                </a:cubicBezTo>
                <a:cubicBezTo>
                  <a:pt x="788" y="325"/>
                  <a:pt x="805" y="272"/>
                  <a:pt x="801" y="220"/>
                </a:cubicBezTo>
                <a:cubicBezTo>
                  <a:pt x="818" y="245"/>
                  <a:pt x="832" y="272"/>
                  <a:pt x="843" y="302"/>
                </a:cubicBezTo>
                <a:cubicBezTo>
                  <a:pt x="858" y="342"/>
                  <a:pt x="865" y="384"/>
                  <a:pt x="866" y="426"/>
                </a:cubicBezTo>
                <a:close/>
                <a:moveTo>
                  <a:pt x="757" y="178"/>
                </a:moveTo>
                <a:cubicBezTo>
                  <a:pt x="777" y="232"/>
                  <a:pt x="766" y="293"/>
                  <a:pt x="732" y="349"/>
                </a:cubicBezTo>
                <a:cubicBezTo>
                  <a:pt x="692" y="309"/>
                  <a:pt x="646" y="271"/>
                  <a:pt x="596" y="238"/>
                </a:cubicBezTo>
                <a:cubicBezTo>
                  <a:pt x="620" y="198"/>
                  <a:pt x="626" y="156"/>
                  <a:pt x="612" y="118"/>
                </a:cubicBezTo>
                <a:cubicBezTo>
                  <a:pt x="604" y="96"/>
                  <a:pt x="590" y="77"/>
                  <a:pt x="571" y="62"/>
                </a:cubicBezTo>
                <a:cubicBezTo>
                  <a:pt x="638" y="77"/>
                  <a:pt x="698" y="110"/>
                  <a:pt x="747" y="156"/>
                </a:cubicBezTo>
                <a:cubicBezTo>
                  <a:pt x="751" y="163"/>
                  <a:pt x="754" y="170"/>
                  <a:pt x="757" y="178"/>
                </a:cubicBezTo>
                <a:close/>
                <a:moveTo>
                  <a:pt x="117" y="411"/>
                </a:moveTo>
                <a:cubicBezTo>
                  <a:pt x="114" y="403"/>
                  <a:pt x="112" y="396"/>
                  <a:pt x="110" y="388"/>
                </a:cubicBezTo>
                <a:cubicBezTo>
                  <a:pt x="118" y="320"/>
                  <a:pt x="144" y="256"/>
                  <a:pt x="185" y="202"/>
                </a:cubicBezTo>
                <a:cubicBezTo>
                  <a:pt x="180" y="226"/>
                  <a:pt x="182" y="249"/>
                  <a:pt x="190" y="271"/>
                </a:cubicBezTo>
                <a:cubicBezTo>
                  <a:pt x="203" y="310"/>
                  <a:pt x="236" y="338"/>
                  <a:pt x="279" y="354"/>
                </a:cubicBezTo>
                <a:cubicBezTo>
                  <a:pt x="262" y="411"/>
                  <a:pt x="251" y="469"/>
                  <a:pt x="246" y="526"/>
                </a:cubicBezTo>
                <a:cubicBezTo>
                  <a:pt x="183" y="505"/>
                  <a:pt x="136" y="464"/>
                  <a:pt x="117" y="411"/>
                </a:cubicBezTo>
                <a:close/>
                <a:moveTo>
                  <a:pt x="567" y="220"/>
                </a:moveTo>
                <a:cubicBezTo>
                  <a:pt x="519" y="191"/>
                  <a:pt x="468" y="168"/>
                  <a:pt x="417" y="152"/>
                </a:cubicBezTo>
                <a:cubicBezTo>
                  <a:pt x="448" y="113"/>
                  <a:pt x="480" y="84"/>
                  <a:pt x="512" y="68"/>
                </a:cubicBezTo>
                <a:cubicBezTo>
                  <a:pt x="545" y="80"/>
                  <a:pt x="569" y="102"/>
                  <a:pt x="579" y="130"/>
                </a:cubicBezTo>
                <a:cubicBezTo>
                  <a:pt x="589" y="157"/>
                  <a:pt x="585" y="189"/>
                  <a:pt x="567" y="220"/>
                </a:cubicBezTo>
                <a:close/>
                <a:moveTo>
                  <a:pt x="446" y="57"/>
                </a:moveTo>
                <a:cubicBezTo>
                  <a:pt x="451" y="57"/>
                  <a:pt x="457" y="58"/>
                  <a:pt x="462" y="58"/>
                </a:cubicBezTo>
                <a:cubicBezTo>
                  <a:pt x="439" y="75"/>
                  <a:pt x="416" y="98"/>
                  <a:pt x="394" y="125"/>
                </a:cubicBezTo>
                <a:cubicBezTo>
                  <a:pt x="374" y="70"/>
                  <a:pt x="374" y="70"/>
                  <a:pt x="374" y="70"/>
                </a:cubicBezTo>
                <a:cubicBezTo>
                  <a:pt x="385" y="66"/>
                  <a:pt x="397" y="63"/>
                  <a:pt x="409" y="61"/>
                </a:cubicBezTo>
                <a:cubicBezTo>
                  <a:pt x="421" y="59"/>
                  <a:pt x="434" y="57"/>
                  <a:pt x="446" y="57"/>
                </a:cubicBezTo>
                <a:close/>
                <a:moveTo>
                  <a:pt x="341" y="81"/>
                </a:moveTo>
                <a:cubicBezTo>
                  <a:pt x="361" y="137"/>
                  <a:pt x="361" y="137"/>
                  <a:pt x="361" y="137"/>
                </a:cubicBezTo>
                <a:cubicBezTo>
                  <a:pt x="327" y="130"/>
                  <a:pt x="295" y="128"/>
                  <a:pt x="266" y="130"/>
                </a:cubicBezTo>
                <a:cubicBezTo>
                  <a:pt x="278" y="117"/>
                  <a:pt x="293" y="106"/>
                  <a:pt x="309" y="97"/>
                </a:cubicBezTo>
                <a:cubicBezTo>
                  <a:pt x="319" y="91"/>
                  <a:pt x="330" y="86"/>
                  <a:pt x="341" y="81"/>
                </a:cubicBezTo>
                <a:close/>
                <a:moveTo>
                  <a:pt x="234" y="169"/>
                </a:moveTo>
                <a:cubicBezTo>
                  <a:pt x="269" y="161"/>
                  <a:pt x="312" y="162"/>
                  <a:pt x="361" y="173"/>
                </a:cubicBezTo>
                <a:cubicBezTo>
                  <a:pt x="332" y="217"/>
                  <a:pt x="308" y="268"/>
                  <a:pt x="290" y="321"/>
                </a:cubicBezTo>
                <a:cubicBezTo>
                  <a:pt x="257" y="309"/>
                  <a:pt x="232" y="288"/>
                  <a:pt x="222" y="259"/>
                </a:cubicBezTo>
                <a:cubicBezTo>
                  <a:pt x="212" y="232"/>
                  <a:pt x="216" y="200"/>
                  <a:pt x="234" y="169"/>
                </a:cubicBezTo>
                <a:close/>
                <a:moveTo>
                  <a:pt x="384" y="200"/>
                </a:moveTo>
                <a:cubicBezTo>
                  <a:pt x="428" y="321"/>
                  <a:pt x="428" y="321"/>
                  <a:pt x="428" y="321"/>
                </a:cubicBezTo>
                <a:cubicBezTo>
                  <a:pt x="404" y="328"/>
                  <a:pt x="379" y="332"/>
                  <a:pt x="356" y="332"/>
                </a:cubicBezTo>
                <a:cubicBezTo>
                  <a:pt x="344" y="332"/>
                  <a:pt x="334" y="330"/>
                  <a:pt x="323" y="329"/>
                </a:cubicBezTo>
                <a:cubicBezTo>
                  <a:pt x="340" y="283"/>
                  <a:pt x="360" y="239"/>
                  <a:pt x="384" y="200"/>
                </a:cubicBezTo>
                <a:close/>
                <a:moveTo>
                  <a:pt x="417" y="188"/>
                </a:moveTo>
                <a:cubicBezTo>
                  <a:pt x="461" y="203"/>
                  <a:pt x="504" y="223"/>
                  <a:pt x="546" y="248"/>
                </a:cubicBezTo>
                <a:cubicBezTo>
                  <a:pt x="524" y="273"/>
                  <a:pt x="495" y="294"/>
                  <a:pt x="461" y="309"/>
                </a:cubicBezTo>
                <a:lnTo>
                  <a:pt x="417" y="188"/>
                </a:lnTo>
                <a:close/>
                <a:moveTo>
                  <a:pt x="312" y="363"/>
                </a:moveTo>
                <a:cubicBezTo>
                  <a:pt x="326" y="365"/>
                  <a:pt x="340" y="366"/>
                  <a:pt x="356" y="366"/>
                </a:cubicBezTo>
                <a:cubicBezTo>
                  <a:pt x="384" y="366"/>
                  <a:pt x="412" y="362"/>
                  <a:pt x="440" y="353"/>
                </a:cubicBezTo>
                <a:cubicBezTo>
                  <a:pt x="501" y="520"/>
                  <a:pt x="501" y="520"/>
                  <a:pt x="501" y="520"/>
                </a:cubicBezTo>
                <a:cubicBezTo>
                  <a:pt x="454" y="535"/>
                  <a:pt x="405" y="543"/>
                  <a:pt x="359" y="543"/>
                </a:cubicBezTo>
                <a:cubicBezTo>
                  <a:pt x="359" y="543"/>
                  <a:pt x="359" y="543"/>
                  <a:pt x="359" y="543"/>
                </a:cubicBezTo>
                <a:cubicBezTo>
                  <a:pt x="331" y="543"/>
                  <a:pt x="305" y="541"/>
                  <a:pt x="280" y="535"/>
                </a:cubicBezTo>
                <a:cubicBezTo>
                  <a:pt x="284" y="479"/>
                  <a:pt x="295" y="420"/>
                  <a:pt x="312" y="363"/>
                </a:cubicBezTo>
                <a:close/>
                <a:moveTo>
                  <a:pt x="472" y="341"/>
                </a:moveTo>
                <a:cubicBezTo>
                  <a:pt x="514" y="324"/>
                  <a:pt x="550" y="298"/>
                  <a:pt x="576" y="266"/>
                </a:cubicBezTo>
                <a:cubicBezTo>
                  <a:pt x="627" y="299"/>
                  <a:pt x="673" y="337"/>
                  <a:pt x="712" y="378"/>
                </a:cubicBezTo>
                <a:cubicBezTo>
                  <a:pt x="671" y="431"/>
                  <a:pt x="609" y="478"/>
                  <a:pt x="533" y="508"/>
                </a:cubicBezTo>
                <a:lnTo>
                  <a:pt x="472" y="341"/>
                </a:lnTo>
                <a:close/>
                <a:moveTo>
                  <a:pt x="245" y="562"/>
                </a:moveTo>
                <a:cubicBezTo>
                  <a:pt x="243" y="615"/>
                  <a:pt x="249" y="665"/>
                  <a:pt x="262" y="708"/>
                </a:cubicBezTo>
                <a:cubicBezTo>
                  <a:pt x="236" y="699"/>
                  <a:pt x="213" y="686"/>
                  <a:pt x="194" y="671"/>
                </a:cubicBezTo>
                <a:cubicBezTo>
                  <a:pt x="167" y="639"/>
                  <a:pt x="145" y="602"/>
                  <a:pt x="131" y="561"/>
                </a:cubicBezTo>
                <a:cubicBezTo>
                  <a:pt x="120" y="531"/>
                  <a:pt x="113" y="501"/>
                  <a:pt x="110" y="471"/>
                </a:cubicBezTo>
                <a:cubicBezTo>
                  <a:pt x="140" y="513"/>
                  <a:pt x="187" y="544"/>
                  <a:pt x="245" y="562"/>
                </a:cubicBezTo>
                <a:close/>
                <a:moveTo>
                  <a:pt x="301" y="718"/>
                </a:moveTo>
                <a:cubicBezTo>
                  <a:pt x="285" y="675"/>
                  <a:pt x="278" y="625"/>
                  <a:pt x="279" y="570"/>
                </a:cubicBezTo>
                <a:cubicBezTo>
                  <a:pt x="304" y="575"/>
                  <a:pt x="331" y="578"/>
                  <a:pt x="359" y="578"/>
                </a:cubicBezTo>
                <a:cubicBezTo>
                  <a:pt x="359" y="578"/>
                  <a:pt x="359" y="578"/>
                  <a:pt x="359" y="578"/>
                </a:cubicBezTo>
                <a:cubicBezTo>
                  <a:pt x="410" y="578"/>
                  <a:pt x="461" y="569"/>
                  <a:pt x="512" y="552"/>
                </a:cubicBezTo>
                <a:cubicBezTo>
                  <a:pt x="568" y="706"/>
                  <a:pt x="568" y="706"/>
                  <a:pt x="568" y="706"/>
                </a:cubicBezTo>
                <a:cubicBezTo>
                  <a:pt x="477" y="736"/>
                  <a:pt x="383" y="741"/>
                  <a:pt x="302" y="721"/>
                </a:cubicBezTo>
                <a:cubicBezTo>
                  <a:pt x="302" y="720"/>
                  <a:pt x="301" y="719"/>
                  <a:pt x="301" y="718"/>
                </a:cubicBezTo>
                <a:close/>
                <a:moveTo>
                  <a:pt x="545" y="541"/>
                </a:moveTo>
                <a:cubicBezTo>
                  <a:pt x="625" y="509"/>
                  <a:pt x="690" y="460"/>
                  <a:pt x="735" y="404"/>
                </a:cubicBezTo>
                <a:cubicBezTo>
                  <a:pt x="771" y="445"/>
                  <a:pt x="798" y="489"/>
                  <a:pt x="813" y="531"/>
                </a:cubicBezTo>
                <a:cubicBezTo>
                  <a:pt x="814" y="532"/>
                  <a:pt x="814" y="533"/>
                  <a:pt x="815" y="534"/>
                </a:cubicBezTo>
                <a:cubicBezTo>
                  <a:pt x="765" y="602"/>
                  <a:pt x="690" y="658"/>
                  <a:pt x="601" y="694"/>
                </a:cubicBezTo>
                <a:lnTo>
                  <a:pt x="545" y="541"/>
                </a:lnTo>
                <a:close/>
                <a:moveTo>
                  <a:pt x="334" y="778"/>
                </a:moveTo>
                <a:cubicBezTo>
                  <a:pt x="330" y="773"/>
                  <a:pt x="326" y="767"/>
                  <a:pt x="322" y="761"/>
                </a:cubicBezTo>
                <a:cubicBezTo>
                  <a:pt x="348" y="765"/>
                  <a:pt x="376" y="768"/>
                  <a:pt x="404" y="768"/>
                </a:cubicBezTo>
                <a:cubicBezTo>
                  <a:pt x="462" y="768"/>
                  <a:pt x="522" y="758"/>
                  <a:pt x="580" y="739"/>
                </a:cubicBezTo>
                <a:cubicBezTo>
                  <a:pt x="600" y="793"/>
                  <a:pt x="600" y="793"/>
                  <a:pt x="600" y="793"/>
                </a:cubicBezTo>
                <a:cubicBezTo>
                  <a:pt x="563" y="804"/>
                  <a:pt x="525" y="811"/>
                  <a:pt x="487" y="811"/>
                </a:cubicBezTo>
                <a:cubicBezTo>
                  <a:pt x="433" y="811"/>
                  <a:pt x="381" y="799"/>
                  <a:pt x="334" y="778"/>
                </a:cubicBezTo>
                <a:close/>
                <a:moveTo>
                  <a:pt x="632" y="781"/>
                </a:moveTo>
                <a:cubicBezTo>
                  <a:pt x="613" y="727"/>
                  <a:pt x="613" y="727"/>
                  <a:pt x="613" y="727"/>
                </a:cubicBezTo>
                <a:cubicBezTo>
                  <a:pt x="698" y="693"/>
                  <a:pt x="772" y="641"/>
                  <a:pt x="825" y="578"/>
                </a:cubicBezTo>
                <a:cubicBezTo>
                  <a:pt x="826" y="585"/>
                  <a:pt x="827" y="592"/>
                  <a:pt x="826" y="599"/>
                </a:cubicBezTo>
                <a:cubicBezTo>
                  <a:pt x="786" y="682"/>
                  <a:pt x="717" y="746"/>
                  <a:pt x="632" y="781"/>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7" name="TextBox 26"/>
          <p:cNvSpPr txBox="1"/>
          <p:nvPr/>
        </p:nvSpPr>
        <p:spPr>
          <a:xfrm>
            <a:off x="3606736" y="3820676"/>
            <a:ext cx="1085554" cy="338554"/>
          </a:xfrm>
          <a:prstGeom prst="rect">
            <a:avLst/>
          </a:prstGeom>
          <a:noFill/>
        </p:spPr>
        <p:txBody>
          <a:bodyPr wrap="none" rtlCol="0">
            <a:spAutoFit/>
          </a:bodyPr>
          <a:lstStyle/>
          <a:p>
            <a:r>
              <a:rPr lang="en-GB" sz="800" b="0" dirty="0" smtClean="0">
                <a:solidFill>
                  <a:srgbClr val="0F5494"/>
                </a:solidFill>
              </a:rPr>
              <a:t>Public Service </a:t>
            </a:r>
          </a:p>
          <a:p>
            <a:r>
              <a:rPr lang="en-GB" sz="800" b="0" dirty="0" smtClean="0">
                <a:solidFill>
                  <a:srgbClr val="0F5494"/>
                </a:solidFill>
              </a:rPr>
              <a:t>description editor</a:t>
            </a:r>
            <a:endParaRPr lang="en-GB" sz="800" b="0" dirty="0">
              <a:solidFill>
                <a:srgbClr val="0F5494"/>
              </a:solidFill>
            </a:endParaRPr>
          </a:p>
        </p:txBody>
      </p:sp>
      <p:sp>
        <p:nvSpPr>
          <p:cNvPr id="30" name="TextBox 29"/>
          <p:cNvSpPr txBox="1"/>
          <p:nvPr/>
        </p:nvSpPr>
        <p:spPr>
          <a:xfrm>
            <a:off x="3599605" y="4368354"/>
            <a:ext cx="676788" cy="338554"/>
          </a:xfrm>
          <a:prstGeom prst="rect">
            <a:avLst/>
          </a:prstGeom>
          <a:noFill/>
        </p:spPr>
        <p:txBody>
          <a:bodyPr wrap="none" rtlCol="0">
            <a:spAutoFit/>
          </a:bodyPr>
          <a:lstStyle/>
          <a:p>
            <a:r>
              <a:rPr lang="en-GB" sz="800" b="0" dirty="0" smtClean="0">
                <a:solidFill>
                  <a:srgbClr val="0F5494"/>
                </a:solidFill>
              </a:rPr>
              <a:t>CPSV-AP </a:t>
            </a:r>
          </a:p>
          <a:p>
            <a:r>
              <a:rPr lang="en-GB" sz="800" b="0" dirty="0" smtClean="0">
                <a:solidFill>
                  <a:srgbClr val="0F5494"/>
                </a:solidFill>
              </a:rPr>
              <a:t>Validator</a:t>
            </a:r>
            <a:endParaRPr lang="en-GB" sz="800" b="0" dirty="0">
              <a:solidFill>
                <a:srgbClr val="0F5494"/>
              </a:solidFill>
            </a:endParaRPr>
          </a:p>
        </p:txBody>
      </p:sp>
      <p:sp>
        <p:nvSpPr>
          <p:cNvPr id="31" name="TextBox 30"/>
          <p:cNvSpPr txBox="1"/>
          <p:nvPr/>
        </p:nvSpPr>
        <p:spPr>
          <a:xfrm>
            <a:off x="3638352" y="4902716"/>
            <a:ext cx="849913" cy="338554"/>
          </a:xfrm>
          <a:prstGeom prst="rect">
            <a:avLst/>
          </a:prstGeom>
          <a:noFill/>
        </p:spPr>
        <p:txBody>
          <a:bodyPr wrap="none" rtlCol="0">
            <a:spAutoFit/>
          </a:bodyPr>
          <a:lstStyle/>
          <a:p>
            <a:r>
              <a:rPr lang="en-GB" sz="800" b="0" dirty="0" smtClean="0">
                <a:solidFill>
                  <a:srgbClr val="0F5494"/>
                </a:solidFill>
              </a:rPr>
              <a:t>CPSV-AP </a:t>
            </a:r>
          </a:p>
          <a:p>
            <a:r>
              <a:rPr lang="en-GB" sz="800" b="0" dirty="0" smtClean="0">
                <a:solidFill>
                  <a:srgbClr val="0F5494"/>
                </a:solidFill>
              </a:rPr>
              <a:t>Mapping tool</a:t>
            </a:r>
            <a:endParaRPr lang="en-GB" sz="800" b="0" dirty="0">
              <a:solidFill>
                <a:srgbClr val="0F5494"/>
              </a:solidFill>
            </a:endParaRPr>
          </a:p>
        </p:txBody>
      </p:sp>
      <p:sp>
        <p:nvSpPr>
          <p:cNvPr id="32" name="TextBox 31"/>
          <p:cNvSpPr txBox="1"/>
          <p:nvPr/>
        </p:nvSpPr>
        <p:spPr>
          <a:xfrm>
            <a:off x="3638352" y="5468061"/>
            <a:ext cx="684803" cy="338554"/>
          </a:xfrm>
          <a:prstGeom prst="rect">
            <a:avLst/>
          </a:prstGeom>
          <a:noFill/>
        </p:spPr>
        <p:txBody>
          <a:bodyPr wrap="none" rtlCol="0">
            <a:spAutoFit/>
          </a:bodyPr>
          <a:lstStyle/>
          <a:p>
            <a:r>
              <a:rPr lang="en-GB" sz="800" b="0" dirty="0" smtClean="0">
                <a:solidFill>
                  <a:srgbClr val="0F5494"/>
                </a:solidFill>
              </a:rPr>
              <a:t>CPSV-AP </a:t>
            </a:r>
          </a:p>
          <a:p>
            <a:r>
              <a:rPr lang="en-GB" sz="800" b="0" dirty="0" smtClean="0">
                <a:solidFill>
                  <a:srgbClr val="0F5494"/>
                </a:solidFill>
              </a:rPr>
              <a:t>Harvester</a:t>
            </a:r>
            <a:endParaRPr lang="en-GB" sz="800" b="0" dirty="0">
              <a:solidFill>
                <a:srgbClr val="0F5494"/>
              </a:solidFill>
            </a:endParaRPr>
          </a:p>
        </p:txBody>
      </p:sp>
      <p:cxnSp>
        <p:nvCxnSpPr>
          <p:cNvPr id="34" name="Straight Arrow Connector 33"/>
          <p:cNvCxnSpPr>
            <a:stCxn id="27" idx="3"/>
          </p:cNvCxnSpPr>
          <p:nvPr/>
        </p:nvCxnSpPr>
        <p:spPr bwMode="auto">
          <a:xfrm>
            <a:off x="4692290" y="3989953"/>
            <a:ext cx="728542" cy="604017"/>
          </a:xfrm>
          <a:prstGeom prst="straightConnector1">
            <a:avLst/>
          </a:prstGeom>
          <a:noFill/>
          <a:ln w="9525" cap="flat" cmpd="sng" algn="ctr">
            <a:noFill/>
            <a:prstDash val="solid"/>
            <a:round/>
            <a:headEnd type="none" w="med" len="med"/>
            <a:tailEnd type="triangle"/>
          </a:ln>
          <a:effectLst/>
        </p:spPr>
      </p:cxnSp>
      <p:sp>
        <p:nvSpPr>
          <p:cNvPr id="35" name="Oval Callout 34"/>
          <p:cNvSpPr/>
          <p:nvPr/>
        </p:nvSpPr>
        <p:spPr>
          <a:xfrm>
            <a:off x="323528" y="2687035"/>
            <a:ext cx="2460504" cy="900253"/>
          </a:xfrm>
          <a:prstGeom prst="wedgeEllipseCallout">
            <a:avLst>
              <a:gd name="adj1" fmla="val -21892"/>
              <a:gd name="adj2" fmla="val 82651"/>
            </a:avLst>
          </a:prstGeom>
          <a:solidFill>
            <a:schemeClr val="bg2">
              <a:lumMod val="50000"/>
            </a:schemeClr>
          </a:solidFill>
          <a:ln>
            <a:solidFill>
              <a:srgbClr val="0F549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100" b="0" i="1" dirty="0" smtClean="0">
                <a:solidFill>
                  <a:schemeClr val="bg1"/>
                </a:solidFill>
              </a:rPr>
              <a:t>I want to easily reuse and exchange information on public services.</a:t>
            </a:r>
            <a:endParaRPr lang="en-GB" sz="1100" b="0" i="1" dirty="0">
              <a:solidFill>
                <a:schemeClr val="bg1"/>
              </a:solidFill>
            </a:endParaRPr>
          </a:p>
        </p:txBody>
      </p:sp>
      <p:sp>
        <p:nvSpPr>
          <p:cNvPr id="36" name="Flowchart: Magnetic Disk 35"/>
          <p:cNvSpPr/>
          <p:nvPr/>
        </p:nvSpPr>
        <p:spPr>
          <a:xfrm>
            <a:off x="5243318" y="4454049"/>
            <a:ext cx="1222985" cy="632104"/>
          </a:xfrm>
          <a:prstGeom prst="flowChartMagneticDisk">
            <a:avLst/>
          </a:prstGeom>
          <a:solidFill>
            <a:srgbClr val="0F549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smtClean="0"/>
              <a:t>Gather data</a:t>
            </a:r>
            <a:endParaRPr lang="en-GB" sz="1200" b="0" dirty="0"/>
          </a:p>
        </p:txBody>
      </p:sp>
      <p:cxnSp>
        <p:nvCxnSpPr>
          <p:cNvPr id="38" name="Straight Arrow Connector 37"/>
          <p:cNvCxnSpPr>
            <a:stCxn id="27" idx="3"/>
            <a:endCxn id="36" idx="2"/>
          </p:cNvCxnSpPr>
          <p:nvPr/>
        </p:nvCxnSpPr>
        <p:spPr bwMode="auto">
          <a:xfrm>
            <a:off x="4692290" y="3989953"/>
            <a:ext cx="551028" cy="780148"/>
          </a:xfrm>
          <a:prstGeom prst="straightConnector1">
            <a:avLst/>
          </a:prstGeom>
          <a:ln>
            <a:solidFill>
              <a:schemeClr val="bg2">
                <a:lumMod val="25000"/>
              </a:schemeClr>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0" idx="3"/>
            <a:endCxn id="36" idx="2"/>
          </p:cNvCxnSpPr>
          <p:nvPr/>
        </p:nvCxnSpPr>
        <p:spPr bwMode="auto">
          <a:xfrm>
            <a:off x="4276393" y="4537631"/>
            <a:ext cx="966925" cy="232470"/>
          </a:xfrm>
          <a:prstGeom prst="straightConnector1">
            <a:avLst/>
          </a:prstGeom>
          <a:ln>
            <a:solidFill>
              <a:schemeClr val="bg2">
                <a:lumMod val="25000"/>
              </a:schemeClr>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1" idx="3"/>
            <a:endCxn id="36" idx="2"/>
          </p:cNvCxnSpPr>
          <p:nvPr/>
        </p:nvCxnSpPr>
        <p:spPr bwMode="auto">
          <a:xfrm flipV="1">
            <a:off x="4488265" y="4770101"/>
            <a:ext cx="755053" cy="301892"/>
          </a:xfrm>
          <a:prstGeom prst="straightConnector1">
            <a:avLst/>
          </a:prstGeom>
          <a:ln>
            <a:solidFill>
              <a:schemeClr val="bg2">
                <a:lumMod val="25000"/>
              </a:schemeClr>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32" idx="3"/>
            <a:endCxn id="36" idx="2"/>
          </p:cNvCxnSpPr>
          <p:nvPr/>
        </p:nvCxnSpPr>
        <p:spPr bwMode="auto">
          <a:xfrm flipV="1">
            <a:off x="4323155" y="4770101"/>
            <a:ext cx="920163" cy="867237"/>
          </a:xfrm>
          <a:prstGeom prst="straightConnector1">
            <a:avLst/>
          </a:prstGeom>
          <a:ln>
            <a:solidFill>
              <a:schemeClr val="bg2">
                <a:lumMod val="25000"/>
              </a:schemeClr>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Right Arrow 47"/>
          <p:cNvSpPr/>
          <p:nvPr/>
        </p:nvSpPr>
        <p:spPr>
          <a:xfrm rot="19349463">
            <a:off x="6495904" y="4191667"/>
            <a:ext cx="834857" cy="245707"/>
          </a:xfrm>
          <a:prstGeom prst="rightArrow">
            <a:avLst/>
          </a:prstGeom>
          <a:solidFill>
            <a:srgbClr val="0F549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9" name="Right Arrow 48"/>
          <p:cNvSpPr/>
          <p:nvPr/>
        </p:nvSpPr>
        <p:spPr>
          <a:xfrm rot="2280000">
            <a:off x="6495903" y="4960400"/>
            <a:ext cx="834857" cy="245707"/>
          </a:xfrm>
          <a:prstGeom prst="rightArrow">
            <a:avLst/>
          </a:prstGeom>
          <a:solidFill>
            <a:srgbClr val="0F549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0" name="TextBox 49"/>
          <p:cNvSpPr txBox="1"/>
          <p:nvPr/>
        </p:nvSpPr>
        <p:spPr>
          <a:xfrm>
            <a:off x="7431849" y="5229534"/>
            <a:ext cx="1386918" cy="577081"/>
          </a:xfrm>
          <a:prstGeom prst="rect">
            <a:avLst/>
          </a:prstGeom>
          <a:noFill/>
          <a:ln>
            <a:noFill/>
          </a:ln>
        </p:spPr>
        <p:txBody>
          <a:bodyPr wrap="none" rtlCol="0">
            <a:spAutoFit/>
          </a:bodyPr>
          <a:lstStyle/>
          <a:p>
            <a:pPr algn="ctr"/>
            <a:r>
              <a:rPr lang="en-GB" sz="1050" dirty="0" smtClean="0">
                <a:solidFill>
                  <a:srgbClr val="0F5494"/>
                </a:solidFill>
              </a:rPr>
              <a:t>Exchange data </a:t>
            </a:r>
          </a:p>
          <a:p>
            <a:pPr algn="ctr"/>
            <a:r>
              <a:rPr lang="en-GB" sz="1050" dirty="0" smtClean="0">
                <a:solidFill>
                  <a:srgbClr val="0F5494"/>
                </a:solidFill>
              </a:rPr>
              <a:t>between public </a:t>
            </a:r>
          </a:p>
          <a:p>
            <a:pPr algn="ctr"/>
            <a:r>
              <a:rPr lang="en-GB" sz="1050" dirty="0" smtClean="0">
                <a:solidFill>
                  <a:srgbClr val="0F5494"/>
                </a:solidFill>
              </a:rPr>
              <a:t>administrations</a:t>
            </a:r>
            <a:endParaRPr lang="en-GB" sz="1050" dirty="0">
              <a:solidFill>
                <a:srgbClr val="0F5494"/>
              </a:solidFill>
            </a:endParaRPr>
          </a:p>
        </p:txBody>
      </p:sp>
      <p:grpSp>
        <p:nvGrpSpPr>
          <p:cNvPr id="51" name="Group 50"/>
          <p:cNvGrpSpPr/>
          <p:nvPr/>
        </p:nvGrpSpPr>
        <p:grpSpPr>
          <a:xfrm>
            <a:off x="7477068" y="3256971"/>
            <a:ext cx="1296479" cy="1322567"/>
            <a:chOff x="4223973" y="3985179"/>
            <a:chExt cx="625414" cy="627063"/>
          </a:xfrm>
        </p:grpSpPr>
        <p:sp>
          <p:nvSpPr>
            <p:cNvPr id="52" name="Freeform 8"/>
            <p:cNvSpPr>
              <a:spLocks noEditPoints="1"/>
            </p:cNvSpPr>
            <p:nvPr/>
          </p:nvSpPr>
          <p:spPr bwMode="auto">
            <a:xfrm>
              <a:off x="4223973" y="3985179"/>
              <a:ext cx="625414" cy="627063"/>
            </a:xfrm>
            <a:custGeom>
              <a:avLst/>
              <a:gdLst/>
              <a:ahLst/>
              <a:cxnLst>
                <a:cxn ang="0">
                  <a:pos x="160" y="0"/>
                </a:cxn>
                <a:cxn ang="0">
                  <a:pos x="0" y="160"/>
                </a:cxn>
                <a:cxn ang="0">
                  <a:pos x="160" y="320"/>
                </a:cxn>
                <a:cxn ang="0">
                  <a:pos x="320" y="160"/>
                </a:cxn>
                <a:cxn ang="0">
                  <a:pos x="160" y="0"/>
                </a:cxn>
                <a:cxn ang="0">
                  <a:pos x="222" y="260"/>
                </a:cxn>
                <a:cxn ang="0">
                  <a:pos x="215" y="266"/>
                </a:cxn>
                <a:cxn ang="0">
                  <a:pos x="213" y="266"/>
                </a:cxn>
                <a:cxn ang="0">
                  <a:pos x="160" y="256"/>
                </a:cxn>
                <a:cxn ang="0">
                  <a:pos x="105" y="266"/>
                </a:cxn>
                <a:cxn ang="0">
                  <a:pos x="97" y="260"/>
                </a:cxn>
                <a:cxn ang="0">
                  <a:pos x="103" y="251"/>
                </a:cxn>
                <a:cxn ang="0">
                  <a:pos x="132" y="246"/>
                </a:cxn>
                <a:cxn ang="0">
                  <a:pos x="135" y="230"/>
                </a:cxn>
                <a:cxn ang="0">
                  <a:pos x="185" y="230"/>
                </a:cxn>
                <a:cxn ang="0">
                  <a:pos x="187" y="246"/>
                </a:cxn>
                <a:cxn ang="0">
                  <a:pos x="216" y="251"/>
                </a:cxn>
                <a:cxn ang="0">
                  <a:pos x="222" y="260"/>
                </a:cxn>
                <a:cxn ang="0">
                  <a:pos x="261" y="204"/>
                </a:cxn>
                <a:cxn ang="0">
                  <a:pos x="245" y="220"/>
                </a:cxn>
                <a:cxn ang="0">
                  <a:pos x="73" y="220"/>
                </a:cxn>
                <a:cxn ang="0">
                  <a:pos x="58" y="204"/>
                </a:cxn>
                <a:cxn ang="0">
                  <a:pos x="58" y="95"/>
                </a:cxn>
                <a:cxn ang="0">
                  <a:pos x="73" y="79"/>
                </a:cxn>
                <a:cxn ang="0">
                  <a:pos x="245" y="79"/>
                </a:cxn>
                <a:cxn ang="0">
                  <a:pos x="261" y="95"/>
                </a:cxn>
                <a:cxn ang="0">
                  <a:pos x="261" y="204"/>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222" y="260"/>
                  </a:moveTo>
                  <a:cubicBezTo>
                    <a:pt x="221" y="264"/>
                    <a:pt x="218" y="266"/>
                    <a:pt x="215" y="266"/>
                  </a:cubicBezTo>
                  <a:cubicBezTo>
                    <a:pt x="214" y="266"/>
                    <a:pt x="214" y="266"/>
                    <a:pt x="213" y="266"/>
                  </a:cubicBezTo>
                  <a:cubicBezTo>
                    <a:pt x="160" y="256"/>
                    <a:pt x="160" y="256"/>
                    <a:pt x="160" y="256"/>
                  </a:cubicBezTo>
                  <a:cubicBezTo>
                    <a:pt x="105" y="266"/>
                    <a:pt x="105" y="266"/>
                    <a:pt x="105" y="266"/>
                  </a:cubicBezTo>
                  <a:cubicBezTo>
                    <a:pt x="101" y="267"/>
                    <a:pt x="97" y="264"/>
                    <a:pt x="97" y="260"/>
                  </a:cubicBezTo>
                  <a:cubicBezTo>
                    <a:pt x="96" y="256"/>
                    <a:pt x="99" y="252"/>
                    <a:pt x="103" y="251"/>
                  </a:cubicBezTo>
                  <a:cubicBezTo>
                    <a:pt x="132" y="246"/>
                    <a:pt x="132" y="246"/>
                    <a:pt x="132" y="246"/>
                  </a:cubicBezTo>
                  <a:cubicBezTo>
                    <a:pt x="135" y="230"/>
                    <a:pt x="135" y="230"/>
                    <a:pt x="135" y="230"/>
                  </a:cubicBezTo>
                  <a:cubicBezTo>
                    <a:pt x="185" y="230"/>
                    <a:pt x="185" y="230"/>
                    <a:pt x="185" y="230"/>
                  </a:cubicBezTo>
                  <a:cubicBezTo>
                    <a:pt x="187" y="246"/>
                    <a:pt x="187" y="246"/>
                    <a:pt x="187" y="246"/>
                  </a:cubicBezTo>
                  <a:cubicBezTo>
                    <a:pt x="216" y="251"/>
                    <a:pt x="216" y="251"/>
                    <a:pt x="216" y="251"/>
                  </a:cubicBezTo>
                  <a:cubicBezTo>
                    <a:pt x="220" y="252"/>
                    <a:pt x="223" y="256"/>
                    <a:pt x="222" y="260"/>
                  </a:cubicBezTo>
                  <a:close/>
                  <a:moveTo>
                    <a:pt x="261" y="204"/>
                  </a:moveTo>
                  <a:cubicBezTo>
                    <a:pt x="261" y="213"/>
                    <a:pt x="254" y="220"/>
                    <a:pt x="245" y="220"/>
                  </a:cubicBezTo>
                  <a:cubicBezTo>
                    <a:pt x="73" y="220"/>
                    <a:pt x="73" y="220"/>
                    <a:pt x="73" y="220"/>
                  </a:cubicBezTo>
                  <a:cubicBezTo>
                    <a:pt x="65" y="220"/>
                    <a:pt x="58" y="213"/>
                    <a:pt x="58" y="204"/>
                  </a:cubicBezTo>
                  <a:cubicBezTo>
                    <a:pt x="58" y="95"/>
                    <a:pt x="58" y="95"/>
                    <a:pt x="58" y="95"/>
                  </a:cubicBezTo>
                  <a:cubicBezTo>
                    <a:pt x="58" y="86"/>
                    <a:pt x="65" y="79"/>
                    <a:pt x="73" y="79"/>
                  </a:cubicBezTo>
                  <a:cubicBezTo>
                    <a:pt x="245" y="79"/>
                    <a:pt x="245" y="79"/>
                    <a:pt x="245" y="79"/>
                  </a:cubicBezTo>
                  <a:cubicBezTo>
                    <a:pt x="254" y="79"/>
                    <a:pt x="261" y="86"/>
                    <a:pt x="261" y="95"/>
                  </a:cubicBezTo>
                  <a:cubicBezTo>
                    <a:pt x="261" y="204"/>
                    <a:pt x="261" y="204"/>
                    <a:pt x="261" y="204"/>
                  </a:cubicBezTo>
                  <a:close/>
                </a:path>
              </a:pathLst>
            </a:custGeom>
            <a:solidFill>
              <a:srgbClr val="0F5494"/>
            </a:solidFill>
            <a:ln w="9525">
              <a:noFill/>
              <a:round/>
              <a:headEnd/>
              <a:tailEnd/>
            </a:ln>
          </p:spPr>
          <p:txBody>
            <a:bodyPr vert="horz" wrap="square" lIns="95049" tIns="47524" rIns="95049" bIns="47524" numCol="1" anchor="t" anchorCtr="0" compatLnSpc="1">
              <a:prstTxWarp prst="textNoShape">
                <a:avLst/>
              </a:prstTxWarp>
            </a:bodyPr>
            <a:lstStyle/>
            <a:p>
              <a:pPr defTabSz="950409"/>
              <a:endParaRPr lang="en-GB" sz="1871" dirty="0">
                <a:solidFill>
                  <a:srgbClr val="000000"/>
                </a:solidFill>
              </a:endParaRPr>
            </a:p>
          </p:txBody>
        </p:sp>
        <p:sp>
          <p:nvSpPr>
            <p:cNvPr id="53" name="Rounded Rectangle 52"/>
            <p:cNvSpPr/>
            <p:nvPr/>
          </p:nvSpPr>
          <p:spPr>
            <a:xfrm>
              <a:off x="4297911" y="4114822"/>
              <a:ext cx="449498" cy="3315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dirty="0" smtClean="0">
                  <a:solidFill>
                    <a:srgbClr val="0F5494"/>
                  </a:solidFill>
                </a:rPr>
                <a:t>Portal </a:t>
              </a:r>
            </a:p>
            <a:p>
              <a:pPr algn="ctr" defTabSz="457200" fontAlgn="auto">
                <a:spcBef>
                  <a:spcPts val="0"/>
                </a:spcBef>
                <a:spcAft>
                  <a:spcPts val="0"/>
                </a:spcAft>
              </a:pPr>
              <a:r>
                <a:rPr lang="en-GB" sz="800" dirty="0">
                  <a:solidFill>
                    <a:srgbClr val="0F5494"/>
                  </a:solidFill>
                </a:rPr>
                <a:t>f</a:t>
              </a:r>
              <a:r>
                <a:rPr lang="en-GB" sz="800" dirty="0" smtClean="0">
                  <a:solidFill>
                    <a:srgbClr val="0F5494"/>
                  </a:solidFill>
                </a:rPr>
                <a:t>or </a:t>
              </a:r>
            </a:p>
            <a:p>
              <a:pPr algn="ctr" defTabSz="457200" fontAlgn="auto">
                <a:spcBef>
                  <a:spcPts val="0"/>
                </a:spcBef>
                <a:spcAft>
                  <a:spcPts val="0"/>
                </a:spcAft>
              </a:pPr>
              <a:r>
                <a:rPr lang="en-GB" sz="800" dirty="0" smtClean="0">
                  <a:solidFill>
                    <a:srgbClr val="0F5494"/>
                  </a:solidFill>
                </a:rPr>
                <a:t>citizens or businesses</a:t>
              </a:r>
              <a:endParaRPr lang="en-GB" sz="800" dirty="0">
                <a:solidFill>
                  <a:srgbClr val="0F5494"/>
                </a:solidFill>
              </a:endParaRPr>
            </a:p>
          </p:txBody>
        </p:sp>
      </p:gr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10</a:t>
            </a:fld>
            <a:endParaRPr lang="en-GB" dirty="0"/>
          </a:p>
        </p:txBody>
      </p:sp>
    </p:spTree>
    <p:extLst>
      <p:ext uri="{BB962C8B-B14F-4D97-AF65-F5344CB8AC3E}">
        <p14:creationId xmlns:p14="http://schemas.microsoft.com/office/powerpoint/2010/main" val="427072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How</a:t>
            </a:r>
            <a:r>
              <a:rPr lang="en-GB" sz="2400"/>
              <a:t> could </a:t>
            </a:r>
            <a:r>
              <a:rPr lang="en-GB" sz="2400" smtClean="0"/>
              <a:t>the </a:t>
            </a:r>
            <a:r>
              <a:rPr lang="en-GB" sz="2400" dirty="0"/>
              <a:t>tools</a:t>
            </a:r>
            <a:r>
              <a:rPr lang="en-GB" sz="2400"/>
              <a:t> work in a European/national </a:t>
            </a:r>
            <a:r>
              <a:rPr lang="en-GB" sz="2400" smtClean="0"/>
              <a:t>context?</a:t>
            </a:r>
            <a:endParaRPr lang="en-GB" dirty="0"/>
          </a:p>
        </p:txBody>
      </p:sp>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5"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5" name="Group 54"/>
          <p:cNvGrpSpPr/>
          <p:nvPr/>
        </p:nvGrpSpPr>
        <p:grpSpPr>
          <a:xfrm>
            <a:off x="4246454" y="4006494"/>
            <a:ext cx="1057779" cy="807020"/>
            <a:chOff x="4099282" y="3985179"/>
            <a:chExt cx="836239" cy="627063"/>
          </a:xfrm>
        </p:grpSpPr>
        <p:sp>
          <p:nvSpPr>
            <p:cNvPr id="56" name="Freeform 8"/>
            <p:cNvSpPr>
              <a:spLocks noEditPoints="1"/>
            </p:cNvSpPr>
            <p:nvPr/>
          </p:nvSpPr>
          <p:spPr bwMode="auto">
            <a:xfrm>
              <a:off x="4223973" y="3985179"/>
              <a:ext cx="625414" cy="627063"/>
            </a:xfrm>
            <a:custGeom>
              <a:avLst/>
              <a:gdLst/>
              <a:ahLst/>
              <a:cxnLst>
                <a:cxn ang="0">
                  <a:pos x="160" y="0"/>
                </a:cxn>
                <a:cxn ang="0">
                  <a:pos x="0" y="160"/>
                </a:cxn>
                <a:cxn ang="0">
                  <a:pos x="160" y="320"/>
                </a:cxn>
                <a:cxn ang="0">
                  <a:pos x="320" y="160"/>
                </a:cxn>
                <a:cxn ang="0">
                  <a:pos x="160" y="0"/>
                </a:cxn>
                <a:cxn ang="0">
                  <a:pos x="222" y="260"/>
                </a:cxn>
                <a:cxn ang="0">
                  <a:pos x="215" y="266"/>
                </a:cxn>
                <a:cxn ang="0">
                  <a:pos x="213" y="266"/>
                </a:cxn>
                <a:cxn ang="0">
                  <a:pos x="160" y="256"/>
                </a:cxn>
                <a:cxn ang="0">
                  <a:pos x="105" y="266"/>
                </a:cxn>
                <a:cxn ang="0">
                  <a:pos x="97" y="260"/>
                </a:cxn>
                <a:cxn ang="0">
                  <a:pos x="103" y="251"/>
                </a:cxn>
                <a:cxn ang="0">
                  <a:pos x="132" y="246"/>
                </a:cxn>
                <a:cxn ang="0">
                  <a:pos x="135" y="230"/>
                </a:cxn>
                <a:cxn ang="0">
                  <a:pos x="185" y="230"/>
                </a:cxn>
                <a:cxn ang="0">
                  <a:pos x="187" y="246"/>
                </a:cxn>
                <a:cxn ang="0">
                  <a:pos x="216" y="251"/>
                </a:cxn>
                <a:cxn ang="0">
                  <a:pos x="222" y="260"/>
                </a:cxn>
                <a:cxn ang="0">
                  <a:pos x="261" y="204"/>
                </a:cxn>
                <a:cxn ang="0">
                  <a:pos x="245" y="220"/>
                </a:cxn>
                <a:cxn ang="0">
                  <a:pos x="73" y="220"/>
                </a:cxn>
                <a:cxn ang="0">
                  <a:pos x="58" y="204"/>
                </a:cxn>
                <a:cxn ang="0">
                  <a:pos x="58" y="95"/>
                </a:cxn>
                <a:cxn ang="0">
                  <a:pos x="73" y="79"/>
                </a:cxn>
                <a:cxn ang="0">
                  <a:pos x="245" y="79"/>
                </a:cxn>
                <a:cxn ang="0">
                  <a:pos x="261" y="95"/>
                </a:cxn>
                <a:cxn ang="0">
                  <a:pos x="261" y="204"/>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222" y="260"/>
                  </a:moveTo>
                  <a:cubicBezTo>
                    <a:pt x="221" y="264"/>
                    <a:pt x="218" y="266"/>
                    <a:pt x="215" y="266"/>
                  </a:cubicBezTo>
                  <a:cubicBezTo>
                    <a:pt x="214" y="266"/>
                    <a:pt x="214" y="266"/>
                    <a:pt x="213" y="266"/>
                  </a:cubicBezTo>
                  <a:cubicBezTo>
                    <a:pt x="160" y="256"/>
                    <a:pt x="160" y="256"/>
                    <a:pt x="160" y="256"/>
                  </a:cubicBezTo>
                  <a:cubicBezTo>
                    <a:pt x="105" y="266"/>
                    <a:pt x="105" y="266"/>
                    <a:pt x="105" y="266"/>
                  </a:cubicBezTo>
                  <a:cubicBezTo>
                    <a:pt x="101" y="267"/>
                    <a:pt x="97" y="264"/>
                    <a:pt x="97" y="260"/>
                  </a:cubicBezTo>
                  <a:cubicBezTo>
                    <a:pt x="96" y="256"/>
                    <a:pt x="99" y="252"/>
                    <a:pt x="103" y="251"/>
                  </a:cubicBezTo>
                  <a:cubicBezTo>
                    <a:pt x="132" y="246"/>
                    <a:pt x="132" y="246"/>
                    <a:pt x="132" y="246"/>
                  </a:cubicBezTo>
                  <a:cubicBezTo>
                    <a:pt x="135" y="230"/>
                    <a:pt x="135" y="230"/>
                    <a:pt x="135" y="230"/>
                  </a:cubicBezTo>
                  <a:cubicBezTo>
                    <a:pt x="185" y="230"/>
                    <a:pt x="185" y="230"/>
                    <a:pt x="185" y="230"/>
                  </a:cubicBezTo>
                  <a:cubicBezTo>
                    <a:pt x="187" y="246"/>
                    <a:pt x="187" y="246"/>
                    <a:pt x="187" y="246"/>
                  </a:cubicBezTo>
                  <a:cubicBezTo>
                    <a:pt x="216" y="251"/>
                    <a:pt x="216" y="251"/>
                    <a:pt x="216" y="251"/>
                  </a:cubicBezTo>
                  <a:cubicBezTo>
                    <a:pt x="220" y="252"/>
                    <a:pt x="223" y="256"/>
                    <a:pt x="222" y="260"/>
                  </a:cubicBezTo>
                  <a:close/>
                  <a:moveTo>
                    <a:pt x="261" y="204"/>
                  </a:moveTo>
                  <a:cubicBezTo>
                    <a:pt x="261" y="213"/>
                    <a:pt x="254" y="220"/>
                    <a:pt x="245" y="220"/>
                  </a:cubicBezTo>
                  <a:cubicBezTo>
                    <a:pt x="73" y="220"/>
                    <a:pt x="73" y="220"/>
                    <a:pt x="73" y="220"/>
                  </a:cubicBezTo>
                  <a:cubicBezTo>
                    <a:pt x="65" y="220"/>
                    <a:pt x="58" y="213"/>
                    <a:pt x="58" y="204"/>
                  </a:cubicBezTo>
                  <a:cubicBezTo>
                    <a:pt x="58" y="95"/>
                    <a:pt x="58" y="95"/>
                    <a:pt x="58" y="95"/>
                  </a:cubicBezTo>
                  <a:cubicBezTo>
                    <a:pt x="58" y="86"/>
                    <a:pt x="65" y="79"/>
                    <a:pt x="73" y="79"/>
                  </a:cubicBezTo>
                  <a:cubicBezTo>
                    <a:pt x="245" y="79"/>
                    <a:pt x="245" y="79"/>
                    <a:pt x="245" y="79"/>
                  </a:cubicBezTo>
                  <a:cubicBezTo>
                    <a:pt x="254" y="79"/>
                    <a:pt x="261" y="86"/>
                    <a:pt x="261" y="95"/>
                  </a:cubicBezTo>
                  <a:cubicBezTo>
                    <a:pt x="261" y="204"/>
                    <a:pt x="261" y="204"/>
                    <a:pt x="261" y="204"/>
                  </a:cubicBezTo>
                  <a:close/>
                </a:path>
              </a:pathLst>
            </a:custGeom>
            <a:solidFill>
              <a:schemeClr val="tx2"/>
            </a:solidFill>
            <a:ln w="9525">
              <a:noFill/>
              <a:round/>
              <a:headEnd/>
              <a:tailEnd/>
            </a:ln>
          </p:spPr>
          <p:txBody>
            <a:bodyPr vert="horz" wrap="square" lIns="95049" tIns="47524" rIns="95049" bIns="47524" numCol="1" anchor="t" anchorCtr="0" compatLnSpc="1">
              <a:prstTxWarp prst="textNoShape">
                <a:avLst/>
              </a:prstTxWarp>
            </a:bodyPr>
            <a:lstStyle/>
            <a:p>
              <a:pPr defTabSz="950409"/>
              <a:endParaRPr lang="en-GB" sz="1871" dirty="0">
                <a:solidFill>
                  <a:srgbClr val="000000"/>
                </a:solidFill>
              </a:endParaRPr>
            </a:p>
          </p:txBody>
        </p:sp>
        <p:sp>
          <p:nvSpPr>
            <p:cNvPr id="57" name="Rounded Rectangle 56"/>
            <p:cNvSpPr/>
            <p:nvPr/>
          </p:nvSpPr>
          <p:spPr>
            <a:xfrm>
              <a:off x="4099282" y="4110838"/>
              <a:ext cx="836239" cy="3355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smtClean="0">
                  <a:solidFill>
                    <a:srgbClr val="465466"/>
                  </a:solidFill>
                </a:rPr>
                <a:t>Portal</a:t>
              </a:r>
              <a:endParaRPr lang="en-GB" sz="1200" b="0" dirty="0">
                <a:solidFill>
                  <a:srgbClr val="465466"/>
                </a:solidFill>
              </a:endParaRPr>
            </a:p>
          </p:txBody>
        </p:sp>
      </p:grpSp>
      <p:cxnSp>
        <p:nvCxnSpPr>
          <p:cNvPr id="60" name="Straight Arrow Connector 59"/>
          <p:cNvCxnSpPr/>
          <p:nvPr/>
        </p:nvCxnSpPr>
        <p:spPr bwMode="auto">
          <a:xfrm flipH="1">
            <a:off x="4987019" y="3070117"/>
            <a:ext cx="761707" cy="850124"/>
          </a:xfrm>
          <a:prstGeom prst="straightConnector1">
            <a:avLst/>
          </a:prstGeom>
          <a:noFill/>
          <a:ln w="9525" cap="flat" cmpd="sng" algn="ctr">
            <a:solidFill>
              <a:schemeClr val="tx2"/>
            </a:solidFill>
            <a:prstDash val="solid"/>
            <a:round/>
            <a:headEnd type="none" w="med" len="med"/>
            <a:tailEnd type="triangle"/>
          </a:ln>
          <a:effectLst/>
        </p:spPr>
      </p:cxnSp>
      <p:cxnSp>
        <p:nvCxnSpPr>
          <p:cNvPr id="64" name="Straight Arrow Connector 63"/>
          <p:cNvCxnSpPr/>
          <p:nvPr/>
        </p:nvCxnSpPr>
        <p:spPr bwMode="auto">
          <a:xfrm>
            <a:off x="2466704" y="3521983"/>
            <a:ext cx="1828522" cy="646232"/>
          </a:xfrm>
          <a:prstGeom prst="straightConnector1">
            <a:avLst/>
          </a:prstGeom>
          <a:noFill/>
          <a:ln w="9525" cap="flat" cmpd="sng" algn="ctr">
            <a:solidFill>
              <a:schemeClr val="tx2"/>
            </a:solidFill>
            <a:prstDash val="solid"/>
            <a:round/>
            <a:headEnd type="none" w="med" len="med"/>
            <a:tailEnd type="triangle"/>
          </a:ln>
          <a:effectLst/>
        </p:spPr>
      </p:cxnSp>
      <p:cxnSp>
        <p:nvCxnSpPr>
          <p:cNvPr id="67" name="Straight Arrow Connector 66"/>
          <p:cNvCxnSpPr/>
          <p:nvPr/>
        </p:nvCxnSpPr>
        <p:spPr bwMode="auto">
          <a:xfrm>
            <a:off x="2274930" y="3920241"/>
            <a:ext cx="1995280" cy="338620"/>
          </a:xfrm>
          <a:prstGeom prst="straightConnector1">
            <a:avLst/>
          </a:prstGeom>
          <a:noFill/>
          <a:ln w="9525" cap="flat" cmpd="sng" algn="ctr">
            <a:solidFill>
              <a:schemeClr val="tx2"/>
            </a:solidFill>
            <a:prstDash val="solid"/>
            <a:round/>
            <a:headEnd type="none" w="med" len="med"/>
            <a:tailEnd type="triangle"/>
          </a:ln>
          <a:effectLst/>
        </p:spPr>
      </p:cxnSp>
      <p:cxnSp>
        <p:nvCxnSpPr>
          <p:cNvPr id="70" name="Straight Arrow Connector 69"/>
          <p:cNvCxnSpPr/>
          <p:nvPr/>
        </p:nvCxnSpPr>
        <p:spPr bwMode="auto">
          <a:xfrm flipV="1">
            <a:off x="3022639" y="4668278"/>
            <a:ext cx="1381540" cy="784061"/>
          </a:xfrm>
          <a:prstGeom prst="straightConnector1">
            <a:avLst/>
          </a:prstGeom>
          <a:noFill/>
          <a:ln w="9525" cap="flat" cmpd="sng" algn="ctr">
            <a:solidFill>
              <a:schemeClr val="tx2"/>
            </a:solidFill>
            <a:prstDash val="solid"/>
            <a:round/>
            <a:headEnd type="none" w="med" len="med"/>
            <a:tailEnd type="triangle"/>
          </a:ln>
          <a:effectLst/>
        </p:spPr>
      </p:cxnSp>
      <p:cxnSp>
        <p:nvCxnSpPr>
          <p:cNvPr id="73" name="Straight Arrow Connector 72"/>
          <p:cNvCxnSpPr/>
          <p:nvPr/>
        </p:nvCxnSpPr>
        <p:spPr bwMode="auto">
          <a:xfrm flipH="1" flipV="1">
            <a:off x="5112982" y="4839799"/>
            <a:ext cx="801164" cy="1177152"/>
          </a:xfrm>
          <a:prstGeom prst="straightConnector1">
            <a:avLst/>
          </a:prstGeom>
          <a:noFill/>
          <a:ln w="9525" cap="flat" cmpd="sng" algn="ctr">
            <a:solidFill>
              <a:schemeClr val="tx2"/>
            </a:solidFill>
            <a:prstDash val="solid"/>
            <a:round/>
            <a:headEnd type="none" w="med" len="med"/>
            <a:tailEnd type="triangle"/>
          </a:ln>
          <a:effectLst/>
        </p:spPr>
      </p:cxnSp>
      <p:cxnSp>
        <p:nvCxnSpPr>
          <p:cNvPr id="78" name="Straight Arrow Connector 77"/>
          <p:cNvCxnSpPr/>
          <p:nvPr/>
        </p:nvCxnSpPr>
        <p:spPr bwMode="auto">
          <a:xfrm flipH="1">
            <a:off x="5304233" y="4343963"/>
            <a:ext cx="2690364" cy="174943"/>
          </a:xfrm>
          <a:prstGeom prst="straightConnector1">
            <a:avLst/>
          </a:prstGeom>
          <a:noFill/>
          <a:ln w="9525" cap="flat" cmpd="sng" algn="ctr">
            <a:solidFill>
              <a:schemeClr val="tx2"/>
            </a:solidFill>
            <a:prstDash val="solid"/>
            <a:round/>
            <a:headEnd type="none" w="med" len="med"/>
            <a:tailEnd type="triangle"/>
          </a:ln>
          <a:effectLst/>
        </p:spPr>
      </p:cxnSp>
      <p:cxnSp>
        <p:nvCxnSpPr>
          <p:cNvPr id="81" name="Straight Arrow Connector 80"/>
          <p:cNvCxnSpPr/>
          <p:nvPr/>
        </p:nvCxnSpPr>
        <p:spPr bwMode="auto">
          <a:xfrm flipH="1" flipV="1">
            <a:off x="5327579" y="4638990"/>
            <a:ext cx="2667018" cy="36093"/>
          </a:xfrm>
          <a:prstGeom prst="straightConnector1">
            <a:avLst/>
          </a:prstGeom>
          <a:noFill/>
          <a:ln w="9525" cap="flat" cmpd="sng" algn="ctr">
            <a:solidFill>
              <a:schemeClr val="tx2"/>
            </a:solidFill>
            <a:prstDash val="solid"/>
            <a:round/>
            <a:headEnd type="none" w="med" len="med"/>
            <a:tailEnd type="triangle"/>
          </a:ln>
          <a:effectLst/>
        </p:spPr>
      </p:cxnSp>
      <p:grpSp>
        <p:nvGrpSpPr>
          <p:cNvPr id="5" name="Group 4"/>
          <p:cNvGrpSpPr/>
          <p:nvPr/>
        </p:nvGrpSpPr>
        <p:grpSpPr>
          <a:xfrm>
            <a:off x="1232027" y="2865705"/>
            <a:ext cx="1683790" cy="1478258"/>
            <a:chOff x="1232027" y="2865705"/>
            <a:chExt cx="1683790" cy="1478258"/>
          </a:xfrm>
        </p:grpSpPr>
        <p:sp>
          <p:nvSpPr>
            <p:cNvPr id="37" name="Freeform 81"/>
            <p:cNvSpPr>
              <a:spLocks/>
            </p:cNvSpPr>
            <p:nvPr/>
          </p:nvSpPr>
          <p:spPr bwMode="auto">
            <a:xfrm>
              <a:off x="1232027" y="2865705"/>
              <a:ext cx="1683790" cy="1478258"/>
            </a:xfrm>
            <a:custGeom>
              <a:avLst/>
              <a:gdLst/>
              <a:ahLst/>
              <a:cxnLst>
                <a:cxn ang="0">
                  <a:pos x="382" y="251"/>
                </a:cxn>
                <a:cxn ang="0">
                  <a:pos x="378" y="293"/>
                </a:cxn>
                <a:cxn ang="0">
                  <a:pos x="394" y="323"/>
                </a:cxn>
                <a:cxn ang="0">
                  <a:pos x="338" y="345"/>
                </a:cxn>
                <a:cxn ang="0">
                  <a:pos x="310" y="334"/>
                </a:cxn>
                <a:cxn ang="0">
                  <a:pos x="274" y="334"/>
                </a:cxn>
                <a:cxn ang="0">
                  <a:pos x="255" y="375"/>
                </a:cxn>
                <a:cxn ang="0">
                  <a:pos x="215" y="375"/>
                </a:cxn>
                <a:cxn ang="0">
                  <a:pos x="175" y="364"/>
                </a:cxn>
                <a:cxn ang="0">
                  <a:pos x="139" y="356"/>
                </a:cxn>
                <a:cxn ang="0">
                  <a:pos x="103" y="334"/>
                </a:cxn>
                <a:cxn ang="0">
                  <a:pos x="123" y="281"/>
                </a:cxn>
                <a:cxn ang="0">
                  <a:pos x="123" y="263"/>
                </a:cxn>
                <a:cxn ang="0">
                  <a:pos x="139" y="259"/>
                </a:cxn>
                <a:cxn ang="0">
                  <a:pos x="123" y="229"/>
                </a:cxn>
                <a:cxn ang="0">
                  <a:pos x="111" y="207"/>
                </a:cxn>
                <a:cxn ang="0">
                  <a:pos x="91" y="177"/>
                </a:cxn>
                <a:cxn ang="0">
                  <a:pos x="79" y="158"/>
                </a:cxn>
                <a:cxn ang="0">
                  <a:pos x="67" y="154"/>
                </a:cxn>
                <a:cxn ang="0">
                  <a:pos x="24" y="143"/>
                </a:cxn>
                <a:cxn ang="0">
                  <a:pos x="24" y="132"/>
                </a:cxn>
                <a:cxn ang="0">
                  <a:pos x="19" y="120"/>
                </a:cxn>
                <a:cxn ang="0">
                  <a:pos x="24" y="105"/>
                </a:cxn>
                <a:cxn ang="0">
                  <a:pos x="47" y="102"/>
                </a:cxn>
                <a:cxn ang="0">
                  <a:pos x="75" y="113"/>
                </a:cxn>
                <a:cxn ang="0">
                  <a:pos x="91" y="105"/>
                </a:cxn>
                <a:cxn ang="0">
                  <a:pos x="111" y="113"/>
                </a:cxn>
                <a:cxn ang="0">
                  <a:pos x="103" y="79"/>
                </a:cxn>
                <a:cxn ang="0">
                  <a:pos x="115" y="60"/>
                </a:cxn>
                <a:cxn ang="0">
                  <a:pos x="159" y="79"/>
                </a:cxn>
                <a:cxn ang="0">
                  <a:pos x="175" y="53"/>
                </a:cxn>
                <a:cxn ang="0">
                  <a:pos x="207" y="38"/>
                </a:cxn>
                <a:cxn ang="0">
                  <a:pos x="207" y="15"/>
                </a:cxn>
                <a:cxn ang="0">
                  <a:pos x="263" y="19"/>
                </a:cxn>
                <a:cxn ang="0">
                  <a:pos x="290" y="42"/>
                </a:cxn>
                <a:cxn ang="0">
                  <a:pos x="322" y="60"/>
                </a:cxn>
                <a:cxn ang="0">
                  <a:pos x="358" y="72"/>
                </a:cxn>
                <a:cxn ang="0">
                  <a:pos x="390" y="90"/>
                </a:cxn>
                <a:cxn ang="0">
                  <a:pos x="394" y="154"/>
                </a:cxn>
                <a:cxn ang="0">
                  <a:pos x="378" y="169"/>
                </a:cxn>
                <a:cxn ang="0">
                  <a:pos x="358" y="195"/>
                </a:cxn>
                <a:cxn ang="0">
                  <a:pos x="350" y="218"/>
                </a:cxn>
                <a:cxn ang="0">
                  <a:pos x="370" y="218"/>
                </a:cxn>
              </a:cxnLst>
              <a:rect l="0" t="0" r="r" b="b"/>
              <a:pathLst>
                <a:path w="426" h="379">
                  <a:moveTo>
                    <a:pt x="378" y="229"/>
                  </a:moveTo>
                  <a:cubicBezTo>
                    <a:pt x="370" y="240"/>
                    <a:pt x="390" y="248"/>
                    <a:pt x="382" y="251"/>
                  </a:cubicBezTo>
                  <a:cubicBezTo>
                    <a:pt x="378" y="263"/>
                    <a:pt x="358" y="259"/>
                    <a:pt x="378" y="270"/>
                  </a:cubicBezTo>
                  <a:cubicBezTo>
                    <a:pt x="394" y="281"/>
                    <a:pt x="370" y="281"/>
                    <a:pt x="378" y="293"/>
                  </a:cubicBezTo>
                  <a:cubicBezTo>
                    <a:pt x="382" y="311"/>
                    <a:pt x="402" y="300"/>
                    <a:pt x="402" y="300"/>
                  </a:cubicBezTo>
                  <a:cubicBezTo>
                    <a:pt x="406" y="304"/>
                    <a:pt x="394" y="315"/>
                    <a:pt x="394" y="323"/>
                  </a:cubicBezTo>
                  <a:cubicBezTo>
                    <a:pt x="390" y="323"/>
                    <a:pt x="370" y="334"/>
                    <a:pt x="370" y="334"/>
                  </a:cubicBezTo>
                  <a:cubicBezTo>
                    <a:pt x="370" y="345"/>
                    <a:pt x="346" y="353"/>
                    <a:pt x="338" y="345"/>
                  </a:cubicBezTo>
                  <a:cubicBezTo>
                    <a:pt x="334" y="341"/>
                    <a:pt x="334" y="353"/>
                    <a:pt x="326" y="341"/>
                  </a:cubicBezTo>
                  <a:cubicBezTo>
                    <a:pt x="322" y="334"/>
                    <a:pt x="322" y="334"/>
                    <a:pt x="310" y="334"/>
                  </a:cubicBezTo>
                  <a:cubicBezTo>
                    <a:pt x="298" y="341"/>
                    <a:pt x="310" y="334"/>
                    <a:pt x="298" y="334"/>
                  </a:cubicBezTo>
                  <a:cubicBezTo>
                    <a:pt x="287" y="334"/>
                    <a:pt x="298" y="315"/>
                    <a:pt x="274" y="334"/>
                  </a:cubicBezTo>
                  <a:cubicBezTo>
                    <a:pt x="267" y="341"/>
                    <a:pt x="255" y="341"/>
                    <a:pt x="255" y="353"/>
                  </a:cubicBezTo>
                  <a:cubicBezTo>
                    <a:pt x="263" y="364"/>
                    <a:pt x="255" y="356"/>
                    <a:pt x="255" y="375"/>
                  </a:cubicBezTo>
                  <a:cubicBezTo>
                    <a:pt x="243" y="375"/>
                    <a:pt x="251" y="379"/>
                    <a:pt x="239" y="375"/>
                  </a:cubicBezTo>
                  <a:cubicBezTo>
                    <a:pt x="231" y="375"/>
                    <a:pt x="231" y="379"/>
                    <a:pt x="215" y="375"/>
                  </a:cubicBezTo>
                  <a:cubicBezTo>
                    <a:pt x="215" y="368"/>
                    <a:pt x="215" y="364"/>
                    <a:pt x="207" y="368"/>
                  </a:cubicBezTo>
                  <a:cubicBezTo>
                    <a:pt x="171" y="345"/>
                    <a:pt x="187" y="364"/>
                    <a:pt x="175" y="364"/>
                  </a:cubicBezTo>
                  <a:cubicBezTo>
                    <a:pt x="163" y="356"/>
                    <a:pt x="163" y="368"/>
                    <a:pt x="159" y="364"/>
                  </a:cubicBezTo>
                  <a:cubicBezTo>
                    <a:pt x="151" y="356"/>
                    <a:pt x="139" y="364"/>
                    <a:pt x="139" y="356"/>
                  </a:cubicBezTo>
                  <a:cubicBezTo>
                    <a:pt x="135" y="345"/>
                    <a:pt x="115" y="353"/>
                    <a:pt x="115" y="345"/>
                  </a:cubicBezTo>
                  <a:cubicBezTo>
                    <a:pt x="115" y="334"/>
                    <a:pt x="111" y="341"/>
                    <a:pt x="103" y="334"/>
                  </a:cubicBezTo>
                  <a:cubicBezTo>
                    <a:pt x="111" y="334"/>
                    <a:pt x="115" y="326"/>
                    <a:pt x="115" y="304"/>
                  </a:cubicBezTo>
                  <a:cubicBezTo>
                    <a:pt x="123" y="281"/>
                    <a:pt x="123" y="281"/>
                    <a:pt x="123" y="281"/>
                  </a:cubicBezTo>
                  <a:cubicBezTo>
                    <a:pt x="127" y="281"/>
                    <a:pt x="123" y="274"/>
                    <a:pt x="123" y="274"/>
                  </a:cubicBezTo>
                  <a:cubicBezTo>
                    <a:pt x="115" y="281"/>
                    <a:pt x="115" y="274"/>
                    <a:pt x="123" y="263"/>
                  </a:cubicBezTo>
                  <a:cubicBezTo>
                    <a:pt x="123" y="251"/>
                    <a:pt x="127" y="248"/>
                    <a:pt x="127" y="248"/>
                  </a:cubicBezTo>
                  <a:cubicBezTo>
                    <a:pt x="135" y="248"/>
                    <a:pt x="139" y="270"/>
                    <a:pt x="139" y="259"/>
                  </a:cubicBezTo>
                  <a:cubicBezTo>
                    <a:pt x="135" y="251"/>
                    <a:pt x="139" y="248"/>
                    <a:pt x="123" y="240"/>
                  </a:cubicBezTo>
                  <a:cubicBezTo>
                    <a:pt x="111" y="229"/>
                    <a:pt x="123" y="237"/>
                    <a:pt x="123" y="229"/>
                  </a:cubicBezTo>
                  <a:cubicBezTo>
                    <a:pt x="127" y="218"/>
                    <a:pt x="115" y="218"/>
                    <a:pt x="123" y="210"/>
                  </a:cubicBezTo>
                  <a:cubicBezTo>
                    <a:pt x="123" y="207"/>
                    <a:pt x="123" y="210"/>
                    <a:pt x="111" y="207"/>
                  </a:cubicBezTo>
                  <a:cubicBezTo>
                    <a:pt x="99" y="199"/>
                    <a:pt x="87" y="188"/>
                    <a:pt x="91" y="184"/>
                  </a:cubicBezTo>
                  <a:cubicBezTo>
                    <a:pt x="99" y="184"/>
                    <a:pt x="99" y="177"/>
                    <a:pt x="91" y="177"/>
                  </a:cubicBezTo>
                  <a:cubicBezTo>
                    <a:pt x="87" y="177"/>
                    <a:pt x="99" y="165"/>
                    <a:pt x="87" y="169"/>
                  </a:cubicBezTo>
                  <a:cubicBezTo>
                    <a:pt x="75" y="169"/>
                    <a:pt x="79" y="165"/>
                    <a:pt x="79" y="158"/>
                  </a:cubicBezTo>
                  <a:cubicBezTo>
                    <a:pt x="75" y="158"/>
                    <a:pt x="75" y="158"/>
                    <a:pt x="75" y="158"/>
                  </a:cubicBezTo>
                  <a:cubicBezTo>
                    <a:pt x="63" y="158"/>
                    <a:pt x="75" y="154"/>
                    <a:pt x="67" y="154"/>
                  </a:cubicBezTo>
                  <a:cubicBezTo>
                    <a:pt x="55" y="154"/>
                    <a:pt x="55" y="147"/>
                    <a:pt x="47" y="147"/>
                  </a:cubicBezTo>
                  <a:cubicBezTo>
                    <a:pt x="35" y="143"/>
                    <a:pt x="31" y="143"/>
                    <a:pt x="24" y="143"/>
                  </a:cubicBezTo>
                  <a:cubicBezTo>
                    <a:pt x="19" y="147"/>
                    <a:pt x="24" y="143"/>
                    <a:pt x="12" y="135"/>
                  </a:cubicBezTo>
                  <a:cubicBezTo>
                    <a:pt x="0" y="132"/>
                    <a:pt x="24" y="132"/>
                    <a:pt x="24" y="132"/>
                  </a:cubicBezTo>
                  <a:cubicBezTo>
                    <a:pt x="19" y="124"/>
                    <a:pt x="12" y="132"/>
                    <a:pt x="12" y="124"/>
                  </a:cubicBezTo>
                  <a:cubicBezTo>
                    <a:pt x="12" y="124"/>
                    <a:pt x="24" y="124"/>
                    <a:pt x="19" y="120"/>
                  </a:cubicBezTo>
                  <a:cubicBezTo>
                    <a:pt x="12" y="120"/>
                    <a:pt x="8" y="124"/>
                    <a:pt x="8" y="120"/>
                  </a:cubicBezTo>
                  <a:cubicBezTo>
                    <a:pt x="8" y="113"/>
                    <a:pt x="12" y="105"/>
                    <a:pt x="24" y="105"/>
                  </a:cubicBezTo>
                  <a:cubicBezTo>
                    <a:pt x="35" y="105"/>
                    <a:pt x="24" y="102"/>
                    <a:pt x="35" y="105"/>
                  </a:cubicBezTo>
                  <a:cubicBezTo>
                    <a:pt x="44" y="105"/>
                    <a:pt x="47" y="105"/>
                    <a:pt x="47" y="102"/>
                  </a:cubicBezTo>
                  <a:cubicBezTo>
                    <a:pt x="44" y="94"/>
                    <a:pt x="47" y="102"/>
                    <a:pt x="55" y="94"/>
                  </a:cubicBezTo>
                  <a:cubicBezTo>
                    <a:pt x="63" y="94"/>
                    <a:pt x="67" y="105"/>
                    <a:pt x="75" y="113"/>
                  </a:cubicBezTo>
                  <a:cubicBezTo>
                    <a:pt x="75" y="120"/>
                    <a:pt x="79" y="105"/>
                    <a:pt x="87" y="105"/>
                  </a:cubicBezTo>
                  <a:cubicBezTo>
                    <a:pt x="91" y="102"/>
                    <a:pt x="87" y="113"/>
                    <a:pt x="91" y="105"/>
                  </a:cubicBezTo>
                  <a:cubicBezTo>
                    <a:pt x="99" y="105"/>
                    <a:pt x="99" y="105"/>
                    <a:pt x="99" y="105"/>
                  </a:cubicBezTo>
                  <a:cubicBezTo>
                    <a:pt x="103" y="105"/>
                    <a:pt x="99" y="113"/>
                    <a:pt x="111" y="113"/>
                  </a:cubicBezTo>
                  <a:cubicBezTo>
                    <a:pt x="115" y="105"/>
                    <a:pt x="111" y="105"/>
                    <a:pt x="111" y="94"/>
                  </a:cubicBezTo>
                  <a:cubicBezTo>
                    <a:pt x="111" y="90"/>
                    <a:pt x="111" y="79"/>
                    <a:pt x="103" y="79"/>
                  </a:cubicBezTo>
                  <a:cubicBezTo>
                    <a:pt x="99" y="72"/>
                    <a:pt x="103" y="72"/>
                    <a:pt x="99" y="68"/>
                  </a:cubicBezTo>
                  <a:cubicBezTo>
                    <a:pt x="99" y="53"/>
                    <a:pt x="103" y="68"/>
                    <a:pt x="115" y="60"/>
                  </a:cubicBezTo>
                  <a:cubicBezTo>
                    <a:pt x="123" y="60"/>
                    <a:pt x="115" y="79"/>
                    <a:pt x="123" y="79"/>
                  </a:cubicBezTo>
                  <a:cubicBezTo>
                    <a:pt x="139" y="72"/>
                    <a:pt x="151" y="83"/>
                    <a:pt x="159" y="79"/>
                  </a:cubicBezTo>
                  <a:cubicBezTo>
                    <a:pt x="163" y="72"/>
                    <a:pt x="171" y="72"/>
                    <a:pt x="163" y="72"/>
                  </a:cubicBezTo>
                  <a:cubicBezTo>
                    <a:pt x="163" y="72"/>
                    <a:pt x="151" y="68"/>
                    <a:pt x="175" y="53"/>
                  </a:cubicBezTo>
                  <a:cubicBezTo>
                    <a:pt x="199" y="49"/>
                    <a:pt x="199" y="49"/>
                    <a:pt x="207" y="42"/>
                  </a:cubicBezTo>
                  <a:cubicBezTo>
                    <a:pt x="207" y="38"/>
                    <a:pt x="215" y="42"/>
                    <a:pt x="207" y="38"/>
                  </a:cubicBezTo>
                  <a:cubicBezTo>
                    <a:pt x="207" y="30"/>
                    <a:pt x="215" y="30"/>
                    <a:pt x="207" y="30"/>
                  </a:cubicBezTo>
                  <a:cubicBezTo>
                    <a:pt x="207" y="15"/>
                    <a:pt x="207" y="15"/>
                    <a:pt x="207" y="15"/>
                  </a:cubicBezTo>
                  <a:cubicBezTo>
                    <a:pt x="207" y="8"/>
                    <a:pt x="215" y="0"/>
                    <a:pt x="239" y="0"/>
                  </a:cubicBezTo>
                  <a:cubicBezTo>
                    <a:pt x="251" y="27"/>
                    <a:pt x="255" y="8"/>
                    <a:pt x="263" y="19"/>
                  </a:cubicBezTo>
                  <a:cubicBezTo>
                    <a:pt x="267" y="30"/>
                    <a:pt x="267" y="19"/>
                    <a:pt x="274" y="30"/>
                  </a:cubicBezTo>
                  <a:cubicBezTo>
                    <a:pt x="278" y="38"/>
                    <a:pt x="290" y="30"/>
                    <a:pt x="290" y="42"/>
                  </a:cubicBezTo>
                  <a:cubicBezTo>
                    <a:pt x="298" y="60"/>
                    <a:pt x="303" y="38"/>
                    <a:pt x="310" y="42"/>
                  </a:cubicBezTo>
                  <a:cubicBezTo>
                    <a:pt x="314" y="42"/>
                    <a:pt x="303" y="53"/>
                    <a:pt x="322" y="60"/>
                  </a:cubicBezTo>
                  <a:cubicBezTo>
                    <a:pt x="326" y="60"/>
                    <a:pt x="326" y="72"/>
                    <a:pt x="338" y="72"/>
                  </a:cubicBezTo>
                  <a:cubicBezTo>
                    <a:pt x="358" y="72"/>
                    <a:pt x="358" y="72"/>
                    <a:pt x="358" y="72"/>
                  </a:cubicBezTo>
                  <a:cubicBezTo>
                    <a:pt x="370" y="72"/>
                    <a:pt x="366" y="83"/>
                    <a:pt x="378" y="83"/>
                  </a:cubicBezTo>
                  <a:cubicBezTo>
                    <a:pt x="382" y="83"/>
                    <a:pt x="378" y="90"/>
                    <a:pt x="390" y="90"/>
                  </a:cubicBezTo>
                  <a:cubicBezTo>
                    <a:pt x="402" y="83"/>
                    <a:pt x="406" y="90"/>
                    <a:pt x="414" y="94"/>
                  </a:cubicBezTo>
                  <a:cubicBezTo>
                    <a:pt x="426" y="94"/>
                    <a:pt x="394" y="105"/>
                    <a:pt x="394" y="154"/>
                  </a:cubicBezTo>
                  <a:cubicBezTo>
                    <a:pt x="390" y="165"/>
                    <a:pt x="382" y="154"/>
                    <a:pt x="382" y="158"/>
                  </a:cubicBezTo>
                  <a:cubicBezTo>
                    <a:pt x="378" y="165"/>
                    <a:pt x="382" y="165"/>
                    <a:pt x="378" y="169"/>
                  </a:cubicBezTo>
                  <a:cubicBezTo>
                    <a:pt x="370" y="169"/>
                    <a:pt x="378" y="177"/>
                    <a:pt x="366" y="184"/>
                  </a:cubicBezTo>
                  <a:cubicBezTo>
                    <a:pt x="358" y="184"/>
                    <a:pt x="370" y="188"/>
                    <a:pt x="358" y="195"/>
                  </a:cubicBezTo>
                  <a:cubicBezTo>
                    <a:pt x="346" y="199"/>
                    <a:pt x="358" y="207"/>
                    <a:pt x="350" y="210"/>
                  </a:cubicBezTo>
                  <a:cubicBezTo>
                    <a:pt x="338" y="218"/>
                    <a:pt x="346" y="218"/>
                    <a:pt x="350" y="218"/>
                  </a:cubicBezTo>
                  <a:cubicBezTo>
                    <a:pt x="366" y="210"/>
                    <a:pt x="350" y="207"/>
                    <a:pt x="366" y="207"/>
                  </a:cubicBezTo>
                  <a:cubicBezTo>
                    <a:pt x="378" y="199"/>
                    <a:pt x="370" y="210"/>
                    <a:pt x="370" y="218"/>
                  </a:cubicBezTo>
                  <a:cubicBezTo>
                    <a:pt x="370" y="218"/>
                    <a:pt x="378" y="218"/>
                    <a:pt x="378" y="229"/>
                  </a:cubicBezTo>
                </a:path>
              </a:pathLst>
            </a:custGeom>
            <a:solidFill>
              <a:schemeClr val="bg1"/>
            </a:solidFill>
            <a:ln w="28575" cap="flat">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p:cNvSpPr>
              <a:spLocks noEditPoints="1"/>
            </p:cNvSpPr>
            <p:nvPr/>
          </p:nvSpPr>
          <p:spPr bwMode="auto">
            <a:xfrm>
              <a:off x="1998654" y="3319235"/>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sp>
          <p:nvSpPr>
            <p:cNvPr id="59" name="Freeform 6"/>
            <p:cNvSpPr>
              <a:spLocks noEditPoints="1"/>
            </p:cNvSpPr>
            <p:nvPr/>
          </p:nvSpPr>
          <p:spPr bwMode="auto">
            <a:xfrm>
              <a:off x="1945483" y="3756192"/>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grpSp>
      <p:grpSp>
        <p:nvGrpSpPr>
          <p:cNvPr id="8" name="Group 7"/>
          <p:cNvGrpSpPr/>
          <p:nvPr/>
        </p:nvGrpSpPr>
        <p:grpSpPr>
          <a:xfrm>
            <a:off x="2278672" y="5052143"/>
            <a:ext cx="1350460" cy="1419899"/>
            <a:chOff x="2278672" y="5052143"/>
            <a:chExt cx="1350460" cy="1419899"/>
          </a:xfrm>
        </p:grpSpPr>
        <p:sp>
          <p:nvSpPr>
            <p:cNvPr id="38" name="Freeform 95"/>
            <p:cNvSpPr>
              <a:spLocks noEditPoints="1"/>
            </p:cNvSpPr>
            <p:nvPr/>
          </p:nvSpPr>
          <p:spPr bwMode="auto">
            <a:xfrm>
              <a:off x="2278672" y="5052143"/>
              <a:ext cx="1350460" cy="1419899"/>
            </a:xfrm>
            <a:custGeom>
              <a:avLst/>
              <a:gdLst/>
              <a:ahLst/>
              <a:cxnLst>
                <a:cxn ang="0">
                  <a:pos x="68" y="315"/>
                </a:cxn>
                <a:cxn ang="0">
                  <a:pos x="92" y="337"/>
                </a:cxn>
                <a:cxn ang="0">
                  <a:pos x="112" y="285"/>
                </a:cxn>
                <a:cxn ang="0">
                  <a:pos x="80" y="262"/>
                </a:cxn>
                <a:cxn ang="0">
                  <a:pos x="68" y="296"/>
                </a:cxn>
                <a:cxn ang="0">
                  <a:pos x="245" y="420"/>
                </a:cxn>
                <a:cxn ang="0">
                  <a:pos x="281" y="431"/>
                </a:cxn>
                <a:cxn ang="0">
                  <a:pos x="293" y="371"/>
                </a:cxn>
                <a:cxn ang="0">
                  <a:pos x="229" y="379"/>
                </a:cxn>
                <a:cxn ang="0">
                  <a:pos x="197" y="390"/>
                </a:cxn>
                <a:cxn ang="0">
                  <a:pos x="229" y="56"/>
                </a:cxn>
                <a:cxn ang="0">
                  <a:pos x="197" y="71"/>
                </a:cxn>
                <a:cxn ang="0">
                  <a:pos x="197" y="98"/>
                </a:cxn>
                <a:cxn ang="0">
                  <a:pos x="229" y="150"/>
                </a:cxn>
                <a:cxn ang="0">
                  <a:pos x="313" y="232"/>
                </a:cxn>
                <a:cxn ang="0">
                  <a:pos x="369" y="274"/>
                </a:cxn>
                <a:cxn ang="0">
                  <a:pos x="381" y="307"/>
                </a:cxn>
                <a:cxn ang="0">
                  <a:pos x="337" y="285"/>
                </a:cxn>
                <a:cxn ang="0">
                  <a:pos x="329" y="319"/>
                </a:cxn>
                <a:cxn ang="0">
                  <a:pos x="325" y="371"/>
                </a:cxn>
                <a:cxn ang="0">
                  <a:pos x="301" y="367"/>
                </a:cxn>
                <a:cxn ang="0">
                  <a:pos x="305" y="319"/>
                </a:cxn>
                <a:cxn ang="0">
                  <a:pos x="265" y="274"/>
                </a:cxn>
                <a:cxn ang="0">
                  <a:pos x="233" y="251"/>
                </a:cxn>
                <a:cxn ang="0">
                  <a:pos x="173" y="214"/>
                </a:cxn>
                <a:cxn ang="0">
                  <a:pos x="140" y="180"/>
                </a:cxn>
                <a:cxn ang="0">
                  <a:pos x="112" y="127"/>
                </a:cxn>
                <a:cxn ang="0">
                  <a:pos x="36" y="146"/>
                </a:cxn>
                <a:cxn ang="0">
                  <a:pos x="20" y="116"/>
                </a:cxn>
                <a:cxn ang="0">
                  <a:pos x="24" y="75"/>
                </a:cxn>
                <a:cxn ang="0">
                  <a:pos x="36" y="53"/>
                </a:cxn>
                <a:cxn ang="0">
                  <a:pos x="60" y="34"/>
                </a:cxn>
                <a:cxn ang="0">
                  <a:pos x="76" y="41"/>
                </a:cxn>
                <a:cxn ang="0">
                  <a:pos x="92" y="41"/>
                </a:cxn>
                <a:cxn ang="0">
                  <a:pos x="112" y="34"/>
                </a:cxn>
                <a:cxn ang="0">
                  <a:pos x="124" y="23"/>
                </a:cxn>
                <a:cxn ang="0">
                  <a:pos x="137" y="4"/>
                </a:cxn>
                <a:cxn ang="0">
                  <a:pos x="161" y="4"/>
                </a:cxn>
                <a:cxn ang="0">
                  <a:pos x="185" y="4"/>
                </a:cxn>
                <a:cxn ang="0">
                  <a:pos x="233" y="23"/>
                </a:cxn>
                <a:cxn ang="0">
                  <a:pos x="233" y="41"/>
                </a:cxn>
                <a:cxn ang="0">
                  <a:pos x="233" y="64"/>
                </a:cxn>
              </a:cxnLst>
              <a:rect l="0" t="0" r="r" b="b"/>
              <a:pathLst>
                <a:path w="393" h="442">
                  <a:moveTo>
                    <a:pt x="68" y="296"/>
                  </a:moveTo>
                  <a:cubicBezTo>
                    <a:pt x="68" y="307"/>
                    <a:pt x="76" y="304"/>
                    <a:pt x="68" y="315"/>
                  </a:cubicBezTo>
                  <a:cubicBezTo>
                    <a:pt x="60" y="330"/>
                    <a:pt x="68" y="349"/>
                    <a:pt x="80" y="345"/>
                  </a:cubicBezTo>
                  <a:cubicBezTo>
                    <a:pt x="92" y="345"/>
                    <a:pt x="88" y="330"/>
                    <a:pt x="92" y="337"/>
                  </a:cubicBezTo>
                  <a:cubicBezTo>
                    <a:pt x="104" y="337"/>
                    <a:pt x="104" y="337"/>
                    <a:pt x="112" y="315"/>
                  </a:cubicBezTo>
                  <a:cubicBezTo>
                    <a:pt x="112" y="292"/>
                    <a:pt x="100" y="292"/>
                    <a:pt x="112" y="285"/>
                  </a:cubicBezTo>
                  <a:cubicBezTo>
                    <a:pt x="116" y="281"/>
                    <a:pt x="112" y="262"/>
                    <a:pt x="104" y="255"/>
                  </a:cubicBezTo>
                  <a:cubicBezTo>
                    <a:pt x="100" y="251"/>
                    <a:pt x="100" y="244"/>
                    <a:pt x="80" y="262"/>
                  </a:cubicBezTo>
                  <a:cubicBezTo>
                    <a:pt x="60" y="274"/>
                    <a:pt x="56" y="251"/>
                    <a:pt x="56" y="266"/>
                  </a:cubicBezTo>
                  <a:cubicBezTo>
                    <a:pt x="56" y="281"/>
                    <a:pt x="68" y="281"/>
                    <a:pt x="68" y="296"/>
                  </a:cubicBezTo>
                  <a:close/>
                  <a:moveTo>
                    <a:pt x="217" y="401"/>
                  </a:moveTo>
                  <a:cubicBezTo>
                    <a:pt x="221" y="409"/>
                    <a:pt x="233" y="420"/>
                    <a:pt x="245" y="420"/>
                  </a:cubicBezTo>
                  <a:cubicBezTo>
                    <a:pt x="257" y="420"/>
                    <a:pt x="257" y="431"/>
                    <a:pt x="269" y="431"/>
                  </a:cubicBezTo>
                  <a:cubicBezTo>
                    <a:pt x="281" y="435"/>
                    <a:pt x="281" y="442"/>
                    <a:pt x="281" y="431"/>
                  </a:cubicBezTo>
                  <a:cubicBezTo>
                    <a:pt x="281" y="424"/>
                    <a:pt x="289" y="412"/>
                    <a:pt x="281" y="409"/>
                  </a:cubicBezTo>
                  <a:cubicBezTo>
                    <a:pt x="277" y="409"/>
                    <a:pt x="293" y="379"/>
                    <a:pt x="293" y="371"/>
                  </a:cubicBezTo>
                  <a:cubicBezTo>
                    <a:pt x="301" y="367"/>
                    <a:pt x="281" y="379"/>
                    <a:pt x="277" y="379"/>
                  </a:cubicBezTo>
                  <a:cubicBezTo>
                    <a:pt x="265" y="371"/>
                    <a:pt x="245" y="390"/>
                    <a:pt x="229" y="379"/>
                  </a:cubicBezTo>
                  <a:cubicBezTo>
                    <a:pt x="217" y="360"/>
                    <a:pt x="217" y="390"/>
                    <a:pt x="209" y="379"/>
                  </a:cubicBezTo>
                  <a:cubicBezTo>
                    <a:pt x="201" y="371"/>
                    <a:pt x="197" y="379"/>
                    <a:pt x="197" y="390"/>
                  </a:cubicBezTo>
                  <a:cubicBezTo>
                    <a:pt x="197" y="401"/>
                    <a:pt x="201" y="401"/>
                    <a:pt x="217" y="401"/>
                  </a:cubicBezTo>
                  <a:close/>
                  <a:moveTo>
                    <a:pt x="229" y="56"/>
                  </a:moveTo>
                  <a:cubicBezTo>
                    <a:pt x="221" y="64"/>
                    <a:pt x="229" y="53"/>
                    <a:pt x="217" y="56"/>
                  </a:cubicBezTo>
                  <a:cubicBezTo>
                    <a:pt x="201" y="64"/>
                    <a:pt x="201" y="75"/>
                    <a:pt x="197" y="71"/>
                  </a:cubicBezTo>
                  <a:cubicBezTo>
                    <a:pt x="189" y="64"/>
                    <a:pt x="185" y="75"/>
                    <a:pt x="189" y="83"/>
                  </a:cubicBezTo>
                  <a:cubicBezTo>
                    <a:pt x="197" y="86"/>
                    <a:pt x="201" y="94"/>
                    <a:pt x="197" y="98"/>
                  </a:cubicBezTo>
                  <a:cubicBezTo>
                    <a:pt x="185" y="98"/>
                    <a:pt x="189" y="124"/>
                    <a:pt x="201" y="135"/>
                  </a:cubicBezTo>
                  <a:cubicBezTo>
                    <a:pt x="217" y="139"/>
                    <a:pt x="221" y="150"/>
                    <a:pt x="229" y="150"/>
                  </a:cubicBezTo>
                  <a:cubicBezTo>
                    <a:pt x="241" y="150"/>
                    <a:pt x="233" y="180"/>
                    <a:pt x="269" y="214"/>
                  </a:cubicBezTo>
                  <a:cubicBezTo>
                    <a:pt x="281" y="229"/>
                    <a:pt x="329" y="214"/>
                    <a:pt x="313" y="232"/>
                  </a:cubicBezTo>
                  <a:cubicBezTo>
                    <a:pt x="293" y="244"/>
                    <a:pt x="341" y="251"/>
                    <a:pt x="349" y="255"/>
                  </a:cubicBezTo>
                  <a:cubicBezTo>
                    <a:pt x="349" y="262"/>
                    <a:pt x="357" y="266"/>
                    <a:pt x="369" y="274"/>
                  </a:cubicBezTo>
                  <a:cubicBezTo>
                    <a:pt x="373" y="281"/>
                    <a:pt x="393" y="285"/>
                    <a:pt x="385" y="296"/>
                  </a:cubicBezTo>
                  <a:cubicBezTo>
                    <a:pt x="385" y="307"/>
                    <a:pt x="393" y="307"/>
                    <a:pt x="381" y="307"/>
                  </a:cubicBezTo>
                  <a:cubicBezTo>
                    <a:pt x="369" y="307"/>
                    <a:pt x="373" y="285"/>
                    <a:pt x="361" y="285"/>
                  </a:cubicBezTo>
                  <a:cubicBezTo>
                    <a:pt x="349" y="285"/>
                    <a:pt x="349" y="281"/>
                    <a:pt x="337" y="285"/>
                  </a:cubicBezTo>
                  <a:cubicBezTo>
                    <a:pt x="325" y="292"/>
                    <a:pt x="329" y="296"/>
                    <a:pt x="325" y="304"/>
                  </a:cubicBezTo>
                  <a:cubicBezTo>
                    <a:pt x="317" y="315"/>
                    <a:pt x="325" y="315"/>
                    <a:pt x="329" y="319"/>
                  </a:cubicBezTo>
                  <a:cubicBezTo>
                    <a:pt x="341" y="319"/>
                    <a:pt x="357" y="337"/>
                    <a:pt x="337" y="345"/>
                  </a:cubicBezTo>
                  <a:cubicBezTo>
                    <a:pt x="325" y="356"/>
                    <a:pt x="329" y="360"/>
                    <a:pt x="325" y="371"/>
                  </a:cubicBezTo>
                  <a:cubicBezTo>
                    <a:pt x="313" y="379"/>
                    <a:pt x="313" y="397"/>
                    <a:pt x="301" y="382"/>
                  </a:cubicBezTo>
                  <a:cubicBezTo>
                    <a:pt x="293" y="382"/>
                    <a:pt x="293" y="379"/>
                    <a:pt x="301" y="367"/>
                  </a:cubicBezTo>
                  <a:cubicBezTo>
                    <a:pt x="305" y="360"/>
                    <a:pt x="301" y="360"/>
                    <a:pt x="305" y="356"/>
                  </a:cubicBezTo>
                  <a:cubicBezTo>
                    <a:pt x="313" y="349"/>
                    <a:pt x="313" y="349"/>
                    <a:pt x="305" y="319"/>
                  </a:cubicBezTo>
                  <a:cubicBezTo>
                    <a:pt x="301" y="296"/>
                    <a:pt x="293" y="304"/>
                    <a:pt x="281" y="296"/>
                  </a:cubicBezTo>
                  <a:cubicBezTo>
                    <a:pt x="265" y="285"/>
                    <a:pt x="281" y="274"/>
                    <a:pt x="265" y="274"/>
                  </a:cubicBezTo>
                  <a:cubicBezTo>
                    <a:pt x="253" y="281"/>
                    <a:pt x="265" y="266"/>
                    <a:pt x="253" y="266"/>
                  </a:cubicBezTo>
                  <a:cubicBezTo>
                    <a:pt x="241" y="266"/>
                    <a:pt x="245" y="251"/>
                    <a:pt x="233" y="251"/>
                  </a:cubicBezTo>
                  <a:cubicBezTo>
                    <a:pt x="221" y="251"/>
                    <a:pt x="201" y="244"/>
                    <a:pt x="189" y="229"/>
                  </a:cubicBezTo>
                  <a:cubicBezTo>
                    <a:pt x="177" y="214"/>
                    <a:pt x="177" y="229"/>
                    <a:pt x="173" y="214"/>
                  </a:cubicBezTo>
                  <a:cubicBezTo>
                    <a:pt x="173" y="199"/>
                    <a:pt x="153" y="203"/>
                    <a:pt x="153" y="199"/>
                  </a:cubicBezTo>
                  <a:cubicBezTo>
                    <a:pt x="153" y="191"/>
                    <a:pt x="153" y="191"/>
                    <a:pt x="140" y="180"/>
                  </a:cubicBezTo>
                  <a:cubicBezTo>
                    <a:pt x="128" y="176"/>
                    <a:pt x="140" y="169"/>
                    <a:pt x="128" y="158"/>
                  </a:cubicBezTo>
                  <a:cubicBezTo>
                    <a:pt x="124" y="150"/>
                    <a:pt x="128" y="127"/>
                    <a:pt x="112" y="127"/>
                  </a:cubicBezTo>
                  <a:cubicBezTo>
                    <a:pt x="100" y="135"/>
                    <a:pt x="92" y="109"/>
                    <a:pt x="76" y="116"/>
                  </a:cubicBezTo>
                  <a:cubicBezTo>
                    <a:pt x="60" y="124"/>
                    <a:pt x="76" y="135"/>
                    <a:pt x="36" y="146"/>
                  </a:cubicBezTo>
                  <a:cubicBezTo>
                    <a:pt x="36" y="139"/>
                    <a:pt x="48" y="127"/>
                    <a:pt x="44" y="124"/>
                  </a:cubicBezTo>
                  <a:cubicBezTo>
                    <a:pt x="44" y="124"/>
                    <a:pt x="24" y="135"/>
                    <a:pt x="20" y="116"/>
                  </a:cubicBezTo>
                  <a:cubicBezTo>
                    <a:pt x="12" y="105"/>
                    <a:pt x="36" y="105"/>
                    <a:pt x="20" y="94"/>
                  </a:cubicBezTo>
                  <a:cubicBezTo>
                    <a:pt x="0" y="83"/>
                    <a:pt x="20" y="86"/>
                    <a:pt x="24" y="75"/>
                  </a:cubicBezTo>
                  <a:cubicBezTo>
                    <a:pt x="32" y="71"/>
                    <a:pt x="12" y="64"/>
                    <a:pt x="20" y="53"/>
                  </a:cubicBezTo>
                  <a:cubicBezTo>
                    <a:pt x="36" y="53"/>
                    <a:pt x="36" y="53"/>
                    <a:pt x="36" y="53"/>
                  </a:cubicBezTo>
                  <a:cubicBezTo>
                    <a:pt x="44" y="45"/>
                    <a:pt x="44" y="53"/>
                    <a:pt x="56" y="45"/>
                  </a:cubicBezTo>
                  <a:cubicBezTo>
                    <a:pt x="68" y="34"/>
                    <a:pt x="56" y="34"/>
                    <a:pt x="60" y="34"/>
                  </a:cubicBezTo>
                  <a:cubicBezTo>
                    <a:pt x="60" y="30"/>
                    <a:pt x="68" y="23"/>
                    <a:pt x="68" y="30"/>
                  </a:cubicBezTo>
                  <a:cubicBezTo>
                    <a:pt x="68" y="30"/>
                    <a:pt x="68" y="34"/>
                    <a:pt x="76" y="41"/>
                  </a:cubicBezTo>
                  <a:cubicBezTo>
                    <a:pt x="80" y="45"/>
                    <a:pt x="80" y="56"/>
                    <a:pt x="88" y="53"/>
                  </a:cubicBezTo>
                  <a:cubicBezTo>
                    <a:pt x="92" y="53"/>
                    <a:pt x="80" y="45"/>
                    <a:pt x="92" y="41"/>
                  </a:cubicBezTo>
                  <a:cubicBezTo>
                    <a:pt x="100" y="34"/>
                    <a:pt x="92" y="23"/>
                    <a:pt x="100" y="23"/>
                  </a:cubicBezTo>
                  <a:cubicBezTo>
                    <a:pt x="104" y="23"/>
                    <a:pt x="104" y="34"/>
                    <a:pt x="112" y="34"/>
                  </a:cubicBezTo>
                  <a:cubicBezTo>
                    <a:pt x="116" y="30"/>
                    <a:pt x="116" y="41"/>
                    <a:pt x="124" y="34"/>
                  </a:cubicBezTo>
                  <a:cubicBezTo>
                    <a:pt x="128" y="34"/>
                    <a:pt x="116" y="23"/>
                    <a:pt x="124" y="23"/>
                  </a:cubicBezTo>
                  <a:cubicBezTo>
                    <a:pt x="124" y="19"/>
                    <a:pt x="128" y="30"/>
                    <a:pt x="137" y="23"/>
                  </a:cubicBezTo>
                  <a:cubicBezTo>
                    <a:pt x="137" y="23"/>
                    <a:pt x="128" y="19"/>
                    <a:pt x="137" y="4"/>
                  </a:cubicBezTo>
                  <a:cubicBezTo>
                    <a:pt x="140" y="4"/>
                    <a:pt x="140" y="19"/>
                    <a:pt x="149" y="11"/>
                  </a:cubicBezTo>
                  <a:cubicBezTo>
                    <a:pt x="153" y="11"/>
                    <a:pt x="153" y="4"/>
                    <a:pt x="161" y="4"/>
                  </a:cubicBezTo>
                  <a:cubicBezTo>
                    <a:pt x="165" y="0"/>
                    <a:pt x="165" y="4"/>
                    <a:pt x="177" y="0"/>
                  </a:cubicBezTo>
                  <a:cubicBezTo>
                    <a:pt x="197" y="0"/>
                    <a:pt x="185" y="0"/>
                    <a:pt x="185" y="4"/>
                  </a:cubicBezTo>
                  <a:cubicBezTo>
                    <a:pt x="189" y="4"/>
                    <a:pt x="189" y="4"/>
                    <a:pt x="189" y="11"/>
                  </a:cubicBezTo>
                  <a:cubicBezTo>
                    <a:pt x="189" y="19"/>
                    <a:pt x="201" y="23"/>
                    <a:pt x="233" y="23"/>
                  </a:cubicBezTo>
                  <a:cubicBezTo>
                    <a:pt x="233" y="30"/>
                    <a:pt x="229" y="30"/>
                    <a:pt x="229" y="34"/>
                  </a:cubicBezTo>
                  <a:cubicBezTo>
                    <a:pt x="229" y="41"/>
                    <a:pt x="241" y="34"/>
                    <a:pt x="233" y="41"/>
                  </a:cubicBezTo>
                  <a:cubicBezTo>
                    <a:pt x="229" y="45"/>
                    <a:pt x="229" y="53"/>
                    <a:pt x="233" y="53"/>
                  </a:cubicBezTo>
                  <a:cubicBezTo>
                    <a:pt x="241" y="56"/>
                    <a:pt x="245" y="64"/>
                    <a:pt x="233" y="64"/>
                  </a:cubicBezTo>
                  <a:cubicBezTo>
                    <a:pt x="233" y="64"/>
                    <a:pt x="241" y="56"/>
                    <a:pt x="229" y="56"/>
                  </a:cubicBezTo>
                  <a:close/>
                </a:path>
              </a:pathLst>
            </a:custGeom>
            <a:solidFill>
              <a:schemeClr val="bg1"/>
            </a:solidFill>
            <a:ln w="285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6"/>
            <p:cNvSpPr>
              <a:spLocks noEditPoints="1"/>
            </p:cNvSpPr>
            <p:nvPr/>
          </p:nvSpPr>
          <p:spPr bwMode="auto">
            <a:xfrm>
              <a:off x="2787775" y="5531341"/>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grpSp>
      <p:grpSp>
        <p:nvGrpSpPr>
          <p:cNvPr id="7" name="Group 6"/>
          <p:cNvGrpSpPr/>
          <p:nvPr/>
        </p:nvGrpSpPr>
        <p:grpSpPr>
          <a:xfrm>
            <a:off x="5689034" y="5762092"/>
            <a:ext cx="1187221" cy="979276"/>
            <a:chOff x="5689034" y="5762092"/>
            <a:chExt cx="1187221" cy="979276"/>
          </a:xfrm>
        </p:grpSpPr>
        <p:sp>
          <p:nvSpPr>
            <p:cNvPr id="41" name="Freeform 169"/>
            <p:cNvSpPr>
              <a:spLocks/>
            </p:cNvSpPr>
            <p:nvPr/>
          </p:nvSpPr>
          <p:spPr bwMode="auto">
            <a:xfrm>
              <a:off x="5689034" y="5762092"/>
              <a:ext cx="1187221" cy="979276"/>
            </a:xfrm>
            <a:custGeom>
              <a:avLst/>
              <a:gdLst/>
              <a:ahLst/>
              <a:cxnLst>
                <a:cxn ang="0">
                  <a:pos x="123" y="50"/>
                </a:cxn>
                <a:cxn ang="0">
                  <a:pos x="116" y="61"/>
                </a:cxn>
                <a:cxn ang="0">
                  <a:pos x="104" y="95"/>
                </a:cxn>
                <a:cxn ang="0">
                  <a:pos x="83" y="84"/>
                </a:cxn>
                <a:cxn ang="0">
                  <a:pos x="72" y="68"/>
                </a:cxn>
                <a:cxn ang="0">
                  <a:pos x="55" y="68"/>
                </a:cxn>
                <a:cxn ang="0">
                  <a:pos x="35" y="53"/>
                </a:cxn>
                <a:cxn ang="0">
                  <a:pos x="23" y="42"/>
                </a:cxn>
                <a:cxn ang="0">
                  <a:pos x="0" y="27"/>
                </a:cxn>
                <a:cxn ang="0">
                  <a:pos x="32" y="8"/>
                </a:cxn>
                <a:cxn ang="0">
                  <a:pos x="35" y="15"/>
                </a:cxn>
                <a:cxn ang="0">
                  <a:pos x="48" y="15"/>
                </a:cxn>
                <a:cxn ang="0">
                  <a:pos x="60" y="8"/>
                </a:cxn>
                <a:cxn ang="0">
                  <a:pos x="67" y="8"/>
                </a:cxn>
                <a:cxn ang="0">
                  <a:pos x="79" y="8"/>
                </a:cxn>
                <a:cxn ang="0">
                  <a:pos x="95" y="15"/>
                </a:cxn>
                <a:cxn ang="0">
                  <a:pos x="111" y="38"/>
                </a:cxn>
                <a:cxn ang="0">
                  <a:pos x="123" y="50"/>
                </a:cxn>
              </a:cxnLst>
              <a:rect l="0" t="0" r="r" b="b"/>
              <a:pathLst>
                <a:path w="135" h="95">
                  <a:moveTo>
                    <a:pt x="123" y="50"/>
                  </a:moveTo>
                  <a:cubicBezTo>
                    <a:pt x="116" y="53"/>
                    <a:pt x="135" y="50"/>
                    <a:pt x="116" y="61"/>
                  </a:cubicBezTo>
                  <a:cubicBezTo>
                    <a:pt x="95" y="72"/>
                    <a:pt x="104" y="91"/>
                    <a:pt x="104" y="95"/>
                  </a:cubicBezTo>
                  <a:cubicBezTo>
                    <a:pt x="91" y="95"/>
                    <a:pt x="91" y="84"/>
                    <a:pt x="83" y="84"/>
                  </a:cubicBezTo>
                  <a:cubicBezTo>
                    <a:pt x="67" y="80"/>
                    <a:pt x="79" y="68"/>
                    <a:pt x="72" y="68"/>
                  </a:cubicBezTo>
                  <a:cubicBezTo>
                    <a:pt x="67" y="61"/>
                    <a:pt x="60" y="84"/>
                    <a:pt x="55" y="68"/>
                  </a:cubicBezTo>
                  <a:cubicBezTo>
                    <a:pt x="55" y="53"/>
                    <a:pt x="44" y="61"/>
                    <a:pt x="35" y="53"/>
                  </a:cubicBezTo>
                  <a:cubicBezTo>
                    <a:pt x="32" y="42"/>
                    <a:pt x="32" y="53"/>
                    <a:pt x="23" y="42"/>
                  </a:cubicBezTo>
                  <a:cubicBezTo>
                    <a:pt x="16" y="31"/>
                    <a:pt x="11" y="50"/>
                    <a:pt x="0" y="27"/>
                  </a:cubicBezTo>
                  <a:cubicBezTo>
                    <a:pt x="11" y="19"/>
                    <a:pt x="16" y="15"/>
                    <a:pt x="32" y="8"/>
                  </a:cubicBezTo>
                  <a:cubicBezTo>
                    <a:pt x="32" y="15"/>
                    <a:pt x="32" y="15"/>
                    <a:pt x="35" y="15"/>
                  </a:cubicBezTo>
                  <a:cubicBezTo>
                    <a:pt x="35" y="15"/>
                    <a:pt x="44" y="19"/>
                    <a:pt x="48" y="15"/>
                  </a:cubicBezTo>
                  <a:cubicBezTo>
                    <a:pt x="55" y="8"/>
                    <a:pt x="60" y="15"/>
                    <a:pt x="60" y="8"/>
                  </a:cubicBezTo>
                  <a:cubicBezTo>
                    <a:pt x="67" y="0"/>
                    <a:pt x="60" y="8"/>
                    <a:pt x="67" y="8"/>
                  </a:cubicBezTo>
                  <a:cubicBezTo>
                    <a:pt x="79" y="0"/>
                    <a:pt x="72" y="8"/>
                    <a:pt x="79" y="8"/>
                  </a:cubicBezTo>
                  <a:cubicBezTo>
                    <a:pt x="83" y="0"/>
                    <a:pt x="79" y="15"/>
                    <a:pt x="95" y="15"/>
                  </a:cubicBezTo>
                  <a:cubicBezTo>
                    <a:pt x="123" y="19"/>
                    <a:pt x="83" y="38"/>
                    <a:pt x="111" y="38"/>
                  </a:cubicBezTo>
                  <a:cubicBezTo>
                    <a:pt x="116" y="42"/>
                    <a:pt x="123" y="42"/>
                    <a:pt x="123" y="50"/>
                  </a:cubicBezTo>
                </a:path>
              </a:pathLst>
            </a:custGeom>
            <a:solidFill>
              <a:schemeClr val="bg1"/>
            </a:solidFill>
            <a:ln w="28575"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
            <p:cNvSpPr>
              <a:spLocks noEditPoints="1"/>
            </p:cNvSpPr>
            <p:nvPr/>
          </p:nvSpPr>
          <p:spPr bwMode="auto">
            <a:xfrm>
              <a:off x="5982062" y="6021897"/>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sp>
          <p:nvSpPr>
            <p:cNvPr id="63" name="Freeform 6"/>
            <p:cNvSpPr>
              <a:spLocks noEditPoints="1"/>
            </p:cNvSpPr>
            <p:nvPr/>
          </p:nvSpPr>
          <p:spPr bwMode="auto">
            <a:xfrm>
              <a:off x="6282644" y="6093296"/>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sp>
          <p:nvSpPr>
            <p:cNvPr id="65" name="Freeform 6"/>
            <p:cNvSpPr>
              <a:spLocks noEditPoints="1"/>
            </p:cNvSpPr>
            <p:nvPr/>
          </p:nvSpPr>
          <p:spPr bwMode="auto">
            <a:xfrm>
              <a:off x="6393331" y="6364334"/>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grpSp>
      <p:grpSp>
        <p:nvGrpSpPr>
          <p:cNvPr id="4" name="Group 3"/>
          <p:cNvGrpSpPr/>
          <p:nvPr/>
        </p:nvGrpSpPr>
        <p:grpSpPr>
          <a:xfrm>
            <a:off x="7129742" y="3843673"/>
            <a:ext cx="1941072" cy="1336568"/>
            <a:chOff x="7129742" y="3843673"/>
            <a:chExt cx="1941072" cy="1336568"/>
          </a:xfrm>
        </p:grpSpPr>
        <p:sp>
          <p:nvSpPr>
            <p:cNvPr id="39" name="Freeform 239"/>
            <p:cNvSpPr>
              <a:spLocks noEditPoints="1"/>
            </p:cNvSpPr>
            <p:nvPr/>
          </p:nvSpPr>
          <p:spPr bwMode="auto">
            <a:xfrm>
              <a:off x="7129742" y="3843673"/>
              <a:ext cx="1941072" cy="1336568"/>
            </a:xfrm>
            <a:custGeom>
              <a:avLst/>
              <a:gdLst/>
              <a:ahLst/>
              <a:cxnLst>
                <a:cxn ang="0">
                  <a:pos x="346" y="198"/>
                </a:cxn>
                <a:cxn ang="0">
                  <a:pos x="335" y="209"/>
                </a:cxn>
                <a:cxn ang="0">
                  <a:pos x="346" y="198"/>
                </a:cxn>
                <a:cxn ang="0">
                  <a:pos x="434" y="164"/>
                </a:cxn>
                <a:cxn ang="0">
                  <a:pos x="434" y="164"/>
                </a:cxn>
                <a:cxn ang="0">
                  <a:pos x="422" y="164"/>
                </a:cxn>
                <a:cxn ang="0">
                  <a:pos x="434" y="164"/>
                </a:cxn>
                <a:cxn ang="0">
                  <a:pos x="387" y="179"/>
                </a:cxn>
                <a:cxn ang="0">
                  <a:pos x="390" y="194"/>
                </a:cxn>
                <a:cxn ang="0">
                  <a:pos x="410" y="175"/>
                </a:cxn>
                <a:cxn ang="0">
                  <a:pos x="402" y="168"/>
                </a:cxn>
                <a:cxn ang="0">
                  <a:pos x="378" y="179"/>
                </a:cxn>
                <a:cxn ang="0">
                  <a:pos x="387" y="179"/>
                </a:cxn>
                <a:cxn ang="0">
                  <a:pos x="12" y="60"/>
                </a:cxn>
                <a:cxn ang="0">
                  <a:pos x="7" y="41"/>
                </a:cxn>
                <a:cxn ang="0">
                  <a:pos x="32" y="23"/>
                </a:cxn>
                <a:cxn ang="0">
                  <a:pos x="43" y="8"/>
                </a:cxn>
                <a:cxn ang="0">
                  <a:pos x="87" y="11"/>
                </a:cxn>
                <a:cxn ang="0">
                  <a:pos x="127" y="11"/>
                </a:cxn>
                <a:cxn ang="0">
                  <a:pos x="195" y="19"/>
                </a:cxn>
                <a:cxn ang="0">
                  <a:pos x="227" y="19"/>
                </a:cxn>
                <a:cxn ang="0">
                  <a:pos x="243" y="19"/>
                </a:cxn>
                <a:cxn ang="0">
                  <a:pos x="255" y="30"/>
                </a:cxn>
                <a:cxn ang="0">
                  <a:pos x="283" y="41"/>
                </a:cxn>
                <a:cxn ang="0">
                  <a:pos x="299" y="45"/>
                </a:cxn>
                <a:cxn ang="0">
                  <a:pos x="319" y="45"/>
                </a:cxn>
                <a:cxn ang="0">
                  <a:pos x="346" y="52"/>
                </a:cxn>
                <a:cxn ang="0">
                  <a:pos x="355" y="60"/>
                </a:cxn>
                <a:cxn ang="0">
                  <a:pos x="378" y="60"/>
                </a:cxn>
                <a:cxn ang="0">
                  <a:pos x="398" y="60"/>
                </a:cxn>
                <a:cxn ang="0">
                  <a:pos x="402" y="75"/>
                </a:cxn>
                <a:cxn ang="0">
                  <a:pos x="371" y="105"/>
                </a:cxn>
                <a:cxn ang="0">
                  <a:pos x="323" y="123"/>
                </a:cxn>
                <a:cxn ang="0">
                  <a:pos x="323" y="138"/>
                </a:cxn>
                <a:cxn ang="0">
                  <a:pos x="295" y="194"/>
                </a:cxn>
                <a:cxn ang="0">
                  <a:pos x="307" y="216"/>
                </a:cxn>
                <a:cxn ang="0">
                  <a:pos x="275" y="257"/>
                </a:cxn>
                <a:cxn ang="0">
                  <a:pos x="263" y="261"/>
                </a:cxn>
                <a:cxn ang="0">
                  <a:pos x="227" y="291"/>
                </a:cxn>
                <a:cxn ang="0">
                  <a:pos x="183" y="299"/>
                </a:cxn>
                <a:cxn ang="0">
                  <a:pos x="159" y="302"/>
                </a:cxn>
                <a:cxn ang="0">
                  <a:pos x="135" y="310"/>
                </a:cxn>
                <a:cxn ang="0">
                  <a:pos x="123" y="321"/>
                </a:cxn>
                <a:cxn ang="0">
                  <a:pos x="111" y="321"/>
                </a:cxn>
                <a:cxn ang="0">
                  <a:pos x="91" y="291"/>
                </a:cxn>
                <a:cxn ang="0">
                  <a:pos x="63" y="272"/>
                </a:cxn>
                <a:cxn ang="0">
                  <a:pos x="75" y="246"/>
                </a:cxn>
                <a:cxn ang="0">
                  <a:pos x="75" y="231"/>
                </a:cxn>
                <a:cxn ang="0">
                  <a:pos x="75" y="209"/>
                </a:cxn>
                <a:cxn ang="0">
                  <a:pos x="67" y="194"/>
                </a:cxn>
                <a:cxn ang="0">
                  <a:pos x="67" y="175"/>
                </a:cxn>
                <a:cxn ang="0">
                  <a:pos x="79" y="157"/>
                </a:cxn>
                <a:cxn ang="0">
                  <a:pos x="79" y="123"/>
                </a:cxn>
                <a:cxn ang="0">
                  <a:pos x="99" y="93"/>
                </a:cxn>
                <a:cxn ang="0">
                  <a:pos x="79" y="75"/>
                </a:cxn>
                <a:cxn ang="0">
                  <a:pos x="55" y="82"/>
                </a:cxn>
                <a:cxn ang="0">
                  <a:pos x="39" y="82"/>
                </a:cxn>
                <a:cxn ang="0">
                  <a:pos x="43" y="71"/>
                </a:cxn>
                <a:cxn ang="0">
                  <a:pos x="19" y="82"/>
                </a:cxn>
                <a:cxn ang="0">
                  <a:pos x="12" y="60"/>
                </a:cxn>
              </a:cxnLst>
              <a:rect l="0" t="0" r="r" b="b"/>
              <a:pathLst>
                <a:path w="438" h="328">
                  <a:moveTo>
                    <a:pt x="346" y="198"/>
                  </a:moveTo>
                  <a:cubicBezTo>
                    <a:pt x="355" y="205"/>
                    <a:pt x="343" y="209"/>
                    <a:pt x="335" y="209"/>
                  </a:cubicBezTo>
                  <a:cubicBezTo>
                    <a:pt x="335" y="205"/>
                    <a:pt x="343" y="194"/>
                    <a:pt x="346" y="198"/>
                  </a:cubicBezTo>
                  <a:close/>
                  <a:moveTo>
                    <a:pt x="434" y="164"/>
                  </a:moveTo>
                  <a:cubicBezTo>
                    <a:pt x="434" y="168"/>
                    <a:pt x="438" y="168"/>
                    <a:pt x="434" y="164"/>
                  </a:cubicBezTo>
                  <a:cubicBezTo>
                    <a:pt x="434" y="157"/>
                    <a:pt x="422" y="157"/>
                    <a:pt x="422" y="164"/>
                  </a:cubicBezTo>
                  <a:lnTo>
                    <a:pt x="434" y="164"/>
                  </a:lnTo>
                  <a:close/>
                  <a:moveTo>
                    <a:pt x="387" y="179"/>
                  </a:moveTo>
                  <a:cubicBezTo>
                    <a:pt x="390" y="179"/>
                    <a:pt x="387" y="187"/>
                    <a:pt x="390" y="194"/>
                  </a:cubicBezTo>
                  <a:cubicBezTo>
                    <a:pt x="402" y="194"/>
                    <a:pt x="402" y="179"/>
                    <a:pt x="410" y="175"/>
                  </a:cubicBezTo>
                  <a:cubicBezTo>
                    <a:pt x="414" y="164"/>
                    <a:pt x="402" y="175"/>
                    <a:pt x="402" y="168"/>
                  </a:cubicBezTo>
                  <a:cubicBezTo>
                    <a:pt x="398" y="157"/>
                    <a:pt x="371" y="175"/>
                    <a:pt x="378" y="179"/>
                  </a:cubicBezTo>
                  <a:lnTo>
                    <a:pt x="387" y="179"/>
                  </a:lnTo>
                  <a:close/>
                  <a:moveTo>
                    <a:pt x="12" y="60"/>
                  </a:moveTo>
                  <a:cubicBezTo>
                    <a:pt x="7" y="45"/>
                    <a:pt x="12" y="41"/>
                    <a:pt x="7" y="41"/>
                  </a:cubicBezTo>
                  <a:cubicBezTo>
                    <a:pt x="0" y="34"/>
                    <a:pt x="12" y="23"/>
                    <a:pt x="32" y="23"/>
                  </a:cubicBezTo>
                  <a:cubicBezTo>
                    <a:pt x="43" y="23"/>
                    <a:pt x="32" y="11"/>
                    <a:pt x="43" y="8"/>
                  </a:cubicBezTo>
                  <a:cubicBezTo>
                    <a:pt x="63" y="0"/>
                    <a:pt x="63" y="11"/>
                    <a:pt x="87" y="11"/>
                  </a:cubicBezTo>
                  <a:cubicBezTo>
                    <a:pt x="111" y="11"/>
                    <a:pt x="111" y="8"/>
                    <a:pt x="127" y="11"/>
                  </a:cubicBezTo>
                  <a:cubicBezTo>
                    <a:pt x="159" y="23"/>
                    <a:pt x="171" y="11"/>
                    <a:pt x="195" y="19"/>
                  </a:cubicBezTo>
                  <a:cubicBezTo>
                    <a:pt x="215" y="23"/>
                    <a:pt x="207" y="11"/>
                    <a:pt x="227" y="19"/>
                  </a:cubicBezTo>
                  <a:cubicBezTo>
                    <a:pt x="231" y="23"/>
                    <a:pt x="239" y="19"/>
                    <a:pt x="243" y="19"/>
                  </a:cubicBezTo>
                  <a:cubicBezTo>
                    <a:pt x="251" y="23"/>
                    <a:pt x="255" y="19"/>
                    <a:pt x="255" y="30"/>
                  </a:cubicBezTo>
                  <a:cubicBezTo>
                    <a:pt x="255" y="34"/>
                    <a:pt x="275" y="30"/>
                    <a:pt x="283" y="41"/>
                  </a:cubicBezTo>
                  <a:cubicBezTo>
                    <a:pt x="283" y="45"/>
                    <a:pt x="295" y="41"/>
                    <a:pt x="299" y="45"/>
                  </a:cubicBezTo>
                  <a:cubicBezTo>
                    <a:pt x="307" y="52"/>
                    <a:pt x="307" y="41"/>
                    <a:pt x="319" y="45"/>
                  </a:cubicBezTo>
                  <a:cubicBezTo>
                    <a:pt x="331" y="45"/>
                    <a:pt x="311" y="30"/>
                    <a:pt x="346" y="52"/>
                  </a:cubicBezTo>
                  <a:cubicBezTo>
                    <a:pt x="346" y="60"/>
                    <a:pt x="355" y="60"/>
                    <a:pt x="355" y="60"/>
                  </a:cubicBezTo>
                  <a:cubicBezTo>
                    <a:pt x="371" y="64"/>
                    <a:pt x="371" y="60"/>
                    <a:pt x="378" y="60"/>
                  </a:cubicBezTo>
                  <a:cubicBezTo>
                    <a:pt x="390" y="64"/>
                    <a:pt x="387" y="60"/>
                    <a:pt x="398" y="60"/>
                  </a:cubicBezTo>
                  <a:cubicBezTo>
                    <a:pt x="414" y="71"/>
                    <a:pt x="398" y="64"/>
                    <a:pt x="402" y="75"/>
                  </a:cubicBezTo>
                  <a:cubicBezTo>
                    <a:pt x="410" y="86"/>
                    <a:pt x="371" y="93"/>
                    <a:pt x="371" y="105"/>
                  </a:cubicBezTo>
                  <a:cubicBezTo>
                    <a:pt x="366" y="112"/>
                    <a:pt x="331" y="112"/>
                    <a:pt x="323" y="123"/>
                  </a:cubicBezTo>
                  <a:cubicBezTo>
                    <a:pt x="323" y="135"/>
                    <a:pt x="343" y="127"/>
                    <a:pt x="323" y="138"/>
                  </a:cubicBezTo>
                  <a:cubicBezTo>
                    <a:pt x="311" y="138"/>
                    <a:pt x="287" y="175"/>
                    <a:pt x="295" y="194"/>
                  </a:cubicBezTo>
                  <a:cubicBezTo>
                    <a:pt x="295" y="209"/>
                    <a:pt x="307" y="209"/>
                    <a:pt x="307" y="216"/>
                  </a:cubicBezTo>
                  <a:cubicBezTo>
                    <a:pt x="307" y="216"/>
                    <a:pt x="271" y="231"/>
                    <a:pt x="275" y="257"/>
                  </a:cubicBezTo>
                  <a:cubicBezTo>
                    <a:pt x="275" y="261"/>
                    <a:pt x="275" y="261"/>
                    <a:pt x="263" y="261"/>
                  </a:cubicBezTo>
                  <a:cubicBezTo>
                    <a:pt x="239" y="261"/>
                    <a:pt x="239" y="302"/>
                    <a:pt x="227" y="291"/>
                  </a:cubicBezTo>
                  <a:cubicBezTo>
                    <a:pt x="219" y="287"/>
                    <a:pt x="203" y="302"/>
                    <a:pt x="183" y="299"/>
                  </a:cubicBezTo>
                  <a:cubicBezTo>
                    <a:pt x="171" y="291"/>
                    <a:pt x="159" y="299"/>
                    <a:pt x="159" y="302"/>
                  </a:cubicBezTo>
                  <a:cubicBezTo>
                    <a:pt x="151" y="310"/>
                    <a:pt x="139" y="302"/>
                    <a:pt x="135" y="310"/>
                  </a:cubicBezTo>
                  <a:cubicBezTo>
                    <a:pt x="127" y="321"/>
                    <a:pt x="127" y="321"/>
                    <a:pt x="123" y="321"/>
                  </a:cubicBezTo>
                  <a:cubicBezTo>
                    <a:pt x="123" y="328"/>
                    <a:pt x="123" y="328"/>
                    <a:pt x="111" y="321"/>
                  </a:cubicBezTo>
                  <a:cubicBezTo>
                    <a:pt x="99" y="310"/>
                    <a:pt x="91" y="302"/>
                    <a:pt x="91" y="291"/>
                  </a:cubicBezTo>
                  <a:cubicBezTo>
                    <a:pt x="91" y="287"/>
                    <a:pt x="79" y="269"/>
                    <a:pt x="63" y="272"/>
                  </a:cubicBezTo>
                  <a:cubicBezTo>
                    <a:pt x="63" y="269"/>
                    <a:pt x="63" y="250"/>
                    <a:pt x="75" y="246"/>
                  </a:cubicBezTo>
                  <a:cubicBezTo>
                    <a:pt x="87" y="231"/>
                    <a:pt x="79" y="231"/>
                    <a:pt x="75" y="231"/>
                  </a:cubicBezTo>
                  <a:cubicBezTo>
                    <a:pt x="67" y="231"/>
                    <a:pt x="63" y="228"/>
                    <a:pt x="75" y="209"/>
                  </a:cubicBezTo>
                  <a:cubicBezTo>
                    <a:pt x="87" y="194"/>
                    <a:pt x="75" y="205"/>
                    <a:pt x="67" y="194"/>
                  </a:cubicBezTo>
                  <a:cubicBezTo>
                    <a:pt x="67" y="175"/>
                    <a:pt x="55" y="175"/>
                    <a:pt x="67" y="175"/>
                  </a:cubicBezTo>
                  <a:cubicBezTo>
                    <a:pt x="79" y="175"/>
                    <a:pt x="79" y="168"/>
                    <a:pt x="79" y="157"/>
                  </a:cubicBezTo>
                  <a:cubicBezTo>
                    <a:pt x="75" y="153"/>
                    <a:pt x="87" y="153"/>
                    <a:pt x="79" y="123"/>
                  </a:cubicBezTo>
                  <a:cubicBezTo>
                    <a:pt x="79" y="116"/>
                    <a:pt x="115" y="93"/>
                    <a:pt x="99" y="93"/>
                  </a:cubicBezTo>
                  <a:cubicBezTo>
                    <a:pt x="87" y="86"/>
                    <a:pt x="99" y="82"/>
                    <a:pt x="79" y="75"/>
                  </a:cubicBezTo>
                  <a:cubicBezTo>
                    <a:pt x="63" y="75"/>
                    <a:pt x="75" y="86"/>
                    <a:pt x="55" y="82"/>
                  </a:cubicBezTo>
                  <a:cubicBezTo>
                    <a:pt x="43" y="75"/>
                    <a:pt x="43" y="86"/>
                    <a:pt x="39" y="82"/>
                  </a:cubicBezTo>
                  <a:cubicBezTo>
                    <a:pt x="32" y="82"/>
                    <a:pt x="51" y="75"/>
                    <a:pt x="43" y="71"/>
                  </a:cubicBezTo>
                  <a:cubicBezTo>
                    <a:pt x="39" y="71"/>
                    <a:pt x="39" y="71"/>
                    <a:pt x="19" y="82"/>
                  </a:cubicBezTo>
                  <a:cubicBezTo>
                    <a:pt x="12" y="75"/>
                    <a:pt x="19" y="64"/>
                    <a:pt x="12" y="60"/>
                  </a:cubicBezTo>
                  <a:close/>
                </a:path>
              </a:pathLst>
            </a:custGeom>
            <a:solidFill>
              <a:schemeClr val="bg1"/>
            </a:solidFill>
            <a:ln w="28575" cap="flat">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6"/>
            <p:cNvSpPr>
              <a:spLocks noEditPoints="1"/>
            </p:cNvSpPr>
            <p:nvPr/>
          </p:nvSpPr>
          <p:spPr bwMode="auto">
            <a:xfrm>
              <a:off x="7792801" y="4792864"/>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sp>
          <p:nvSpPr>
            <p:cNvPr id="68" name="Freeform 6"/>
            <p:cNvSpPr>
              <a:spLocks noEditPoints="1"/>
            </p:cNvSpPr>
            <p:nvPr/>
          </p:nvSpPr>
          <p:spPr bwMode="auto">
            <a:xfrm>
              <a:off x="8077213" y="4641894"/>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sp>
          <p:nvSpPr>
            <p:cNvPr id="69" name="Freeform 6"/>
            <p:cNvSpPr>
              <a:spLocks noEditPoints="1"/>
            </p:cNvSpPr>
            <p:nvPr/>
          </p:nvSpPr>
          <p:spPr bwMode="auto">
            <a:xfrm>
              <a:off x="7956376" y="4348373"/>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sp>
          <p:nvSpPr>
            <p:cNvPr id="71" name="Freeform 6"/>
            <p:cNvSpPr>
              <a:spLocks noEditPoints="1"/>
            </p:cNvSpPr>
            <p:nvPr/>
          </p:nvSpPr>
          <p:spPr bwMode="auto">
            <a:xfrm>
              <a:off x="8060332" y="4042741"/>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grpSp>
      <p:grpSp>
        <p:nvGrpSpPr>
          <p:cNvPr id="3" name="Group 2"/>
          <p:cNvGrpSpPr/>
          <p:nvPr/>
        </p:nvGrpSpPr>
        <p:grpSpPr>
          <a:xfrm>
            <a:off x="5522163" y="2580266"/>
            <a:ext cx="665533" cy="868367"/>
            <a:chOff x="5522163" y="2580266"/>
            <a:chExt cx="665533" cy="868367"/>
          </a:xfrm>
        </p:grpSpPr>
        <p:sp>
          <p:nvSpPr>
            <p:cNvPr id="40" name="Freeform 87"/>
            <p:cNvSpPr>
              <a:spLocks/>
            </p:cNvSpPr>
            <p:nvPr/>
          </p:nvSpPr>
          <p:spPr bwMode="auto">
            <a:xfrm>
              <a:off x="5522163" y="2580266"/>
              <a:ext cx="665533" cy="868367"/>
            </a:xfrm>
            <a:custGeom>
              <a:avLst/>
              <a:gdLst/>
              <a:ahLst/>
              <a:cxnLst>
                <a:cxn ang="0">
                  <a:pos x="32" y="11"/>
                </a:cxn>
                <a:cxn ang="0">
                  <a:pos x="56" y="0"/>
                </a:cxn>
                <a:cxn ang="0">
                  <a:pos x="52" y="11"/>
                </a:cxn>
                <a:cxn ang="0">
                  <a:pos x="68" y="11"/>
                </a:cxn>
                <a:cxn ang="0">
                  <a:pos x="92" y="7"/>
                </a:cxn>
                <a:cxn ang="0">
                  <a:pos x="112" y="22"/>
                </a:cxn>
                <a:cxn ang="0">
                  <a:pos x="92" y="52"/>
                </a:cxn>
                <a:cxn ang="0">
                  <a:pos x="92" y="86"/>
                </a:cxn>
                <a:cxn ang="0">
                  <a:pos x="80" y="105"/>
                </a:cxn>
                <a:cxn ang="0">
                  <a:pos x="80" y="124"/>
                </a:cxn>
                <a:cxn ang="0">
                  <a:pos x="88" y="139"/>
                </a:cxn>
                <a:cxn ang="0">
                  <a:pos x="88" y="161"/>
                </a:cxn>
                <a:cxn ang="0">
                  <a:pos x="88" y="177"/>
                </a:cxn>
                <a:cxn ang="0">
                  <a:pos x="76" y="203"/>
                </a:cxn>
                <a:cxn ang="0">
                  <a:pos x="56" y="214"/>
                </a:cxn>
                <a:cxn ang="0">
                  <a:pos x="32" y="214"/>
                </a:cxn>
                <a:cxn ang="0">
                  <a:pos x="32" y="203"/>
                </a:cxn>
                <a:cxn ang="0">
                  <a:pos x="32" y="169"/>
                </a:cxn>
                <a:cxn ang="0">
                  <a:pos x="20" y="158"/>
                </a:cxn>
                <a:cxn ang="0">
                  <a:pos x="20" y="150"/>
                </a:cxn>
                <a:cxn ang="0">
                  <a:pos x="12" y="146"/>
                </a:cxn>
                <a:cxn ang="0">
                  <a:pos x="12" y="124"/>
                </a:cxn>
                <a:cxn ang="0">
                  <a:pos x="24" y="105"/>
                </a:cxn>
                <a:cxn ang="0">
                  <a:pos x="32" y="83"/>
                </a:cxn>
                <a:cxn ang="0">
                  <a:pos x="36" y="41"/>
                </a:cxn>
                <a:cxn ang="0">
                  <a:pos x="32" y="22"/>
                </a:cxn>
                <a:cxn ang="0">
                  <a:pos x="32" y="11"/>
                </a:cxn>
              </a:cxnLst>
              <a:rect l="0" t="0" r="r" b="b"/>
              <a:pathLst>
                <a:path w="128" h="222">
                  <a:moveTo>
                    <a:pt x="32" y="11"/>
                  </a:moveTo>
                  <a:cubicBezTo>
                    <a:pt x="52" y="0"/>
                    <a:pt x="52" y="0"/>
                    <a:pt x="56" y="0"/>
                  </a:cubicBezTo>
                  <a:cubicBezTo>
                    <a:pt x="64" y="7"/>
                    <a:pt x="44" y="11"/>
                    <a:pt x="52" y="11"/>
                  </a:cubicBezTo>
                  <a:cubicBezTo>
                    <a:pt x="56" y="18"/>
                    <a:pt x="56" y="7"/>
                    <a:pt x="68" y="11"/>
                  </a:cubicBezTo>
                  <a:cubicBezTo>
                    <a:pt x="88" y="18"/>
                    <a:pt x="76" y="7"/>
                    <a:pt x="92" y="7"/>
                  </a:cubicBezTo>
                  <a:cubicBezTo>
                    <a:pt x="112" y="11"/>
                    <a:pt x="100" y="18"/>
                    <a:pt x="112" y="22"/>
                  </a:cubicBezTo>
                  <a:cubicBezTo>
                    <a:pt x="128" y="22"/>
                    <a:pt x="92" y="45"/>
                    <a:pt x="92" y="52"/>
                  </a:cubicBezTo>
                  <a:cubicBezTo>
                    <a:pt x="100" y="83"/>
                    <a:pt x="88" y="83"/>
                    <a:pt x="92" y="86"/>
                  </a:cubicBezTo>
                  <a:cubicBezTo>
                    <a:pt x="92" y="97"/>
                    <a:pt x="92" y="105"/>
                    <a:pt x="80" y="105"/>
                  </a:cubicBezTo>
                  <a:cubicBezTo>
                    <a:pt x="68" y="105"/>
                    <a:pt x="80" y="105"/>
                    <a:pt x="80" y="124"/>
                  </a:cubicBezTo>
                  <a:cubicBezTo>
                    <a:pt x="88" y="135"/>
                    <a:pt x="100" y="124"/>
                    <a:pt x="88" y="139"/>
                  </a:cubicBezTo>
                  <a:cubicBezTo>
                    <a:pt x="76" y="158"/>
                    <a:pt x="80" y="161"/>
                    <a:pt x="88" y="161"/>
                  </a:cubicBezTo>
                  <a:cubicBezTo>
                    <a:pt x="92" y="161"/>
                    <a:pt x="100" y="161"/>
                    <a:pt x="88" y="177"/>
                  </a:cubicBezTo>
                  <a:cubicBezTo>
                    <a:pt x="76" y="180"/>
                    <a:pt x="76" y="199"/>
                    <a:pt x="76" y="203"/>
                  </a:cubicBezTo>
                  <a:cubicBezTo>
                    <a:pt x="64" y="210"/>
                    <a:pt x="68" y="222"/>
                    <a:pt x="56" y="214"/>
                  </a:cubicBezTo>
                  <a:cubicBezTo>
                    <a:pt x="36" y="210"/>
                    <a:pt x="32" y="210"/>
                    <a:pt x="32" y="214"/>
                  </a:cubicBezTo>
                  <a:cubicBezTo>
                    <a:pt x="24" y="214"/>
                    <a:pt x="24" y="214"/>
                    <a:pt x="32" y="203"/>
                  </a:cubicBezTo>
                  <a:cubicBezTo>
                    <a:pt x="36" y="177"/>
                    <a:pt x="24" y="180"/>
                    <a:pt x="32" y="169"/>
                  </a:cubicBezTo>
                  <a:cubicBezTo>
                    <a:pt x="36" y="150"/>
                    <a:pt x="24" y="150"/>
                    <a:pt x="20" y="158"/>
                  </a:cubicBezTo>
                  <a:cubicBezTo>
                    <a:pt x="20" y="150"/>
                    <a:pt x="20" y="150"/>
                    <a:pt x="20" y="150"/>
                  </a:cubicBezTo>
                  <a:cubicBezTo>
                    <a:pt x="20" y="146"/>
                    <a:pt x="24" y="146"/>
                    <a:pt x="12" y="146"/>
                  </a:cubicBezTo>
                  <a:cubicBezTo>
                    <a:pt x="0" y="146"/>
                    <a:pt x="20" y="128"/>
                    <a:pt x="12" y="124"/>
                  </a:cubicBezTo>
                  <a:cubicBezTo>
                    <a:pt x="12" y="109"/>
                    <a:pt x="20" y="124"/>
                    <a:pt x="24" y="105"/>
                  </a:cubicBezTo>
                  <a:cubicBezTo>
                    <a:pt x="32" y="86"/>
                    <a:pt x="32" y="86"/>
                    <a:pt x="32" y="83"/>
                  </a:cubicBezTo>
                  <a:cubicBezTo>
                    <a:pt x="32" y="75"/>
                    <a:pt x="44" y="52"/>
                    <a:pt x="36" y="41"/>
                  </a:cubicBezTo>
                  <a:cubicBezTo>
                    <a:pt x="32" y="34"/>
                    <a:pt x="32" y="30"/>
                    <a:pt x="32" y="22"/>
                  </a:cubicBezTo>
                  <a:cubicBezTo>
                    <a:pt x="32" y="18"/>
                    <a:pt x="24" y="18"/>
                    <a:pt x="32" y="11"/>
                  </a:cubicBezTo>
                </a:path>
              </a:pathLst>
            </a:custGeom>
            <a:solidFill>
              <a:schemeClr val="bg1"/>
            </a:solidFill>
            <a:ln w="28575"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6"/>
            <p:cNvSpPr>
              <a:spLocks noEditPoints="1"/>
            </p:cNvSpPr>
            <p:nvPr/>
          </p:nvSpPr>
          <p:spPr bwMode="auto">
            <a:xfrm>
              <a:off x="5724128" y="2708920"/>
              <a:ext cx="256084" cy="215415"/>
            </a:xfrm>
            <a:custGeom>
              <a:avLst/>
              <a:gdLst/>
              <a:ahLst/>
              <a:cxnLst>
                <a:cxn ang="0">
                  <a:pos x="188" y="125"/>
                </a:cxn>
                <a:cxn ang="0">
                  <a:pos x="182" y="119"/>
                </a:cxn>
                <a:cxn ang="0">
                  <a:pos x="176" y="125"/>
                </a:cxn>
                <a:cxn ang="0">
                  <a:pos x="182" y="130"/>
                </a:cxn>
                <a:cxn ang="0">
                  <a:pos x="188" y="125"/>
                </a:cxn>
                <a:cxn ang="0">
                  <a:pos x="168" y="125"/>
                </a:cxn>
                <a:cxn ang="0">
                  <a:pos x="162" y="119"/>
                </a:cxn>
                <a:cxn ang="0">
                  <a:pos x="156" y="125"/>
                </a:cxn>
                <a:cxn ang="0">
                  <a:pos x="162" y="130"/>
                </a:cxn>
                <a:cxn ang="0">
                  <a:pos x="168" y="125"/>
                </a:cxn>
                <a:cxn ang="0">
                  <a:pos x="150" y="125"/>
                </a:cxn>
                <a:cxn ang="0">
                  <a:pos x="144" y="119"/>
                </a:cxn>
                <a:cxn ang="0">
                  <a:pos x="138" y="125"/>
                </a:cxn>
                <a:cxn ang="0">
                  <a:pos x="144" y="130"/>
                </a:cxn>
                <a:cxn ang="0">
                  <a:pos x="150" y="125"/>
                </a:cxn>
                <a:cxn ang="0">
                  <a:pos x="17" y="109"/>
                </a:cxn>
                <a:cxn ang="0">
                  <a:pos x="185" y="109"/>
                </a:cxn>
                <a:cxn ang="0">
                  <a:pos x="185" y="18"/>
                </a:cxn>
                <a:cxn ang="0">
                  <a:pos x="17" y="18"/>
                </a:cxn>
                <a:cxn ang="0">
                  <a:pos x="17" y="109"/>
                </a:cxn>
                <a:cxn ang="0">
                  <a:pos x="203" y="16"/>
                </a:cxn>
                <a:cxn ang="0">
                  <a:pos x="203" y="125"/>
                </a:cxn>
                <a:cxn ang="0">
                  <a:pos x="187" y="141"/>
                </a:cxn>
                <a:cxn ang="0">
                  <a:pos x="15" y="141"/>
                </a:cxn>
                <a:cxn ang="0">
                  <a:pos x="0" y="125"/>
                </a:cxn>
                <a:cxn ang="0">
                  <a:pos x="0" y="16"/>
                </a:cxn>
                <a:cxn ang="0">
                  <a:pos x="15" y="0"/>
                </a:cxn>
                <a:cxn ang="0">
                  <a:pos x="187" y="0"/>
                </a:cxn>
                <a:cxn ang="0">
                  <a:pos x="203" y="16"/>
                </a:cxn>
                <a:cxn ang="0">
                  <a:pos x="164" y="181"/>
                </a:cxn>
                <a:cxn ang="0">
                  <a:pos x="157" y="187"/>
                </a:cxn>
                <a:cxn ang="0">
                  <a:pos x="155" y="187"/>
                </a:cxn>
                <a:cxn ang="0">
                  <a:pos x="102" y="177"/>
                </a:cxn>
                <a:cxn ang="0">
                  <a:pos x="47" y="187"/>
                </a:cxn>
                <a:cxn ang="0">
                  <a:pos x="39" y="181"/>
                </a:cxn>
                <a:cxn ang="0">
                  <a:pos x="45" y="172"/>
                </a:cxn>
                <a:cxn ang="0">
                  <a:pos x="74" y="167"/>
                </a:cxn>
                <a:cxn ang="0">
                  <a:pos x="77" y="151"/>
                </a:cxn>
                <a:cxn ang="0">
                  <a:pos x="127" y="151"/>
                </a:cxn>
                <a:cxn ang="0">
                  <a:pos x="129" y="167"/>
                </a:cxn>
                <a:cxn ang="0">
                  <a:pos x="158" y="172"/>
                </a:cxn>
                <a:cxn ang="0">
                  <a:pos x="164" y="181"/>
                </a:cxn>
              </a:cxnLst>
              <a:rect l="0" t="0" r="r" b="b"/>
              <a:pathLst>
                <a:path w="203" h="188">
                  <a:moveTo>
                    <a:pt x="188" y="125"/>
                  </a:moveTo>
                  <a:cubicBezTo>
                    <a:pt x="188" y="121"/>
                    <a:pt x="185" y="119"/>
                    <a:pt x="182" y="119"/>
                  </a:cubicBezTo>
                  <a:cubicBezTo>
                    <a:pt x="178" y="119"/>
                    <a:pt x="176" y="121"/>
                    <a:pt x="176" y="125"/>
                  </a:cubicBezTo>
                  <a:cubicBezTo>
                    <a:pt x="176" y="128"/>
                    <a:pt x="178" y="130"/>
                    <a:pt x="182" y="130"/>
                  </a:cubicBezTo>
                  <a:cubicBezTo>
                    <a:pt x="185" y="130"/>
                    <a:pt x="188" y="128"/>
                    <a:pt x="188" y="125"/>
                  </a:cubicBezTo>
                  <a:close/>
                  <a:moveTo>
                    <a:pt x="168" y="125"/>
                  </a:moveTo>
                  <a:cubicBezTo>
                    <a:pt x="168" y="121"/>
                    <a:pt x="166" y="119"/>
                    <a:pt x="162" y="119"/>
                  </a:cubicBezTo>
                  <a:cubicBezTo>
                    <a:pt x="159" y="119"/>
                    <a:pt x="156" y="121"/>
                    <a:pt x="156" y="125"/>
                  </a:cubicBezTo>
                  <a:cubicBezTo>
                    <a:pt x="156" y="128"/>
                    <a:pt x="159" y="130"/>
                    <a:pt x="162" y="130"/>
                  </a:cubicBezTo>
                  <a:cubicBezTo>
                    <a:pt x="166" y="130"/>
                    <a:pt x="168" y="128"/>
                    <a:pt x="168" y="125"/>
                  </a:cubicBezTo>
                  <a:close/>
                  <a:moveTo>
                    <a:pt x="150" y="125"/>
                  </a:moveTo>
                  <a:cubicBezTo>
                    <a:pt x="150" y="121"/>
                    <a:pt x="147" y="119"/>
                    <a:pt x="144" y="119"/>
                  </a:cubicBezTo>
                  <a:cubicBezTo>
                    <a:pt x="141" y="119"/>
                    <a:pt x="138" y="121"/>
                    <a:pt x="138" y="125"/>
                  </a:cubicBezTo>
                  <a:cubicBezTo>
                    <a:pt x="138" y="128"/>
                    <a:pt x="141" y="130"/>
                    <a:pt x="144" y="130"/>
                  </a:cubicBezTo>
                  <a:cubicBezTo>
                    <a:pt x="147" y="130"/>
                    <a:pt x="150" y="128"/>
                    <a:pt x="150" y="125"/>
                  </a:cubicBezTo>
                  <a:close/>
                  <a:moveTo>
                    <a:pt x="17" y="109"/>
                  </a:moveTo>
                  <a:cubicBezTo>
                    <a:pt x="185" y="109"/>
                    <a:pt x="185" y="109"/>
                    <a:pt x="185" y="109"/>
                  </a:cubicBezTo>
                  <a:cubicBezTo>
                    <a:pt x="185" y="18"/>
                    <a:pt x="185" y="18"/>
                    <a:pt x="185" y="18"/>
                  </a:cubicBezTo>
                  <a:cubicBezTo>
                    <a:pt x="17" y="18"/>
                    <a:pt x="17" y="18"/>
                    <a:pt x="17" y="18"/>
                  </a:cubicBezTo>
                  <a:lnTo>
                    <a:pt x="17" y="109"/>
                  </a:lnTo>
                  <a:close/>
                  <a:moveTo>
                    <a:pt x="203" y="16"/>
                  </a:moveTo>
                  <a:cubicBezTo>
                    <a:pt x="203" y="125"/>
                    <a:pt x="203" y="125"/>
                    <a:pt x="203" y="125"/>
                  </a:cubicBezTo>
                  <a:cubicBezTo>
                    <a:pt x="203" y="134"/>
                    <a:pt x="196" y="141"/>
                    <a:pt x="187" y="141"/>
                  </a:cubicBezTo>
                  <a:cubicBezTo>
                    <a:pt x="15" y="141"/>
                    <a:pt x="15" y="141"/>
                    <a:pt x="15" y="141"/>
                  </a:cubicBezTo>
                  <a:cubicBezTo>
                    <a:pt x="7" y="141"/>
                    <a:pt x="0" y="134"/>
                    <a:pt x="0" y="125"/>
                  </a:cubicBezTo>
                  <a:cubicBezTo>
                    <a:pt x="0" y="16"/>
                    <a:pt x="0" y="16"/>
                    <a:pt x="0" y="16"/>
                  </a:cubicBezTo>
                  <a:cubicBezTo>
                    <a:pt x="0" y="7"/>
                    <a:pt x="7" y="0"/>
                    <a:pt x="15" y="0"/>
                  </a:cubicBezTo>
                  <a:cubicBezTo>
                    <a:pt x="187" y="0"/>
                    <a:pt x="187" y="0"/>
                    <a:pt x="187" y="0"/>
                  </a:cubicBezTo>
                  <a:cubicBezTo>
                    <a:pt x="196" y="0"/>
                    <a:pt x="203" y="7"/>
                    <a:pt x="203" y="16"/>
                  </a:cubicBezTo>
                  <a:close/>
                  <a:moveTo>
                    <a:pt x="164" y="181"/>
                  </a:moveTo>
                  <a:cubicBezTo>
                    <a:pt x="163" y="185"/>
                    <a:pt x="160" y="187"/>
                    <a:pt x="157" y="187"/>
                  </a:cubicBezTo>
                  <a:cubicBezTo>
                    <a:pt x="156" y="187"/>
                    <a:pt x="156" y="187"/>
                    <a:pt x="155" y="187"/>
                  </a:cubicBezTo>
                  <a:cubicBezTo>
                    <a:pt x="102" y="177"/>
                    <a:pt x="102" y="177"/>
                    <a:pt x="102" y="177"/>
                  </a:cubicBezTo>
                  <a:cubicBezTo>
                    <a:pt x="47" y="187"/>
                    <a:pt x="47" y="187"/>
                    <a:pt x="47" y="187"/>
                  </a:cubicBezTo>
                  <a:cubicBezTo>
                    <a:pt x="43" y="188"/>
                    <a:pt x="39" y="185"/>
                    <a:pt x="39" y="181"/>
                  </a:cubicBezTo>
                  <a:cubicBezTo>
                    <a:pt x="38" y="177"/>
                    <a:pt x="41" y="173"/>
                    <a:pt x="45" y="172"/>
                  </a:cubicBezTo>
                  <a:cubicBezTo>
                    <a:pt x="74" y="167"/>
                    <a:pt x="74" y="167"/>
                    <a:pt x="74" y="167"/>
                  </a:cubicBezTo>
                  <a:cubicBezTo>
                    <a:pt x="77" y="151"/>
                    <a:pt x="77" y="151"/>
                    <a:pt x="77" y="151"/>
                  </a:cubicBezTo>
                  <a:cubicBezTo>
                    <a:pt x="127" y="151"/>
                    <a:pt x="127" y="151"/>
                    <a:pt x="127" y="151"/>
                  </a:cubicBezTo>
                  <a:cubicBezTo>
                    <a:pt x="129" y="167"/>
                    <a:pt x="129" y="167"/>
                    <a:pt x="129" y="167"/>
                  </a:cubicBezTo>
                  <a:cubicBezTo>
                    <a:pt x="158" y="172"/>
                    <a:pt x="158" y="172"/>
                    <a:pt x="158" y="172"/>
                  </a:cubicBezTo>
                  <a:cubicBezTo>
                    <a:pt x="162" y="173"/>
                    <a:pt x="165" y="177"/>
                    <a:pt x="164" y="181"/>
                  </a:cubicBezTo>
                  <a:close/>
                </a:path>
              </a:pathLst>
            </a:custGeom>
            <a:solidFill>
              <a:schemeClr val="tx1"/>
            </a:solidFill>
            <a:ln w="9525">
              <a:noFill/>
              <a:round/>
              <a:headEnd/>
              <a:tailEnd/>
            </a:ln>
          </p:spPr>
          <p:txBody>
            <a:bodyPr vert="horz" wrap="square" lIns="100817" tIns="50408" rIns="100817" bIns="50408" numCol="1" anchor="t" anchorCtr="0" compatLnSpc="1">
              <a:prstTxWarp prst="textNoShape">
                <a:avLst/>
              </a:prstTxWarp>
            </a:bodyPr>
            <a:lstStyle/>
            <a:p>
              <a:pPr defTabSz="1008126"/>
              <a:endParaRPr lang="en-US" sz="1985">
                <a:solidFill>
                  <a:srgbClr val="000000"/>
                </a:solidFill>
              </a:endParaRPr>
            </a:p>
          </p:txBody>
        </p:sp>
      </p:grpSp>
      <p:sp>
        <p:nvSpPr>
          <p:cNvPr id="36" name="Freeform 35"/>
          <p:cNvSpPr>
            <a:spLocks noEditPoints="1"/>
          </p:cNvSpPr>
          <p:nvPr/>
        </p:nvSpPr>
        <p:spPr bwMode="auto">
          <a:xfrm>
            <a:off x="4900698" y="4888731"/>
            <a:ext cx="347354" cy="286394"/>
          </a:xfrm>
          <a:custGeom>
            <a:avLst/>
            <a:gdLst/>
            <a:ahLst/>
            <a:cxnLst>
              <a:cxn ang="0">
                <a:pos x="559" y="237"/>
              </a:cxn>
              <a:cxn ang="0">
                <a:pos x="468" y="152"/>
              </a:cxn>
              <a:cxn ang="0">
                <a:pos x="446" y="52"/>
              </a:cxn>
              <a:cxn ang="0">
                <a:pos x="323" y="56"/>
              </a:cxn>
              <a:cxn ang="0">
                <a:pos x="236" y="0"/>
              </a:cxn>
              <a:cxn ang="0">
                <a:pos x="152" y="91"/>
              </a:cxn>
              <a:cxn ang="0">
                <a:pos x="51" y="113"/>
              </a:cxn>
              <a:cxn ang="0">
                <a:pos x="55" y="237"/>
              </a:cxn>
              <a:cxn ang="0">
                <a:pos x="0" y="323"/>
              </a:cxn>
              <a:cxn ang="0">
                <a:pos x="90" y="408"/>
              </a:cxn>
              <a:cxn ang="0">
                <a:pos x="112" y="508"/>
              </a:cxn>
              <a:cxn ang="0">
                <a:pos x="236" y="504"/>
              </a:cxn>
              <a:cxn ang="0">
                <a:pos x="323" y="559"/>
              </a:cxn>
              <a:cxn ang="0">
                <a:pos x="407" y="469"/>
              </a:cxn>
              <a:cxn ang="0">
                <a:pos x="508" y="447"/>
              </a:cxn>
              <a:cxn ang="0">
                <a:pos x="503" y="323"/>
              </a:cxn>
              <a:cxn ang="0">
                <a:pos x="279" y="458"/>
              </a:cxn>
              <a:cxn ang="0">
                <a:pos x="279" y="101"/>
              </a:cxn>
              <a:cxn ang="0">
                <a:pos x="279" y="458"/>
              </a:cxn>
              <a:cxn ang="0">
                <a:pos x="144" y="280"/>
              </a:cxn>
              <a:cxn ang="0">
                <a:pos x="414" y="280"/>
              </a:cxn>
              <a:cxn ang="0">
                <a:pos x="279" y="338"/>
              </a:cxn>
              <a:cxn ang="0">
                <a:pos x="279" y="221"/>
              </a:cxn>
              <a:cxn ang="0">
                <a:pos x="279" y="338"/>
              </a:cxn>
              <a:cxn ang="0">
                <a:pos x="841" y="532"/>
              </a:cxn>
              <a:cxn ang="0">
                <a:pos x="787" y="467"/>
              </a:cxn>
              <a:cxn ang="0">
                <a:pos x="761" y="380"/>
              </a:cxn>
              <a:cxn ang="0">
                <a:pos x="678" y="394"/>
              </a:cxn>
              <a:cxn ang="0">
                <a:pos x="590" y="373"/>
              </a:cxn>
              <a:cxn ang="0">
                <a:pos x="560" y="452"/>
              </a:cxn>
              <a:cxn ang="0">
                <a:pos x="498" y="518"/>
              </a:cxn>
              <a:cxn ang="0">
                <a:pos x="551" y="583"/>
              </a:cxn>
              <a:cxn ang="0">
                <a:pos x="577" y="670"/>
              </a:cxn>
              <a:cxn ang="0">
                <a:pos x="661" y="656"/>
              </a:cxn>
              <a:cxn ang="0">
                <a:pos x="749" y="677"/>
              </a:cxn>
              <a:cxn ang="0">
                <a:pos x="778" y="598"/>
              </a:cxn>
              <a:cxn ang="0">
                <a:pos x="691" y="572"/>
              </a:cxn>
              <a:cxn ang="0">
                <a:pos x="647" y="478"/>
              </a:cxn>
              <a:cxn ang="0">
                <a:pos x="691" y="572"/>
              </a:cxn>
            </a:cxnLst>
            <a:rect l="0" t="0" r="r" b="b"/>
            <a:pathLst>
              <a:path w="841" h="695">
                <a:moveTo>
                  <a:pt x="559" y="323"/>
                </a:moveTo>
                <a:cubicBezTo>
                  <a:pt x="559" y="237"/>
                  <a:pt x="559" y="237"/>
                  <a:pt x="559" y="237"/>
                </a:cubicBezTo>
                <a:cubicBezTo>
                  <a:pt x="503" y="237"/>
                  <a:pt x="503" y="237"/>
                  <a:pt x="503" y="237"/>
                </a:cubicBezTo>
                <a:cubicBezTo>
                  <a:pt x="497" y="206"/>
                  <a:pt x="485" y="177"/>
                  <a:pt x="468" y="152"/>
                </a:cubicBezTo>
                <a:cubicBezTo>
                  <a:pt x="508" y="113"/>
                  <a:pt x="508" y="113"/>
                  <a:pt x="508" y="113"/>
                </a:cubicBezTo>
                <a:cubicBezTo>
                  <a:pt x="446" y="52"/>
                  <a:pt x="446" y="52"/>
                  <a:pt x="446" y="52"/>
                </a:cubicBezTo>
                <a:cubicBezTo>
                  <a:pt x="407" y="91"/>
                  <a:pt x="407" y="91"/>
                  <a:pt x="407" y="91"/>
                </a:cubicBezTo>
                <a:cubicBezTo>
                  <a:pt x="382" y="74"/>
                  <a:pt x="353" y="62"/>
                  <a:pt x="323" y="56"/>
                </a:cubicBezTo>
                <a:cubicBezTo>
                  <a:pt x="323" y="0"/>
                  <a:pt x="323" y="0"/>
                  <a:pt x="323" y="0"/>
                </a:cubicBezTo>
                <a:cubicBezTo>
                  <a:pt x="236" y="0"/>
                  <a:pt x="236" y="0"/>
                  <a:pt x="236" y="0"/>
                </a:cubicBezTo>
                <a:cubicBezTo>
                  <a:pt x="236" y="56"/>
                  <a:pt x="236" y="56"/>
                  <a:pt x="236" y="56"/>
                </a:cubicBezTo>
                <a:cubicBezTo>
                  <a:pt x="205" y="62"/>
                  <a:pt x="177" y="74"/>
                  <a:pt x="152" y="91"/>
                </a:cubicBezTo>
                <a:cubicBezTo>
                  <a:pt x="112" y="52"/>
                  <a:pt x="112" y="52"/>
                  <a:pt x="112" y="52"/>
                </a:cubicBezTo>
                <a:cubicBezTo>
                  <a:pt x="51" y="113"/>
                  <a:pt x="51" y="113"/>
                  <a:pt x="51" y="113"/>
                </a:cubicBezTo>
                <a:cubicBezTo>
                  <a:pt x="90" y="152"/>
                  <a:pt x="90" y="152"/>
                  <a:pt x="90" y="152"/>
                </a:cubicBezTo>
                <a:cubicBezTo>
                  <a:pt x="73" y="177"/>
                  <a:pt x="61" y="206"/>
                  <a:pt x="55" y="237"/>
                </a:cubicBezTo>
                <a:cubicBezTo>
                  <a:pt x="0" y="237"/>
                  <a:pt x="0" y="237"/>
                  <a:pt x="0" y="237"/>
                </a:cubicBezTo>
                <a:cubicBezTo>
                  <a:pt x="0" y="323"/>
                  <a:pt x="0" y="323"/>
                  <a:pt x="0" y="323"/>
                </a:cubicBezTo>
                <a:cubicBezTo>
                  <a:pt x="55" y="323"/>
                  <a:pt x="55" y="323"/>
                  <a:pt x="55" y="323"/>
                </a:cubicBezTo>
                <a:cubicBezTo>
                  <a:pt x="61" y="354"/>
                  <a:pt x="73" y="382"/>
                  <a:pt x="90" y="408"/>
                </a:cubicBezTo>
                <a:cubicBezTo>
                  <a:pt x="51" y="447"/>
                  <a:pt x="51" y="447"/>
                  <a:pt x="51" y="447"/>
                </a:cubicBezTo>
                <a:cubicBezTo>
                  <a:pt x="112" y="508"/>
                  <a:pt x="112" y="508"/>
                  <a:pt x="112" y="508"/>
                </a:cubicBezTo>
                <a:cubicBezTo>
                  <a:pt x="152" y="469"/>
                  <a:pt x="152" y="469"/>
                  <a:pt x="152" y="469"/>
                </a:cubicBezTo>
                <a:cubicBezTo>
                  <a:pt x="177" y="486"/>
                  <a:pt x="205" y="498"/>
                  <a:pt x="236" y="504"/>
                </a:cubicBezTo>
                <a:cubicBezTo>
                  <a:pt x="236" y="559"/>
                  <a:pt x="236" y="559"/>
                  <a:pt x="236" y="559"/>
                </a:cubicBezTo>
                <a:cubicBezTo>
                  <a:pt x="323" y="559"/>
                  <a:pt x="323" y="559"/>
                  <a:pt x="323" y="559"/>
                </a:cubicBezTo>
                <a:cubicBezTo>
                  <a:pt x="323" y="504"/>
                  <a:pt x="323" y="504"/>
                  <a:pt x="323" y="504"/>
                </a:cubicBezTo>
                <a:cubicBezTo>
                  <a:pt x="353" y="498"/>
                  <a:pt x="382" y="486"/>
                  <a:pt x="407" y="469"/>
                </a:cubicBezTo>
                <a:cubicBezTo>
                  <a:pt x="446" y="508"/>
                  <a:pt x="446" y="508"/>
                  <a:pt x="446" y="508"/>
                </a:cubicBezTo>
                <a:cubicBezTo>
                  <a:pt x="508" y="447"/>
                  <a:pt x="508" y="447"/>
                  <a:pt x="508" y="447"/>
                </a:cubicBezTo>
                <a:cubicBezTo>
                  <a:pt x="468" y="408"/>
                  <a:pt x="468" y="408"/>
                  <a:pt x="468" y="408"/>
                </a:cubicBezTo>
                <a:cubicBezTo>
                  <a:pt x="485" y="383"/>
                  <a:pt x="497" y="354"/>
                  <a:pt x="503" y="323"/>
                </a:cubicBezTo>
                <a:lnTo>
                  <a:pt x="559" y="323"/>
                </a:lnTo>
                <a:close/>
                <a:moveTo>
                  <a:pt x="279" y="458"/>
                </a:moveTo>
                <a:cubicBezTo>
                  <a:pt x="181" y="458"/>
                  <a:pt x="101" y="378"/>
                  <a:pt x="101" y="280"/>
                </a:cubicBezTo>
                <a:cubicBezTo>
                  <a:pt x="101" y="181"/>
                  <a:pt x="181" y="101"/>
                  <a:pt x="279" y="101"/>
                </a:cubicBezTo>
                <a:cubicBezTo>
                  <a:pt x="378" y="101"/>
                  <a:pt x="458" y="181"/>
                  <a:pt x="458" y="280"/>
                </a:cubicBezTo>
                <a:cubicBezTo>
                  <a:pt x="458" y="378"/>
                  <a:pt x="378" y="458"/>
                  <a:pt x="279" y="458"/>
                </a:cubicBezTo>
                <a:close/>
                <a:moveTo>
                  <a:pt x="279" y="145"/>
                </a:moveTo>
                <a:cubicBezTo>
                  <a:pt x="205" y="145"/>
                  <a:pt x="144" y="205"/>
                  <a:pt x="144" y="280"/>
                </a:cubicBezTo>
                <a:cubicBezTo>
                  <a:pt x="144" y="354"/>
                  <a:pt x="205" y="415"/>
                  <a:pt x="279" y="415"/>
                </a:cubicBezTo>
                <a:cubicBezTo>
                  <a:pt x="354" y="415"/>
                  <a:pt x="414" y="354"/>
                  <a:pt x="414" y="280"/>
                </a:cubicBezTo>
                <a:cubicBezTo>
                  <a:pt x="414" y="205"/>
                  <a:pt x="354" y="145"/>
                  <a:pt x="279" y="145"/>
                </a:cubicBezTo>
                <a:close/>
                <a:moveTo>
                  <a:pt x="279" y="338"/>
                </a:moveTo>
                <a:cubicBezTo>
                  <a:pt x="247" y="338"/>
                  <a:pt x="221" y="312"/>
                  <a:pt x="221" y="280"/>
                </a:cubicBezTo>
                <a:cubicBezTo>
                  <a:pt x="221" y="247"/>
                  <a:pt x="247" y="221"/>
                  <a:pt x="279" y="221"/>
                </a:cubicBezTo>
                <a:cubicBezTo>
                  <a:pt x="312" y="221"/>
                  <a:pt x="338" y="247"/>
                  <a:pt x="338" y="280"/>
                </a:cubicBezTo>
                <a:cubicBezTo>
                  <a:pt x="338" y="312"/>
                  <a:pt x="312" y="338"/>
                  <a:pt x="279" y="338"/>
                </a:cubicBezTo>
                <a:close/>
                <a:moveTo>
                  <a:pt x="800" y="540"/>
                </a:moveTo>
                <a:cubicBezTo>
                  <a:pt x="841" y="532"/>
                  <a:pt x="841" y="532"/>
                  <a:pt x="841" y="532"/>
                </a:cubicBezTo>
                <a:cubicBezTo>
                  <a:pt x="828" y="460"/>
                  <a:pt x="828" y="460"/>
                  <a:pt x="828" y="460"/>
                </a:cubicBezTo>
                <a:cubicBezTo>
                  <a:pt x="787" y="467"/>
                  <a:pt x="787" y="467"/>
                  <a:pt x="787" y="467"/>
                </a:cubicBezTo>
                <a:cubicBezTo>
                  <a:pt x="777" y="447"/>
                  <a:pt x="764" y="431"/>
                  <a:pt x="747" y="419"/>
                </a:cubicBezTo>
                <a:cubicBezTo>
                  <a:pt x="761" y="380"/>
                  <a:pt x="761" y="380"/>
                  <a:pt x="761" y="380"/>
                </a:cubicBezTo>
                <a:cubicBezTo>
                  <a:pt x="692" y="355"/>
                  <a:pt x="692" y="355"/>
                  <a:pt x="692" y="355"/>
                </a:cubicBezTo>
                <a:cubicBezTo>
                  <a:pt x="678" y="394"/>
                  <a:pt x="678" y="394"/>
                  <a:pt x="678" y="394"/>
                </a:cubicBezTo>
                <a:cubicBezTo>
                  <a:pt x="657" y="392"/>
                  <a:pt x="636" y="396"/>
                  <a:pt x="616" y="405"/>
                </a:cubicBezTo>
                <a:cubicBezTo>
                  <a:pt x="590" y="373"/>
                  <a:pt x="590" y="373"/>
                  <a:pt x="590" y="373"/>
                </a:cubicBezTo>
                <a:cubicBezTo>
                  <a:pt x="533" y="420"/>
                  <a:pt x="533" y="420"/>
                  <a:pt x="533" y="420"/>
                </a:cubicBezTo>
                <a:cubicBezTo>
                  <a:pt x="560" y="452"/>
                  <a:pt x="560" y="452"/>
                  <a:pt x="560" y="452"/>
                </a:cubicBezTo>
                <a:cubicBezTo>
                  <a:pt x="548" y="470"/>
                  <a:pt x="541" y="490"/>
                  <a:pt x="539" y="511"/>
                </a:cubicBezTo>
                <a:cubicBezTo>
                  <a:pt x="498" y="518"/>
                  <a:pt x="498" y="518"/>
                  <a:pt x="498" y="518"/>
                </a:cubicBezTo>
                <a:cubicBezTo>
                  <a:pt x="510" y="591"/>
                  <a:pt x="510" y="591"/>
                  <a:pt x="510" y="591"/>
                </a:cubicBezTo>
                <a:cubicBezTo>
                  <a:pt x="551" y="583"/>
                  <a:pt x="551" y="583"/>
                  <a:pt x="551" y="583"/>
                </a:cubicBezTo>
                <a:cubicBezTo>
                  <a:pt x="561" y="603"/>
                  <a:pt x="575" y="619"/>
                  <a:pt x="591" y="631"/>
                </a:cubicBezTo>
                <a:cubicBezTo>
                  <a:pt x="577" y="670"/>
                  <a:pt x="577" y="670"/>
                  <a:pt x="577" y="670"/>
                </a:cubicBezTo>
                <a:cubicBezTo>
                  <a:pt x="647" y="695"/>
                  <a:pt x="647" y="695"/>
                  <a:pt x="647" y="695"/>
                </a:cubicBezTo>
                <a:cubicBezTo>
                  <a:pt x="661" y="656"/>
                  <a:pt x="661" y="656"/>
                  <a:pt x="661" y="656"/>
                </a:cubicBezTo>
                <a:cubicBezTo>
                  <a:pt x="681" y="658"/>
                  <a:pt x="702" y="654"/>
                  <a:pt x="722" y="646"/>
                </a:cubicBezTo>
                <a:cubicBezTo>
                  <a:pt x="749" y="677"/>
                  <a:pt x="749" y="677"/>
                  <a:pt x="749" y="677"/>
                </a:cubicBezTo>
                <a:cubicBezTo>
                  <a:pt x="805" y="630"/>
                  <a:pt x="805" y="630"/>
                  <a:pt x="805" y="630"/>
                </a:cubicBezTo>
                <a:cubicBezTo>
                  <a:pt x="778" y="598"/>
                  <a:pt x="778" y="598"/>
                  <a:pt x="778" y="598"/>
                </a:cubicBezTo>
                <a:cubicBezTo>
                  <a:pt x="790" y="581"/>
                  <a:pt x="797" y="560"/>
                  <a:pt x="800" y="540"/>
                </a:cubicBezTo>
                <a:close/>
                <a:moveTo>
                  <a:pt x="691" y="572"/>
                </a:moveTo>
                <a:cubicBezTo>
                  <a:pt x="665" y="584"/>
                  <a:pt x="634" y="573"/>
                  <a:pt x="622" y="547"/>
                </a:cubicBezTo>
                <a:cubicBezTo>
                  <a:pt x="610" y="521"/>
                  <a:pt x="621" y="490"/>
                  <a:pt x="647" y="478"/>
                </a:cubicBezTo>
                <a:cubicBezTo>
                  <a:pt x="673" y="466"/>
                  <a:pt x="704" y="477"/>
                  <a:pt x="716" y="503"/>
                </a:cubicBezTo>
                <a:cubicBezTo>
                  <a:pt x="728" y="529"/>
                  <a:pt x="717" y="560"/>
                  <a:pt x="691" y="572"/>
                </a:cubicBezTo>
                <a:close/>
              </a:path>
            </a:pathLst>
          </a:custGeom>
          <a:solidFill>
            <a:srgbClr val="465466"/>
          </a:solidFill>
          <a:ln w="9525">
            <a:noFill/>
            <a:round/>
            <a:headEnd/>
            <a:tailEnd/>
          </a:ln>
        </p:spPr>
        <p:txBody>
          <a:bodyPr vert="horz" wrap="square" lIns="86209" tIns="43104" rIns="86209" bIns="43104" numCol="1" anchor="t" anchorCtr="0" compatLnSpc="1">
            <a:prstTxWarp prst="textNoShape">
              <a:avLst/>
            </a:prstTxWarp>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sz="1697" dirty="0"/>
          </a:p>
        </p:txBody>
      </p:sp>
      <p:sp>
        <p:nvSpPr>
          <p:cNvPr id="42" name="Freeform 41"/>
          <p:cNvSpPr>
            <a:spLocks noEditPoints="1"/>
          </p:cNvSpPr>
          <p:nvPr/>
        </p:nvSpPr>
        <p:spPr bwMode="auto">
          <a:xfrm>
            <a:off x="5163468" y="3801605"/>
            <a:ext cx="347354" cy="286394"/>
          </a:xfrm>
          <a:custGeom>
            <a:avLst/>
            <a:gdLst/>
            <a:ahLst/>
            <a:cxnLst>
              <a:cxn ang="0">
                <a:pos x="559" y="237"/>
              </a:cxn>
              <a:cxn ang="0">
                <a:pos x="468" y="152"/>
              </a:cxn>
              <a:cxn ang="0">
                <a:pos x="446" y="52"/>
              </a:cxn>
              <a:cxn ang="0">
                <a:pos x="323" y="56"/>
              </a:cxn>
              <a:cxn ang="0">
                <a:pos x="236" y="0"/>
              </a:cxn>
              <a:cxn ang="0">
                <a:pos x="152" y="91"/>
              </a:cxn>
              <a:cxn ang="0">
                <a:pos x="51" y="113"/>
              </a:cxn>
              <a:cxn ang="0">
                <a:pos x="55" y="237"/>
              </a:cxn>
              <a:cxn ang="0">
                <a:pos x="0" y="323"/>
              </a:cxn>
              <a:cxn ang="0">
                <a:pos x="90" y="408"/>
              </a:cxn>
              <a:cxn ang="0">
                <a:pos x="112" y="508"/>
              </a:cxn>
              <a:cxn ang="0">
                <a:pos x="236" y="504"/>
              </a:cxn>
              <a:cxn ang="0">
                <a:pos x="323" y="559"/>
              </a:cxn>
              <a:cxn ang="0">
                <a:pos x="407" y="469"/>
              </a:cxn>
              <a:cxn ang="0">
                <a:pos x="508" y="447"/>
              </a:cxn>
              <a:cxn ang="0">
                <a:pos x="503" y="323"/>
              </a:cxn>
              <a:cxn ang="0">
                <a:pos x="279" y="458"/>
              </a:cxn>
              <a:cxn ang="0">
                <a:pos x="279" y="101"/>
              </a:cxn>
              <a:cxn ang="0">
                <a:pos x="279" y="458"/>
              </a:cxn>
              <a:cxn ang="0">
                <a:pos x="144" y="280"/>
              </a:cxn>
              <a:cxn ang="0">
                <a:pos x="414" y="280"/>
              </a:cxn>
              <a:cxn ang="0">
                <a:pos x="279" y="338"/>
              </a:cxn>
              <a:cxn ang="0">
                <a:pos x="279" y="221"/>
              </a:cxn>
              <a:cxn ang="0">
                <a:pos x="279" y="338"/>
              </a:cxn>
              <a:cxn ang="0">
                <a:pos x="841" y="532"/>
              </a:cxn>
              <a:cxn ang="0">
                <a:pos x="787" y="467"/>
              </a:cxn>
              <a:cxn ang="0">
                <a:pos x="761" y="380"/>
              </a:cxn>
              <a:cxn ang="0">
                <a:pos x="678" y="394"/>
              </a:cxn>
              <a:cxn ang="0">
                <a:pos x="590" y="373"/>
              </a:cxn>
              <a:cxn ang="0">
                <a:pos x="560" y="452"/>
              </a:cxn>
              <a:cxn ang="0">
                <a:pos x="498" y="518"/>
              </a:cxn>
              <a:cxn ang="0">
                <a:pos x="551" y="583"/>
              </a:cxn>
              <a:cxn ang="0">
                <a:pos x="577" y="670"/>
              </a:cxn>
              <a:cxn ang="0">
                <a:pos x="661" y="656"/>
              </a:cxn>
              <a:cxn ang="0">
                <a:pos x="749" y="677"/>
              </a:cxn>
              <a:cxn ang="0">
                <a:pos x="778" y="598"/>
              </a:cxn>
              <a:cxn ang="0">
                <a:pos x="691" y="572"/>
              </a:cxn>
              <a:cxn ang="0">
                <a:pos x="647" y="478"/>
              </a:cxn>
              <a:cxn ang="0">
                <a:pos x="691" y="572"/>
              </a:cxn>
            </a:cxnLst>
            <a:rect l="0" t="0" r="r" b="b"/>
            <a:pathLst>
              <a:path w="841" h="695">
                <a:moveTo>
                  <a:pt x="559" y="323"/>
                </a:moveTo>
                <a:cubicBezTo>
                  <a:pt x="559" y="237"/>
                  <a:pt x="559" y="237"/>
                  <a:pt x="559" y="237"/>
                </a:cubicBezTo>
                <a:cubicBezTo>
                  <a:pt x="503" y="237"/>
                  <a:pt x="503" y="237"/>
                  <a:pt x="503" y="237"/>
                </a:cubicBezTo>
                <a:cubicBezTo>
                  <a:pt x="497" y="206"/>
                  <a:pt x="485" y="177"/>
                  <a:pt x="468" y="152"/>
                </a:cubicBezTo>
                <a:cubicBezTo>
                  <a:pt x="508" y="113"/>
                  <a:pt x="508" y="113"/>
                  <a:pt x="508" y="113"/>
                </a:cubicBezTo>
                <a:cubicBezTo>
                  <a:pt x="446" y="52"/>
                  <a:pt x="446" y="52"/>
                  <a:pt x="446" y="52"/>
                </a:cubicBezTo>
                <a:cubicBezTo>
                  <a:pt x="407" y="91"/>
                  <a:pt x="407" y="91"/>
                  <a:pt x="407" y="91"/>
                </a:cubicBezTo>
                <a:cubicBezTo>
                  <a:pt x="382" y="74"/>
                  <a:pt x="353" y="62"/>
                  <a:pt x="323" y="56"/>
                </a:cubicBezTo>
                <a:cubicBezTo>
                  <a:pt x="323" y="0"/>
                  <a:pt x="323" y="0"/>
                  <a:pt x="323" y="0"/>
                </a:cubicBezTo>
                <a:cubicBezTo>
                  <a:pt x="236" y="0"/>
                  <a:pt x="236" y="0"/>
                  <a:pt x="236" y="0"/>
                </a:cubicBezTo>
                <a:cubicBezTo>
                  <a:pt x="236" y="56"/>
                  <a:pt x="236" y="56"/>
                  <a:pt x="236" y="56"/>
                </a:cubicBezTo>
                <a:cubicBezTo>
                  <a:pt x="205" y="62"/>
                  <a:pt x="177" y="74"/>
                  <a:pt x="152" y="91"/>
                </a:cubicBezTo>
                <a:cubicBezTo>
                  <a:pt x="112" y="52"/>
                  <a:pt x="112" y="52"/>
                  <a:pt x="112" y="52"/>
                </a:cubicBezTo>
                <a:cubicBezTo>
                  <a:pt x="51" y="113"/>
                  <a:pt x="51" y="113"/>
                  <a:pt x="51" y="113"/>
                </a:cubicBezTo>
                <a:cubicBezTo>
                  <a:pt x="90" y="152"/>
                  <a:pt x="90" y="152"/>
                  <a:pt x="90" y="152"/>
                </a:cubicBezTo>
                <a:cubicBezTo>
                  <a:pt x="73" y="177"/>
                  <a:pt x="61" y="206"/>
                  <a:pt x="55" y="237"/>
                </a:cubicBezTo>
                <a:cubicBezTo>
                  <a:pt x="0" y="237"/>
                  <a:pt x="0" y="237"/>
                  <a:pt x="0" y="237"/>
                </a:cubicBezTo>
                <a:cubicBezTo>
                  <a:pt x="0" y="323"/>
                  <a:pt x="0" y="323"/>
                  <a:pt x="0" y="323"/>
                </a:cubicBezTo>
                <a:cubicBezTo>
                  <a:pt x="55" y="323"/>
                  <a:pt x="55" y="323"/>
                  <a:pt x="55" y="323"/>
                </a:cubicBezTo>
                <a:cubicBezTo>
                  <a:pt x="61" y="354"/>
                  <a:pt x="73" y="382"/>
                  <a:pt x="90" y="408"/>
                </a:cubicBezTo>
                <a:cubicBezTo>
                  <a:pt x="51" y="447"/>
                  <a:pt x="51" y="447"/>
                  <a:pt x="51" y="447"/>
                </a:cubicBezTo>
                <a:cubicBezTo>
                  <a:pt x="112" y="508"/>
                  <a:pt x="112" y="508"/>
                  <a:pt x="112" y="508"/>
                </a:cubicBezTo>
                <a:cubicBezTo>
                  <a:pt x="152" y="469"/>
                  <a:pt x="152" y="469"/>
                  <a:pt x="152" y="469"/>
                </a:cubicBezTo>
                <a:cubicBezTo>
                  <a:pt x="177" y="486"/>
                  <a:pt x="205" y="498"/>
                  <a:pt x="236" y="504"/>
                </a:cubicBezTo>
                <a:cubicBezTo>
                  <a:pt x="236" y="559"/>
                  <a:pt x="236" y="559"/>
                  <a:pt x="236" y="559"/>
                </a:cubicBezTo>
                <a:cubicBezTo>
                  <a:pt x="323" y="559"/>
                  <a:pt x="323" y="559"/>
                  <a:pt x="323" y="559"/>
                </a:cubicBezTo>
                <a:cubicBezTo>
                  <a:pt x="323" y="504"/>
                  <a:pt x="323" y="504"/>
                  <a:pt x="323" y="504"/>
                </a:cubicBezTo>
                <a:cubicBezTo>
                  <a:pt x="353" y="498"/>
                  <a:pt x="382" y="486"/>
                  <a:pt x="407" y="469"/>
                </a:cubicBezTo>
                <a:cubicBezTo>
                  <a:pt x="446" y="508"/>
                  <a:pt x="446" y="508"/>
                  <a:pt x="446" y="508"/>
                </a:cubicBezTo>
                <a:cubicBezTo>
                  <a:pt x="508" y="447"/>
                  <a:pt x="508" y="447"/>
                  <a:pt x="508" y="447"/>
                </a:cubicBezTo>
                <a:cubicBezTo>
                  <a:pt x="468" y="408"/>
                  <a:pt x="468" y="408"/>
                  <a:pt x="468" y="408"/>
                </a:cubicBezTo>
                <a:cubicBezTo>
                  <a:pt x="485" y="383"/>
                  <a:pt x="497" y="354"/>
                  <a:pt x="503" y="323"/>
                </a:cubicBezTo>
                <a:lnTo>
                  <a:pt x="559" y="323"/>
                </a:lnTo>
                <a:close/>
                <a:moveTo>
                  <a:pt x="279" y="458"/>
                </a:moveTo>
                <a:cubicBezTo>
                  <a:pt x="181" y="458"/>
                  <a:pt x="101" y="378"/>
                  <a:pt x="101" y="280"/>
                </a:cubicBezTo>
                <a:cubicBezTo>
                  <a:pt x="101" y="181"/>
                  <a:pt x="181" y="101"/>
                  <a:pt x="279" y="101"/>
                </a:cubicBezTo>
                <a:cubicBezTo>
                  <a:pt x="378" y="101"/>
                  <a:pt x="458" y="181"/>
                  <a:pt x="458" y="280"/>
                </a:cubicBezTo>
                <a:cubicBezTo>
                  <a:pt x="458" y="378"/>
                  <a:pt x="378" y="458"/>
                  <a:pt x="279" y="458"/>
                </a:cubicBezTo>
                <a:close/>
                <a:moveTo>
                  <a:pt x="279" y="145"/>
                </a:moveTo>
                <a:cubicBezTo>
                  <a:pt x="205" y="145"/>
                  <a:pt x="144" y="205"/>
                  <a:pt x="144" y="280"/>
                </a:cubicBezTo>
                <a:cubicBezTo>
                  <a:pt x="144" y="354"/>
                  <a:pt x="205" y="415"/>
                  <a:pt x="279" y="415"/>
                </a:cubicBezTo>
                <a:cubicBezTo>
                  <a:pt x="354" y="415"/>
                  <a:pt x="414" y="354"/>
                  <a:pt x="414" y="280"/>
                </a:cubicBezTo>
                <a:cubicBezTo>
                  <a:pt x="414" y="205"/>
                  <a:pt x="354" y="145"/>
                  <a:pt x="279" y="145"/>
                </a:cubicBezTo>
                <a:close/>
                <a:moveTo>
                  <a:pt x="279" y="338"/>
                </a:moveTo>
                <a:cubicBezTo>
                  <a:pt x="247" y="338"/>
                  <a:pt x="221" y="312"/>
                  <a:pt x="221" y="280"/>
                </a:cubicBezTo>
                <a:cubicBezTo>
                  <a:pt x="221" y="247"/>
                  <a:pt x="247" y="221"/>
                  <a:pt x="279" y="221"/>
                </a:cubicBezTo>
                <a:cubicBezTo>
                  <a:pt x="312" y="221"/>
                  <a:pt x="338" y="247"/>
                  <a:pt x="338" y="280"/>
                </a:cubicBezTo>
                <a:cubicBezTo>
                  <a:pt x="338" y="312"/>
                  <a:pt x="312" y="338"/>
                  <a:pt x="279" y="338"/>
                </a:cubicBezTo>
                <a:close/>
                <a:moveTo>
                  <a:pt x="800" y="540"/>
                </a:moveTo>
                <a:cubicBezTo>
                  <a:pt x="841" y="532"/>
                  <a:pt x="841" y="532"/>
                  <a:pt x="841" y="532"/>
                </a:cubicBezTo>
                <a:cubicBezTo>
                  <a:pt x="828" y="460"/>
                  <a:pt x="828" y="460"/>
                  <a:pt x="828" y="460"/>
                </a:cubicBezTo>
                <a:cubicBezTo>
                  <a:pt x="787" y="467"/>
                  <a:pt x="787" y="467"/>
                  <a:pt x="787" y="467"/>
                </a:cubicBezTo>
                <a:cubicBezTo>
                  <a:pt x="777" y="447"/>
                  <a:pt x="764" y="431"/>
                  <a:pt x="747" y="419"/>
                </a:cubicBezTo>
                <a:cubicBezTo>
                  <a:pt x="761" y="380"/>
                  <a:pt x="761" y="380"/>
                  <a:pt x="761" y="380"/>
                </a:cubicBezTo>
                <a:cubicBezTo>
                  <a:pt x="692" y="355"/>
                  <a:pt x="692" y="355"/>
                  <a:pt x="692" y="355"/>
                </a:cubicBezTo>
                <a:cubicBezTo>
                  <a:pt x="678" y="394"/>
                  <a:pt x="678" y="394"/>
                  <a:pt x="678" y="394"/>
                </a:cubicBezTo>
                <a:cubicBezTo>
                  <a:pt x="657" y="392"/>
                  <a:pt x="636" y="396"/>
                  <a:pt x="616" y="405"/>
                </a:cubicBezTo>
                <a:cubicBezTo>
                  <a:pt x="590" y="373"/>
                  <a:pt x="590" y="373"/>
                  <a:pt x="590" y="373"/>
                </a:cubicBezTo>
                <a:cubicBezTo>
                  <a:pt x="533" y="420"/>
                  <a:pt x="533" y="420"/>
                  <a:pt x="533" y="420"/>
                </a:cubicBezTo>
                <a:cubicBezTo>
                  <a:pt x="560" y="452"/>
                  <a:pt x="560" y="452"/>
                  <a:pt x="560" y="452"/>
                </a:cubicBezTo>
                <a:cubicBezTo>
                  <a:pt x="548" y="470"/>
                  <a:pt x="541" y="490"/>
                  <a:pt x="539" y="511"/>
                </a:cubicBezTo>
                <a:cubicBezTo>
                  <a:pt x="498" y="518"/>
                  <a:pt x="498" y="518"/>
                  <a:pt x="498" y="518"/>
                </a:cubicBezTo>
                <a:cubicBezTo>
                  <a:pt x="510" y="591"/>
                  <a:pt x="510" y="591"/>
                  <a:pt x="510" y="591"/>
                </a:cubicBezTo>
                <a:cubicBezTo>
                  <a:pt x="551" y="583"/>
                  <a:pt x="551" y="583"/>
                  <a:pt x="551" y="583"/>
                </a:cubicBezTo>
                <a:cubicBezTo>
                  <a:pt x="561" y="603"/>
                  <a:pt x="575" y="619"/>
                  <a:pt x="591" y="631"/>
                </a:cubicBezTo>
                <a:cubicBezTo>
                  <a:pt x="577" y="670"/>
                  <a:pt x="577" y="670"/>
                  <a:pt x="577" y="670"/>
                </a:cubicBezTo>
                <a:cubicBezTo>
                  <a:pt x="647" y="695"/>
                  <a:pt x="647" y="695"/>
                  <a:pt x="647" y="695"/>
                </a:cubicBezTo>
                <a:cubicBezTo>
                  <a:pt x="661" y="656"/>
                  <a:pt x="661" y="656"/>
                  <a:pt x="661" y="656"/>
                </a:cubicBezTo>
                <a:cubicBezTo>
                  <a:pt x="681" y="658"/>
                  <a:pt x="702" y="654"/>
                  <a:pt x="722" y="646"/>
                </a:cubicBezTo>
                <a:cubicBezTo>
                  <a:pt x="749" y="677"/>
                  <a:pt x="749" y="677"/>
                  <a:pt x="749" y="677"/>
                </a:cubicBezTo>
                <a:cubicBezTo>
                  <a:pt x="805" y="630"/>
                  <a:pt x="805" y="630"/>
                  <a:pt x="805" y="630"/>
                </a:cubicBezTo>
                <a:cubicBezTo>
                  <a:pt x="778" y="598"/>
                  <a:pt x="778" y="598"/>
                  <a:pt x="778" y="598"/>
                </a:cubicBezTo>
                <a:cubicBezTo>
                  <a:pt x="790" y="581"/>
                  <a:pt x="797" y="560"/>
                  <a:pt x="800" y="540"/>
                </a:cubicBezTo>
                <a:close/>
                <a:moveTo>
                  <a:pt x="691" y="572"/>
                </a:moveTo>
                <a:cubicBezTo>
                  <a:pt x="665" y="584"/>
                  <a:pt x="634" y="573"/>
                  <a:pt x="622" y="547"/>
                </a:cubicBezTo>
                <a:cubicBezTo>
                  <a:pt x="610" y="521"/>
                  <a:pt x="621" y="490"/>
                  <a:pt x="647" y="478"/>
                </a:cubicBezTo>
                <a:cubicBezTo>
                  <a:pt x="673" y="466"/>
                  <a:pt x="704" y="477"/>
                  <a:pt x="716" y="503"/>
                </a:cubicBezTo>
                <a:cubicBezTo>
                  <a:pt x="728" y="529"/>
                  <a:pt x="717" y="560"/>
                  <a:pt x="691" y="572"/>
                </a:cubicBezTo>
                <a:close/>
              </a:path>
            </a:pathLst>
          </a:custGeom>
          <a:solidFill>
            <a:srgbClr val="465466"/>
          </a:solidFill>
          <a:ln w="9525">
            <a:noFill/>
            <a:round/>
            <a:headEnd/>
            <a:tailEnd/>
          </a:ln>
        </p:spPr>
        <p:txBody>
          <a:bodyPr vert="horz" wrap="square" lIns="86209" tIns="43104" rIns="86209" bIns="43104" numCol="1" anchor="t" anchorCtr="0" compatLnSpc="1">
            <a:prstTxWarp prst="textNoShape">
              <a:avLst/>
            </a:prstTxWarp>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sz="1697" dirty="0"/>
          </a:p>
        </p:txBody>
      </p:sp>
      <p:sp>
        <p:nvSpPr>
          <p:cNvPr id="43" name="Freeform 42"/>
          <p:cNvSpPr>
            <a:spLocks noEditPoints="1"/>
          </p:cNvSpPr>
          <p:nvPr/>
        </p:nvSpPr>
        <p:spPr bwMode="auto">
          <a:xfrm>
            <a:off x="4235759" y="4857309"/>
            <a:ext cx="347354" cy="286394"/>
          </a:xfrm>
          <a:custGeom>
            <a:avLst/>
            <a:gdLst/>
            <a:ahLst/>
            <a:cxnLst>
              <a:cxn ang="0">
                <a:pos x="559" y="237"/>
              </a:cxn>
              <a:cxn ang="0">
                <a:pos x="468" y="152"/>
              </a:cxn>
              <a:cxn ang="0">
                <a:pos x="446" y="52"/>
              </a:cxn>
              <a:cxn ang="0">
                <a:pos x="323" y="56"/>
              </a:cxn>
              <a:cxn ang="0">
                <a:pos x="236" y="0"/>
              </a:cxn>
              <a:cxn ang="0">
                <a:pos x="152" y="91"/>
              </a:cxn>
              <a:cxn ang="0">
                <a:pos x="51" y="113"/>
              </a:cxn>
              <a:cxn ang="0">
                <a:pos x="55" y="237"/>
              </a:cxn>
              <a:cxn ang="0">
                <a:pos x="0" y="323"/>
              </a:cxn>
              <a:cxn ang="0">
                <a:pos x="90" y="408"/>
              </a:cxn>
              <a:cxn ang="0">
                <a:pos x="112" y="508"/>
              </a:cxn>
              <a:cxn ang="0">
                <a:pos x="236" y="504"/>
              </a:cxn>
              <a:cxn ang="0">
                <a:pos x="323" y="559"/>
              </a:cxn>
              <a:cxn ang="0">
                <a:pos x="407" y="469"/>
              </a:cxn>
              <a:cxn ang="0">
                <a:pos x="508" y="447"/>
              </a:cxn>
              <a:cxn ang="0">
                <a:pos x="503" y="323"/>
              </a:cxn>
              <a:cxn ang="0">
                <a:pos x="279" y="458"/>
              </a:cxn>
              <a:cxn ang="0">
                <a:pos x="279" y="101"/>
              </a:cxn>
              <a:cxn ang="0">
                <a:pos x="279" y="458"/>
              </a:cxn>
              <a:cxn ang="0">
                <a:pos x="144" y="280"/>
              </a:cxn>
              <a:cxn ang="0">
                <a:pos x="414" y="280"/>
              </a:cxn>
              <a:cxn ang="0">
                <a:pos x="279" y="338"/>
              </a:cxn>
              <a:cxn ang="0">
                <a:pos x="279" y="221"/>
              </a:cxn>
              <a:cxn ang="0">
                <a:pos x="279" y="338"/>
              </a:cxn>
              <a:cxn ang="0">
                <a:pos x="841" y="532"/>
              </a:cxn>
              <a:cxn ang="0">
                <a:pos x="787" y="467"/>
              </a:cxn>
              <a:cxn ang="0">
                <a:pos x="761" y="380"/>
              </a:cxn>
              <a:cxn ang="0">
                <a:pos x="678" y="394"/>
              </a:cxn>
              <a:cxn ang="0">
                <a:pos x="590" y="373"/>
              </a:cxn>
              <a:cxn ang="0">
                <a:pos x="560" y="452"/>
              </a:cxn>
              <a:cxn ang="0">
                <a:pos x="498" y="518"/>
              </a:cxn>
              <a:cxn ang="0">
                <a:pos x="551" y="583"/>
              </a:cxn>
              <a:cxn ang="0">
                <a:pos x="577" y="670"/>
              </a:cxn>
              <a:cxn ang="0">
                <a:pos x="661" y="656"/>
              </a:cxn>
              <a:cxn ang="0">
                <a:pos x="749" y="677"/>
              </a:cxn>
              <a:cxn ang="0">
                <a:pos x="778" y="598"/>
              </a:cxn>
              <a:cxn ang="0">
                <a:pos x="691" y="572"/>
              </a:cxn>
              <a:cxn ang="0">
                <a:pos x="647" y="478"/>
              </a:cxn>
              <a:cxn ang="0">
                <a:pos x="691" y="572"/>
              </a:cxn>
            </a:cxnLst>
            <a:rect l="0" t="0" r="r" b="b"/>
            <a:pathLst>
              <a:path w="841" h="695">
                <a:moveTo>
                  <a:pt x="559" y="323"/>
                </a:moveTo>
                <a:cubicBezTo>
                  <a:pt x="559" y="237"/>
                  <a:pt x="559" y="237"/>
                  <a:pt x="559" y="237"/>
                </a:cubicBezTo>
                <a:cubicBezTo>
                  <a:pt x="503" y="237"/>
                  <a:pt x="503" y="237"/>
                  <a:pt x="503" y="237"/>
                </a:cubicBezTo>
                <a:cubicBezTo>
                  <a:pt x="497" y="206"/>
                  <a:pt x="485" y="177"/>
                  <a:pt x="468" y="152"/>
                </a:cubicBezTo>
                <a:cubicBezTo>
                  <a:pt x="508" y="113"/>
                  <a:pt x="508" y="113"/>
                  <a:pt x="508" y="113"/>
                </a:cubicBezTo>
                <a:cubicBezTo>
                  <a:pt x="446" y="52"/>
                  <a:pt x="446" y="52"/>
                  <a:pt x="446" y="52"/>
                </a:cubicBezTo>
                <a:cubicBezTo>
                  <a:pt x="407" y="91"/>
                  <a:pt x="407" y="91"/>
                  <a:pt x="407" y="91"/>
                </a:cubicBezTo>
                <a:cubicBezTo>
                  <a:pt x="382" y="74"/>
                  <a:pt x="353" y="62"/>
                  <a:pt x="323" y="56"/>
                </a:cubicBezTo>
                <a:cubicBezTo>
                  <a:pt x="323" y="0"/>
                  <a:pt x="323" y="0"/>
                  <a:pt x="323" y="0"/>
                </a:cubicBezTo>
                <a:cubicBezTo>
                  <a:pt x="236" y="0"/>
                  <a:pt x="236" y="0"/>
                  <a:pt x="236" y="0"/>
                </a:cubicBezTo>
                <a:cubicBezTo>
                  <a:pt x="236" y="56"/>
                  <a:pt x="236" y="56"/>
                  <a:pt x="236" y="56"/>
                </a:cubicBezTo>
                <a:cubicBezTo>
                  <a:pt x="205" y="62"/>
                  <a:pt x="177" y="74"/>
                  <a:pt x="152" y="91"/>
                </a:cubicBezTo>
                <a:cubicBezTo>
                  <a:pt x="112" y="52"/>
                  <a:pt x="112" y="52"/>
                  <a:pt x="112" y="52"/>
                </a:cubicBezTo>
                <a:cubicBezTo>
                  <a:pt x="51" y="113"/>
                  <a:pt x="51" y="113"/>
                  <a:pt x="51" y="113"/>
                </a:cubicBezTo>
                <a:cubicBezTo>
                  <a:pt x="90" y="152"/>
                  <a:pt x="90" y="152"/>
                  <a:pt x="90" y="152"/>
                </a:cubicBezTo>
                <a:cubicBezTo>
                  <a:pt x="73" y="177"/>
                  <a:pt x="61" y="206"/>
                  <a:pt x="55" y="237"/>
                </a:cubicBezTo>
                <a:cubicBezTo>
                  <a:pt x="0" y="237"/>
                  <a:pt x="0" y="237"/>
                  <a:pt x="0" y="237"/>
                </a:cubicBezTo>
                <a:cubicBezTo>
                  <a:pt x="0" y="323"/>
                  <a:pt x="0" y="323"/>
                  <a:pt x="0" y="323"/>
                </a:cubicBezTo>
                <a:cubicBezTo>
                  <a:pt x="55" y="323"/>
                  <a:pt x="55" y="323"/>
                  <a:pt x="55" y="323"/>
                </a:cubicBezTo>
                <a:cubicBezTo>
                  <a:pt x="61" y="354"/>
                  <a:pt x="73" y="382"/>
                  <a:pt x="90" y="408"/>
                </a:cubicBezTo>
                <a:cubicBezTo>
                  <a:pt x="51" y="447"/>
                  <a:pt x="51" y="447"/>
                  <a:pt x="51" y="447"/>
                </a:cubicBezTo>
                <a:cubicBezTo>
                  <a:pt x="112" y="508"/>
                  <a:pt x="112" y="508"/>
                  <a:pt x="112" y="508"/>
                </a:cubicBezTo>
                <a:cubicBezTo>
                  <a:pt x="152" y="469"/>
                  <a:pt x="152" y="469"/>
                  <a:pt x="152" y="469"/>
                </a:cubicBezTo>
                <a:cubicBezTo>
                  <a:pt x="177" y="486"/>
                  <a:pt x="205" y="498"/>
                  <a:pt x="236" y="504"/>
                </a:cubicBezTo>
                <a:cubicBezTo>
                  <a:pt x="236" y="559"/>
                  <a:pt x="236" y="559"/>
                  <a:pt x="236" y="559"/>
                </a:cubicBezTo>
                <a:cubicBezTo>
                  <a:pt x="323" y="559"/>
                  <a:pt x="323" y="559"/>
                  <a:pt x="323" y="559"/>
                </a:cubicBezTo>
                <a:cubicBezTo>
                  <a:pt x="323" y="504"/>
                  <a:pt x="323" y="504"/>
                  <a:pt x="323" y="504"/>
                </a:cubicBezTo>
                <a:cubicBezTo>
                  <a:pt x="353" y="498"/>
                  <a:pt x="382" y="486"/>
                  <a:pt x="407" y="469"/>
                </a:cubicBezTo>
                <a:cubicBezTo>
                  <a:pt x="446" y="508"/>
                  <a:pt x="446" y="508"/>
                  <a:pt x="446" y="508"/>
                </a:cubicBezTo>
                <a:cubicBezTo>
                  <a:pt x="508" y="447"/>
                  <a:pt x="508" y="447"/>
                  <a:pt x="508" y="447"/>
                </a:cubicBezTo>
                <a:cubicBezTo>
                  <a:pt x="468" y="408"/>
                  <a:pt x="468" y="408"/>
                  <a:pt x="468" y="408"/>
                </a:cubicBezTo>
                <a:cubicBezTo>
                  <a:pt x="485" y="383"/>
                  <a:pt x="497" y="354"/>
                  <a:pt x="503" y="323"/>
                </a:cubicBezTo>
                <a:lnTo>
                  <a:pt x="559" y="323"/>
                </a:lnTo>
                <a:close/>
                <a:moveTo>
                  <a:pt x="279" y="458"/>
                </a:moveTo>
                <a:cubicBezTo>
                  <a:pt x="181" y="458"/>
                  <a:pt x="101" y="378"/>
                  <a:pt x="101" y="280"/>
                </a:cubicBezTo>
                <a:cubicBezTo>
                  <a:pt x="101" y="181"/>
                  <a:pt x="181" y="101"/>
                  <a:pt x="279" y="101"/>
                </a:cubicBezTo>
                <a:cubicBezTo>
                  <a:pt x="378" y="101"/>
                  <a:pt x="458" y="181"/>
                  <a:pt x="458" y="280"/>
                </a:cubicBezTo>
                <a:cubicBezTo>
                  <a:pt x="458" y="378"/>
                  <a:pt x="378" y="458"/>
                  <a:pt x="279" y="458"/>
                </a:cubicBezTo>
                <a:close/>
                <a:moveTo>
                  <a:pt x="279" y="145"/>
                </a:moveTo>
                <a:cubicBezTo>
                  <a:pt x="205" y="145"/>
                  <a:pt x="144" y="205"/>
                  <a:pt x="144" y="280"/>
                </a:cubicBezTo>
                <a:cubicBezTo>
                  <a:pt x="144" y="354"/>
                  <a:pt x="205" y="415"/>
                  <a:pt x="279" y="415"/>
                </a:cubicBezTo>
                <a:cubicBezTo>
                  <a:pt x="354" y="415"/>
                  <a:pt x="414" y="354"/>
                  <a:pt x="414" y="280"/>
                </a:cubicBezTo>
                <a:cubicBezTo>
                  <a:pt x="414" y="205"/>
                  <a:pt x="354" y="145"/>
                  <a:pt x="279" y="145"/>
                </a:cubicBezTo>
                <a:close/>
                <a:moveTo>
                  <a:pt x="279" y="338"/>
                </a:moveTo>
                <a:cubicBezTo>
                  <a:pt x="247" y="338"/>
                  <a:pt x="221" y="312"/>
                  <a:pt x="221" y="280"/>
                </a:cubicBezTo>
                <a:cubicBezTo>
                  <a:pt x="221" y="247"/>
                  <a:pt x="247" y="221"/>
                  <a:pt x="279" y="221"/>
                </a:cubicBezTo>
                <a:cubicBezTo>
                  <a:pt x="312" y="221"/>
                  <a:pt x="338" y="247"/>
                  <a:pt x="338" y="280"/>
                </a:cubicBezTo>
                <a:cubicBezTo>
                  <a:pt x="338" y="312"/>
                  <a:pt x="312" y="338"/>
                  <a:pt x="279" y="338"/>
                </a:cubicBezTo>
                <a:close/>
                <a:moveTo>
                  <a:pt x="800" y="540"/>
                </a:moveTo>
                <a:cubicBezTo>
                  <a:pt x="841" y="532"/>
                  <a:pt x="841" y="532"/>
                  <a:pt x="841" y="532"/>
                </a:cubicBezTo>
                <a:cubicBezTo>
                  <a:pt x="828" y="460"/>
                  <a:pt x="828" y="460"/>
                  <a:pt x="828" y="460"/>
                </a:cubicBezTo>
                <a:cubicBezTo>
                  <a:pt x="787" y="467"/>
                  <a:pt x="787" y="467"/>
                  <a:pt x="787" y="467"/>
                </a:cubicBezTo>
                <a:cubicBezTo>
                  <a:pt x="777" y="447"/>
                  <a:pt x="764" y="431"/>
                  <a:pt x="747" y="419"/>
                </a:cubicBezTo>
                <a:cubicBezTo>
                  <a:pt x="761" y="380"/>
                  <a:pt x="761" y="380"/>
                  <a:pt x="761" y="380"/>
                </a:cubicBezTo>
                <a:cubicBezTo>
                  <a:pt x="692" y="355"/>
                  <a:pt x="692" y="355"/>
                  <a:pt x="692" y="355"/>
                </a:cubicBezTo>
                <a:cubicBezTo>
                  <a:pt x="678" y="394"/>
                  <a:pt x="678" y="394"/>
                  <a:pt x="678" y="394"/>
                </a:cubicBezTo>
                <a:cubicBezTo>
                  <a:pt x="657" y="392"/>
                  <a:pt x="636" y="396"/>
                  <a:pt x="616" y="405"/>
                </a:cubicBezTo>
                <a:cubicBezTo>
                  <a:pt x="590" y="373"/>
                  <a:pt x="590" y="373"/>
                  <a:pt x="590" y="373"/>
                </a:cubicBezTo>
                <a:cubicBezTo>
                  <a:pt x="533" y="420"/>
                  <a:pt x="533" y="420"/>
                  <a:pt x="533" y="420"/>
                </a:cubicBezTo>
                <a:cubicBezTo>
                  <a:pt x="560" y="452"/>
                  <a:pt x="560" y="452"/>
                  <a:pt x="560" y="452"/>
                </a:cubicBezTo>
                <a:cubicBezTo>
                  <a:pt x="548" y="470"/>
                  <a:pt x="541" y="490"/>
                  <a:pt x="539" y="511"/>
                </a:cubicBezTo>
                <a:cubicBezTo>
                  <a:pt x="498" y="518"/>
                  <a:pt x="498" y="518"/>
                  <a:pt x="498" y="518"/>
                </a:cubicBezTo>
                <a:cubicBezTo>
                  <a:pt x="510" y="591"/>
                  <a:pt x="510" y="591"/>
                  <a:pt x="510" y="591"/>
                </a:cubicBezTo>
                <a:cubicBezTo>
                  <a:pt x="551" y="583"/>
                  <a:pt x="551" y="583"/>
                  <a:pt x="551" y="583"/>
                </a:cubicBezTo>
                <a:cubicBezTo>
                  <a:pt x="561" y="603"/>
                  <a:pt x="575" y="619"/>
                  <a:pt x="591" y="631"/>
                </a:cubicBezTo>
                <a:cubicBezTo>
                  <a:pt x="577" y="670"/>
                  <a:pt x="577" y="670"/>
                  <a:pt x="577" y="670"/>
                </a:cubicBezTo>
                <a:cubicBezTo>
                  <a:pt x="647" y="695"/>
                  <a:pt x="647" y="695"/>
                  <a:pt x="647" y="695"/>
                </a:cubicBezTo>
                <a:cubicBezTo>
                  <a:pt x="661" y="656"/>
                  <a:pt x="661" y="656"/>
                  <a:pt x="661" y="656"/>
                </a:cubicBezTo>
                <a:cubicBezTo>
                  <a:pt x="681" y="658"/>
                  <a:pt x="702" y="654"/>
                  <a:pt x="722" y="646"/>
                </a:cubicBezTo>
                <a:cubicBezTo>
                  <a:pt x="749" y="677"/>
                  <a:pt x="749" y="677"/>
                  <a:pt x="749" y="677"/>
                </a:cubicBezTo>
                <a:cubicBezTo>
                  <a:pt x="805" y="630"/>
                  <a:pt x="805" y="630"/>
                  <a:pt x="805" y="630"/>
                </a:cubicBezTo>
                <a:cubicBezTo>
                  <a:pt x="778" y="598"/>
                  <a:pt x="778" y="598"/>
                  <a:pt x="778" y="598"/>
                </a:cubicBezTo>
                <a:cubicBezTo>
                  <a:pt x="790" y="581"/>
                  <a:pt x="797" y="560"/>
                  <a:pt x="800" y="540"/>
                </a:cubicBezTo>
                <a:close/>
                <a:moveTo>
                  <a:pt x="691" y="572"/>
                </a:moveTo>
                <a:cubicBezTo>
                  <a:pt x="665" y="584"/>
                  <a:pt x="634" y="573"/>
                  <a:pt x="622" y="547"/>
                </a:cubicBezTo>
                <a:cubicBezTo>
                  <a:pt x="610" y="521"/>
                  <a:pt x="621" y="490"/>
                  <a:pt x="647" y="478"/>
                </a:cubicBezTo>
                <a:cubicBezTo>
                  <a:pt x="673" y="466"/>
                  <a:pt x="704" y="477"/>
                  <a:pt x="716" y="503"/>
                </a:cubicBezTo>
                <a:cubicBezTo>
                  <a:pt x="728" y="529"/>
                  <a:pt x="717" y="560"/>
                  <a:pt x="691" y="572"/>
                </a:cubicBezTo>
                <a:close/>
              </a:path>
            </a:pathLst>
          </a:custGeom>
          <a:solidFill>
            <a:srgbClr val="465466"/>
          </a:solidFill>
          <a:ln w="9525">
            <a:noFill/>
            <a:round/>
            <a:headEnd/>
            <a:tailEnd/>
          </a:ln>
        </p:spPr>
        <p:txBody>
          <a:bodyPr vert="horz" wrap="square" lIns="86209" tIns="43104" rIns="86209" bIns="43104" numCol="1" anchor="t" anchorCtr="0" compatLnSpc="1">
            <a:prstTxWarp prst="textNoShape">
              <a:avLst/>
            </a:prstTxWarp>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sz="1697" dirty="0"/>
          </a:p>
        </p:txBody>
      </p:sp>
      <p:sp>
        <p:nvSpPr>
          <p:cNvPr id="44" name="Freeform 43"/>
          <p:cNvSpPr>
            <a:spLocks noEditPoints="1"/>
          </p:cNvSpPr>
          <p:nvPr/>
        </p:nvSpPr>
        <p:spPr bwMode="auto">
          <a:xfrm>
            <a:off x="3958720" y="3827029"/>
            <a:ext cx="347354" cy="286394"/>
          </a:xfrm>
          <a:custGeom>
            <a:avLst/>
            <a:gdLst/>
            <a:ahLst/>
            <a:cxnLst>
              <a:cxn ang="0">
                <a:pos x="559" y="237"/>
              </a:cxn>
              <a:cxn ang="0">
                <a:pos x="468" y="152"/>
              </a:cxn>
              <a:cxn ang="0">
                <a:pos x="446" y="52"/>
              </a:cxn>
              <a:cxn ang="0">
                <a:pos x="323" y="56"/>
              </a:cxn>
              <a:cxn ang="0">
                <a:pos x="236" y="0"/>
              </a:cxn>
              <a:cxn ang="0">
                <a:pos x="152" y="91"/>
              </a:cxn>
              <a:cxn ang="0">
                <a:pos x="51" y="113"/>
              </a:cxn>
              <a:cxn ang="0">
                <a:pos x="55" y="237"/>
              </a:cxn>
              <a:cxn ang="0">
                <a:pos x="0" y="323"/>
              </a:cxn>
              <a:cxn ang="0">
                <a:pos x="90" y="408"/>
              </a:cxn>
              <a:cxn ang="0">
                <a:pos x="112" y="508"/>
              </a:cxn>
              <a:cxn ang="0">
                <a:pos x="236" y="504"/>
              </a:cxn>
              <a:cxn ang="0">
                <a:pos x="323" y="559"/>
              </a:cxn>
              <a:cxn ang="0">
                <a:pos x="407" y="469"/>
              </a:cxn>
              <a:cxn ang="0">
                <a:pos x="508" y="447"/>
              </a:cxn>
              <a:cxn ang="0">
                <a:pos x="503" y="323"/>
              </a:cxn>
              <a:cxn ang="0">
                <a:pos x="279" y="458"/>
              </a:cxn>
              <a:cxn ang="0">
                <a:pos x="279" y="101"/>
              </a:cxn>
              <a:cxn ang="0">
                <a:pos x="279" y="458"/>
              </a:cxn>
              <a:cxn ang="0">
                <a:pos x="144" y="280"/>
              </a:cxn>
              <a:cxn ang="0">
                <a:pos x="414" y="280"/>
              </a:cxn>
              <a:cxn ang="0">
                <a:pos x="279" y="338"/>
              </a:cxn>
              <a:cxn ang="0">
                <a:pos x="279" y="221"/>
              </a:cxn>
              <a:cxn ang="0">
                <a:pos x="279" y="338"/>
              </a:cxn>
              <a:cxn ang="0">
                <a:pos x="841" y="532"/>
              </a:cxn>
              <a:cxn ang="0">
                <a:pos x="787" y="467"/>
              </a:cxn>
              <a:cxn ang="0">
                <a:pos x="761" y="380"/>
              </a:cxn>
              <a:cxn ang="0">
                <a:pos x="678" y="394"/>
              </a:cxn>
              <a:cxn ang="0">
                <a:pos x="590" y="373"/>
              </a:cxn>
              <a:cxn ang="0">
                <a:pos x="560" y="452"/>
              </a:cxn>
              <a:cxn ang="0">
                <a:pos x="498" y="518"/>
              </a:cxn>
              <a:cxn ang="0">
                <a:pos x="551" y="583"/>
              </a:cxn>
              <a:cxn ang="0">
                <a:pos x="577" y="670"/>
              </a:cxn>
              <a:cxn ang="0">
                <a:pos x="661" y="656"/>
              </a:cxn>
              <a:cxn ang="0">
                <a:pos x="749" y="677"/>
              </a:cxn>
              <a:cxn ang="0">
                <a:pos x="778" y="598"/>
              </a:cxn>
              <a:cxn ang="0">
                <a:pos x="691" y="572"/>
              </a:cxn>
              <a:cxn ang="0">
                <a:pos x="647" y="478"/>
              </a:cxn>
              <a:cxn ang="0">
                <a:pos x="691" y="572"/>
              </a:cxn>
            </a:cxnLst>
            <a:rect l="0" t="0" r="r" b="b"/>
            <a:pathLst>
              <a:path w="841" h="695">
                <a:moveTo>
                  <a:pt x="559" y="323"/>
                </a:moveTo>
                <a:cubicBezTo>
                  <a:pt x="559" y="237"/>
                  <a:pt x="559" y="237"/>
                  <a:pt x="559" y="237"/>
                </a:cubicBezTo>
                <a:cubicBezTo>
                  <a:pt x="503" y="237"/>
                  <a:pt x="503" y="237"/>
                  <a:pt x="503" y="237"/>
                </a:cubicBezTo>
                <a:cubicBezTo>
                  <a:pt x="497" y="206"/>
                  <a:pt x="485" y="177"/>
                  <a:pt x="468" y="152"/>
                </a:cubicBezTo>
                <a:cubicBezTo>
                  <a:pt x="508" y="113"/>
                  <a:pt x="508" y="113"/>
                  <a:pt x="508" y="113"/>
                </a:cubicBezTo>
                <a:cubicBezTo>
                  <a:pt x="446" y="52"/>
                  <a:pt x="446" y="52"/>
                  <a:pt x="446" y="52"/>
                </a:cubicBezTo>
                <a:cubicBezTo>
                  <a:pt x="407" y="91"/>
                  <a:pt x="407" y="91"/>
                  <a:pt x="407" y="91"/>
                </a:cubicBezTo>
                <a:cubicBezTo>
                  <a:pt x="382" y="74"/>
                  <a:pt x="353" y="62"/>
                  <a:pt x="323" y="56"/>
                </a:cubicBezTo>
                <a:cubicBezTo>
                  <a:pt x="323" y="0"/>
                  <a:pt x="323" y="0"/>
                  <a:pt x="323" y="0"/>
                </a:cubicBezTo>
                <a:cubicBezTo>
                  <a:pt x="236" y="0"/>
                  <a:pt x="236" y="0"/>
                  <a:pt x="236" y="0"/>
                </a:cubicBezTo>
                <a:cubicBezTo>
                  <a:pt x="236" y="56"/>
                  <a:pt x="236" y="56"/>
                  <a:pt x="236" y="56"/>
                </a:cubicBezTo>
                <a:cubicBezTo>
                  <a:pt x="205" y="62"/>
                  <a:pt x="177" y="74"/>
                  <a:pt x="152" y="91"/>
                </a:cubicBezTo>
                <a:cubicBezTo>
                  <a:pt x="112" y="52"/>
                  <a:pt x="112" y="52"/>
                  <a:pt x="112" y="52"/>
                </a:cubicBezTo>
                <a:cubicBezTo>
                  <a:pt x="51" y="113"/>
                  <a:pt x="51" y="113"/>
                  <a:pt x="51" y="113"/>
                </a:cubicBezTo>
                <a:cubicBezTo>
                  <a:pt x="90" y="152"/>
                  <a:pt x="90" y="152"/>
                  <a:pt x="90" y="152"/>
                </a:cubicBezTo>
                <a:cubicBezTo>
                  <a:pt x="73" y="177"/>
                  <a:pt x="61" y="206"/>
                  <a:pt x="55" y="237"/>
                </a:cubicBezTo>
                <a:cubicBezTo>
                  <a:pt x="0" y="237"/>
                  <a:pt x="0" y="237"/>
                  <a:pt x="0" y="237"/>
                </a:cubicBezTo>
                <a:cubicBezTo>
                  <a:pt x="0" y="323"/>
                  <a:pt x="0" y="323"/>
                  <a:pt x="0" y="323"/>
                </a:cubicBezTo>
                <a:cubicBezTo>
                  <a:pt x="55" y="323"/>
                  <a:pt x="55" y="323"/>
                  <a:pt x="55" y="323"/>
                </a:cubicBezTo>
                <a:cubicBezTo>
                  <a:pt x="61" y="354"/>
                  <a:pt x="73" y="382"/>
                  <a:pt x="90" y="408"/>
                </a:cubicBezTo>
                <a:cubicBezTo>
                  <a:pt x="51" y="447"/>
                  <a:pt x="51" y="447"/>
                  <a:pt x="51" y="447"/>
                </a:cubicBezTo>
                <a:cubicBezTo>
                  <a:pt x="112" y="508"/>
                  <a:pt x="112" y="508"/>
                  <a:pt x="112" y="508"/>
                </a:cubicBezTo>
                <a:cubicBezTo>
                  <a:pt x="152" y="469"/>
                  <a:pt x="152" y="469"/>
                  <a:pt x="152" y="469"/>
                </a:cubicBezTo>
                <a:cubicBezTo>
                  <a:pt x="177" y="486"/>
                  <a:pt x="205" y="498"/>
                  <a:pt x="236" y="504"/>
                </a:cubicBezTo>
                <a:cubicBezTo>
                  <a:pt x="236" y="559"/>
                  <a:pt x="236" y="559"/>
                  <a:pt x="236" y="559"/>
                </a:cubicBezTo>
                <a:cubicBezTo>
                  <a:pt x="323" y="559"/>
                  <a:pt x="323" y="559"/>
                  <a:pt x="323" y="559"/>
                </a:cubicBezTo>
                <a:cubicBezTo>
                  <a:pt x="323" y="504"/>
                  <a:pt x="323" y="504"/>
                  <a:pt x="323" y="504"/>
                </a:cubicBezTo>
                <a:cubicBezTo>
                  <a:pt x="353" y="498"/>
                  <a:pt x="382" y="486"/>
                  <a:pt x="407" y="469"/>
                </a:cubicBezTo>
                <a:cubicBezTo>
                  <a:pt x="446" y="508"/>
                  <a:pt x="446" y="508"/>
                  <a:pt x="446" y="508"/>
                </a:cubicBezTo>
                <a:cubicBezTo>
                  <a:pt x="508" y="447"/>
                  <a:pt x="508" y="447"/>
                  <a:pt x="508" y="447"/>
                </a:cubicBezTo>
                <a:cubicBezTo>
                  <a:pt x="468" y="408"/>
                  <a:pt x="468" y="408"/>
                  <a:pt x="468" y="408"/>
                </a:cubicBezTo>
                <a:cubicBezTo>
                  <a:pt x="485" y="383"/>
                  <a:pt x="497" y="354"/>
                  <a:pt x="503" y="323"/>
                </a:cubicBezTo>
                <a:lnTo>
                  <a:pt x="559" y="323"/>
                </a:lnTo>
                <a:close/>
                <a:moveTo>
                  <a:pt x="279" y="458"/>
                </a:moveTo>
                <a:cubicBezTo>
                  <a:pt x="181" y="458"/>
                  <a:pt x="101" y="378"/>
                  <a:pt x="101" y="280"/>
                </a:cubicBezTo>
                <a:cubicBezTo>
                  <a:pt x="101" y="181"/>
                  <a:pt x="181" y="101"/>
                  <a:pt x="279" y="101"/>
                </a:cubicBezTo>
                <a:cubicBezTo>
                  <a:pt x="378" y="101"/>
                  <a:pt x="458" y="181"/>
                  <a:pt x="458" y="280"/>
                </a:cubicBezTo>
                <a:cubicBezTo>
                  <a:pt x="458" y="378"/>
                  <a:pt x="378" y="458"/>
                  <a:pt x="279" y="458"/>
                </a:cubicBezTo>
                <a:close/>
                <a:moveTo>
                  <a:pt x="279" y="145"/>
                </a:moveTo>
                <a:cubicBezTo>
                  <a:pt x="205" y="145"/>
                  <a:pt x="144" y="205"/>
                  <a:pt x="144" y="280"/>
                </a:cubicBezTo>
                <a:cubicBezTo>
                  <a:pt x="144" y="354"/>
                  <a:pt x="205" y="415"/>
                  <a:pt x="279" y="415"/>
                </a:cubicBezTo>
                <a:cubicBezTo>
                  <a:pt x="354" y="415"/>
                  <a:pt x="414" y="354"/>
                  <a:pt x="414" y="280"/>
                </a:cubicBezTo>
                <a:cubicBezTo>
                  <a:pt x="414" y="205"/>
                  <a:pt x="354" y="145"/>
                  <a:pt x="279" y="145"/>
                </a:cubicBezTo>
                <a:close/>
                <a:moveTo>
                  <a:pt x="279" y="338"/>
                </a:moveTo>
                <a:cubicBezTo>
                  <a:pt x="247" y="338"/>
                  <a:pt x="221" y="312"/>
                  <a:pt x="221" y="280"/>
                </a:cubicBezTo>
                <a:cubicBezTo>
                  <a:pt x="221" y="247"/>
                  <a:pt x="247" y="221"/>
                  <a:pt x="279" y="221"/>
                </a:cubicBezTo>
                <a:cubicBezTo>
                  <a:pt x="312" y="221"/>
                  <a:pt x="338" y="247"/>
                  <a:pt x="338" y="280"/>
                </a:cubicBezTo>
                <a:cubicBezTo>
                  <a:pt x="338" y="312"/>
                  <a:pt x="312" y="338"/>
                  <a:pt x="279" y="338"/>
                </a:cubicBezTo>
                <a:close/>
                <a:moveTo>
                  <a:pt x="800" y="540"/>
                </a:moveTo>
                <a:cubicBezTo>
                  <a:pt x="841" y="532"/>
                  <a:pt x="841" y="532"/>
                  <a:pt x="841" y="532"/>
                </a:cubicBezTo>
                <a:cubicBezTo>
                  <a:pt x="828" y="460"/>
                  <a:pt x="828" y="460"/>
                  <a:pt x="828" y="460"/>
                </a:cubicBezTo>
                <a:cubicBezTo>
                  <a:pt x="787" y="467"/>
                  <a:pt x="787" y="467"/>
                  <a:pt x="787" y="467"/>
                </a:cubicBezTo>
                <a:cubicBezTo>
                  <a:pt x="777" y="447"/>
                  <a:pt x="764" y="431"/>
                  <a:pt x="747" y="419"/>
                </a:cubicBezTo>
                <a:cubicBezTo>
                  <a:pt x="761" y="380"/>
                  <a:pt x="761" y="380"/>
                  <a:pt x="761" y="380"/>
                </a:cubicBezTo>
                <a:cubicBezTo>
                  <a:pt x="692" y="355"/>
                  <a:pt x="692" y="355"/>
                  <a:pt x="692" y="355"/>
                </a:cubicBezTo>
                <a:cubicBezTo>
                  <a:pt x="678" y="394"/>
                  <a:pt x="678" y="394"/>
                  <a:pt x="678" y="394"/>
                </a:cubicBezTo>
                <a:cubicBezTo>
                  <a:pt x="657" y="392"/>
                  <a:pt x="636" y="396"/>
                  <a:pt x="616" y="405"/>
                </a:cubicBezTo>
                <a:cubicBezTo>
                  <a:pt x="590" y="373"/>
                  <a:pt x="590" y="373"/>
                  <a:pt x="590" y="373"/>
                </a:cubicBezTo>
                <a:cubicBezTo>
                  <a:pt x="533" y="420"/>
                  <a:pt x="533" y="420"/>
                  <a:pt x="533" y="420"/>
                </a:cubicBezTo>
                <a:cubicBezTo>
                  <a:pt x="560" y="452"/>
                  <a:pt x="560" y="452"/>
                  <a:pt x="560" y="452"/>
                </a:cubicBezTo>
                <a:cubicBezTo>
                  <a:pt x="548" y="470"/>
                  <a:pt x="541" y="490"/>
                  <a:pt x="539" y="511"/>
                </a:cubicBezTo>
                <a:cubicBezTo>
                  <a:pt x="498" y="518"/>
                  <a:pt x="498" y="518"/>
                  <a:pt x="498" y="518"/>
                </a:cubicBezTo>
                <a:cubicBezTo>
                  <a:pt x="510" y="591"/>
                  <a:pt x="510" y="591"/>
                  <a:pt x="510" y="591"/>
                </a:cubicBezTo>
                <a:cubicBezTo>
                  <a:pt x="551" y="583"/>
                  <a:pt x="551" y="583"/>
                  <a:pt x="551" y="583"/>
                </a:cubicBezTo>
                <a:cubicBezTo>
                  <a:pt x="561" y="603"/>
                  <a:pt x="575" y="619"/>
                  <a:pt x="591" y="631"/>
                </a:cubicBezTo>
                <a:cubicBezTo>
                  <a:pt x="577" y="670"/>
                  <a:pt x="577" y="670"/>
                  <a:pt x="577" y="670"/>
                </a:cubicBezTo>
                <a:cubicBezTo>
                  <a:pt x="647" y="695"/>
                  <a:pt x="647" y="695"/>
                  <a:pt x="647" y="695"/>
                </a:cubicBezTo>
                <a:cubicBezTo>
                  <a:pt x="661" y="656"/>
                  <a:pt x="661" y="656"/>
                  <a:pt x="661" y="656"/>
                </a:cubicBezTo>
                <a:cubicBezTo>
                  <a:pt x="681" y="658"/>
                  <a:pt x="702" y="654"/>
                  <a:pt x="722" y="646"/>
                </a:cubicBezTo>
                <a:cubicBezTo>
                  <a:pt x="749" y="677"/>
                  <a:pt x="749" y="677"/>
                  <a:pt x="749" y="677"/>
                </a:cubicBezTo>
                <a:cubicBezTo>
                  <a:pt x="805" y="630"/>
                  <a:pt x="805" y="630"/>
                  <a:pt x="805" y="630"/>
                </a:cubicBezTo>
                <a:cubicBezTo>
                  <a:pt x="778" y="598"/>
                  <a:pt x="778" y="598"/>
                  <a:pt x="778" y="598"/>
                </a:cubicBezTo>
                <a:cubicBezTo>
                  <a:pt x="790" y="581"/>
                  <a:pt x="797" y="560"/>
                  <a:pt x="800" y="540"/>
                </a:cubicBezTo>
                <a:close/>
                <a:moveTo>
                  <a:pt x="691" y="572"/>
                </a:moveTo>
                <a:cubicBezTo>
                  <a:pt x="665" y="584"/>
                  <a:pt x="634" y="573"/>
                  <a:pt x="622" y="547"/>
                </a:cubicBezTo>
                <a:cubicBezTo>
                  <a:pt x="610" y="521"/>
                  <a:pt x="621" y="490"/>
                  <a:pt x="647" y="478"/>
                </a:cubicBezTo>
                <a:cubicBezTo>
                  <a:pt x="673" y="466"/>
                  <a:pt x="704" y="477"/>
                  <a:pt x="716" y="503"/>
                </a:cubicBezTo>
                <a:cubicBezTo>
                  <a:pt x="728" y="529"/>
                  <a:pt x="717" y="560"/>
                  <a:pt x="691" y="572"/>
                </a:cubicBezTo>
                <a:close/>
              </a:path>
            </a:pathLst>
          </a:custGeom>
          <a:solidFill>
            <a:srgbClr val="465466"/>
          </a:solidFill>
          <a:ln w="9525">
            <a:noFill/>
            <a:round/>
            <a:headEnd/>
            <a:tailEnd/>
          </a:ln>
        </p:spPr>
        <p:txBody>
          <a:bodyPr vert="horz" wrap="square" lIns="86209" tIns="43104" rIns="86209" bIns="43104" numCol="1" anchor="t" anchorCtr="0" compatLnSpc="1">
            <a:prstTxWarp prst="textNoShape">
              <a:avLst/>
            </a:prstTxWarp>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sz="1697" dirty="0"/>
          </a:p>
        </p:txBody>
      </p:sp>
      <p:sp>
        <p:nvSpPr>
          <p:cNvPr id="46" name="Freeform 45"/>
          <p:cNvSpPr>
            <a:spLocks noEditPoints="1"/>
          </p:cNvSpPr>
          <p:nvPr/>
        </p:nvSpPr>
        <p:spPr bwMode="auto">
          <a:xfrm>
            <a:off x="5525431" y="4423999"/>
            <a:ext cx="347354" cy="286394"/>
          </a:xfrm>
          <a:custGeom>
            <a:avLst/>
            <a:gdLst/>
            <a:ahLst/>
            <a:cxnLst>
              <a:cxn ang="0">
                <a:pos x="559" y="237"/>
              </a:cxn>
              <a:cxn ang="0">
                <a:pos x="468" y="152"/>
              </a:cxn>
              <a:cxn ang="0">
                <a:pos x="446" y="52"/>
              </a:cxn>
              <a:cxn ang="0">
                <a:pos x="323" y="56"/>
              </a:cxn>
              <a:cxn ang="0">
                <a:pos x="236" y="0"/>
              </a:cxn>
              <a:cxn ang="0">
                <a:pos x="152" y="91"/>
              </a:cxn>
              <a:cxn ang="0">
                <a:pos x="51" y="113"/>
              </a:cxn>
              <a:cxn ang="0">
                <a:pos x="55" y="237"/>
              </a:cxn>
              <a:cxn ang="0">
                <a:pos x="0" y="323"/>
              </a:cxn>
              <a:cxn ang="0">
                <a:pos x="90" y="408"/>
              </a:cxn>
              <a:cxn ang="0">
                <a:pos x="112" y="508"/>
              </a:cxn>
              <a:cxn ang="0">
                <a:pos x="236" y="504"/>
              </a:cxn>
              <a:cxn ang="0">
                <a:pos x="323" y="559"/>
              </a:cxn>
              <a:cxn ang="0">
                <a:pos x="407" y="469"/>
              </a:cxn>
              <a:cxn ang="0">
                <a:pos x="508" y="447"/>
              </a:cxn>
              <a:cxn ang="0">
                <a:pos x="503" y="323"/>
              </a:cxn>
              <a:cxn ang="0">
                <a:pos x="279" y="458"/>
              </a:cxn>
              <a:cxn ang="0">
                <a:pos x="279" y="101"/>
              </a:cxn>
              <a:cxn ang="0">
                <a:pos x="279" y="458"/>
              </a:cxn>
              <a:cxn ang="0">
                <a:pos x="144" y="280"/>
              </a:cxn>
              <a:cxn ang="0">
                <a:pos x="414" y="280"/>
              </a:cxn>
              <a:cxn ang="0">
                <a:pos x="279" y="338"/>
              </a:cxn>
              <a:cxn ang="0">
                <a:pos x="279" y="221"/>
              </a:cxn>
              <a:cxn ang="0">
                <a:pos x="279" y="338"/>
              </a:cxn>
              <a:cxn ang="0">
                <a:pos x="841" y="532"/>
              </a:cxn>
              <a:cxn ang="0">
                <a:pos x="787" y="467"/>
              </a:cxn>
              <a:cxn ang="0">
                <a:pos x="761" y="380"/>
              </a:cxn>
              <a:cxn ang="0">
                <a:pos x="678" y="394"/>
              </a:cxn>
              <a:cxn ang="0">
                <a:pos x="590" y="373"/>
              </a:cxn>
              <a:cxn ang="0">
                <a:pos x="560" y="452"/>
              </a:cxn>
              <a:cxn ang="0">
                <a:pos x="498" y="518"/>
              </a:cxn>
              <a:cxn ang="0">
                <a:pos x="551" y="583"/>
              </a:cxn>
              <a:cxn ang="0">
                <a:pos x="577" y="670"/>
              </a:cxn>
              <a:cxn ang="0">
                <a:pos x="661" y="656"/>
              </a:cxn>
              <a:cxn ang="0">
                <a:pos x="749" y="677"/>
              </a:cxn>
              <a:cxn ang="0">
                <a:pos x="778" y="598"/>
              </a:cxn>
              <a:cxn ang="0">
                <a:pos x="691" y="572"/>
              </a:cxn>
              <a:cxn ang="0">
                <a:pos x="647" y="478"/>
              </a:cxn>
              <a:cxn ang="0">
                <a:pos x="691" y="572"/>
              </a:cxn>
            </a:cxnLst>
            <a:rect l="0" t="0" r="r" b="b"/>
            <a:pathLst>
              <a:path w="841" h="695">
                <a:moveTo>
                  <a:pt x="559" y="323"/>
                </a:moveTo>
                <a:cubicBezTo>
                  <a:pt x="559" y="237"/>
                  <a:pt x="559" y="237"/>
                  <a:pt x="559" y="237"/>
                </a:cubicBezTo>
                <a:cubicBezTo>
                  <a:pt x="503" y="237"/>
                  <a:pt x="503" y="237"/>
                  <a:pt x="503" y="237"/>
                </a:cubicBezTo>
                <a:cubicBezTo>
                  <a:pt x="497" y="206"/>
                  <a:pt x="485" y="177"/>
                  <a:pt x="468" y="152"/>
                </a:cubicBezTo>
                <a:cubicBezTo>
                  <a:pt x="508" y="113"/>
                  <a:pt x="508" y="113"/>
                  <a:pt x="508" y="113"/>
                </a:cubicBezTo>
                <a:cubicBezTo>
                  <a:pt x="446" y="52"/>
                  <a:pt x="446" y="52"/>
                  <a:pt x="446" y="52"/>
                </a:cubicBezTo>
                <a:cubicBezTo>
                  <a:pt x="407" y="91"/>
                  <a:pt x="407" y="91"/>
                  <a:pt x="407" y="91"/>
                </a:cubicBezTo>
                <a:cubicBezTo>
                  <a:pt x="382" y="74"/>
                  <a:pt x="353" y="62"/>
                  <a:pt x="323" y="56"/>
                </a:cubicBezTo>
                <a:cubicBezTo>
                  <a:pt x="323" y="0"/>
                  <a:pt x="323" y="0"/>
                  <a:pt x="323" y="0"/>
                </a:cubicBezTo>
                <a:cubicBezTo>
                  <a:pt x="236" y="0"/>
                  <a:pt x="236" y="0"/>
                  <a:pt x="236" y="0"/>
                </a:cubicBezTo>
                <a:cubicBezTo>
                  <a:pt x="236" y="56"/>
                  <a:pt x="236" y="56"/>
                  <a:pt x="236" y="56"/>
                </a:cubicBezTo>
                <a:cubicBezTo>
                  <a:pt x="205" y="62"/>
                  <a:pt x="177" y="74"/>
                  <a:pt x="152" y="91"/>
                </a:cubicBezTo>
                <a:cubicBezTo>
                  <a:pt x="112" y="52"/>
                  <a:pt x="112" y="52"/>
                  <a:pt x="112" y="52"/>
                </a:cubicBezTo>
                <a:cubicBezTo>
                  <a:pt x="51" y="113"/>
                  <a:pt x="51" y="113"/>
                  <a:pt x="51" y="113"/>
                </a:cubicBezTo>
                <a:cubicBezTo>
                  <a:pt x="90" y="152"/>
                  <a:pt x="90" y="152"/>
                  <a:pt x="90" y="152"/>
                </a:cubicBezTo>
                <a:cubicBezTo>
                  <a:pt x="73" y="177"/>
                  <a:pt x="61" y="206"/>
                  <a:pt x="55" y="237"/>
                </a:cubicBezTo>
                <a:cubicBezTo>
                  <a:pt x="0" y="237"/>
                  <a:pt x="0" y="237"/>
                  <a:pt x="0" y="237"/>
                </a:cubicBezTo>
                <a:cubicBezTo>
                  <a:pt x="0" y="323"/>
                  <a:pt x="0" y="323"/>
                  <a:pt x="0" y="323"/>
                </a:cubicBezTo>
                <a:cubicBezTo>
                  <a:pt x="55" y="323"/>
                  <a:pt x="55" y="323"/>
                  <a:pt x="55" y="323"/>
                </a:cubicBezTo>
                <a:cubicBezTo>
                  <a:pt x="61" y="354"/>
                  <a:pt x="73" y="382"/>
                  <a:pt x="90" y="408"/>
                </a:cubicBezTo>
                <a:cubicBezTo>
                  <a:pt x="51" y="447"/>
                  <a:pt x="51" y="447"/>
                  <a:pt x="51" y="447"/>
                </a:cubicBezTo>
                <a:cubicBezTo>
                  <a:pt x="112" y="508"/>
                  <a:pt x="112" y="508"/>
                  <a:pt x="112" y="508"/>
                </a:cubicBezTo>
                <a:cubicBezTo>
                  <a:pt x="152" y="469"/>
                  <a:pt x="152" y="469"/>
                  <a:pt x="152" y="469"/>
                </a:cubicBezTo>
                <a:cubicBezTo>
                  <a:pt x="177" y="486"/>
                  <a:pt x="205" y="498"/>
                  <a:pt x="236" y="504"/>
                </a:cubicBezTo>
                <a:cubicBezTo>
                  <a:pt x="236" y="559"/>
                  <a:pt x="236" y="559"/>
                  <a:pt x="236" y="559"/>
                </a:cubicBezTo>
                <a:cubicBezTo>
                  <a:pt x="323" y="559"/>
                  <a:pt x="323" y="559"/>
                  <a:pt x="323" y="559"/>
                </a:cubicBezTo>
                <a:cubicBezTo>
                  <a:pt x="323" y="504"/>
                  <a:pt x="323" y="504"/>
                  <a:pt x="323" y="504"/>
                </a:cubicBezTo>
                <a:cubicBezTo>
                  <a:pt x="353" y="498"/>
                  <a:pt x="382" y="486"/>
                  <a:pt x="407" y="469"/>
                </a:cubicBezTo>
                <a:cubicBezTo>
                  <a:pt x="446" y="508"/>
                  <a:pt x="446" y="508"/>
                  <a:pt x="446" y="508"/>
                </a:cubicBezTo>
                <a:cubicBezTo>
                  <a:pt x="508" y="447"/>
                  <a:pt x="508" y="447"/>
                  <a:pt x="508" y="447"/>
                </a:cubicBezTo>
                <a:cubicBezTo>
                  <a:pt x="468" y="408"/>
                  <a:pt x="468" y="408"/>
                  <a:pt x="468" y="408"/>
                </a:cubicBezTo>
                <a:cubicBezTo>
                  <a:pt x="485" y="383"/>
                  <a:pt x="497" y="354"/>
                  <a:pt x="503" y="323"/>
                </a:cubicBezTo>
                <a:lnTo>
                  <a:pt x="559" y="323"/>
                </a:lnTo>
                <a:close/>
                <a:moveTo>
                  <a:pt x="279" y="458"/>
                </a:moveTo>
                <a:cubicBezTo>
                  <a:pt x="181" y="458"/>
                  <a:pt x="101" y="378"/>
                  <a:pt x="101" y="280"/>
                </a:cubicBezTo>
                <a:cubicBezTo>
                  <a:pt x="101" y="181"/>
                  <a:pt x="181" y="101"/>
                  <a:pt x="279" y="101"/>
                </a:cubicBezTo>
                <a:cubicBezTo>
                  <a:pt x="378" y="101"/>
                  <a:pt x="458" y="181"/>
                  <a:pt x="458" y="280"/>
                </a:cubicBezTo>
                <a:cubicBezTo>
                  <a:pt x="458" y="378"/>
                  <a:pt x="378" y="458"/>
                  <a:pt x="279" y="458"/>
                </a:cubicBezTo>
                <a:close/>
                <a:moveTo>
                  <a:pt x="279" y="145"/>
                </a:moveTo>
                <a:cubicBezTo>
                  <a:pt x="205" y="145"/>
                  <a:pt x="144" y="205"/>
                  <a:pt x="144" y="280"/>
                </a:cubicBezTo>
                <a:cubicBezTo>
                  <a:pt x="144" y="354"/>
                  <a:pt x="205" y="415"/>
                  <a:pt x="279" y="415"/>
                </a:cubicBezTo>
                <a:cubicBezTo>
                  <a:pt x="354" y="415"/>
                  <a:pt x="414" y="354"/>
                  <a:pt x="414" y="280"/>
                </a:cubicBezTo>
                <a:cubicBezTo>
                  <a:pt x="414" y="205"/>
                  <a:pt x="354" y="145"/>
                  <a:pt x="279" y="145"/>
                </a:cubicBezTo>
                <a:close/>
                <a:moveTo>
                  <a:pt x="279" y="338"/>
                </a:moveTo>
                <a:cubicBezTo>
                  <a:pt x="247" y="338"/>
                  <a:pt x="221" y="312"/>
                  <a:pt x="221" y="280"/>
                </a:cubicBezTo>
                <a:cubicBezTo>
                  <a:pt x="221" y="247"/>
                  <a:pt x="247" y="221"/>
                  <a:pt x="279" y="221"/>
                </a:cubicBezTo>
                <a:cubicBezTo>
                  <a:pt x="312" y="221"/>
                  <a:pt x="338" y="247"/>
                  <a:pt x="338" y="280"/>
                </a:cubicBezTo>
                <a:cubicBezTo>
                  <a:pt x="338" y="312"/>
                  <a:pt x="312" y="338"/>
                  <a:pt x="279" y="338"/>
                </a:cubicBezTo>
                <a:close/>
                <a:moveTo>
                  <a:pt x="800" y="540"/>
                </a:moveTo>
                <a:cubicBezTo>
                  <a:pt x="841" y="532"/>
                  <a:pt x="841" y="532"/>
                  <a:pt x="841" y="532"/>
                </a:cubicBezTo>
                <a:cubicBezTo>
                  <a:pt x="828" y="460"/>
                  <a:pt x="828" y="460"/>
                  <a:pt x="828" y="460"/>
                </a:cubicBezTo>
                <a:cubicBezTo>
                  <a:pt x="787" y="467"/>
                  <a:pt x="787" y="467"/>
                  <a:pt x="787" y="467"/>
                </a:cubicBezTo>
                <a:cubicBezTo>
                  <a:pt x="777" y="447"/>
                  <a:pt x="764" y="431"/>
                  <a:pt x="747" y="419"/>
                </a:cubicBezTo>
                <a:cubicBezTo>
                  <a:pt x="761" y="380"/>
                  <a:pt x="761" y="380"/>
                  <a:pt x="761" y="380"/>
                </a:cubicBezTo>
                <a:cubicBezTo>
                  <a:pt x="692" y="355"/>
                  <a:pt x="692" y="355"/>
                  <a:pt x="692" y="355"/>
                </a:cubicBezTo>
                <a:cubicBezTo>
                  <a:pt x="678" y="394"/>
                  <a:pt x="678" y="394"/>
                  <a:pt x="678" y="394"/>
                </a:cubicBezTo>
                <a:cubicBezTo>
                  <a:pt x="657" y="392"/>
                  <a:pt x="636" y="396"/>
                  <a:pt x="616" y="405"/>
                </a:cubicBezTo>
                <a:cubicBezTo>
                  <a:pt x="590" y="373"/>
                  <a:pt x="590" y="373"/>
                  <a:pt x="590" y="373"/>
                </a:cubicBezTo>
                <a:cubicBezTo>
                  <a:pt x="533" y="420"/>
                  <a:pt x="533" y="420"/>
                  <a:pt x="533" y="420"/>
                </a:cubicBezTo>
                <a:cubicBezTo>
                  <a:pt x="560" y="452"/>
                  <a:pt x="560" y="452"/>
                  <a:pt x="560" y="452"/>
                </a:cubicBezTo>
                <a:cubicBezTo>
                  <a:pt x="548" y="470"/>
                  <a:pt x="541" y="490"/>
                  <a:pt x="539" y="511"/>
                </a:cubicBezTo>
                <a:cubicBezTo>
                  <a:pt x="498" y="518"/>
                  <a:pt x="498" y="518"/>
                  <a:pt x="498" y="518"/>
                </a:cubicBezTo>
                <a:cubicBezTo>
                  <a:pt x="510" y="591"/>
                  <a:pt x="510" y="591"/>
                  <a:pt x="510" y="591"/>
                </a:cubicBezTo>
                <a:cubicBezTo>
                  <a:pt x="551" y="583"/>
                  <a:pt x="551" y="583"/>
                  <a:pt x="551" y="583"/>
                </a:cubicBezTo>
                <a:cubicBezTo>
                  <a:pt x="561" y="603"/>
                  <a:pt x="575" y="619"/>
                  <a:pt x="591" y="631"/>
                </a:cubicBezTo>
                <a:cubicBezTo>
                  <a:pt x="577" y="670"/>
                  <a:pt x="577" y="670"/>
                  <a:pt x="577" y="670"/>
                </a:cubicBezTo>
                <a:cubicBezTo>
                  <a:pt x="647" y="695"/>
                  <a:pt x="647" y="695"/>
                  <a:pt x="647" y="695"/>
                </a:cubicBezTo>
                <a:cubicBezTo>
                  <a:pt x="661" y="656"/>
                  <a:pt x="661" y="656"/>
                  <a:pt x="661" y="656"/>
                </a:cubicBezTo>
                <a:cubicBezTo>
                  <a:pt x="681" y="658"/>
                  <a:pt x="702" y="654"/>
                  <a:pt x="722" y="646"/>
                </a:cubicBezTo>
                <a:cubicBezTo>
                  <a:pt x="749" y="677"/>
                  <a:pt x="749" y="677"/>
                  <a:pt x="749" y="677"/>
                </a:cubicBezTo>
                <a:cubicBezTo>
                  <a:pt x="805" y="630"/>
                  <a:pt x="805" y="630"/>
                  <a:pt x="805" y="630"/>
                </a:cubicBezTo>
                <a:cubicBezTo>
                  <a:pt x="778" y="598"/>
                  <a:pt x="778" y="598"/>
                  <a:pt x="778" y="598"/>
                </a:cubicBezTo>
                <a:cubicBezTo>
                  <a:pt x="790" y="581"/>
                  <a:pt x="797" y="560"/>
                  <a:pt x="800" y="540"/>
                </a:cubicBezTo>
                <a:close/>
                <a:moveTo>
                  <a:pt x="691" y="572"/>
                </a:moveTo>
                <a:cubicBezTo>
                  <a:pt x="665" y="584"/>
                  <a:pt x="634" y="573"/>
                  <a:pt x="622" y="547"/>
                </a:cubicBezTo>
                <a:cubicBezTo>
                  <a:pt x="610" y="521"/>
                  <a:pt x="621" y="490"/>
                  <a:pt x="647" y="478"/>
                </a:cubicBezTo>
                <a:cubicBezTo>
                  <a:pt x="673" y="466"/>
                  <a:pt x="704" y="477"/>
                  <a:pt x="716" y="503"/>
                </a:cubicBezTo>
                <a:cubicBezTo>
                  <a:pt x="728" y="529"/>
                  <a:pt x="717" y="560"/>
                  <a:pt x="691" y="572"/>
                </a:cubicBezTo>
                <a:close/>
              </a:path>
            </a:pathLst>
          </a:custGeom>
          <a:solidFill>
            <a:srgbClr val="465466"/>
          </a:solidFill>
          <a:ln w="9525">
            <a:noFill/>
            <a:round/>
            <a:headEnd/>
            <a:tailEnd/>
          </a:ln>
        </p:spPr>
        <p:txBody>
          <a:bodyPr vert="horz" wrap="square" lIns="86209" tIns="43104" rIns="86209" bIns="43104" numCol="1" anchor="t" anchorCtr="0" compatLnSpc="1">
            <a:prstTxWarp prst="textNoShape">
              <a:avLst/>
            </a:prstTxWarp>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sz="1697" dirty="0"/>
          </a:p>
        </p:txBody>
      </p:sp>
      <p:sp>
        <p:nvSpPr>
          <p:cNvPr id="6" name="Line Callout 2 5"/>
          <p:cNvSpPr/>
          <p:nvPr/>
        </p:nvSpPr>
        <p:spPr>
          <a:xfrm>
            <a:off x="3628444" y="2430525"/>
            <a:ext cx="1398186" cy="819169"/>
          </a:xfrm>
          <a:prstGeom prst="borderCallout2">
            <a:avLst>
              <a:gd name="adj1" fmla="val 111974"/>
              <a:gd name="adj2" fmla="val 46166"/>
              <a:gd name="adj3" fmla="val 122960"/>
              <a:gd name="adj4" fmla="val 25669"/>
              <a:gd name="adj5" fmla="val 161370"/>
              <a:gd name="adj6" fmla="val 13953"/>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b="0" dirty="0" smtClean="0"/>
              <a:t>Common vocabulary - Standards</a:t>
            </a:r>
            <a:endParaRPr lang="en-GB" sz="1600" b="0" dirty="0"/>
          </a:p>
        </p:txBody>
      </p:sp>
      <p:grpSp>
        <p:nvGrpSpPr>
          <p:cNvPr id="14" name="Group 13"/>
          <p:cNvGrpSpPr/>
          <p:nvPr/>
        </p:nvGrpSpPr>
        <p:grpSpPr>
          <a:xfrm>
            <a:off x="403449" y="4918586"/>
            <a:ext cx="1296876" cy="1174710"/>
            <a:chOff x="7204478" y="1084664"/>
            <a:chExt cx="1296876" cy="1174710"/>
          </a:xfrm>
        </p:grpSpPr>
        <p:grpSp>
          <p:nvGrpSpPr>
            <p:cNvPr id="77" name="Group 76"/>
            <p:cNvGrpSpPr/>
            <p:nvPr/>
          </p:nvGrpSpPr>
          <p:grpSpPr>
            <a:xfrm>
              <a:off x="7204478" y="1084664"/>
              <a:ext cx="1296876" cy="1174710"/>
              <a:chOff x="4806171" y="1803138"/>
              <a:chExt cx="1584176" cy="1584176"/>
            </a:xfrm>
          </p:grpSpPr>
          <p:sp>
            <p:nvSpPr>
              <p:cNvPr id="80" name="Teardrop 79"/>
              <p:cNvSpPr/>
              <p:nvPr/>
            </p:nvSpPr>
            <p:spPr bwMode="ltGray">
              <a:xfrm rot="5400000">
                <a:off x="4806171" y="1803138"/>
                <a:ext cx="1584176" cy="1584176"/>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82" name="Oval 81"/>
              <p:cNvSpPr/>
              <p:nvPr/>
            </p:nvSpPr>
            <p:spPr bwMode="ltGray">
              <a:xfrm>
                <a:off x="6066780" y="3080305"/>
                <a:ext cx="216024" cy="216024"/>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83" name="TextBox 82"/>
              <p:cNvSpPr txBox="1"/>
              <p:nvPr/>
            </p:nvSpPr>
            <p:spPr>
              <a:xfrm>
                <a:off x="5012787" y="2218159"/>
                <a:ext cx="1198009" cy="770384"/>
              </a:xfrm>
              <a:prstGeom prst="rect">
                <a:avLst/>
              </a:prstGeom>
              <a:noFill/>
            </p:spPr>
            <p:txBody>
              <a:bodyPr wrap="square" lIns="0" tIns="0" rIns="0" bIns="0" rtlCol="0">
                <a:noAutofit/>
              </a:bodyPr>
              <a:lstStyle/>
              <a:p>
                <a:pPr>
                  <a:spcAft>
                    <a:spcPts val="900"/>
                  </a:spcAft>
                </a:pPr>
                <a:r>
                  <a:rPr lang="en-GB" sz="1000" b="0" dirty="0" smtClean="0">
                    <a:solidFill>
                      <a:schemeClr val="bg1"/>
                    </a:solidFill>
                    <a:latin typeface="+mn-lt"/>
                  </a:rPr>
                  <a:t>Public Service Description Editor</a:t>
                </a:r>
              </a:p>
            </p:txBody>
          </p:sp>
        </p:grpSp>
        <p:sp>
          <p:nvSpPr>
            <p:cNvPr id="52" name="Freeform 1329"/>
            <p:cNvSpPr>
              <a:spLocks noEditPoints="1"/>
            </p:cNvSpPr>
            <p:nvPr/>
          </p:nvSpPr>
          <p:spPr bwMode="auto">
            <a:xfrm>
              <a:off x="7884368" y="1806530"/>
              <a:ext cx="303828" cy="356212"/>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endParaRPr lang="en-US" sz="1697"/>
            </a:p>
          </p:txBody>
        </p:sp>
      </p:grpSp>
      <p:grpSp>
        <p:nvGrpSpPr>
          <p:cNvPr id="13" name="Group 12"/>
          <p:cNvGrpSpPr/>
          <p:nvPr/>
        </p:nvGrpSpPr>
        <p:grpSpPr>
          <a:xfrm>
            <a:off x="407561" y="2592352"/>
            <a:ext cx="1296876" cy="1174710"/>
            <a:chOff x="5174741" y="1331152"/>
            <a:chExt cx="1209005" cy="1038430"/>
          </a:xfrm>
        </p:grpSpPr>
        <p:grpSp>
          <p:nvGrpSpPr>
            <p:cNvPr id="54" name="Group 53"/>
            <p:cNvGrpSpPr/>
            <p:nvPr/>
          </p:nvGrpSpPr>
          <p:grpSpPr>
            <a:xfrm>
              <a:off x="5174741" y="1331152"/>
              <a:ext cx="1209005" cy="1038430"/>
              <a:chOff x="4806172" y="1803138"/>
              <a:chExt cx="1584176" cy="1584176"/>
            </a:xfrm>
          </p:grpSpPr>
          <p:sp>
            <p:nvSpPr>
              <p:cNvPr id="58" name="Teardrop 57"/>
              <p:cNvSpPr/>
              <p:nvPr/>
            </p:nvSpPr>
            <p:spPr bwMode="ltGray">
              <a:xfrm rot="5400000">
                <a:off x="4806172" y="1803138"/>
                <a:ext cx="1584176" cy="1584176"/>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72" name="Oval 71"/>
              <p:cNvSpPr/>
              <p:nvPr/>
            </p:nvSpPr>
            <p:spPr bwMode="ltGray">
              <a:xfrm>
                <a:off x="6066780" y="3080305"/>
                <a:ext cx="216024" cy="216024"/>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75" name="TextBox 74"/>
              <p:cNvSpPr txBox="1"/>
              <p:nvPr/>
            </p:nvSpPr>
            <p:spPr>
              <a:xfrm>
                <a:off x="5012787" y="2218158"/>
                <a:ext cx="1198009" cy="394487"/>
              </a:xfrm>
              <a:prstGeom prst="rect">
                <a:avLst/>
              </a:prstGeom>
              <a:noFill/>
            </p:spPr>
            <p:txBody>
              <a:bodyPr wrap="square" lIns="0" tIns="0" rIns="0" bIns="0" rtlCol="0">
                <a:noAutofit/>
              </a:bodyPr>
              <a:lstStyle/>
              <a:p>
                <a:pPr>
                  <a:spcAft>
                    <a:spcPts val="900"/>
                  </a:spcAft>
                </a:pPr>
                <a:r>
                  <a:rPr lang="en-GB" sz="1000" b="0" dirty="0" smtClean="0">
                    <a:solidFill>
                      <a:schemeClr val="bg1"/>
                    </a:solidFill>
                    <a:latin typeface="+mn-lt"/>
                  </a:rPr>
                  <a:t>CPSV-AP Mapping Tool</a:t>
                </a:r>
              </a:p>
            </p:txBody>
          </p:sp>
        </p:grpSp>
        <p:sp>
          <p:nvSpPr>
            <p:cNvPr id="51" name="Freeform 273"/>
            <p:cNvSpPr>
              <a:spLocks noEditPoints="1"/>
            </p:cNvSpPr>
            <p:nvPr/>
          </p:nvSpPr>
          <p:spPr bwMode="auto">
            <a:xfrm>
              <a:off x="5657868" y="1897207"/>
              <a:ext cx="433937" cy="360535"/>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endParaRPr lang="en-US" sz="1697"/>
            </a:p>
          </p:txBody>
        </p:sp>
      </p:grpSp>
      <p:grpSp>
        <p:nvGrpSpPr>
          <p:cNvPr id="15" name="Group 14"/>
          <p:cNvGrpSpPr/>
          <p:nvPr/>
        </p:nvGrpSpPr>
        <p:grpSpPr>
          <a:xfrm>
            <a:off x="7346159" y="2587822"/>
            <a:ext cx="1296876" cy="1174710"/>
            <a:chOff x="5568785" y="713715"/>
            <a:chExt cx="1296876" cy="1174710"/>
          </a:xfrm>
        </p:grpSpPr>
        <p:grpSp>
          <p:nvGrpSpPr>
            <p:cNvPr id="85" name="Group 84"/>
            <p:cNvGrpSpPr/>
            <p:nvPr/>
          </p:nvGrpSpPr>
          <p:grpSpPr>
            <a:xfrm>
              <a:off x="5568785" y="713715"/>
              <a:ext cx="1296876" cy="1174710"/>
              <a:chOff x="4806172" y="1803138"/>
              <a:chExt cx="1584176" cy="1584176"/>
            </a:xfrm>
          </p:grpSpPr>
          <p:sp>
            <p:nvSpPr>
              <p:cNvPr id="89" name="Teardrop 88"/>
              <p:cNvSpPr/>
              <p:nvPr/>
            </p:nvSpPr>
            <p:spPr bwMode="ltGray">
              <a:xfrm rot="5400000">
                <a:off x="4806172" y="1803138"/>
                <a:ext cx="1584176" cy="1584176"/>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0" name="Oval 89"/>
              <p:cNvSpPr/>
              <p:nvPr/>
            </p:nvSpPr>
            <p:spPr bwMode="ltGray">
              <a:xfrm>
                <a:off x="6066780" y="3080305"/>
                <a:ext cx="216024" cy="216024"/>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1" name="TextBox 90"/>
              <p:cNvSpPr txBox="1"/>
              <p:nvPr/>
            </p:nvSpPr>
            <p:spPr>
              <a:xfrm>
                <a:off x="5012787" y="2218158"/>
                <a:ext cx="1198009" cy="394487"/>
              </a:xfrm>
              <a:prstGeom prst="rect">
                <a:avLst/>
              </a:prstGeom>
              <a:noFill/>
            </p:spPr>
            <p:txBody>
              <a:bodyPr wrap="square" lIns="0" tIns="0" rIns="0" bIns="0" rtlCol="0">
                <a:noAutofit/>
              </a:bodyPr>
              <a:lstStyle/>
              <a:p>
                <a:pPr>
                  <a:spcAft>
                    <a:spcPts val="900"/>
                  </a:spcAft>
                </a:pPr>
                <a:r>
                  <a:rPr lang="en-GB" sz="1000" b="0" dirty="0" smtClean="0">
                    <a:solidFill>
                      <a:schemeClr val="bg1"/>
                    </a:solidFill>
                    <a:latin typeface="+mn-lt"/>
                  </a:rPr>
                  <a:t>CPSV-AP Data Validator</a:t>
                </a:r>
              </a:p>
            </p:txBody>
          </p:sp>
        </p:grpSp>
        <p:sp>
          <p:nvSpPr>
            <p:cNvPr id="53" name="Freeform 3051"/>
            <p:cNvSpPr>
              <a:spLocks noEditPoints="1"/>
            </p:cNvSpPr>
            <p:nvPr/>
          </p:nvSpPr>
          <p:spPr bwMode="auto">
            <a:xfrm>
              <a:off x="6212450" y="1400502"/>
              <a:ext cx="300284" cy="345869"/>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endParaRPr lang="en-US" sz="1697"/>
            </a:p>
          </p:txBody>
        </p:sp>
      </p:grpSp>
      <p:grpSp>
        <p:nvGrpSpPr>
          <p:cNvPr id="17" name="Group 16"/>
          <p:cNvGrpSpPr/>
          <p:nvPr/>
        </p:nvGrpSpPr>
        <p:grpSpPr>
          <a:xfrm>
            <a:off x="7346159" y="5068488"/>
            <a:ext cx="1296876" cy="1174710"/>
            <a:chOff x="6260631" y="4689970"/>
            <a:chExt cx="1296876" cy="1174710"/>
          </a:xfrm>
        </p:grpSpPr>
        <p:grpSp>
          <p:nvGrpSpPr>
            <p:cNvPr id="93" name="Group 92"/>
            <p:cNvGrpSpPr/>
            <p:nvPr/>
          </p:nvGrpSpPr>
          <p:grpSpPr>
            <a:xfrm>
              <a:off x="6260631" y="4689970"/>
              <a:ext cx="1296876" cy="1174710"/>
              <a:chOff x="4806172" y="1803138"/>
              <a:chExt cx="1584176" cy="1584176"/>
            </a:xfrm>
          </p:grpSpPr>
          <p:sp>
            <p:nvSpPr>
              <p:cNvPr id="95" name="Teardrop 94"/>
              <p:cNvSpPr/>
              <p:nvPr/>
            </p:nvSpPr>
            <p:spPr bwMode="ltGray">
              <a:xfrm rot="5400000">
                <a:off x="4806172" y="1803138"/>
                <a:ext cx="1584176" cy="1584176"/>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6" name="Oval 95"/>
              <p:cNvSpPr/>
              <p:nvPr/>
            </p:nvSpPr>
            <p:spPr bwMode="ltGray">
              <a:xfrm>
                <a:off x="6066780" y="3080305"/>
                <a:ext cx="216024" cy="216024"/>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7" name="TextBox 96"/>
              <p:cNvSpPr txBox="1"/>
              <p:nvPr/>
            </p:nvSpPr>
            <p:spPr>
              <a:xfrm>
                <a:off x="5012787" y="2218158"/>
                <a:ext cx="1198009" cy="394487"/>
              </a:xfrm>
              <a:prstGeom prst="rect">
                <a:avLst/>
              </a:prstGeom>
              <a:noFill/>
            </p:spPr>
            <p:txBody>
              <a:bodyPr wrap="square" lIns="0" tIns="0" rIns="0" bIns="0" rtlCol="0">
                <a:noAutofit/>
              </a:bodyPr>
              <a:lstStyle/>
              <a:p>
                <a:pPr>
                  <a:spcAft>
                    <a:spcPts val="900"/>
                  </a:spcAft>
                </a:pPr>
                <a:r>
                  <a:rPr lang="en-GB" sz="1000" b="0" dirty="0" smtClean="0">
                    <a:solidFill>
                      <a:schemeClr val="bg1"/>
                    </a:solidFill>
                    <a:latin typeface="+mn-lt"/>
                  </a:rPr>
                  <a:t>Public Service Description Harvester</a:t>
                </a:r>
              </a:p>
            </p:txBody>
          </p:sp>
        </p:grpSp>
        <p:sp>
          <p:nvSpPr>
            <p:cNvPr id="98" name="Freeform 97"/>
            <p:cNvSpPr>
              <a:spLocks noEditPoints="1"/>
            </p:cNvSpPr>
            <p:nvPr/>
          </p:nvSpPr>
          <p:spPr bwMode="auto">
            <a:xfrm>
              <a:off x="6869527" y="5485216"/>
              <a:ext cx="347354" cy="286394"/>
            </a:xfrm>
            <a:custGeom>
              <a:avLst/>
              <a:gdLst/>
              <a:ahLst/>
              <a:cxnLst>
                <a:cxn ang="0">
                  <a:pos x="559" y="237"/>
                </a:cxn>
                <a:cxn ang="0">
                  <a:pos x="468" y="152"/>
                </a:cxn>
                <a:cxn ang="0">
                  <a:pos x="446" y="52"/>
                </a:cxn>
                <a:cxn ang="0">
                  <a:pos x="323" y="56"/>
                </a:cxn>
                <a:cxn ang="0">
                  <a:pos x="236" y="0"/>
                </a:cxn>
                <a:cxn ang="0">
                  <a:pos x="152" y="91"/>
                </a:cxn>
                <a:cxn ang="0">
                  <a:pos x="51" y="113"/>
                </a:cxn>
                <a:cxn ang="0">
                  <a:pos x="55" y="237"/>
                </a:cxn>
                <a:cxn ang="0">
                  <a:pos x="0" y="323"/>
                </a:cxn>
                <a:cxn ang="0">
                  <a:pos x="90" y="408"/>
                </a:cxn>
                <a:cxn ang="0">
                  <a:pos x="112" y="508"/>
                </a:cxn>
                <a:cxn ang="0">
                  <a:pos x="236" y="504"/>
                </a:cxn>
                <a:cxn ang="0">
                  <a:pos x="323" y="559"/>
                </a:cxn>
                <a:cxn ang="0">
                  <a:pos x="407" y="469"/>
                </a:cxn>
                <a:cxn ang="0">
                  <a:pos x="508" y="447"/>
                </a:cxn>
                <a:cxn ang="0">
                  <a:pos x="503" y="323"/>
                </a:cxn>
                <a:cxn ang="0">
                  <a:pos x="279" y="458"/>
                </a:cxn>
                <a:cxn ang="0">
                  <a:pos x="279" y="101"/>
                </a:cxn>
                <a:cxn ang="0">
                  <a:pos x="279" y="458"/>
                </a:cxn>
                <a:cxn ang="0">
                  <a:pos x="144" y="280"/>
                </a:cxn>
                <a:cxn ang="0">
                  <a:pos x="414" y="280"/>
                </a:cxn>
                <a:cxn ang="0">
                  <a:pos x="279" y="338"/>
                </a:cxn>
                <a:cxn ang="0">
                  <a:pos x="279" y="221"/>
                </a:cxn>
                <a:cxn ang="0">
                  <a:pos x="279" y="338"/>
                </a:cxn>
                <a:cxn ang="0">
                  <a:pos x="841" y="532"/>
                </a:cxn>
                <a:cxn ang="0">
                  <a:pos x="787" y="467"/>
                </a:cxn>
                <a:cxn ang="0">
                  <a:pos x="761" y="380"/>
                </a:cxn>
                <a:cxn ang="0">
                  <a:pos x="678" y="394"/>
                </a:cxn>
                <a:cxn ang="0">
                  <a:pos x="590" y="373"/>
                </a:cxn>
                <a:cxn ang="0">
                  <a:pos x="560" y="452"/>
                </a:cxn>
                <a:cxn ang="0">
                  <a:pos x="498" y="518"/>
                </a:cxn>
                <a:cxn ang="0">
                  <a:pos x="551" y="583"/>
                </a:cxn>
                <a:cxn ang="0">
                  <a:pos x="577" y="670"/>
                </a:cxn>
                <a:cxn ang="0">
                  <a:pos x="661" y="656"/>
                </a:cxn>
                <a:cxn ang="0">
                  <a:pos x="749" y="677"/>
                </a:cxn>
                <a:cxn ang="0">
                  <a:pos x="778" y="598"/>
                </a:cxn>
                <a:cxn ang="0">
                  <a:pos x="691" y="572"/>
                </a:cxn>
                <a:cxn ang="0">
                  <a:pos x="647" y="478"/>
                </a:cxn>
                <a:cxn ang="0">
                  <a:pos x="691" y="572"/>
                </a:cxn>
              </a:cxnLst>
              <a:rect l="0" t="0" r="r" b="b"/>
              <a:pathLst>
                <a:path w="841" h="695">
                  <a:moveTo>
                    <a:pt x="559" y="323"/>
                  </a:moveTo>
                  <a:cubicBezTo>
                    <a:pt x="559" y="237"/>
                    <a:pt x="559" y="237"/>
                    <a:pt x="559" y="237"/>
                  </a:cubicBezTo>
                  <a:cubicBezTo>
                    <a:pt x="503" y="237"/>
                    <a:pt x="503" y="237"/>
                    <a:pt x="503" y="237"/>
                  </a:cubicBezTo>
                  <a:cubicBezTo>
                    <a:pt x="497" y="206"/>
                    <a:pt x="485" y="177"/>
                    <a:pt x="468" y="152"/>
                  </a:cubicBezTo>
                  <a:cubicBezTo>
                    <a:pt x="508" y="113"/>
                    <a:pt x="508" y="113"/>
                    <a:pt x="508" y="113"/>
                  </a:cubicBezTo>
                  <a:cubicBezTo>
                    <a:pt x="446" y="52"/>
                    <a:pt x="446" y="52"/>
                    <a:pt x="446" y="52"/>
                  </a:cubicBezTo>
                  <a:cubicBezTo>
                    <a:pt x="407" y="91"/>
                    <a:pt x="407" y="91"/>
                    <a:pt x="407" y="91"/>
                  </a:cubicBezTo>
                  <a:cubicBezTo>
                    <a:pt x="382" y="74"/>
                    <a:pt x="353" y="62"/>
                    <a:pt x="323" y="56"/>
                  </a:cubicBezTo>
                  <a:cubicBezTo>
                    <a:pt x="323" y="0"/>
                    <a:pt x="323" y="0"/>
                    <a:pt x="323" y="0"/>
                  </a:cubicBezTo>
                  <a:cubicBezTo>
                    <a:pt x="236" y="0"/>
                    <a:pt x="236" y="0"/>
                    <a:pt x="236" y="0"/>
                  </a:cubicBezTo>
                  <a:cubicBezTo>
                    <a:pt x="236" y="56"/>
                    <a:pt x="236" y="56"/>
                    <a:pt x="236" y="56"/>
                  </a:cubicBezTo>
                  <a:cubicBezTo>
                    <a:pt x="205" y="62"/>
                    <a:pt x="177" y="74"/>
                    <a:pt x="152" y="91"/>
                  </a:cubicBezTo>
                  <a:cubicBezTo>
                    <a:pt x="112" y="52"/>
                    <a:pt x="112" y="52"/>
                    <a:pt x="112" y="52"/>
                  </a:cubicBezTo>
                  <a:cubicBezTo>
                    <a:pt x="51" y="113"/>
                    <a:pt x="51" y="113"/>
                    <a:pt x="51" y="113"/>
                  </a:cubicBezTo>
                  <a:cubicBezTo>
                    <a:pt x="90" y="152"/>
                    <a:pt x="90" y="152"/>
                    <a:pt x="90" y="152"/>
                  </a:cubicBezTo>
                  <a:cubicBezTo>
                    <a:pt x="73" y="177"/>
                    <a:pt x="61" y="206"/>
                    <a:pt x="55" y="237"/>
                  </a:cubicBezTo>
                  <a:cubicBezTo>
                    <a:pt x="0" y="237"/>
                    <a:pt x="0" y="237"/>
                    <a:pt x="0" y="237"/>
                  </a:cubicBezTo>
                  <a:cubicBezTo>
                    <a:pt x="0" y="323"/>
                    <a:pt x="0" y="323"/>
                    <a:pt x="0" y="323"/>
                  </a:cubicBezTo>
                  <a:cubicBezTo>
                    <a:pt x="55" y="323"/>
                    <a:pt x="55" y="323"/>
                    <a:pt x="55" y="323"/>
                  </a:cubicBezTo>
                  <a:cubicBezTo>
                    <a:pt x="61" y="354"/>
                    <a:pt x="73" y="382"/>
                    <a:pt x="90" y="408"/>
                  </a:cubicBezTo>
                  <a:cubicBezTo>
                    <a:pt x="51" y="447"/>
                    <a:pt x="51" y="447"/>
                    <a:pt x="51" y="447"/>
                  </a:cubicBezTo>
                  <a:cubicBezTo>
                    <a:pt x="112" y="508"/>
                    <a:pt x="112" y="508"/>
                    <a:pt x="112" y="508"/>
                  </a:cubicBezTo>
                  <a:cubicBezTo>
                    <a:pt x="152" y="469"/>
                    <a:pt x="152" y="469"/>
                    <a:pt x="152" y="469"/>
                  </a:cubicBezTo>
                  <a:cubicBezTo>
                    <a:pt x="177" y="486"/>
                    <a:pt x="205" y="498"/>
                    <a:pt x="236" y="504"/>
                  </a:cubicBezTo>
                  <a:cubicBezTo>
                    <a:pt x="236" y="559"/>
                    <a:pt x="236" y="559"/>
                    <a:pt x="236" y="559"/>
                  </a:cubicBezTo>
                  <a:cubicBezTo>
                    <a:pt x="323" y="559"/>
                    <a:pt x="323" y="559"/>
                    <a:pt x="323" y="559"/>
                  </a:cubicBezTo>
                  <a:cubicBezTo>
                    <a:pt x="323" y="504"/>
                    <a:pt x="323" y="504"/>
                    <a:pt x="323" y="504"/>
                  </a:cubicBezTo>
                  <a:cubicBezTo>
                    <a:pt x="353" y="498"/>
                    <a:pt x="382" y="486"/>
                    <a:pt x="407" y="469"/>
                  </a:cubicBezTo>
                  <a:cubicBezTo>
                    <a:pt x="446" y="508"/>
                    <a:pt x="446" y="508"/>
                    <a:pt x="446" y="508"/>
                  </a:cubicBezTo>
                  <a:cubicBezTo>
                    <a:pt x="508" y="447"/>
                    <a:pt x="508" y="447"/>
                    <a:pt x="508" y="447"/>
                  </a:cubicBezTo>
                  <a:cubicBezTo>
                    <a:pt x="468" y="408"/>
                    <a:pt x="468" y="408"/>
                    <a:pt x="468" y="408"/>
                  </a:cubicBezTo>
                  <a:cubicBezTo>
                    <a:pt x="485" y="383"/>
                    <a:pt x="497" y="354"/>
                    <a:pt x="503" y="323"/>
                  </a:cubicBezTo>
                  <a:lnTo>
                    <a:pt x="559" y="323"/>
                  </a:lnTo>
                  <a:close/>
                  <a:moveTo>
                    <a:pt x="279" y="458"/>
                  </a:moveTo>
                  <a:cubicBezTo>
                    <a:pt x="181" y="458"/>
                    <a:pt x="101" y="378"/>
                    <a:pt x="101" y="280"/>
                  </a:cubicBezTo>
                  <a:cubicBezTo>
                    <a:pt x="101" y="181"/>
                    <a:pt x="181" y="101"/>
                    <a:pt x="279" y="101"/>
                  </a:cubicBezTo>
                  <a:cubicBezTo>
                    <a:pt x="378" y="101"/>
                    <a:pt x="458" y="181"/>
                    <a:pt x="458" y="280"/>
                  </a:cubicBezTo>
                  <a:cubicBezTo>
                    <a:pt x="458" y="378"/>
                    <a:pt x="378" y="458"/>
                    <a:pt x="279" y="458"/>
                  </a:cubicBezTo>
                  <a:close/>
                  <a:moveTo>
                    <a:pt x="279" y="145"/>
                  </a:moveTo>
                  <a:cubicBezTo>
                    <a:pt x="205" y="145"/>
                    <a:pt x="144" y="205"/>
                    <a:pt x="144" y="280"/>
                  </a:cubicBezTo>
                  <a:cubicBezTo>
                    <a:pt x="144" y="354"/>
                    <a:pt x="205" y="415"/>
                    <a:pt x="279" y="415"/>
                  </a:cubicBezTo>
                  <a:cubicBezTo>
                    <a:pt x="354" y="415"/>
                    <a:pt x="414" y="354"/>
                    <a:pt x="414" y="280"/>
                  </a:cubicBezTo>
                  <a:cubicBezTo>
                    <a:pt x="414" y="205"/>
                    <a:pt x="354" y="145"/>
                    <a:pt x="279" y="145"/>
                  </a:cubicBezTo>
                  <a:close/>
                  <a:moveTo>
                    <a:pt x="279" y="338"/>
                  </a:moveTo>
                  <a:cubicBezTo>
                    <a:pt x="247" y="338"/>
                    <a:pt x="221" y="312"/>
                    <a:pt x="221" y="280"/>
                  </a:cubicBezTo>
                  <a:cubicBezTo>
                    <a:pt x="221" y="247"/>
                    <a:pt x="247" y="221"/>
                    <a:pt x="279" y="221"/>
                  </a:cubicBezTo>
                  <a:cubicBezTo>
                    <a:pt x="312" y="221"/>
                    <a:pt x="338" y="247"/>
                    <a:pt x="338" y="280"/>
                  </a:cubicBezTo>
                  <a:cubicBezTo>
                    <a:pt x="338" y="312"/>
                    <a:pt x="312" y="338"/>
                    <a:pt x="279" y="338"/>
                  </a:cubicBezTo>
                  <a:close/>
                  <a:moveTo>
                    <a:pt x="800" y="540"/>
                  </a:moveTo>
                  <a:cubicBezTo>
                    <a:pt x="841" y="532"/>
                    <a:pt x="841" y="532"/>
                    <a:pt x="841" y="532"/>
                  </a:cubicBezTo>
                  <a:cubicBezTo>
                    <a:pt x="828" y="460"/>
                    <a:pt x="828" y="460"/>
                    <a:pt x="828" y="460"/>
                  </a:cubicBezTo>
                  <a:cubicBezTo>
                    <a:pt x="787" y="467"/>
                    <a:pt x="787" y="467"/>
                    <a:pt x="787" y="467"/>
                  </a:cubicBezTo>
                  <a:cubicBezTo>
                    <a:pt x="777" y="447"/>
                    <a:pt x="764" y="431"/>
                    <a:pt x="747" y="419"/>
                  </a:cubicBezTo>
                  <a:cubicBezTo>
                    <a:pt x="761" y="380"/>
                    <a:pt x="761" y="380"/>
                    <a:pt x="761" y="380"/>
                  </a:cubicBezTo>
                  <a:cubicBezTo>
                    <a:pt x="692" y="355"/>
                    <a:pt x="692" y="355"/>
                    <a:pt x="692" y="355"/>
                  </a:cubicBezTo>
                  <a:cubicBezTo>
                    <a:pt x="678" y="394"/>
                    <a:pt x="678" y="394"/>
                    <a:pt x="678" y="394"/>
                  </a:cubicBezTo>
                  <a:cubicBezTo>
                    <a:pt x="657" y="392"/>
                    <a:pt x="636" y="396"/>
                    <a:pt x="616" y="405"/>
                  </a:cubicBezTo>
                  <a:cubicBezTo>
                    <a:pt x="590" y="373"/>
                    <a:pt x="590" y="373"/>
                    <a:pt x="590" y="373"/>
                  </a:cubicBezTo>
                  <a:cubicBezTo>
                    <a:pt x="533" y="420"/>
                    <a:pt x="533" y="420"/>
                    <a:pt x="533" y="420"/>
                  </a:cubicBezTo>
                  <a:cubicBezTo>
                    <a:pt x="560" y="452"/>
                    <a:pt x="560" y="452"/>
                    <a:pt x="560" y="452"/>
                  </a:cubicBezTo>
                  <a:cubicBezTo>
                    <a:pt x="548" y="470"/>
                    <a:pt x="541" y="490"/>
                    <a:pt x="539" y="511"/>
                  </a:cubicBezTo>
                  <a:cubicBezTo>
                    <a:pt x="498" y="518"/>
                    <a:pt x="498" y="518"/>
                    <a:pt x="498" y="518"/>
                  </a:cubicBezTo>
                  <a:cubicBezTo>
                    <a:pt x="510" y="591"/>
                    <a:pt x="510" y="591"/>
                    <a:pt x="510" y="591"/>
                  </a:cubicBezTo>
                  <a:cubicBezTo>
                    <a:pt x="551" y="583"/>
                    <a:pt x="551" y="583"/>
                    <a:pt x="551" y="583"/>
                  </a:cubicBezTo>
                  <a:cubicBezTo>
                    <a:pt x="561" y="603"/>
                    <a:pt x="575" y="619"/>
                    <a:pt x="591" y="631"/>
                  </a:cubicBezTo>
                  <a:cubicBezTo>
                    <a:pt x="577" y="670"/>
                    <a:pt x="577" y="670"/>
                    <a:pt x="577" y="670"/>
                  </a:cubicBezTo>
                  <a:cubicBezTo>
                    <a:pt x="647" y="695"/>
                    <a:pt x="647" y="695"/>
                    <a:pt x="647" y="695"/>
                  </a:cubicBezTo>
                  <a:cubicBezTo>
                    <a:pt x="661" y="656"/>
                    <a:pt x="661" y="656"/>
                    <a:pt x="661" y="656"/>
                  </a:cubicBezTo>
                  <a:cubicBezTo>
                    <a:pt x="681" y="658"/>
                    <a:pt x="702" y="654"/>
                    <a:pt x="722" y="646"/>
                  </a:cubicBezTo>
                  <a:cubicBezTo>
                    <a:pt x="749" y="677"/>
                    <a:pt x="749" y="677"/>
                    <a:pt x="749" y="677"/>
                  </a:cubicBezTo>
                  <a:cubicBezTo>
                    <a:pt x="805" y="630"/>
                    <a:pt x="805" y="630"/>
                    <a:pt x="805" y="630"/>
                  </a:cubicBezTo>
                  <a:cubicBezTo>
                    <a:pt x="778" y="598"/>
                    <a:pt x="778" y="598"/>
                    <a:pt x="778" y="598"/>
                  </a:cubicBezTo>
                  <a:cubicBezTo>
                    <a:pt x="790" y="581"/>
                    <a:pt x="797" y="560"/>
                    <a:pt x="800" y="540"/>
                  </a:cubicBezTo>
                  <a:close/>
                  <a:moveTo>
                    <a:pt x="691" y="572"/>
                  </a:moveTo>
                  <a:cubicBezTo>
                    <a:pt x="665" y="584"/>
                    <a:pt x="634" y="573"/>
                    <a:pt x="622" y="547"/>
                  </a:cubicBezTo>
                  <a:cubicBezTo>
                    <a:pt x="610" y="521"/>
                    <a:pt x="621" y="490"/>
                    <a:pt x="647" y="478"/>
                  </a:cubicBezTo>
                  <a:cubicBezTo>
                    <a:pt x="673" y="466"/>
                    <a:pt x="704" y="477"/>
                    <a:pt x="716" y="503"/>
                  </a:cubicBezTo>
                  <a:cubicBezTo>
                    <a:pt x="728" y="529"/>
                    <a:pt x="717" y="560"/>
                    <a:pt x="691" y="572"/>
                  </a:cubicBez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sz="1697" dirty="0"/>
            </a:p>
          </p:txBody>
        </p:sp>
      </p:grpSp>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9745" y="4838414"/>
            <a:ext cx="363341" cy="361294"/>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7080" y="3910271"/>
            <a:ext cx="363341" cy="361294"/>
          </a:xfrm>
          <a:prstGeom prst="rect">
            <a:avLst/>
          </a:prstGeom>
        </p:spPr>
      </p:pic>
      <p:pic>
        <p:nvPicPr>
          <p:cNvPr id="100" name="Picture 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5474" y="3327638"/>
            <a:ext cx="363341" cy="361294"/>
          </a:xfrm>
          <a:prstGeom prst="rect">
            <a:avLst/>
          </a:prstGeom>
        </p:spPr>
      </p:pic>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5693" y="5207009"/>
            <a:ext cx="363341" cy="361294"/>
          </a:xfrm>
          <a:prstGeom prst="rect">
            <a:avLst/>
          </a:prstGeom>
        </p:spPr>
      </p:pic>
      <p:pic>
        <p:nvPicPr>
          <p:cNvPr id="102" name="Picture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8483" y="4398301"/>
            <a:ext cx="363341" cy="361294"/>
          </a:xfrm>
          <a:prstGeom prst="rect">
            <a:avLst/>
          </a:prstGeom>
        </p:spPr>
      </p:pic>
      <p:sp>
        <p:nvSpPr>
          <p:cNvPr id="9" name="Slide Number Placeholder 8"/>
          <p:cNvSpPr>
            <a:spLocks noGrp="1"/>
          </p:cNvSpPr>
          <p:nvPr>
            <p:ph type="sldNum" sz="quarter" idx="12"/>
          </p:nvPr>
        </p:nvSpPr>
        <p:spPr/>
        <p:txBody>
          <a:bodyPr/>
          <a:lstStyle/>
          <a:p>
            <a:pPr algn="r">
              <a:defRPr/>
            </a:pPr>
            <a:fld id="{396CDD1B-50E0-44E8-82B7-F85F69F6D40C}" type="slidenum">
              <a:rPr lang="en-GB" smtClean="0"/>
              <a:pPr algn="r">
                <a:defRPr/>
              </a:pPr>
              <a:t>11</a:t>
            </a:fld>
            <a:endParaRPr lang="en-GB" dirty="0"/>
          </a:p>
        </p:txBody>
      </p:sp>
    </p:spTree>
    <p:extLst>
      <p:ext uri="{BB962C8B-B14F-4D97-AF65-F5344CB8AC3E}">
        <p14:creationId xmlns:p14="http://schemas.microsoft.com/office/powerpoint/2010/main" val="150859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par>
                          <p:cTn id="41" fill="hold">
                            <p:stCondLst>
                              <p:cond delay="0"/>
                            </p:stCondLst>
                            <p:childTnLst>
                              <p:par>
                                <p:cTn id="42" presetID="53" presetClass="entr" presetSubtype="16"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p:cTn id="51" dur="1000" fill="hold"/>
                                        <p:tgtEl>
                                          <p:spTgt spid="99"/>
                                        </p:tgtEl>
                                        <p:attrNameLst>
                                          <p:attrName>ppt_w</p:attrName>
                                        </p:attrNameLst>
                                      </p:cBhvr>
                                      <p:tavLst>
                                        <p:tav tm="0">
                                          <p:val>
                                            <p:fltVal val="0"/>
                                          </p:val>
                                        </p:tav>
                                        <p:tav tm="100000">
                                          <p:val>
                                            <p:strVal val="#ppt_w"/>
                                          </p:val>
                                        </p:tav>
                                      </p:tavLst>
                                    </p:anim>
                                    <p:anim calcmode="lin" valueType="num">
                                      <p:cBhvr>
                                        <p:cTn id="52" dur="1000" fill="hold"/>
                                        <p:tgtEl>
                                          <p:spTgt spid="99"/>
                                        </p:tgtEl>
                                        <p:attrNameLst>
                                          <p:attrName>ppt_h</p:attrName>
                                        </p:attrNameLst>
                                      </p:cBhvr>
                                      <p:tavLst>
                                        <p:tav tm="0">
                                          <p:val>
                                            <p:fltVal val="0"/>
                                          </p:val>
                                        </p:tav>
                                        <p:tav tm="100000">
                                          <p:val>
                                            <p:strVal val="#ppt_h"/>
                                          </p:val>
                                        </p:tav>
                                      </p:tavLst>
                                    </p:anim>
                                    <p:anim calcmode="lin" valueType="num">
                                      <p:cBhvr>
                                        <p:cTn id="53" dur="1000" fill="hold"/>
                                        <p:tgtEl>
                                          <p:spTgt spid="99"/>
                                        </p:tgtEl>
                                        <p:attrNameLst>
                                          <p:attrName>style.rotation</p:attrName>
                                        </p:attrNameLst>
                                      </p:cBhvr>
                                      <p:tavLst>
                                        <p:tav tm="0">
                                          <p:val>
                                            <p:fltVal val="90"/>
                                          </p:val>
                                        </p:tav>
                                        <p:tav tm="100000">
                                          <p:val>
                                            <p:fltVal val="0"/>
                                          </p:val>
                                        </p:tav>
                                      </p:tavLst>
                                    </p:anim>
                                    <p:animEffect transition="in" filter="fade">
                                      <p:cBhvr>
                                        <p:cTn id="54" dur="1000"/>
                                        <p:tgtEl>
                                          <p:spTgt spid="99"/>
                                        </p:tgtEl>
                                      </p:cBhvr>
                                    </p:animEffect>
                                  </p:childTnLst>
                                </p:cTn>
                              </p:par>
                              <p:par>
                                <p:cTn id="55" presetID="31" presetClass="entr" presetSubtype="0"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1000" fill="hold"/>
                                        <p:tgtEl>
                                          <p:spTgt spid="94"/>
                                        </p:tgtEl>
                                        <p:attrNameLst>
                                          <p:attrName>ppt_w</p:attrName>
                                        </p:attrNameLst>
                                      </p:cBhvr>
                                      <p:tavLst>
                                        <p:tav tm="0">
                                          <p:val>
                                            <p:fltVal val="0"/>
                                          </p:val>
                                        </p:tav>
                                        <p:tav tm="100000">
                                          <p:val>
                                            <p:strVal val="#ppt_w"/>
                                          </p:val>
                                        </p:tav>
                                      </p:tavLst>
                                    </p:anim>
                                    <p:anim calcmode="lin" valueType="num">
                                      <p:cBhvr>
                                        <p:cTn id="58" dur="1000" fill="hold"/>
                                        <p:tgtEl>
                                          <p:spTgt spid="94"/>
                                        </p:tgtEl>
                                        <p:attrNameLst>
                                          <p:attrName>ppt_h</p:attrName>
                                        </p:attrNameLst>
                                      </p:cBhvr>
                                      <p:tavLst>
                                        <p:tav tm="0">
                                          <p:val>
                                            <p:fltVal val="0"/>
                                          </p:val>
                                        </p:tav>
                                        <p:tav tm="100000">
                                          <p:val>
                                            <p:strVal val="#ppt_h"/>
                                          </p:val>
                                        </p:tav>
                                      </p:tavLst>
                                    </p:anim>
                                    <p:anim calcmode="lin" valueType="num">
                                      <p:cBhvr>
                                        <p:cTn id="59" dur="1000" fill="hold"/>
                                        <p:tgtEl>
                                          <p:spTgt spid="94"/>
                                        </p:tgtEl>
                                        <p:attrNameLst>
                                          <p:attrName>style.rotation</p:attrName>
                                        </p:attrNameLst>
                                      </p:cBhvr>
                                      <p:tavLst>
                                        <p:tav tm="0">
                                          <p:val>
                                            <p:fltVal val="90"/>
                                          </p:val>
                                        </p:tav>
                                        <p:tav tm="100000">
                                          <p:val>
                                            <p:fltVal val="0"/>
                                          </p:val>
                                        </p:tav>
                                      </p:tavLst>
                                    </p:anim>
                                    <p:animEffect transition="in" filter="fade">
                                      <p:cBhvr>
                                        <p:cTn id="60" dur="1000"/>
                                        <p:tgtEl>
                                          <p:spTgt spid="94"/>
                                        </p:tgtEl>
                                      </p:cBhvr>
                                    </p:animEffect>
                                  </p:childTnLst>
                                </p:cTn>
                              </p:par>
                              <p:par>
                                <p:cTn id="61" presetID="31" presetClass="entr" presetSubtype="0"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p:cTn id="63" dur="1000" fill="hold"/>
                                        <p:tgtEl>
                                          <p:spTgt spid="101"/>
                                        </p:tgtEl>
                                        <p:attrNameLst>
                                          <p:attrName>ppt_w</p:attrName>
                                        </p:attrNameLst>
                                      </p:cBhvr>
                                      <p:tavLst>
                                        <p:tav tm="0">
                                          <p:val>
                                            <p:fltVal val="0"/>
                                          </p:val>
                                        </p:tav>
                                        <p:tav tm="100000">
                                          <p:val>
                                            <p:strVal val="#ppt_w"/>
                                          </p:val>
                                        </p:tav>
                                      </p:tavLst>
                                    </p:anim>
                                    <p:anim calcmode="lin" valueType="num">
                                      <p:cBhvr>
                                        <p:cTn id="64" dur="1000" fill="hold"/>
                                        <p:tgtEl>
                                          <p:spTgt spid="101"/>
                                        </p:tgtEl>
                                        <p:attrNameLst>
                                          <p:attrName>ppt_h</p:attrName>
                                        </p:attrNameLst>
                                      </p:cBhvr>
                                      <p:tavLst>
                                        <p:tav tm="0">
                                          <p:val>
                                            <p:fltVal val="0"/>
                                          </p:val>
                                        </p:tav>
                                        <p:tav tm="100000">
                                          <p:val>
                                            <p:strVal val="#ppt_h"/>
                                          </p:val>
                                        </p:tav>
                                      </p:tavLst>
                                    </p:anim>
                                    <p:anim calcmode="lin" valueType="num">
                                      <p:cBhvr>
                                        <p:cTn id="65" dur="1000" fill="hold"/>
                                        <p:tgtEl>
                                          <p:spTgt spid="101"/>
                                        </p:tgtEl>
                                        <p:attrNameLst>
                                          <p:attrName>style.rotation</p:attrName>
                                        </p:attrNameLst>
                                      </p:cBhvr>
                                      <p:tavLst>
                                        <p:tav tm="0">
                                          <p:val>
                                            <p:fltVal val="90"/>
                                          </p:val>
                                        </p:tav>
                                        <p:tav tm="100000">
                                          <p:val>
                                            <p:fltVal val="0"/>
                                          </p:val>
                                        </p:tav>
                                      </p:tavLst>
                                    </p:anim>
                                    <p:animEffect transition="in" filter="fade">
                                      <p:cBhvr>
                                        <p:cTn id="66" dur="1000"/>
                                        <p:tgtEl>
                                          <p:spTgt spid="101"/>
                                        </p:tgtEl>
                                      </p:cBhvr>
                                    </p:animEffect>
                                  </p:childTnLst>
                                </p:cTn>
                              </p:par>
                              <p:par>
                                <p:cTn id="67" presetID="3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anim calcmode="lin" valueType="num">
                                      <p:cBhvr>
                                        <p:cTn id="69" dur="1000" fill="hold"/>
                                        <p:tgtEl>
                                          <p:spTgt spid="102"/>
                                        </p:tgtEl>
                                        <p:attrNameLst>
                                          <p:attrName>ppt_w</p:attrName>
                                        </p:attrNameLst>
                                      </p:cBhvr>
                                      <p:tavLst>
                                        <p:tav tm="0">
                                          <p:val>
                                            <p:fltVal val="0"/>
                                          </p:val>
                                        </p:tav>
                                        <p:tav tm="100000">
                                          <p:val>
                                            <p:strVal val="#ppt_w"/>
                                          </p:val>
                                        </p:tav>
                                      </p:tavLst>
                                    </p:anim>
                                    <p:anim calcmode="lin" valueType="num">
                                      <p:cBhvr>
                                        <p:cTn id="70" dur="1000" fill="hold"/>
                                        <p:tgtEl>
                                          <p:spTgt spid="102"/>
                                        </p:tgtEl>
                                        <p:attrNameLst>
                                          <p:attrName>ppt_h</p:attrName>
                                        </p:attrNameLst>
                                      </p:cBhvr>
                                      <p:tavLst>
                                        <p:tav tm="0">
                                          <p:val>
                                            <p:fltVal val="0"/>
                                          </p:val>
                                        </p:tav>
                                        <p:tav tm="100000">
                                          <p:val>
                                            <p:strVal val="#ppt_h"/>
                                          </p:val>
                                        </p:tav>
                                      </p:tavLst>
                                    </p:anim>
                                    <p:anim calcmode="lin" valueType="num">
                                      <p:cBhvr>
                                        <p:cTn id="71" dur="1000" fill="hold"/>
                                        <p:tgtEl>
                                          <p:spTgt spid="102"/>
                                        </p:tgtEl>
                                        <p:attrNameLst>
                                          <p:attrName>style.rotation</p:attrName>
                                        </p:attrNameLst>
                                      </p:cBhvr>
                                      <p:tavLst>
                                        <p:tav tm="0">
                                          <p:val>
                                            <p:fltVal val="90"/>
                                          </p:val>
                                        </p:tav>
                                        <p:tav tm="100000">
                                          <p:val>
                                            <p:fltVal val="0"/>
                                          </p:val>
                                        </p:tav>
                                      </p:tavLst>
                                    </p:anim>
                                    <p:animEffect transition="in" filter="fade">
                                      <p:cBhvr>
                                        <p:cTn id="72" dur="1000"/>
                                        <p:tgtEl>
                                          <p:spTgt spid="102"/>
                                        </p:tgtEl>
                                      </p:cBhvr>
                                    </p:animEffect>
                                  </p:childTnLst>
                                </p:cTn>
                              </p:par>
                              <p:par>
                                <p:cTn id="73" presetID="31" presetClass="entr" presetSubtype="0" fill="hold" nodeType="with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p:cTn id="75" dur="1000" fill="hold"/>
                                        <p:tgtEl>
                                          <p:spTgt spid="100"/>
                                        </p:tgtEl>
                                        <p:attrNameLst>
                                          <p:attrName>ppt_w</p:attrName>
                                        </p:attrNameLst>
                                      </p:cBhvr>
                                      <p:tavLst>
                                        <p:tav tm="0">
                                          <p:val>
                                            <p:fltVal val="0"/>
                                          </p:val>
                                        </p:tav>
                                        <p:tav tm="100000">
                                          <p:val>
                                            <p:strVal val="#ppt_w"/>
                                          </p:val>
                                        </p:tav>
                                      </p:tavLst>
                                    </p:anim>
                                    <p:anim calcmode="lin" valueType="num">
                                      <p:cBhvr>
                                        <p:cTn id="76" dur="1000" fill="hold"/>
                                        <p:tgtEl>
                                          <p:spTgt spid="100"/>
                                        </p:tgtEl>
                                        <p:attrNameLst>
                                          <p:attrName>ppt_h</p:attrName>
                                        </p:attrNameLst>
                                      </p:cBhvr>
                                      <p:tavLst>
                                        <p:tav tm="0">
                                          <p:val>
                                            <p:fltVal val="0"/>
                                          </p:val>
                                        </p:tav>
                                        <p:tav tm="100000">
                                          <p:val>
                                            <p:strVal val="#ppt_h"/>
                                          </p:val>
                                        </p:tav>
                                      </p:tavLst>
                                    </p:anim>
                                    <p:anim calcmode="lin" valueType="num">
                                      <p:cBhvr>
                                        <p:cTn id="77" dur="1000" fill="hold"/>
                                        <p:tgtEl>
                                          <p:spTgt spid="100"/>
                                        </p:tgtEl>
                                        <p:attrNameLst>
                                          <p:attrName>style.rotation</p:attrName>
                                        </p:attrNameLst>
                                      </p:cBhvr>
                                      <p:tavLst>
                                        <p:tav tm="0">
                                          <p:val>
                                            <p:fltVal val="90"/>
                                          </p:val>
                                        </p:tav>
                                        <p:tav tm="100000">
                                          <p:val>
                                            <p:fltVal val="0"/>
                                          </p:val>
                                        </p:tav>
                                      </p:tavLst>
                                    </p:anim>
                                    <p:animEffect transition="in" filter="fade">
                                      <p:cBhvr>
                                        <p:cTn id="78" dur="1000"/>
                                        <p:tgtEl>
                                          <p:spTgt spid="100"/>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2" grpId="0" animBg="1"/>
      <p:bldP spid="43" grpId="0" animBg="1"/>
      <p:bldP spid="44" grpId="0" animBg="1"/>
      <p:bldP spid="46"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marL="0" lvl="0" indent="0"/>
            <a:r>
              <a:rPr lang="en-GB" sz="3200" dirty="0"/>
              <a:t>Public Service Description </a:t>
            </a:r>
            <a:r>
              <a:rPr lang="en-GB" sz="3200" dirty="0" smtClean="0"/>
              <a:t>Editor </a:t>
            </a:r>
            <a:r>
              <a:rPr lang="en-GB" sz="3200" dirty="0" smtClean="0">
                <a:solidFill>
                  <a:schemeClr val="bg1"/>
                </a:solidFill>
              </a:rPr>
              <a:t>(20’)</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12</a:t>
            </a:fld>
            <a:endParaRPr lang="en-GB" dirty="0"/>
          </a:p>
        </p:txBody>
      </p:sp>
    </p:spTree>
    <p:extLst>
      <p:ext uri="{BB962C8B-B14F-4D97-AF65-F5344CB8AC3E}">
        <p14:creationId xmlns:p14="http://schemas.microsoft.com/office/powerpoint/2010/main" val="378047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smtClean="0"/>
              <a:t>  Public Service </a:t>
            </a:r>
            <a:r>
              <a:rPr lang="en-GB" sz="2800" dirty="0"/>
              <a:t>D</a:t>
            </a:r>
            <a:r>
              <a:rPr lang="en-GB" sz="2800" dirty="0" smtClean="0"/>
              <a:t>escription Editor</a:t>
            </a:r>
            <a:br>
              <a:rPr lang="en-GB" sz="2800" dirty="0" smtClean="0"/>
            </a:br>
            <a:r>
              <a:rPr lang="en-GB" sz="2000" b="0" i="1" dirty="0" smtClean="0"/>
              <a:t>Demonstration of the tool</a:t>
            </a:r>
            <a:endParaRPr lang="en-GB" sz="2400" b="0" i="1" dirty="0"/>
          </a:p>
        </p:txBody>
      </p:sp>
      <p:sp>
        <p:nvSpPr>
          <p:cNvPr id="8" name="Content Placeholder 7"/>
          <p:cNvSpPr>
            <a:spLocks noGrp="1"/>
          </p:cNvSpPr>
          <p:nvPr>
            <p:ph idx="1"/>
          </p:nvPr>
        </p:nvSpPr>
        <p:spPr/>
        <p:txBody>
          <a:bodyPr/>
          <a:lstStyle/>
          <a:p>
            <a:endParaRPr lang="en-GB" dirty="0" smtClean="0"/>
          </a:p>
          <a:p>
            <a:pPr indent="0">
              <a:buNone/>
            </a:pPr>
            <a:endParaRPr lang="en-GB" dirty="0"/>
          </a:p>
        </p:txBody>
      </p:sp>
      <p:sp>
        <p:nvSpPr>
          <p:cNvPr id="13" name="Freeform 1329"/>
          <p:cNvSpPr>
            <a:spLocks noEditPoints="1"/>
          </p:cNvSpPr>
          <p:nvPr/>
        </p:nvSpPr>
        <p:spPr bwMode="auto">
          <a:xfrm>
            <a:off x="239119" y="1770318"/>
            <a:ext cx="436161" cy="511361"/>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pic>
        <p:nvPicPr>
          <p:cNvPr id="2" name="Picture 1"/>
          <p:cNvPicPr>
            <a:picLocks noChangeAspect="1"/>
          </p:cNvPicPr>
          <p:nvPr/>
        </p:nvPicPr>
        <p:blipFill rotWithShape="1">
          <a:blip r:embed="rId3"/>
          <a:srcRect l="7216" t="5691" r="7036" b="8958"/>
          <a:stretch/>
        </p:blipFill>
        <p:spPr>
          <a:xfrm>
            <a:off x="1018717" y="2492896"/>
            <a:ext cx="7128792" cy="4320480"/>
          </a:xfrm>
          <a:prstGeom prst="rect">
            <a:avLst/>
          </a:prstGeom>
        </p:spPr>
      </p:pic>
      <p:sp>
        <p:nvSpPr>
          <p:cNvPr id="7" name="Trapezoid 6"/>
          <p:cNvSpPr/>
          <p:nvPr/>
        </p:nvSpPr>
        <p:spPr>
          <a:xfrm rot="16200000">
            <a:off x="3929123" y="1526398"/>
            <a:ext cx="1296052" cy="9133702"/>
          </a:xfrm>
          <a:prstGeom prst="trapezoid">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 rtlCol="0" anchor="ctr"/>
          <a:lstStyle/>
          <a:p>
            <a:pPr defTabSz="457200" fontAlgn="auto">
              <a:spcBef>
                <a:spcPts val="0"/>
              </a:spcBef>
              <a:spcAft>
                <a:spcPts val="0"/>
              </a:spcAft>
            </a:pPr>
            <a:endParaRPr lang="en-GB" sz="1600" b="0" dirty="0" smtClean="0"/>
          </a:p>
          <a:p>
            <a:pPr defTabSz="457200" fontAlgn="auto">
              <a:spcBef>
                <a:spcPts val="0"/>
              </a:spcBef>
              <a:spcAft>
                <a:spcPts val="0"/>
              </a:spcAft>
            </a:pPr>
            <a:r>
              <a:rPr lang="en-GB" sz="1600" b="0" dirty="0" smtClean="0"/>
              <a:t>http</a:t>
            </a:r>
            <a:r>
              <a:rPr lang="en-GB" sz="1600" b="0" dirty="0"/>
              <a:t>://52.50.205.146:8890/cpsv-ap_editor</a:t>
            </a:r>
            <a:r>
              <a:rPr lang="en-GB" sz="1600" b="0" dirty="0" smtClean="0"/>
              <a:t>/</a:t>
            </a:r>
          </a:p>
          <a:p>
            <a:pPr defTabSz="457200" fontAlgn="auto">
              <a:spcBef>
                <a:spcPts val="0"/>
              </a:spcBef>
              <a:spcAft>
                <a:spcPts val="0"/>
              </a:spcAft>
            </a:pPr>
            <a:r>
              <a:rPr lang="en-GB" sz="1600" b="0" dirty="0"/>
              <a:t>http://</a:t>
            </a:r>
            <a:r>
              <a:rPr lang="en-GB" sz="1600" b="0" dirty="0" smtClean="0"/>
              <a:t>52.50.205.146/drupal-auth</a:t>
            </a:r>
            <a:endParaRPr lang="en-GB" sz="1600" b="0" dirty="0"/>
          </a:p>
          <a:p>
            <a:pPr defTabSz="457200" fontAlgn="auto">
              <a:spcBef>
                <a:spcPts val="0"/>
              </a:spcBef>
              <a:spcAft>
                <a:spcPts val="0"/>
              </a:spcAft>
            </a:pPr>
            <a:r>
              <a:rPr lang="en-GB" sz="1600" b="0" u="sng" dirty="0"/>
              <a:t>Graph</a:t>
            </a:r>
            <a:r>
              <a:rPr lang="en-GB" sz="1600" b="0" dirty="0"/>
              <a:t>: http://drupal.cpsv-ap.eu</a:t>
            </a:r>
          </a:p>
          <a:p>
            <a:pPr defTabSz="457200" fontAlgn="auto">
              <a:spcBef>
                <a:spcPts val="0"/>
              </a:spcBef>
              <a:spcAft>
                <a:spcPts val="0"/>
              </a:spcAft>
            </a:pPr>
            <a:endParaRPr lang="en-GB" sz="1800" b="0" dirty="0"/>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13</a:t>
            </a:fld>
            <a:endParaRPr lang="en-GB" dirty="0"/>
          </a:p>
        </p:txBody>
      </p:sp>
    </p:spTree>
    <p:extLst>
      <p:ext uri="{BB962C8B-B14F-4D97-AF65-F5344CB8AC3E}">
        <p14:creationId xmlns:p14="http://schemas.microsoft.com/office/powerpoint/2010/main" val="2723779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814423759"/>
              </p:ext>
            </p:extLst>
          </p:nvPr>
        </p:nvGraphicFramePr>
        <p:xfrm>
          <a:off x="1691680" y="2708920"/>
          <a:ext cx="5719371" cy="3352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3"/>
          <p:cNvSpPr>
            <a:spLocks noGrp="1"/>
          </p:cNvSpPr>
          <p:nvPr>
            <p:ph type="title"/>
          </p:nvPr>
        </p:nvSpPr>
        <p:spPr/>
        <p:txBody>
          <a:bodyPr/>
          <a:lstStyle/>
          <a:p>
            <a:r>
              <a:rPr lang="en-GB" sz="2800" dirty="0" smtClean="0"/>
              <a:t>  Public Service Description Editor </a:t>
            </a:r>
            <a:br>
              <a:rPr lang="en-GB" sz="2800" dirty="0" smtClean="0"/>
            </a:br>
            <a:r>
              <a:rPr lang="en-GB" sz="2000" b="0" i="1" dirty="0"/>
              <a:t>Use Cases</a:t>
            </a:r>
          </a:p>
        </p:txBody>
      </p:sp>
      <p:sp>
        <p:nvSpPr>
          <p:cNvPr id="11" name="Freeform 1329"/>
          <p:cNvSpPr>
            <a:spLocks noEditPoints="1"/>
          </p:cNvSpPr>
          <p:nvPr/>
        </p:nvSpPr>
        <p:spPr bwMode="auto">
          <a:xfrm>
            <a:off x="239119" y="1770318"/>
            <a:ext cx="436161" cy="511361"/>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14</a:t>
            </a:fld>
            <a:endParaRPr lang="en-GB" dirty="0"/>
          </a:p>
        </p:txBody>
      </p:sp>
    </p:spTree>
    <p:extLst>
      <p:ext uri="{BB962C8B-B14F-4D97-AF65-F5344CB8AC3E}">
        <p14:creationId xmlns:p14="http://schemas.microsoft.com/office/powerpoint/2010/main" val="328749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329"/>
          <p:cNvSpPr>
            <a:spLocks noEditPoints="1"/>
          </p:cNvSpPr>
          <p:nvPr/>
        </p:nvSpPr>
        <p:spPr bwMode="auto">
          <a:xfrm>
            <a:off x="239119" y="1770318"/>
            <a:ext cx="436161" cy="511361"/>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8" name="Title 3"/>
          <p:cNvSpPr>
            <a:spLocks noGrp="1"/>
          </p:cNvSpPr>
          <p:nvPr>
            <p:ph type="title"/>
          </p:nvPr>
        </p:nvSpPr>
        <p:spPr/>
        <p:txBody>
          <a:bodyPr/>
          <a:lstStyle/>
          <a:p>
            <a:r>
              <a:rPr lang="en-GB" sz="2800" dirty="0" smtClean="0"/>
              <a:t>  Public Service Description Editor </a:t>
            </a:r>
            <a:br>
              <a:rPr lang="en-GB" sz="2800" dirty="0" smtClean="0"/>
            </a:br>
            <a:r>
              <a:rPr lang="en-GB" sz="2000" b="0" i="1" dirty="0" smtClean="0"/>
              <a:t>Technical architecture, components &amp; deployment</a:t>
            </a:r>
            <a:endParaRPr lang="en-GB" sz="2000" b="0" i="1" dirty="0"/>
          </a:p>
        </p:txBody>
      </p:sp>
      <p:pic>
        <p:nvPicPr>
          <p:cNvPr id="4" name="Picture 3"/>
          <p:cNvPicPr>
            <a:picLocks noChangeAspect="1"/>
          </p:cNvPicPr>
          <p:nvPr/>
        </p:nvPicPr>
        <p:blipFill>
          <a:blip r:embed="rId2"/>
          <a:stretch>
            <a:fillRect/>
          </a:stretch>
        </p:blipFill>
        <p:spPr>
          <a:xfrm>
            <a:off x="1691680" y="2509393"/>
            <a:ext cx="5472608" cy="3927868"/>
          </a:xfrm>
          <a:prstGeom prst="rect">
            <a:avLst/>
          </a:prstGeom>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15</a:t>
            </a:fld>
            <a:endParaRPr lang="en-GB" dirty="0"/>
          </a:p>
        </p:txBody>
      </p:sp>
    </p:spTree>
    <p:extLst>
      <p:ext uri="{BB962C8B-B14F-4D97-AF65-F5344CB8AC3E}">
        <p14:creationId xmlns:p14="http://schemas.microsoft.com/office/powerpoint/2010/main" val="1092945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329"/>
          <p:cNvSpPr>
            <a:spLocks noEditPoints="1"/>
          </p:cNvSpPr>
          <p:nvPr/>
        </p:nvSpPr>
        <p:spPr bwMode="auto">
          <a:xfrm>
            <a:off x="239119" y="1770318"/>
            <a:ext cx="436161" cy="511361"/>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7"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Public Service Description Editor </a:t>
            </a:r>
            <a:br>
              <a:rPr lang="en-GB" sz="2800" kern="0" dirty="0" smtClean="0"/>
            </a:br>
            <a:r>
              <a:rPr lang="en-GB" sz="2000" b="0" i="1" dirty="0" smtClean="0"/>
              <a:t>Ideas &amp; Suggestions</a:t>
            </a:r>
            <a:endParaRPr lang="en-GB" sz="2000" b="0" i="1" kern="0" dirty="0"/>
          </a:p>
        </p:txBody>
      </p:sp>
      <p:sp>
        <p:nvSpPr>
          <p:cNvPr id="9" name="Content Placeholder 2"/>
          <p:cNvSpPr>
            <a:spLocks noGrp="1"/>
          </p:cNvSpPr>
          <p:nvPr>
            <p:ph idx="1"/>
          </p:nvPr>
        </p:nvSpPr>
        <p:spPr/>
        <p:txBody>
          <a:bodyPr/>
          <a:lstStyle/>
          <a:p>
            <a:pPr marL="342900"/>
            <a:r>
              <a:rPr lang="en-GB" dirty="0"/>
              <a:t>Do we want </a:t>
            </a:r>
            <a:r>
              <a:rPr lang="en-GB" dirty="0" smtClean="0"/>
              <a:t>anonymous </a:t>
            </a:r>
            <a:r>
              <a:rPr lang="en-GB" dirty="0"/>
              <a:t>users to be able to browse the public service descriptions?</a:t>
            </a:r>
          </a:p>
          <a:p>
            <a:endParaRPr lang="en-GB" dirty="0"/>
          </a:p>
          <a:p>
            <a:pPr marL="342900"/>
            <a:r>
              <a:rPr lang="en-GB" dirty="0"/>
              <a:t>Do we want to add the “country”-field for the public services to make filtering easier.</a:t>
            </a:r>
          </a:p>
          <a:p>
            <a:endParaRPr lang="en-GB" dirty="0"/>
          </a:p>
          <a:p>
            <a:r>
              <a:rPr lang="en-GB" dirty="0"/>
              <a:t>Possible layout changes?</a:t>
            </a:r>
          </a:p>
          <a:p>
            <a:endParaRPr lang="en-GB" dirty="0"/>
          </a:p>
          <a:p>
            <a:pPr indent="0">
              <a:buNone/>
            </a:pPr>
            <a:r>
              <a:rPr lang="en-GB" dirty="0">
                <a:sym typeface="Wingdings" panose="05000000000000000000" pitchFamily="2" charset="2"/>
              </a:rPr>
              <a:t> </a:t>
            </a:r>
            <a:r>
              <a:rPr lang="en-GB" b="1" i="1" dirty="0">
                <a:sym typeface="Wingdings" panose="05000000000000000000" pitchFamily="2" charset="2"/>
              </a:rPr>
              <a:t>Open a discussion on </a:t>
            </a:r>
            <a:r>
              <a:rPr lang="en-GB" b="1" i="1" dirty="0" err="1">
                <a:sym typeface="Wingdings" panose="05000000000000000000" pitchFamily="2" charset="2"/>
              </a:rPr>
              <a:t>Joinup</a:t>
            </a:r>
            <a:r>
              <a:rPr lang="en-GB" b="1" i="1" dirty="0">
                <a:sym typeface="Wingdings" panose="05000000000000000000" pitchFamily="2" charset="2"/>
              </a:rPr>
              <a:t> to propose changes</a:t>
            </a:r>
            <a:endParaRPr lang="en-GB" b="1" i="1" dirty="0"/>
          </a:p>
        </p:txBody>
      </p:sp>
      <p:sp>
        <p:nvSpPr>
          <p:cNvPr id="8" name="Freeform 1350"/>
          <p:cNvSpPr>
            <a:spLocks noEditPoints="1"/>
          </p:cNvSpPr>
          <p:nvPr/>
        </p:nvSpPr>
        <p:spPr bwMode="auto">
          <a:xfrm>
            <a:off x="8370729" y="188640"/>
            <a:ext cx="632142" cy="576064"/>
          </a:xfrm>
          <a:custGeom>
            <a:avLst/>
            <a:gdLst/>
            <a:ahLst/>
            <a:cxnLst>
              <a:cxn ang="0">
                <a:pos x="613" y="243"/>
              </a:cxn>
              <a:cxn ang="0">
                <a:pos x="697" y="326"/>
              </a:cxn>
              <a:cxn ang="0">
                <a:pos x="697" y="424"/>
              </a:cxn>
              <a:cxn ang="0">
                <a:pos x="613" y="508"/>
              </a:cxn>
              <a:cxn ang="0">
                <a:pos x="549" y="508"/>
              </a:cxn>
              <a:cxn ang="0">
                <a:pos x="605" y="635"/>
              </a:cxn>
              <a:cxn ang="0">
                <a:pos x="476" y="508"/>
              </a:cxn>
              <a:cxn ang="0">
                <a:pos x="432" y="508"/>
              </a:cxn>
              <a:cxn ang="0">
                <a:pos x="348" y="424"/>
              </a:cxn>
              <a:cxn ang="0">
                <a:pos x="348" y="326"/>
              </a:cxn>
              <a:cxn ang="0">
                <a:pos x="432" y="243"/>
              </a:cxn>
              <a:cxn ang="0">
                <a:pos x="613" y="243"/>
              </a:cxn>
              <a:cxn ang="0">
                <a:pos x="307" y="326"/>
              </a:cxn>
              <a:cxn ang="0">
                <a:pos x="432" y="202"/>
              </a:cxn>
              <a:cxn ang="0">
                <a:pos x="613" y="202"/>
              </a:cxn>
              <a:cxn ang="0">
                <a:pos x="627" y="203"/>
              </a:cxn>
              <a:cxn ang="0">
                <a:pos x="627" y="113"/>
              </a:cxn>
              <a:cxn ang="0">
                <a:pos x="514" y="0"/>
              </a:cxn>
              <a:cxn ang="0">
                <a:pos x="113" y="0"/>
              </a:cxn>
              <a:cxn ang="0">
                <a:pos x="0" y="113"/>
              </a:cxn>
              <a:cxn ang="0">
                <a:pos x="0" y="245"/>
              </a:cxn>
              <a:cxn ang="0">
                <a:pos x="113" y="358"/>
              </a:cxn>
              <a:cxn ang="0">
                <a:pos x="141" y="358"/>
              </a:cxn>
              <a:cxn ang="0">
                <a:pos x="66" y="530"/>
              </a:cxn>
              <a:cxn ang="0">
                <a:pos x="240" y="358"/>
              </a:cxn>
              <a:cxn ang="0">
                <a:pos x="307" y="358"/>
              </a:cxn>
              <a:cxn ang="0">
                <a:pos x="307" y="326"/>
              </a:cxn>
            </a:cxnLst>
            <a:rect l="0" t="0" r="r" b="b"/>
            <a:pathLst>
              <a:path w="697" h="635">
                <a:moveTo>
                  <a:pt x="613" y="243"/>
                </a:moveTo>
                <a:cubicBezTo>
                  <a:pt x="613" y="243"/>
                  <a:pt x="697" y="243"/>
                  <a:pt x="697" y="326"/>
                </a:cubicBezTo>
                <a:cubicBezTo>
                  <a:pt x="697" y="424"/>
                  <a:pt x="697" y="424"/>
                  <a:pt x="697" y="424"/>
                </a:cubicBezTo>
                <a:cubicBezTo>
                  <a:pt x="697" y="424"/>
                  <a:pt x="697" y="508"/>
                  <a:pt x="613" y="508"/>
                </a:cubicBezTo>
                <a:cubicBezTo>
                  <a:pt x="549" y="508"/>
                  <a:pt x="549" y="508"/>
                  <a:pt x="549" y="508"/>
                </a:cubicBezTo>
                <a:cubicBezTo>
                  <a:pt x="554" y="548"/>
                  <a:pt x="568" y="603"/>
                  <a:pt x="605" y="635"/>
                </a:cubicBezTo>
                <a:cubicBezTo>
                  <a:pt x="605" y="635"/>
                  <a:pt x="506" y="597"/>
                  <a:pt x="476" y="508"/>
                </a:cubicBezTo>
                <a:cubicBezTo>
                  <a:pt x="432" y="508"/>
                  <a:pt x="432" y="508"/>
                  <a:pt x="432" y="508"/>
                </a:cubicBezTo>
                <a:cubicBezTo>
                  <a:pt x="432" y="508"/>
                  <a:pt x="348" y="508"/>
                  <a:pt x="348" y="424"/>
                </a:cubicBezTo>
                <a:cubicBezTo>
                  <a:pt x="348" y="326"/>
                  <a:pt x="348" y="326"/>
                  <a:pt x="348" y="326"/>
                </a:cubicBezTo>
                <a:cubicBezTo>
                  <a:pt x="348" y="326"/>
                  <a:pt x="348" y="243"/>
                  <a:pt x="432" y="243"/>
                </a:cubicBezTo>
                <a:cubicBezTo>
                  <a:pt x="613" y="243"/>
                  <a:pt x="613" y="243"/>
                  <a:pt x="613" y="243"/>
                </a:cubicBezTo>
                <a:moveTo>
                  <a:pt x="307" y="326"/>
                </a:moveTo>
                <a:cubicBezTo>
                  <a:pt x="307" y="276"/>
                  <a:pt x="340" y="202"/>
                  <a:pt x="432" y="202"/>
                </a:cubicBezTo>
                <a:cubicBezTo>
                  <a:pt x="613" y="202"/>
                  <a:pt x="613" y="202"/>
                  <a:pt x="613" y="202"/>
                </a:cubicBezTo>
                <a:cubicBezTo>
                  <a:pt x="618" y="202"/>
                  <a:pt x="622" y="202"/>
                  <a:pt x="627" y="203"/>
                </a:cubicBezTo>
                <a:cubicBezTo>
                  <a:pt x="627" y="113"/>
                  <a:pt x="627" y="113"/>
                  <a:pt x="627" y="113"/>
                </a:cubicBezTo>
                <a:cubicBezTo>
                  <a:pt x="627" y="113"/>
                  <a:pt x="627" y="0"/>
                  <a:pt x="514" y="0"/>
                </a:cubicBezTo>
                <a:cubicBezTo>
                  <a:pt x="113" y="0"/>
                  <a:pt x="113" y="0"/>
                  <a:pt x="113" y="0"/>
                </a:cubicBezTo>
                <a:cubicBezTo>
                  <a:pt x="113" y="0"/>
                  <a:pt x="0" y="0"/>
                  <a:pt x="0" y="113"/>
                </a:cubicBezTo>
                <a:cubicBezTo>
                  <a:pt x="0" y="245"/>
                  <a:pt x="0" y="245"/>
                  <a:pt x="0" y="245"/>
                </a:cubicBezTo>
                <a:cubicBezTo>
                  <a:pt x="0" y="245"/>
                  <a:pt x="0" y="358"/>
                  <a:pt x="113" y="358"/>
                </a:cubicBezTo>
                <a:cubicBezTo>
                  <a:pt x="141" y="358"/>
                  <a:pt x="141" y="358"/>
                  <a:pt x="141" y="358"/>
                </a:cubicBezTo>
                <a:cubicBezTo>
                  <a:pt x="134" y="413"/>
                  <a:pt x="116" y="487"/>
                  <a:pt x="66" y="530"/>
                </a:cubicBezTo>
                <a:cubicBezTo>
                  <a:pt x="66" y="530"/>
                  <a:pt x="200" y="479"/>
                  <a:pt x="240" y="358"/>
                </a:cubicBezTo>
                <a:cubicBezTo>
                  <a:pt x="307" y="358"/>
                  <a:pt x="307" y="358"/>
                  <a:pt x="307" y="358"/>
                </a:cubicBezTo>
                <a:lnTo>
                  <a:pt x="307" y="326"/>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16</a:t>
            </a:fld>
            <a:endParaRPr lang="en-GB" dirty="0"/>
          </a:p>
        </p:txBody>
      </p:sp>
    </p:spTree>
    <p:extLst>
      <p:ext uri="{BB962C8B-B14F-4D97-AF65-F5344CB8AC3E}">
        <p14:creationId xmlns:p14="http://schemas.microsoft.com/office/powerpoint/2010/main" val="327650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329"/>
          <p:cNvSpPr>
            <a:spLocks noEditPoints="1"/>
          </p:cNvSpPr>
          <p:nvPr/>
        </p:nvSpPr>
        <p:spPr bwMode="auto">
          <a:xfrm>
            <a:off x="239119" y="1770318"/>
            <a:ext cx="436161" cy="511361"/>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7"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Public Service Description Editor </a:t>
            </a:r>
            <a:br>
              <a:rPr lang="en-GB" sz="2800" kern="0" dirty="0" smtClean="0"/>
            </a:br>
            <a:r>
              <a:rPr lang="en-GB" sz="2000" b="0" i="1" dirty="0"/>
              <a:t>Adap</a:t>
            </a:r>
            <a:r>
              <a:rPr lang="en-GB" sz="2000" b="0" i="1" dirty="0" smtClean="0"/>
              <a:t>tability</a:t>
            </a:r>
            <a:endParaRPr lang="en-GB" sz="2000" b="0" i="1" kern="0" dirty="0"/>
          </a:p>
        </p:txBody>
      </p:sp>
      <p:sp>
        <p:nvSpPr>
          <p:cNvPr id="5" name="Trapezoid 4"/>
          <p:cNvSpPr/>
          <p:nvPr/>
        </p:nvSpPr>
        <p:spPr>
          <a:xfrm rot="16200000">
            <a:off x="3999139" y="1380097"/>
            <a:ext cx="1151742" cy="9137980"/>
          </a:xfrm>
          <a:prstGeom prst="trapezoid">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 rtlCol="0" anchor="ctr"/>
          <a:lstStyle/>
          <a:p>
            <a:r>
              <a:rPr lang="en-GB" sz="1600" dirty="0"/>
              <a:t>https://github.com/catalogue-of-services-isa/cpsv-ap_editor</a:t>
            </a:r>
          </a:p>
        </p:txBody>
      </p:sp>
      <p:sp>
        <p:nvSpPr>
          <p:cNvPr id="9" name="Content Placeholder 2"/>
          <p:cNvSpPr>
            <a:spLocks noGrp="1"/>
          </p:cNvSpPr>
          <p:nvPr>
            <p:ph idx="1"/>
          </p:nvPr>
        </p:nvSpPr>
        <p:spPr>
          <a:xfrm>
            <a:off x="457199" y="2492896"/>
            <a:ext cx="8229600" cy="3384476"/>
          </a:xfrm>
        </p:spPr>
        <p:txBody>
          <a:bodyPr/>
          <a:lstStyle/>
          <a:p>
            <a:r>
              <a:rPr lang="en-GB" dirty="0" smtClean="0"/>
              <a:t>Download code on GitHub</a:t>
            </a:r>
          </a:p>
          <a:p>
            <a:endParaRPr lang="en-GB" dirty="0"/>
          </a:p>
          <a:p>
            <a:r>
              <a:rPr lang="en-GB" dirty="0" smtClean="0"/>
              <a:t>Add classes, properties and RDF mappings</a:t>
            </a:r>
          </a:p>
          <a:p>
            <a:endParaRPr lang="en-GB" dirty="0" smtClean="0"/>
          </a:p>
          <a:p>
            <a:r>
              <a:rPr lang="en-GB" dirty="0" smtClean="0"/>
              <a:t>Adapts XSL-transformation file</a:t>
            </a:r>
          </a:p>
          <a:p>
            <a:pPr lvl="1"/>
            <a:r>
              <a:rPr lang="en-GB" dirty="0" smtClean="0"/>
              <a:t>Add non-existing classes</a:t>
            </a:r>
          </a:p>
          <a:p>
            <a:pPr lvl="1"/>
            <a:r>
              <a:rPr lang="en-GB" dirty="0" smtClean="0"/>
              <a:t>Add non-existing properties</a:t>
            </a: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17</a:t>
            </a:fld>
            <a:endParaRPr lang="en-GB" dirty="0"/>
          </a:p>
        </p:txBody>
      </p:sp>
    </p:spTree>
    <p:extLst>
      <p:ext uri="{BB962C8B-B14F-4D97-AF65-F5344CB8AC3E}">
        <p14:creationId xmlns:p14="http://schemas.microsoft.com/office/powerpoint/2010/main" val="143117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329"/>
          <p:cNvSpPr>
            <a:spLocks noEditPoints="1"/>
          </p:cNvSpPr>
          <p:nvPr/>
        </p:nvSpPr>
        <p:spPr bwMode="auto">
          <a:xfrm>
            <a:off x="239119" y="1770318"/>
            <a:ext cx="436161" cy="511361"/>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7"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Public Service Description Editor </a:t>
            </a:r>
            <a:br>
              <a:rPr lang="en-GB" sz="2800" kern="0" dirty="0" smtClean="0"/>
            </a:br>
            <a:r>
              <a:rPr lang="en-GB" sz="2000" b="0" i="1" dirty="0" smtClean="0"/>
              <a:t>Next steps</a:t>
            </a:r>
            <a:endParaRPr lang="en-GB" sz="2000" b="0" i="1" kern="0" dirty="0"/>
          </a:p>
        </p:txBody>
      </p:sp>
      <p:sp>
        <p:nvSpPr>
          <p:cNvPr id="9" name="Content Placeholder 2"/>
          <p:cNvSpPr>
            <a:spLocks noGrp="1"/>
          </p:cNvSpPr>
          <p:nvPr>
            <p:ph idx="1"/>
          </p:nvPr>
        </p:nvSpPr>
        <p:spPr/>
        <p:txBody>
          <a:bodyPr/>
          <a:lstStyle/>
          <a:p>
            <a:endParaRPr lang="en-GB" dirty="0"/>
          </a:p>
          <a:p>
            <a:endParaRPr lang="en-GB" dirty="0" smtClean="0"/>
          </a:p>
        </p:txBody>
      </p:sp>
      <p:graphicFrame>
        <p:nvGraphicFramePr>
          <p:cNvPr id="5" name="Content Placeholder 4"/>
          <p:cNvGraphicFramePr>
            <a:graphicFrameLocks/>
          </p:cNvGraphicFramePr>
          <p:nvPr>
            <p:extLst>
              <p:ext uri="{D42A27DB-BD31-4B8C-83A1-F6EECF244321}">
                <p14:modId xmlns:p14="http://schemas.microsoft.com/office/powerpoint/2010/main" val="4259899338"/>
              </p:ext>
            </p:extLst>
          </p:nvPr>
        </p:nvGraphicFramePr>
        <p:xfrm>
          <a:off x="371029" y="3356992"/>
          <a:ext cx="8424167"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18</a:t>
            </a:fld>
            <a:endParaRPr lang="en-GB" dirty="0"/>
          </a:p>
        </p:txBody>
      </p:sp>
    </p:spTree>
    <p:extLst>
      <p:ext uri="{BB962C8B-B14F-4D97-AF65-F5344CB8AC3E}">
        <p14:creationId xmlns:p14="http://schemas.microsoft.com/office/powerpoint/2010/main" val="277744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marL="0" lvl="0" indent="0"/>
            <a:r>
              <a:rPr lang="en-GB" sz="3200" dirty="0" smtClean="0"/>
              <a:t>CPSV-AP Validator (20’)</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19</a:t>
            </a:fld>
            <a:endParaRPr lang="en-GB" dirty="0"/>
          </a:p>
        </p:txBody>
      </p:sp>
    </p:spTree>
    <p:extLst>
      <p:ext uri="{BB962C8B-B14F-4D97-AF65-F5344CB8AC3E}">
        <p14:creationId xmlns:p14="http://schemas.microsoft.com/office/powerpoint/2010/main" val="3503073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400" dirty="0" smtClean="0"/>
              <a:t>How to enter the Virtual Meeting Room?</a:t>
            </a:r>
            <a:endParaRPr lang="en-GB" sz="2800" dirty="0"/>
          </a:p>
        </p:txBody>
      </p:sp>
      <p:sp>
        <p:nvSpPr>
          <p:cNvPr id="6" name="Content Placeholder 5"/>
          <p:cNvSpPr>
            <a:spLocks noGrp="1"/>
          </p:cNvSpPr>
          <p:nvPr>
            <p:ph idx="1"/>
          </p:nvPr>
        </p:nvSpPr>
        <p:spPr>
          <a:xfrm>
            <a:off x="491225" y="2276872"/>
            <a:ext cx="8229600" cy="3384476"/>
          </a:xfrm>
        </p:spPr>
        <p:txBody>
          <a:bodyPr/>
          <a:lstStyle/>
          <a:p>
            <a:pPr indent="0">
              <a:buNone/>
            </a:pPr>
            <a:r>
              <a:rPr lang="en-GB" sz="1800" dirty="0"/>
              <a:t>See https://joinup.ec.europa.eu/asset/cpsv-ap/event/webinar-test-implementations-and-pilots-tools/</a:t>
            </a:r>
          </a:p>
          <a:p>
            <a:pPr indent="0">
              <a:buNone/>
            </a:pPr>
            <a:endParaRPr lang="en-GB" dirty="0"/>
          </a:p>
        </p:txBody>
      </p:sp>
      <p:sp>
        <p:nvSpPr>
          <p:cNvPr id="9" name="Rectangle 3"/>
          <p:cNvSpPr>
            <a:spLocks noChangeArrowheads="1"/>
          </p:cNvSpPr>
          <p:nvPr/>
        </p:nvSpPr>
        <p:spPr bwMode="auto">
          <a:xfrm>
            <a:off x="755576" y="2924944"/>
            <a:ext cx="763753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GB" altLang="en-US" sz="1400" b="1" i="0" u="none" strike="noStrike" cap="none" normalizeH="0" baseline="0" dirty="0" smtClean="0">
                <a:ln>
                  <a:noFill/>
                </a:ln>
                <a:solidFill>
                  <a:schemeClr val="tx1"/>
                </a:solidFill>
                <a:effectLst/>
                <a:latin typeface="+mn-lt"/>
              </a:rPr>
              <a:t>Web connection</a:t>
            </a:r>
            <a:r>
              <a:rPr kumimoji="0" lang="en-GB" altLang="en-US" sz="1400" b="0" i="0" u="none" strike="noStrike" cap="none" normalizeH="0" baseline="0" dirty="0" smtClean="0">
                <a:ln>
                  <a:noFill/>
                </a:ln>
                <a:solidFill>
                  <a:schemeClr val="tx1"/>
                </a:solidFill>
                <a:effectLst/>
                <a:latin typeface="+mn-lt"/>
              </a:rPr>
              <a:t>: </a:t>
            </a:r>
            <a:r>
              <a:rPr lang="en-GB" altLang="en-US" sz="1400" b="0" dirty="0" smtClean="0">
                <a:solidFill>
                  <a:schemeClr val="tx1"/>
                </a:solidFill>
                <a:hlinkClick r:id="rId3"/>
              </a:rPr>
              <a:t>http</a:t>
            </a:r>
            <a:r>
              <a:rPr lang="en-GB" altLang="en-US" sz="1400" b="0" dirty="0">
                <a:solidFill>
                  <a:schemeClr val="tx1"/>
                </a:solidFill>
                <a:hlinkClick r:id="rId3"/>
              </a:rPr>
              <a:t>://ec-wacs.adobeconnect.com/cpsv_tools</a:t>
            </a:r>
            <a:r>
              <a:rPr lang="en-GB" altLang="en-US" sz="1400" b="0" dirty="0" smtClean="0">
                <a:solidFill>
                  <a:schemeClr val="tx1"/>
                </a:solidFill>
                <a:hlinkClick r:id="rId3"/>
              </a:rPr>
              <a:t>/</a:t>
            </a:r>
            <a:endParaRPr kumimoji="0" lang="en-GB" altLang="en-US" sz="1400" b="0" i="0" u="none" strike="noStrike" cap="none" normalizeH="0" baseline="0" dirty="0" smtClean="0">
              <a:ln>
                <a:noFill/>
              </a:ln>
              <a:solidFill>
                <a:schemeClr val="tx1"/>
              </a:solidFill>
              <a:effectLst/>
              <a:latin typeface="+mn-lt"/>
            </a:endParaRPr>
          </a:p>
          <a:p>
            <a:pPr lvl="0"/>
            <a:r>
              <a:rPr kumimoji="0" lang="en-GB" altLang="en-US" sz="1400" b="1" i="0" u="none" strike="noStrike" cap="none" normalizeH="0" baseline="0" dirty="0" smtClean="0">
                <a:ln>
                  <a:noFill/>
                </a:ln>
                <a:solidFill>
                  <a:schemeClr val="tx1"/>
                </a:solidFill>
                <a:effectLst/>
                <a:latin typeface="+mn-lt"/>
              </a:rPr>
              <a:t>Audio connection</a:t>
            </a:r>
            <a:r>
              <a:rPr kumimoji="0" lang="en-GB" altLang="en-US" sz="1400" b="0" i="0" u="none" strike="noStrike" cap="none" normalizeH="0" baseline="0" dirty="0" smtClean="0">
                <a:ln>
                  <a:noFill/>
                </a:ln>
                <a:solidFill>
                  <a:schemeClr val="tx1"/>
                </a:solidFill>
                <a:effectLst/>
                <a:latin typeface="+mn-lt"/>
              </a:rPr>
              <a:t>:</a:t>
            </a:r>
          </a:p>
          <a:p>
            <a:pPr marL="720725" lvl="1" indent="-277813">
              <a:buFontTx/>
              <a:buChar char="•"/>
            </a:pPr>
            <a:r>
              <a:rPr kumimoji="0" lang="en-GB" altLang="en-US" sz="1400" b="0" i="0" u="none" strike="noStrike" cap="none" normalizeH="0" baseline="0" dirty="0" smtClean="0">
                <a:ln>
                  <a:noFill/>
                </a:ln>
                <a:solidFill>
                  <a:schemeClr val="tx1"/>
                </a:solidFill>
                <a:effectLst/>
                <a:latin typeface="+mn-lt"/>
              </a:rPr>
              <a:t>Go to </a:t>
            </a:r>
            <a:r>
              <a:rPr lang="en-GB" altLang="en-US" sz="1400" b="0" dirty="0">
                <a:solidFill>
                  <a:schemeClr val="tx1"/>
                </a:solidFill>
                <a:latin typeface="+mn-lt"/>
                <a:hlinkClick r:id="rId3"/>
              </a:rPr>
              <a:t>http://ec-wacs.adobeconnect.com/cpsv_tools/</a:t>
            </a:r>
            <a:endParaRPr kumimoji="0" lang="en-GB" altLang="en-US" sz="1400" b="0" i="0" u="none" strike="noStrike" cap="none" normalizeH="0" baseline="0" dirty="0" smtClean="0">
              <a:ln>
                <a:noFill/>
              </a:ln>
              <a:solidFill>
                <a:schemeClr val="tx1"/>
              </a:solidFill>
              <a:effectLst/>
              <a:latin typeface="+mn-lt"/>
            </a:endParaRPr>
          </a:p>
          <a:p>
            <a:pPr marL="720725" lvl="1" indent="-277813" defTabSz="914400" eaLnBrk="0">
              <a:lnSpc>
                <a:spcPct val="100000"/>
              </a:lnSpc>
              <a:buClrTx/>
              <a:buSzTx/>
              <a:buFontTx/>
              <a:buChar char="•"/>
            </a:pPr>
            <a:r>
              <a:rPr kumimoji="0" lang="en-GB" altLang="en-US" sz="1400" b="0" i="0" u="none" strike="noStrike" cap="none" normalizeH="0" baseline="0" dirty="0" smtClean="0">
                <a:ln>
                  <a:noFill/>
                </a:ln>
                <a:solidFill>
                  <a:schemeClr val="tx1"/>
                </a:solidFill>
                <a:effectLst/>
                <a:latin typeface="+mn-lt"/>
              </a:rPr>
              <a:t>Click '</a:t>
            </a:r>
            <a:r>
              <a:rPr kumimoji="0" lang="en-GB" altLang="en-US" sz="1400" b="1" i="0" u="none" strike="noStrike" cap="none" normalizeH="0" baseline="0" dirty="0" smtClean="0">
                <a:ln>
                  <a:noFill/>
                </a:ln>
                <a:solidFill>
                  <a:schemeClr val="tx1"/>
                </a:solidFill>
                <a:effectLst/>
                <a:latin typeface="+mn-lt"/>
              </a:rPr>
              <a:t>Enter as a guest</a:t>
            </a:r>
            <a:r>
              <a:rPr kumimoji="0" lang="en-GB" altLang="en-US" sz="1400" b="0" i="0" u="none" strike="noStrike" cap="none" normalizeH="0" baseline="0" dirty="0" smtClean="0">
                <a:ln>
                  <a:noFill/>
                </a:ln>
                <a:solidFill>
                  <a:schemeClr val="tx1"/>
                </a:solidFill>
                <a:effectLst/>
                <a:latin typeface="+mn-lt"/>
              </a:rPr>
              <a:t>', fill in your name and click 'Enter meeting'. </a:t>
            </a:r>
          </a:p>
          <a:p>
            <a:pPr marL="720725" lvl="1" indent="-277813" defTabSz="914400" eaLnBrk="0">
              <a:lnSpc>
                <a:spcPct val="100000"/>
              </a:lnSpc>
              <a:buClrTx/>
              <a:buSzTx/>
              <a:buFontTx/>
              <a:buChar char="•"/>
            </a:pPr>
            <a:r>
              <a:rPr kumimoji="0" lang="en-GB" altLang="en-US" sz="1400" b="0" i="0" u="none" strike="noStrike" cap="none" normalizeH="0" baseline="0" dirty="0" smtClean="0">
                <a:ln>
                  <a:noFill/>
                </a:ln>
                <a:solidFill>
                  <a:schemeClr val="tx1"/>
                </a:solidFill>
                <a:effectLst/>
                <a:latin typeface="+mn-lt"/>
              </a:rPr>
              <a:t>Click '</a:t>
            </a:r>
            <a:r>
              <a:rPr kumimoji="0" lang="en-GB" altLang="en-US" sz="1400" b="1" i="0" u="none" strike="noStrike" cap="none" normalizeH="0" baseline="0" dirty="0" smtClean="0">
                <a:ln>
                  <a:noFill/>
                </a:ln>
                <a:solidFill>
                  <a:schemeClr val="tx1"/>
                </a:solidFill>
                <a:effectLst/>
                <a:latin typeface="+mn-lt"/>
              </a:rPr>
              <a:t>ok</a:t>
            </a:r>
            <a:r>
              <a:rPr kumimoji="0" lang="en-GB" altLang="en-US" sz="1400" b="0" i="0" u="none" strike="noStrike" cap="none" normalizeH="0" baseline="0" dirty="0" smtClean="0">
                <a:ln>
                  <a:noFill/>
                </a:ln>
                <a:solidFill>
                  <a:schemeClr val="tx1"/>
                </a:solidFill>
                <a:effectLst/>
                <a:latin typeface="+mn-lt"/>
              </a:rPr>
              <a:t>' to agree with the Web Conferencing Disclaimer </a:t>
            </a:r>
          </a:p>
          <a:p>
            <a:pPr marL="720725" lvl="1" indent="-277813" defTabSz="914400" eaLnBrk="0">
              <a:lnSpc>
                <a:spcPct val="100000"/>
              </a:lnSpc>
              <a:buClrTx/>
              <a:buSzTx/>
              <a:buFontTx/>
              <a:buChar char="•"/>
            </a:pPr>
            <a:r>
              <a:rPr kumimoji="0" lang="en-GB" altLang="en-US" sz="1400" b="0" i="0" u="none" strike="noStrike" cap="none" normalizeH="0" baseline="0" dirty="0" smtClean="0">
                <a:ln>
                  <a:noFill/>
                </a:ln>
                <a:solidFill>
                  <a:schemeClr val="tx1"/>
                </a:solidFill>
                <a:effectLst/>
                <a:latin typeface="+mn-lt"/>
              </a:rPr>
              <a:t>Answer '</a:t>
            </a:r>
            <a:r>
              <a:rPr kumimoji="0" lang="en-GB" altLang="en-US" sz="1400" b="1" i="0" u="none" strike="noStrike" cap="none" normalizeH="0" baseline="0" dirty="0" smtClean="0">
                <a:ln>
                  <a:noFill/>
                </a:ln>
                <a:solidFill>
                  <a:schemeClr val="tx1"/>
                </a:solidFill>
                <a:effectLst/>
                <a:latin typeface="+mn-lt"/>
              </a:rPr>
              <a:t>Start</a:t>
            </a:r>
            <a:r>
              <a:rPr kumimoji="0" lang="en-GB" altLang="en-US" sz="1400" b="0" i="0" u="none" strike="noStrike" cap="none" normalizeH="0" baseline="0" dirty="0" smtClean="0">
                <a:ln>
                  <a:noFill/>
                </a:ln>
                <a:solidFill>
                  <a:schemeClr val="tx1"/>
                </a:solidFill>
                <a:effectLst/>
                <a:latin typeface="+mn-lt"/>
              </a:rPr>
              <a:t>' to the question: Would you like audio conferencing with this meeting? </a:t>
            </a:r>
          </a:p>
          <a:p>
            <a:pPr marL="720725" lvl="1" indent="-277813" defTabSz="914400" eaLnBrk="0">
              <a:lnSpc>
                <a:spcPct val="100000"/>
              </a:lnSpc>
              <a:buClrTx/>
              <a:buSzTx/>
              <a:buFontTx/>
              <a:buChar char="•"/>
            </a:pPr>
            <a:r>
              <a:rPr kumimoji="0" lang="en-GB" altLang="en-US" sz="1400" b="0" i="0" u="none" strike="noStrike" cap="none" normalizeH="0" baseline="0" dirty="0" smtClean="0">
                <a:ln>
                  <a:noFill/>
                </a:ln>
                <a:solidFill>
                  <a:schemeClr val="tx1"/>
                </a:solidFill>
                <a:effectLst/>
                <a:latin typeface="+mn-lt"/>
              </a:rPr>
              <a:t>Choose to connect with microphone</a:t>
            </a:r>
            <a:r>
              <a:rPr kumimoji="0" lang="en-GB" altLang="en-US" sz="1400" b="0" i="0" u="none" strike="noStrike" cap="none" normalizeH="0" dirty="0" smtClean="0">
                <a:ln>
                  <a:noFill/>
                </a:ln>
                <a:solidFill>
                  <a:schemeClr val="tx1"/>
                </a:solidFill>
                <a:effectLst/>
                <a:latin typeface="+mn-lt"/>
              </a:rPr>
              <a:t> and headset </a:t>
            </a:r>
            <a:br>
              <a:rPr kumimoji="0" lang="en-GB" altLang="en-US" sz="1400" b="0" i="0" u="none" strike="noStrike" cap="none" normalizeH="0" dirty="0" smtClean="0">
                <a:ln>
                  <a:noFill/>
                </a:ln>
                <a:solidFill>
                  <a:schemeClr val="tx1"/>
                </a:solidFill>
                <a:effectLst/>
                <a:latin typeface="+mn-lt"/>
              </a:rPr>
            </a:br>
            <a:r>
              <a:rPr lang="en-GB" altLang="en-US" sz="1400" dirty="0" smtClean="0"/>
              <a:t>OR</a:t>
            </a:r>
            <a:r>
              <a:rPr kumimoji="0" lang="en-GB" altLang="en-US" sz="1400" b="0" i="0" u="none" strike="noStrike" cap="none" normalizeH="0" dirty="0" smtClean="0">
                <a:ln>
                  <a:noFill/>
                </a:ln>
                <a:solidFill>
                  <a:schemeClr val="tx1"/>
                </a:solidFill>
                <a:effectLst/>
                <a:latin typeface="+mn-lt"/>
              </a:rPr>
              <a:t> </a:t>
            </a:r>
            <a:r>
              <a:rPr lang="en-GB" altLang="en-US" sz="1400" b="0" dirty="0" smtClean="0">
                <a:solidFill>
                  <a:schemeClr val="tx1"/>
                </a:solidFill>
                <a:latin typeface="+mn-lt"/>
              </a:rPr>
              <a:t>e</a:t>
            </a:r>
            <a:r>
              <a:rPr kumimoji="0" lang="en-GB" altLang="en-US" sz="1400" b="0" i="0" u="none" strike="noStrike" cap="none" normalizeH="0" baseline="0" dirty="0" smtClean="0">
                <a:ln>
                  <a:noFill/>
                </a:ln>
                <a:solidFill>
                  <a:schemeClr val="tx1"/>
                </a:solidFill>
                <a:effectLst/>
                <a:latin typeface="+mn-lt"/>
              </a:rPr>
              <a:t>nter your telephone number and have the system call you </a:t>
            </a:r>
            <a:br>
              <a:rPr kumimoji="0" lang="en-GB" altLang="en-US" sz="1400" b="0" i="0" u="none" strike="noStrike" cap="none" normalizeH="0" baseline="0" dirty="0" smtClean="0">
                <a:ln>
                  <a:noFill/>
                </a:ln>
                <a:solidFill>
                  <a:schemeClr val="tx1"/>
                </a:solidFill>
                <a:effectLst/>
                <a:latin typeface="+mn-lt"/>
              </a:rPr>
            </a:br>
            <a:r>
              <a:rPr lang="en-GB" altLang="en-US" sz="1400" dirty="0" smtClean="0">
                <a:latin typeface="+mn-lt"/>
              </a:rPr>
              <a:t>OR</a:t>
            </a:r>
            <a:r>
              <a:rPr kumimoji="0" lang="en-GB" altLang="en-US" sz="1400" b="0" i="0" u="none" strike="noStrike" cap="none" normalizeH="0" baseline="0" dirty="0" smtClean="0">
                <a:ln>
                  <a:noFill/>
                </a:ln>
                <a:solidFill>
                  <a:schemeClr val="tx1"/>
                </a:solidFill>
                <a:effectLst/>
                <a:latin typeface="+mn-lt"/>
              </a:rPr>
              <a:t> dial your Local or International Access Number:</a:t>
            </a:r>
          </a:p>
          <a:p>
            <a:pPr marL="900112" lvl="2"/>
            <a:r>
              <a:rPr kumimoji="0" lang="en-GB" altLang="en-US" sz="1400" b="1" i="0" u="none" strike="noStrike" cap="none" normalizeH="0" baseline="0" dirty="0" smtClean="0">
                <a:ln>
                  <a:noFill/>
                </a:ln>
                <a:solidFill>
                  <a:schemeClr val="tx1"/>
                </a:solidFill>
                <a:effectLst/>
                <a:latin typeface="+mn-lt"/>
              </a:rPr>
              <a:t>Belgium:</a:t>
            </a:r>
            <a:r>
              <a:rPr kumimoji="0" lang="en-GB" altLang="en-US" sz="1400" b="0" i="0" u="none" strike="noStrike" cap="none" normalizeH="0" baseline="0" dirty="0" smtClean="0">
                <a:ln>
                  <a:noFill/>
                </a:ln>
                <a:solidFill>
                  <a:schemeClr val="tx1"/>
                </a:solidFill>
                <a:effectLst/>
                <a:latin typeface="+mn-lt"/>
              </a:rPr>
              <a:t> +3228081363</a:t>
            </a:r>
            <a:br>
              <a:rPr kumimoji="0" lang="en-GB" altLang="en-US" sz="1400" b="0" i="0" u="none" strike="noStrike" cap="none" normalizeH="0" baseline="0" dirty="0" smtClean="0">
                <a:ln>
                  <a:noFill/>
                </a:ln>
                <a:solidFill>
                  <a:schemeClr val="tx1"/>
                </a:solidFill>
                <a:effectLst/>
                <a:latin typeface="+mn-lt"/>
              </a:rPr>
            </a:br>
            <a:r>
              <a:rPr kumimoji="0" lang="en-GB" altLang="en-US" sz="1400" b="1" i="0" u="none" strike="noStrike" cap="none" normalizeH="0" baseline="0" dirty="0" smtClean="0">
                <a:ln>
                  <a:noFill/>
                </a:ln>
                <a:solidFill>
                  <a:schemeClr val="tx1"/>
                </a:solidFill>
                <a:effectLst/>
                <a:latin typeface="+mn-lt"/>
              </a:rPr>
              <a:t>France:</a:t>
            </a:r>
            <a:r>
              <a:rPr kumimoji="0" lang="en-GB" altLang="en-US" sz="1400" b="0" i="0" u="none" strike="noStrike" cap="none" normalizeH="0" baseline="0" dirty="0" smtClean="0">
                <a:ln>
                  <a:noFill/>
                </a:ln>
                <a:solidFill>
                  <a:schemeClr val="tx1"/>
                </a:solidFill>
                <a:effectLst/>
                <a:latin typeface="+mn-lt"/>
              </a:rPr>
              <a:t> +33182880967</a:t>
            </a:r>
            <a:br>
              <a:rPr kumimoji="0" lang="en-GB" altLang="en-US" sz="1400" b="0" i="0" u="none" strike="noStrike" cap="none" normalizeH="0" baseline="0" dirty="0" smtClean="0">
                <a:ln>
                  <a:noFill/>
                </a:ln>
                <a:solidFill>
                  <a:schemeClr val="tx1"/>
                </a:solidFill>
                <a:effectLst/>
                <a:latin typeface="+mn-lt"/>
              </a:rPr>
            </a:br>
            <a:r>
              <a:rPr kumimoji="0" lang="en-GB" altLang="en-US" sz="1400" b="1" i="0" u="none" strike="noStrike" cap="none" normalizeH="0" baseline="0" dirty="0" smtClean="0">
                <a:ln>
                  <a:noFill/>
                </a:ln>
                <a:solidFill>
                  <a:schemeClr val="tx1"/>
                </a:solidFill>
                <a:effectLst/>
                <a:latin typeface="+mn-lt"/>
              </a:rPr>
              <a:t>Germany</a:t>
            </a:r>
            <a:r>
              <a:rPr kumimoji="0" lang="en-GB" altLang="en-US" sz="1400" b="0" i="0" u="none" strike="noStrike" cap="none" normalizeH="0" baseline="0" dirty="0" smtClean="0">
                <a:ln>
                  <a:noFill/>
                </a:ln>
                <a:solidFill>
                  <a:schemeClr val="tx1"/>
                </a:solidFill>
                <a:effectLst/>
                <a:latin typeface="+mn-lt"/>
              </a:rPr>
              <a:t>: +498922061600</a:t>
            </a:r>
            <a:br>
              <a:rPr kumimoji="0" lang="en-GB" altLang="en-US" sz="1400" b="0" i="0" u="none" strike="noStrike" cap="none" normalizeH="0" baseline="0" dirty="0" smtClean="0">
                <a:ln>
                  <a:noFill/>
                </a:ln>
                <a:solidFill>
                  <a:schemeClr val="tx1"/>
                </a:solidFill>
                <a:effectLst/>
                <a:latin typeface="+mn-lt"/>
              </a:rPr>
            </a:br>
            <a:r>
              <a:rPr kumimoji="0" lang="en-GB" altLang="en-US" sz="1400" b="1" i="0" u="none" strike="noStrike" cap="none" normalizeH="0" baseline="0" dirty="0" smtClean="0">
                <a:ln>
                  <a:noFill/>
                </a:ln>
                <a:solidFill>
                  <a:schemeClr val="tx1"/>
                </a:solidFill>
                <a:effectLst/>
                <a:latin typeface="+mn-lt"/>
              </a:rPr>
              <a:t>Luxembourg</a:t>
            </a:r>
            <a:r>
              <a:rPr kumimoji="0" lang="en-GB" altLang="en-US" sz="1400" b="0" i="0" u="none" strike="noStrike" cap="none" normalizeH="0" baseline="0" dirty="0" smtClean="0">
                <a:ln>
                  <a:noFill/>
                </a:ln>
                <a:solidFill>
                  <a:schemeClr val="tx1"/>
                </a:solidFill>
                <a:effectLst/>
                <a:latin typeface="+mn-lt"/>
              </a:rPr>
              <a:t>: +35220880608</a:t>
            </a:r>
            <a:br>
              <a:rPr kumimoji="0" lang="en-GB" altLang="en-US" sz="1400" b="0" i="0" u="none" strike="noStrike" cap="none" normalizeH="0" baseline="0" dirty="0" smtClean="0">
                <a:ln>
                  <a:noFill/>
                </a:ln>
                <a:solidFill>
                  <a:schemeClr val="tx1"/>
                </a:solidFill>
                <a:effectLst/>
                <a:latin typeface="+mn-lt"/>
              </a:rPr>
            </a:br>
            <a:r>
              <a:rPr kumimoji="0" lang="en-GB" altLang="en-US" sz="1400" b="1" i="0" u="none" strike="noStrike" cap="none" normalizeH="0" baseline="0" dirty="0" smtClean="0">
                <a:ln>
                  <a:noFill/>
                </a:ln>
                <a:solidFill>
                  <a:schemeClr val="tx1"/>
                </a:solidFill>
                <a:effectLst/>
                <a:latin typeface="+mn-lt"/>
              </a:rPr>
              <a:t>United Kingdom:</a:t>
            </a:r>
            <a:r>
              <a:rPr kumimoji="0" lang="en-GB" altLang="en-US" sz="1400" b="0" i="0" u="none" strike="noStrike" cap="none" normalizeH="0" baseline="0" dirty="0" smtClean="0">
                <a:ln>
                  <a:noFill/>
                </a:ln>
                <a:solidFill>
                  <a:schemeClr val="tx1"/>
                </a:solidFill>
                <a:effectLst/>
                <a:latin typeface="+mn-lt"/>
              </a:rPr>
              <a:t> +442033189433 </a:t>
            </a:r>
          </a:p>
          <a:p>
            <a:pPr lvl="2" indent="0" defTabSz="914400" eaLnBrk="0">
              <a:lnSpc>
                <a:spcPct val="100000"/>
              </a:lnSpc>
              <a:buClrTx/>
              <a:buSzTx/>
            </a:pPr>
            <a:r>
              <a:rPr kumimoji="0" lang="en-GB" altLang="en-US" sz="1400" b="0" i="0" u="none" strike="noStrike" cap="none" normalizeH="0" baseline="0" dirty="0" smtClean="0">
                <a:ln>
                  <a:noFill/>
                </a:ln>
                <a:solidFill>
                  <a:schemeClr val="tx1"/>
                </a:solidFill>
                <a:effectLst/>
                <a:latin typeface="+mn-lt"/>
              </a:rPr>
              <a:t>Dial the Conference Room Number: *</a:t>
            </a:r>
            <a:r>
              <a:rPr kumimoji="0" lang="en-GB" altLang="en-US" sz="1400" b="1" i="0" u="none" strike="noStrike" cap="none" normalizeH="0" baseline="0" dirty="0" smtClean="0">
                <a:ln>
                  <a:noFill/>
                </a:ln>
                <a:solidFill>
                  <a:schemeClr val="tx1"/>
                </a:solidFill>
                <a:effectLst/>
                <a:latin typeface="+mn-lt"/>
              </a:rPr>
              <a:t>1323004#</a:t>
            </a:r>
            <a:endParaRPr kumimoji="0" lang="en-GB" altLang="en-US"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mn-lt"/>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a:t>
            </a:fld>
            <a:endParaRPr lang="en-GB" dirty="0"/>
          </a:p>
        </p:txBody>
      </p:sp>
    </p:spTree>
    <p:extLst>
      <p:ext uri="{BB962C8B-B14F-4D97-AF65-F5344CB8AC3E}">
        <p14:creationId xmlns:p14="http://schemas.microsoft.com/office/powerpoint/2010/main" val="296374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smtClean="0"/>
              <a:t>  CPSV-AP </a:t>
            </a:r>
            <a:r>
              <a:rPr lang="en-GB" sz="2800" dirty="0"/>
              <a:t>Validator</a:t>
            </a:r>
            <a:r>
              <a:rPr lang="en-GB" sz="2800" dirty="0" smtClean="0"/>
              <a:t/>
            </a:r>
            <a:br>
              <a:rPr lang="en-GB" sz="2800" dirty="0" smtClean="0"/>
            </a:br>
            <a:r>
              <a:rPr lang="en-GB" sz="2000" b="0" i="1" dirty="0" smtClean="0"/>
              <a:t>Demonstration of the tool</a:t>
            </a:r>
            <a:endParaRPr lang="en-GB" sz="2400" b="0" i="1" dirty="0"/>
          </a:p>
        </p:txBody>
      </p:sp>
      <p:sp>
        <p:nvSpPr>
          <p:cNvPr id="6" name="Freeform 3051"/>
          <p:cNvSpPr>
            <a:spLocks noEditPoints="1"/>
          </p:cNvSpPr>
          <p:nvPr/>
        </p:nvSpPr>
        <p:spPr bwMode="auto">
          <a:xfrm>
            <a:off x="250513" y="1756853"/>
            <a:ext cx="435600" cy="522891"/>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dirty="0"/>
          </a:p>
        </p:txBody>
      </p:sp>
      <p:pic>
        <p:nvPicPr>
          <p:cNvPr id="10" name="Picture 9"/>
          <p:cNvPicPr>
            <a:picLocks noChangeAspect="1"/>
          </p:cNvPicPr>
          <p:nvPr/>
        </p:nvPicPr>
        <p:blipFill>
          <a:blip r:embed="rId3"/>
          <a:stretch>
            <a:fillRect/>
          </a:stretch>
        </p:blipFill>
        <p:spPr>
          <a:xfrm>
            <a:off x="0" y="2605269"/>
            <a:ext cx="5227302" cy="2119875"/>
          </a:xfrm>
          <a:prstGeom prst="rect">
            <a:avLst/>
          </a:prstGeom>
        </p:spPr>
      </p:pic>
      <p:pic>
        <p:nvPicPr>
          <p:cNvPr id="11" name="Picture 10"/>
          <p:cNvPicPr>
            <a:picLocks noChangeAspect="1"/>
          </p:cNvPicPr>
          <p:nvPr/>
        </p:nvPicPr>
        <p:blipFill>
          <a:blip r:embed="rId4"/>
          <a:stretch>
            <a:fillRect/>
          </a:stretch>
        </p:blipFill>
        <p:spPr>
          <a:xfrm>
            <a:off x="3013907" y="3895173"/>
            <a:ext cx="5927948" cy="1947973"/>
          </a:xfrm>
          <a:prstGeom prst="rect">
            <a:avLst/>
          </a:prstGeom>
        </p:spPr>
      </p:pic>
      <p:sp>
        <p:nvSpPr>
          <p:cNvPr id="7" name="Trapezoid 6"/>
          <p:cNvSpPr/>
          <p:nvPr/>
        </p:nvSpPr>
        <p:spPr>
          <a:xfrm rot="16200000">
            <a:off x="4001278" y="1598553"/>
            <a:ext cx="1151742" cy="9133702"/>
          </a:xfrm>
          <a:prstGeom prst="trapezoid">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 rtlCol="0" anchor="ctr"/>
          <a:lstStyle/>
          <a:p>
            <a:pPr defTabSz="457200" fontAlgn="auto">
              <a:spcBef>
                <a:spcPts val="0"/>
              </a:spcBef>
              <a:spcAft>
                <a:spcPts val="0"/>
              </a:spcAft>
            </a:pPr>
            <a:r>
              <a:rPr lang="en-GB" sz="1800" b="0" dirty="0"/>
              <a:t>http://52.50.205.146:3030/cpsv-ap_validator.html</a:t>
            </a: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20</a:t>
            </a:fld>
            <a:endParaRPr lang="en-GB" dirty="0"/>
          </a:p>
        </p:txBody>
      </p:sp>
    </p:spTree>
    <p:extLst>
      <p:ext uri="{BB962C8B-B14F-4D97-AF65-F5344CB8AC3E}">
        <p14:creationId xmlns:p14="http://schemas.microsoft.com/office/powerpoint/2010/main" val="538468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845635775"/>
              </p:ext>
            </p:extLst>
          </p:nvPr>
        </p:nvGraphicFramePr>
        <p:xfrm>
          <a:off x="1693164" y="2492896"/>
          <a:ext cx="5779898" cy="338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3"/>
          <p:cNvSpPr>
            <a:spLocks noGrp="1"/>
          </p:cNvSpPr>
          <p:nvPr>
            <p:ph type="title"/>
          </p:nvPr>
        </p:nvSpPr>
        <p:spPr/>
        <p:txBody>
          <a:bodyPr/>
          <a:lstStyle/>
          <a:p>
            <a:r>
              <a:rPr lang="en-GB" sz="2800" dirty="0" smtClean="0"/>
              <a:t>  CPSV-AP </a:t>
            </a:r>
            <a:r>
              <a:rPr lang="en-GB" sz="2800" dirty="0"/>
              <a:t>Validator</a:t>
            </a:r>
            <a:r>
              <a:rPr lang="en-GB" sz="2800" dirty="0" smtClean="0"/>
              <a:t/>
            </a:r>
            <a:br>
              <a:rPr lang="en-GB" sz="2800" dirty="0" smtClean="0"/>
            </a:br>
            <a:r>
              <a:rPr lang="en-GB" sz="2000" b="0" i="1" dirty="0" smtClean="0"/>
              <a:t>Use cases</a:t>
            </a:r>
            <a:endParaRPr lang="en-GB" sz="2400" b="0" i="1" dirty="0"/>
          </a:p>
        </p:txBody>
      </p:sp>
      <p:sp>
        <p:nvSpPr>
          <p:cNvPr id="12" name="Freeform 3051"/>
          <p:cNvSpPr>
            <a:spLocks noEditPoints="1"/>
          </p:cNvSpPr>
          <p:nvPr/>
        </p:nvSpPr>
        <p:spPr bwMode="auto">
          <a:xfrm>
            <a:off x="250513" y="1756853"/>
            <a:ext cx="435600" cy="522891"/>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dirty="0"/>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21</a:t>
            </a:fld>
            <a:endParaRPr lang="en-GB" dirty="0"/>
          </a:p>
        </p:txBody>
      </p:sp>
    </p:spTree>
    <p:extLst>
      <p:ext uri="{BB962C8B-B14F-4D97-AF65-F5344CB8AC3E}">
        <p14:creationId xmlns:p14="http://schemas.microsoft.com/office/powerpoint/2010/main" val="96649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lstStyle/>
          <a:p>
            <a:r>
              <a:rPr lang="en-GB" sz="2800" dirty="0" smtClean="0"/>
              <a:t>  CPSV-AP </a:t>
            </a:r>
            <a:r>
              <a:rPr lang="en-GB" sz="2800" dirty="0"/>
              <a:t>Validator</a:t>
            </a:r>
            <a:r>
              <a:rPr lang="en-GB" sz="2800" dirty="0" smtClean="0"/>
              <a:t/>
            </a:r>
            <a:br>
              <a:rPr lang="en-GB" sz="2800" dirty="0" smtClean="0"/>
            </a:br>
            <a:r>
              <a:rPr lang="en-GB" sz="2000" b="0" i="1" dirty="0"/>
              <a:t>Technical architecture, components &amp; deployment</a:t>
            </a:r>
            <a:endParaRPr lang="en-GB" sz="2400" b="0" i="1" dirty="0"/>
          </a:p>
        </p:txBody>
      </p:sp>
      <p:sp>
        <p:nvSpPr>
          <p:cNvPr id="10" name="Freeform 3051"/>
          <p:cNvSpPr>
            <a:spLocks noEditPoints="1"/>
          </p:cNvSpPr>
          <p:nvPr/>
        </p:nvSpPr>
        <p:spPr bwMode="auto">
          <a:xfrm>
            <a:off x="250513" y="1756853"/>
            <a:ext cx="435600" cy="522891"/>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dirty="0"/>
          </a:p>
        </p:txBody>
      </p:sp>
      <p:pic>
        <p:nvPicPr>
          <p:cNvPr id="3" name="Picture 2"/>
          <p:cNvPicPr>
            <a:picLocks noChangeAspect="1"/>
          </p:cNvPicPr>
          <p:nvPr/>
        </p:nvPicPr>
        <p:blipFill>
          <a:blip r:embed="rId2"/>
          <a:stretch>
            <a:fillRect/>
          </a:stretch>
        </p:blipFill>
        <p:spPr>
          <a:xfrm>
            <a:off x="2195736" y="2508281"/>
            <a:ext cx="4404345" cy="3874309"/>
          </a:xfrm>
          <a:prstGeom prst="rect">
            <a:avLst/>
          </a:prstGeom>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22</a:t>
            </a:fld>
            <a:endParaRPr lang="en-GB" dirty="0"/>
          </a:p>
        </p:txBody>
      </p:sp>
    </p:spTree>
    <p:extLst>
      <p:ext uri="{BB962C8B-B14F-4D97-AF65-F5344CB8AC3E}">
        <p14:creationId xmlns:p14="http://schemas.microsoft.com/office/powerpoint/2010/main" val="178607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GB" sz="2800" dirty="0" smtClean="0"/>
              <a:t>  CPSV-AP Validator</a:t>
            </a:r>
            <a:br>
              <a:rPr lang="en-GB" sz="2800" dirty="0" smtClean="0"/>
            </a:br>
            <a:r>
              <a:rPr lang="en-GB" sz="2000" b="0" i="1" dirty="0" smtClean="0"/>
              <a:t>Ideas and suggestions</a:t>
            </a:r>
            <a:endParaRPr lang="en-GB" sz="1800" b="0" i="1" dirty="0"/>
          </a:p>
        </p:txBody>
      </p:sp>
      <p:sp>
        <p:nvSpPr>
          <p:cNvPr id="6" name="Freeform 3051"/>
          <p:cNvSpPr>
            <a:spLocks noEditPoints="1"/>
          </p:cNvSpPr>
          <p:nvPr/>
        </p:nvSpPr>
        <p:spPr bwMode="auto">
          <a:xfrm>
            <a:off x="250513" y="1756853"/>
            <a:ext cx="435600" cy="522891"/>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dirty="0"/>
          </a:p>
        </p:txBody>
      </p:sp>
      <p:sp>
        <p:nvSpPr>
          <p:cNvPr id="4" name="Content Placeholder 2"/>
          <p:cNvSpPr>
            <a:spLocks noGrp="1"/>
          </p:cNvSpPr>
          <p:nvPr>
            <p:ph idx="1"/>
          </p:nvPr>
        </p:nvSpPr>
        <p:spPr/>
        <p:txBody>
          <a:bodyPr/>
          <a:lstStyle/>
          <a:p>
            <a:r>
              <a:rPr lang="en-GB" dirty="0"/>
              <a:t>Do you think it is user-friendly?</a:t>
            </a:r>
          </a:p>
          <a:p>
            <a:endParaRPr lang="en-GB" dirty="0"/>
          </a:p>
          <a:p>
            <a:r>
              <a:rPr lang="en-GB" dirty="0"/>
              <a:t>Should we restrict the access?</a:t>
            </a:r>
          </a:p>
          <a:p>
            <a:endParaRPr lang="en-GB" dirty="0"/>
          </a:p>
          <a:p>
            <a:pPr indent="0">
              <a:buNone/>
            </a:pPr>
            <a:endParaRPr lang="en-GB" dirty="0">
              <a:sym typeface="Wingdings" panose="05000000000000000000" pitchFamily="2" charset="2"/>
            </a:endParaRPr>
          </a:p>
          <a:p>
            <a:pPr indent="0">
              <a:buNone/>
            </a:pPr>
            <a:endParaRPr lang="en-GB" dirty="0">
              <a:sym typeface="Wingdings" panose="05000000000000000000" pitchFamily="2" charset="2"/>
            </a:endParaRPr>
          </a:p>
          <a:p>
            <a:pPr indent="0">
              <a:buNone/>
            </a:pPr>
            <a:r>
              <a:rPr lang="en-GB" dirty="0">
                <a:sym typeface="Wingdings" panose="05000000000000000000" pitchFamily="2" charset="2"/>
              </a:rPr>
              <a:t> </a:t>
            </a:r>
            <a:r>
              <a:rPr lang="en-GB" b="1" i="1" dirty="0">
                <a:sym typeface="Wingdings" panose="05000000000000000000" pitchFamily="2" charset="2"/>
              </a:rPr>
              <a:t>Open a discussion on Joinup to propose changes</a:t>
            </a:r>
            <a:endParaRPr lang="en-GB" b="1" i="1" dirty="0"/>
          </a:p>
          <a:p>
            <a:endParaRPr lang="en-GB" dirty="0"/>
          </a:p>
        </p:txBody>
      </p:sp>
      <p:sp>
        <p:nvSpPr>
          <p:cNvPr id="10" name="Freeform 1350"/>
          <p:cNvSpPr>
            <a:spLocks noEditPoints="1"/>
          </p:cNvSpPr>
          <p:nvPr/>
        </p:nvSpPr>
        <p:spPr bwMode="auto">
          <a:xfrm>
            <a:off x="8370729" y="188640"/>
            <a:ext cx="632142" cy="576064"/>
          </a:xfrm>
          <a:custGeom>
            <a:avLst/>
            <a:gdLst/>
            <a:ahLst/>
            <a:cxnLst>
              <a:cxn ang="0">
                <a:pos x="613" y="243"/>
              </a:cxn>
              <a:cxn ang="0">
                <a:pos x="697" y="326"/>
              </a:cxn>
              <a:cxn ang="0">
                <a:pos x="697" y="424"/>
              </a:cxn>
              <a:cxn ang="0">
                <a:pos x="613" y="508"/>
              </a:cxn>
              <a:cxn ang="0">
                <a:pos x="549" y="508"/>
              </a:cxn>
              <a:cxn ang="0">
                <a:pos x="605" y="635"/>
              </a:cxn>
              <a:cxn ang="0">
                <a:pos x="476" y="508"/>
              </a:cxn>
              <a:cxn ang="0">
                <a:pos x="432" y="508"/>
              </a:cxn>
              <a:cxn ang="0">
                <a:pos x="348" y="424"/>
              </a:cxn>
              <a:cxn ang="0">
                <a:pos x="348" y="326"/>
              </a:cxn>
              <a:cxn ang="0">
                <a:pos x="432" y="243"/>
              </a:cxn>
              <a:cxn ang="0">
                <a:pos x="613" y="243"/>
              </a:cxn>
              <a:cxn ang="0">
                <a:pos x="307" y="326"/>
              </a:cxn>
              <a:cxn ang="0">
                <a:pos x="432" y="202"/>
              </a:cxn>
              <a:cxn ang="0">
                <a:pos x="613" y="202"/>
              </a:cxn>
              <a:cxn ang="0">
                <a:pos x="627" y="203"/>
              </a:cxn>
              <a:cxn ang="0">
                <a:pos x="627" y="113"/>
              </a:cxn>
              <a:cxn ang="0">
                <a:pos x="514" y="0"/>
              </a:cxn>
              <a:cxn ang="0">
                <a:pos x="113" y="0"/>
              </a:cxn>
              <a:cxn ang="0">
                <a:pos x="0" y="113"/>
              </a:cxn>
              <a:cxn ang="0">
                <a:pos x="0" y="245"/>
              </a:cxn>
              <a:cxn ang="0">
                <a:pos x="113" y="358"/>
              </a:cxn>
              <a:cxn ang="0">
                <a:pos x="141" y="358"/>
              </a:cxn>
              <a:cxn ang="0">
                <a:pos x="66" y="530"/>
              </a:cxn>
              <a:cxn ang="0">
                <a:pos x="240" y="358"/>
              </a:cxn>
              <a:cxn ang="0">
                <a:pos x="307" y="358"/>
              </a:cxn>
              <a:cxn ang="0">
                <a:pos x="307" y="326"/>
              </a:cxn>
            </a:cxnLst>
            <a:rect l="0" t="0" r="r" b="b"/>
            <a:pathLst>
              <a:path w="697" h="635">
                <a:moveTo>
                  <a:pt x="613" y="243"/>
                </a:moveTo>
                <a:cubicBezTo>
                  <a:pt x="613" y="243"/>
                  <a:pt x="697" y="243"/>
                  <a:pt x="697" y="326"/>
                </a:cubicBezTo>
                <a:cubicBezTo>
                  <a:pt x="697" y="424"/>
                  <a:pt x="697" y="424"/>
                  <a:pt x="697" y="424"/>
                </a:cubicBezTo>
                <a:cubicBezTo>
                  <a:pt x="697" y="424"/>
                  <a:pt x="697" y="508"/>
                  <a:pt x="613" y="508"/>
                </a:cubicBezTo>
                <a:cubicBezTo>
                  <a:pt x="549" y="508"/>
                  <a:pt x="549" y="508"/>
                  <a:pt x="549" y="508"/>
                </a:cubicBezTo>
                <a:cubicBezTo>
                  <a:pt x="554" y="548"/>
                  <a:pt x="568" y="603"/>
                  <a:pt x="605" y="635"/>
                </a:cubicBezTo>
                <a:cubicBezTo>
                  <a:pt x="605" y="635"/>
                  <a:pt x="506" y="597"/>
                  <a:pt x="476" y="508"/>
                </a:cubicBezTo>
                <a:cubicBezTo>
                  <a:pt x="432" y="508"/>
                  <a:pt x="432" y="508"/>
                  <a:pt x="432" y="508"/>
                </a:cubicBezTo>
                <a:cubicBezTo>
                  <a:pt x="432" y="508"/>
                  <a:pt x="348" y="508"/>
                  <a:pt x="348" y="424"/>
                </a:cubicBezTo>
                <a:cubicBezTo>
                  <a:pt x="348" y="326"/>
                  <a:pt x="348" y="326"/>
                  <a:pt x="348" y="326"/>
                </a:cubicBezTo>
                <a:cubicBezTo>
                  <a:pt x="348" y="326"/>
                  <a:pt x="348" y="243"/>
                  <a:pt x="432" y="243"/>
                </a:cubicBezTo>
                <a:cubicBezTo>
                  <a:pt x="613" y="243"/>
                  <a:pt x="613" y="243"/>
                  <a:pt x="613" y="243"/>
                </a:cubicBezTo>
                <a:moveTo>
                  <a:pt x="307" y="326"/>
                </a:moveTo>
                <a:cubicBezTo>
                  <a:pt x="307" y="276"/>
                  <a:pt x="340" y="202"/>
                  <a:pt x="432" y="202"/>
                </a:cubicBezTo>
                <a:cubicBezTo>
                  <a:pt x="613" y="202"/>
                  <a:pt x="613" y="202"/>
                  <a:pt x="613" y="202"/>
                </a:cubicBezTo>
                <a:cubicBezTo>
                  <a:pt x="618" y="202"/>
                  <a:pt x="622" y="202"/>
                  <a:pt x="627" y="203"/>
                </a:cubicBezTo>
                <a:cubicBezTo>
                  <a:pt x="627" y="113"/>
                  <a:pt x="627" y="113"/>
                  <a:pt x="627" y="113"/>
                </a:cubicBezTo>
                <a:cubicBezTo>
                  <a:pt x="627" y="113"/>
                  <a:pt x="627" y="0"/>
                  <a:pt x="514" y="0"/>
                </a:cubicBezTo>
                <a:cubicBezTo>
                  <a:pt x="113" y="0"/>
                  <a:pt x="113" y="0"/>
                  <a:pt x="113" y="0"/>
                </a:cubicBezTo>
                <a:cubicBezTo>
                  <a:pt x="113" y="0"/>
                  <a:pt x="0" y="0"/>
                  <a:pt x="0" y="113"/>
                </a:cubicBezTo>
                <a:cubicBezTo>
                  <a:pt x="0" y="245"/>
                  <a:pt x="0" y="245"/>
                  <a:pt x="0" y="245"/>
                </a:cubicBezTo>
                <a:cubicBezTo>
                  <a:pt x="0" y="245"/>
                  <a:pt x="0" y="358"/>
                  <a:pt x="113" y="358"/>
                </a:cubicBezTo>
                <a:cubicBezTo>
                  <a:pt x="141" y="358"/>
                  <a:pt x="141" y="358"/>
                  <a:pt x="141" y="358"/>
                </a:cubicBezTo>
                <a:cubicBezTo>
                  <a:pt x="134" y="413"/>
                  <a:pt x="116" y="487"/>
                  <a:pt x="66" y="530"/>
                </a:cubicBezTo>
                <a:cubicBezTo>
                  <a:pt x="66" y="530"/>
                  <a:pt x="200" y="479"/>
                  <a:pt x="240" y="358"/>
                </a:cubicBezTo>
                <a:cubicBezTo>
                  <a:pt x="307" y="358"/>
                  <a:pt x="307" y="358"/>
                  <a:pt x="307" y="358"/>
                </a:cubicBezTo>
                <a:lnTo>
                  <a:pt x="307" y="326"/>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23</a:t>
            </a:fld>
            <a:endParaRPr lang="en-GB" dirty="0"/>
          </a:p>
        </p:txBody>
      </p:sp>
    </p:spTree>
    <p:extLst>
      <p:ext uri="{BB962C8B-B14F-4D97-AF65-F5344CB8AC3E}">
        <p14:creationId xmlns:p14="http://schemas.microsoft.com/office/powerpoint/2010/main" val="77533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rot="16200000">
            <a:off x="3999139" y="1380097"/>
            <a:ext cx="1151742" cy="9137980"/>
          </a:xfrm>
          <a:prstGeom prst="trapezoid">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 rtlCol="0" anchor="ctr"/>
          <a:lstStyle/>
          <a:p>
            <a:r>
              <a:rPr lang="fr-FR" sz="1600" dirty="0">
                <a:solidFill>
                  <a:schemeClr val="bg1"/>
                </a:solidFill>
              </a:rPr>
              <a:t>https://github.com/catalogue-of-services-isa/cpsv-ap_validator</a:t>
            </a:r>
            <a:endParaRPr lang="en-GB" sz="1600" dirty="0">
              <a:solidFill>
                <a:schemeClr val="bg1"/>
              </a:solidFill>
            </a:endParaRPr>
          </a:p>
        </p:txBody>
      </p:sp>
      <p:sp>
        <p:nvSpPr>
          <p:cNvPr id="9" name="Content Placeholder 2"/>
          <p:cNvSpPr>
            <a:spLocks noGrp="1"/>
          </p:cNvSpPr>
          <p:nvPr>
            <p:ph idx="1"/>
          </p:nvPr>
        </p:nvSpPr>
        <p:spPr/>
        <p:txBody>
          <a:bodyPr/>
          <a:lstStyle/>
          <a:p>
            <a:r>
              <a:rPr lang="en-GB" dirty="0" smtClean="0"/>
              <a:t>Download code from GitHub.</a:t>
            </a:r>
          </a:p>
          <a:p>
            <a:endParaRPr lang="en-GB" dirty="0"/>
          </a:p>
          <a:p>
            <a:r>
              <a:rPr lang="en-GB" dirty="0" smtClean="0"/>
              <a:t>Update the rules in the </a:t>
            </a:r>
            <a:r>
              <a:rPr lang="en-GB" i="1" dirty="0" err="1" smtClean="0"/>
              <a:t>cpsv-ap.rq</a:t>
            </a:r>
            <a:r>
              <a:rPr lang="en-GB" dirty="0" smtClean="0"/>
              <a:t> file.</a:t>
            </a:r>
          </a:p>
          <a:p>
            <a:endParaRPr lang="en-GB" dirty="0" smtClean="0"/>
          </a:p>
          <a:p>
            <a:r>
              <a:rPr lang="en-GB" dirty="0" smtClean="0"/>
              <a:t>Update the HTML pages if needed.</a:t>
            </a:r>
          </a:p>
        </p:txBody>
      </p:sp>
      <p:sp>
        <p:nvSpPr>
          <p:cNvPr id="11" name="Title 3"/>
          <p:cNvSpPr>
            <a:spLocks noGrp="1"/>
          </p:cNvSpPr>
          <p:nvPr>
            <p:ph type="title"/>
          </p:nvPr>
        </p:nvSpPr>
        <p:spPr/>
        <p:txBody>
          <a:bodyPr/>
          <a:lstStyle/>
          <a:p>
            <a:r>
              <a:rPr lang="en-GB" sz="2800" dirty="0" smtClean="0"/>
              <a:t>  CPSV-AP Validator</a:t>
            </a:r>
            <a:br>
              <a:rPr lang="en-GB" sz="2800" dirty="0" smtClean="0"/>
            </a:br>
            <a:r>
              <a:rPr lang="en-GB" sz="2000" b="0" i="1" dirty="0" smtClean="0"/>
              <a:t>Adaptability</a:t>
            </a:r>
            <a:endParaRPr lang="en-GB" sz="1800" b="0" i="1" dirty="0"/>
          </a:p>
        </p:txBody>
      </p:sp>
      <p:sp>
        <p:nvSpPr>
          <p:cNvPr id="12" name="Freeform 3051"/>
          <p:cNvSpPr>
            <a:spLocks noEditPoints="1"/>
          </p:cNvSpPr>
          <p:nvPr/>
        </p:nvSpPr>
        <p:spPr bwMode="auto">
          <a:xfrm>
            <a:off x="250513" y="1756853"/>
            <a:ext cx="435600" cy="522891"/>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dirty="0"/>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24</a:t>
            </a:fld>
            <a:endParaRPr lang="en-GB" dirty="0"/>
          </a:p>
        </p:txBody>
      </p:sp>
    </p:spTree>
    <p:extLst>
      <p:ext uri="{BB962C8B-B14F-4D97-AF65-F5344CB8AC3E}">
        <p14:creationId xmlns:p14="http://schemas.microsoft.com/office/powerpoint/2010/main" val="60856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329"/>
          <p:cNvSpPr>
            <a:spLocks noEditPoints="1"/>
          </p:cNvSpPr>
          <p:nvPr/>
        </p:nvSpPr>
        <p:spPr bwMode="auto">
          <a:xfrm>
            <a:off x="239119" y="1770318"/>
            <a:ext cx="436161" cy="511361"/>
          </a:xfrm>
          <a:custGeom>
            <a:avLst/>
            <a:gdLst/>
            <a:ahLst/>
            <a:cxnLst>
              <a:cxn ang="0">
                <a:pos x="534" y="143"/>
              </a:cxn>
              <a:cxn ang="0">
                <a:pos x="426" y="35"/>
              </a:cxn>
              <a:cxn ang="0">
                <a:pos x="392" y="0"/>
              </a:cxn>
              <a:cxn ang="0">
                <a:pos x="105" y="0"/>
              </a:cxn>
              <a:cxn ang="0">
                <a:pos x="71" y="35"/>
              </a:cxn>
              <a:cxn ang="0">
                <a:pos x="71" y="137"/>
              </a:cxn>
              <a:cxn ang="0">
                <a:pos x="108" y="151"/>
              </a:cxn>
              <a:cxn ang="0">
                <a:pos x="382" y="425"/>
              </a:cxn>
              <a:cxn ang="0">
                <a:pos x="428" y="598"/>
              </a:cxn>
              <a:cxn ang="0">
                <a:pos x="258" y="552"/>
              </a:cxn>
              <a:cxn ang="0">
                <a:pos x="71" y="366"/>
              </a:cxn>
              <a:cxn ang="0">
                <a:pos x="71" y="635"/>
              </a:cxn>
              <a:cxn ang="0">
                <a:pos x="105" y="670"/>
              </a:cxn>
              <a:cxn ang="0">
                <a:pos x="534" y="670"/>
              </a:cxn>
              <a:cxn ang="0">
                <a:pos x="569" y="635"/>
              </a:cxn>
              <a:cxn ang="0">
                <a:pos x="569" y="177"/>
              </a:cxn>
              <a:cxn ang="0">
                <a:pos x="534" y="143"/>
              </a:cxn>
              <a:cxn ang="0">
                <a:pos x="387" y="182"/>
              </a:cxn>
              <a:cxn ang="0">
                <a:pos x="387" y="52"/>
              </a:cxn>
              <a:cxn ang="0">
                <a:pos x="426" y="91"/>
              </a:cxn>
              <a:cxn ang="0">
                <a:pos x="426" y="143"/>
              </a:cxn>
              <a:cxn ang="0">
                <a:pos x="478" y="143"/>
              </a:cxn>
              <a:cxn ang="0">
                <a:pos x="517" y="182"/>
              </a:cxn>
              <a:cxn ang="0">
                <a:pos x="387" y="182"/>
              </a:cxn>
              <a:cxn ang="0">
                <a:pos x="76" y="272"/>
              </a:cxn>
              <a:cxn ang="0">
                <a:pos x="268" y="464"/>
              </a:cxn>
              <a:cxn ang="0">
                <a:pos x="253" y="492"/>
              </a:cxn>
              <a:cxn ang="0">
                <a:pos x="48" y="287"/>
              </a:cxn>
              <a:cxn ang="0">
                <a:pos x="10" y="249"/>
              </a:cxn>
              <a:cxn ang="0">
                <a:pos x="0" y="239"/>
              </a:cxn>
              <a:cxn ang="0">
                <a:pos x="15" y="211"/>
              </a:cxn>
              <a:cxn ang="0">
                <a:pos x="31" y="228"/>
              </a:cxn>
              <a:cxn ang="0">
                <a:pos x="76" y="272"/>
              </a:cxn>
              <a:cxn ang="0">
                <a:pos x="79" y="180"/>
              </a:cxn>
              <a:cxn ang="0">
                <a:pos x="70" y="170"/>
              </a:cxn>
              <a:cxn ang="0">
                <a:pos x="42" y="185"/>
              </a:cxn>
              <a:cxn ang="0">
                <a:pos x="58" y="201"/>
              </a:cxn>
              <a:cxn ang="0">
                <a:pos x="102" y="246"/>
              </a:cxn>
              <a:cxn ang="0">
                <a:pos x="294" y="438"/>
              </a:cxn>
              <a:cxn ang="0">
                <a:pos x="322" y="423"/>
              </a:cxn>
              <a:cxn ang="0">
                <a:pos x="117" y="218"/>
              </a:cxn>
              <a:cxn ang="0">
                <a:pos x="79" y="180"/>
              </a:cxn>
              <a:cxn ang="0">
                <a:pos x="374" y="494"/>
              </a:cxn>
              <a:cxn ang="0">
                <a:pos x="341" y="511"/>
              </a:cxn>
              <a:cxn ang="0">
                <a:pos x="324" y="544"/>
              </a:cxn>
              <a:cxn ang="0">
                <a:pos x="392" y="562"/>
              </a:cxn>
              <a:cxn ang="0">
                <a:pos x="374" y="494"/>
              </a:cxn>
            </a:cxnLst>
            <a:rect l="0" t="0" r="r" b="b"/>
            <a:pathLst>
              <a:path w="569" h="670">
                <a:moveTo>
                  <a:pt x="534" y="143"/>
                </a:moveTo>
                <a:cubicBezTo>
                  <a:pt x="426" y="35"/>
                  <a:pt x="426" y="35"/>
                  <a:pt x="426" y="35"/>
                </a:cubicBezTo>
                <a:cubicBezTo>
                  <a:pt x="392" y="0"/>
                  <a:pt x="392" y="0"/>
                  <a:pt x="392" y="0"/>
                </a:cubicBezTo>
                <a:cubicBezTo>
                  <a:pt x="105" y="0"/>
                  <a:pt x="105" y="0"/>
                  <a:pt x="105" y="0"/>
                </a:cubicBezTo>
                <a:cubicBezTo>
                  <a:pt x="86" y="0"/>
                  <a:pt x="71" y="16"/>
                  <a:pt x="71" y="35"/>
                </a:cubicBezTo>
                <a:cubicBezTo>
                  <a:pt x="71" y="137"/>
                  <a:pt x="71" y="137"/>
                  <a:pt x="71" y="137"/>
                </a:cubicBezTo>
                <a:cubicBezTo>
                  <a:pt x="85" y="137"/>
                  <a:pt x="98" y="142"/>
                  <a:pt x="108" y="151"/>
                </a:cubicBezTo>
                <a:cubicBezTo>
                  <a:pt x="382" y="425"/>
                  <a:pt x="382" y="425"/>
                  <a:pt x="382" y="425"/>
                </a:cubicBezTo>
                <a:cubicBezTo>
                  <a:pt x="428" y="598"/>
                  <a:pt x="428" y="598"/>
                  <a:pt x="428" y="598"/>
                </a:cubicBezTo>
                <a:cubicBezTo>
                  <a:pt x="258" y="552"/>
                  <a:pt x="258" y="552"/>
                  <a:pt x="258" y="552"/>
                </a:cubicBezTo>
                <a:cubicBezTo>
                  <a:pt x="71" y="366"/>
                  <a:pt x="71" y="366"/>
                  <a:pt x="71" y="366"/>
                </a:cubicBezTo>
                <a:cubicBezTo>
                  <a:pt x="71" y="635"/>
                  <a:pt x="71" y="635"/>
                  <a:pt x="71" y="635"/>
                </a:cubicBezTo>
                <a:cubicBezTo>
                  <a:pt x="71" y="655"/>
                  <a:pt x="86" y="670"/>
                  <a:pt x="105" y="670"/>
                </a:cubicBezTo>
                <a:cubicBezTo>
                  <a:pt x="534" y="670"/>
                  <a:pt x="534" y="670"/>
                  <a:pt x="534" y="670"/>
                </a:cubicBezTo>
                <a:cubicBezTo>
                  <a:pt x="553" y="670"/>
                  <a:pt x="569" y="655"/>
                  <a:pt x="569" y="635"/>
                </a:cubicBezTo>
                <a:cubicBezTo>
                  <a:pt x="569" y="177"/>
                  <a:pt x="569" y="177"/>
                  <a:pt x="569" y="177"/>
                </a:cubicBezTo>
                <a:lnTo>
                  <a:pt x="534" y="143"/>
                </a:lnTo>
                <a:close/>
                <a:moveTo>
                  <a:pt x="387" y="182"/>
                </a:moveTo>
                <a:cubicBezTo>
                  <a:pt x="387" y="52"/>
                  <a:pt x="387" y="52"/>
                  <a:pt x="387" y="52"/>
                </a:cubicBezTo>
                <a:cubicBezTo>
                  <a:pt x="426" y="91"/>
                  <a:pt x="426" y="91"/>
                  <a:pt x="426" y="91"/>
                </a:cubicBezTo>
                <a:cubicBezTo>
                  <a:pt x="426" y="143"/>
                  <a:pt x="426" y="143"/>
                  <a:pt x="426" y="143"/>
                </a:cubicBezTo>
                <a:cubicBezTo>
                  <a:pt x="478" y="143"/>
                  <a:pt x="478" y="143"/>
                  <a:pt x="478" y="143"/>
                </a:cubicBezTo>
                <a:cubicBezTo>
                  <a:pt x="517" y="182"/>
                  <a:pt x="517" y="182"/>
                  <a:pt x="517" y="182"/>
                </a:cubicBezTo>
                <a:lnTo>
                  <a:pt x="387" y="182"/>
                </a:lnTo>
                <a:close/>
                <a:moveTo>
                  <a:pt x="76" y="272"/>
                </a:moveTo>
                <a:cubicBezTo>
                  <a:pt x="268" y="464"/>
                  <a:pt x="268" y="464"/>
                  <a:pt x="268" y="464"/>
                </a:cubicBezTo>
                <a:cubicBezTo>
                  <a:pt x="261" y="473"/>
                  <a:pt x="256" y="483"/>
                  <a:pt x="253" y="492"/>
                </a:cubicBezTo>
                <a:cubicBezTo>
                  <a:pt x="48" y="287"/>
                  <a:pt x="48" y="287"/>
                  <a:pt x="48" y="287"/>
                </a:cubicBezTo>
                <a:cubicBezTo>
                  <a:pt x="10" y="249"/>
                  <a:pt x="10" y="249"/>
                  <a:pt x="10" y="249"/>
                </a:cubicBezTo>
                <a:cubicBezTo>
                  <a:pt x="0" y="239"/>
                  <a:pt x="0" y="239"/>
                  <a:pt x="0" y="239"/>
                </a:cubicBezTo>
                <a:cubicBezTo>
                  <a:pt x="4" y="230"/>
                  <a:pt x="9" y="220"/>
                  <a:pt x="15" y="211"/>
                </a:cubicBezTo>
                <a:cubicBezTo>
                  <a:pt x="31" y="228"/>
                  <a:pt x="31" y="228"/>
                  <a:pt x="31" y="228"/>
                </a:cubicBezTo>
                <a:lnTo>
                  <a:pt x="76" y="272"/>
                </a:lnTo>
                <a:close/>
                <a:moveTo>
                  <a:pt x="79" y="180"/>
                </a:moveTo>
                <a:cubicBezTo>
                  <a:pt x="70" y="170"/>
                  <a:pt x="70" y="170"/>
                  <a:pt x="70" y="170"/>
                </a:cubicBezTo>
                <a:cubicBezTo>
                  <a:pt x="60" y="173"/>
                  <a:pt x="51" y="178"/>
                  <a:pt x="42" y="185"/>
                </a:cubicBezTo>
                <a:cubicBezTo>
                  <a:pt x="58" y="201"/>
                  <a:pt x="58" y="201"/>
                  <a:pt x="58" y="201"/>
                </a:cubicBezTo>
                <a:cubicBezTo>
                  <a:pt x="102" y="246"/>
                  <a:pt x="102" y="246"/>
                  <a:pt x="102" y="246"/>
                </a:cubicBezTo>
                <a:cubicBezTo>
                  <a:pt x="294" y="438"/>
                  <a:pt x="294" y="438"/>
                  <a:pt x="294" y="438"/>
                </a:cubicBezTo>
                <a:cubicBezTo>
                  <a:pt x="303" y="431"/>
                  <a:pt x="313" y="426"/>
                  <a:pt x="322" y="423"/>
                </a:cubicBezTo>
                <a:cubicBezTo>
                  <a:pt x="117" y="218"/>
                  <a:pt x="117" y="218"/>
                  <a:pt x="117" y="218"/>
                </a:cubicBezTo>
                <a:lnTo>
                  <a:pt x="79" y="180"/>
                </a:lnTo>
                <a:close/>
                <a:moveTo>
                  <a:pt x="374" y="494"/>
                </a:moveTo>
                <a:cubicBezTo>
                  <a:pt x="367" y="494"/>
                  <a:pt x="353" y="498"/>
                  <a:pt x="341" y="511"/>
                </a:cubicBezTo>
                <a:cubicBezTo>
                  <a:pt x="328" y="523"/>
                  <a:pt x="325" y="536"/>
                  <a:pt x="324" y="544"/>
                </a:cubicBezTo>
                <a:cubicBezTo>
                  <a:pt x="392" y="562"/>
                  <a:pt x="392" y="562"/>
                  <a:pt x="392" y="562"/>
                </a:cubicBezTo>
                <a:lnTo>
                  <a:pt x="374" y="494"/>
                </a:ln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7"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Public Service description Editor </a:t>
            </a:r>
            <a:br>
              <a:rPr lang="en-GB" sz="2800" kern="0" dirty="0" smtClean="0"/>
            </a:br>
            <a:r>
              <a:rPr lang="en-GB" sz="2000" b="0" i="1" dirty="0" smtClean="0"/>
              <a:t>Next steps</a:t>
            </a:r>
            <a:endParaRPr lang="en-GB" sz="2000" b="0" i="1" kern="0" dirty="0"/>
          </a:p>
        </p:txBody>
      </p:sp>
      <p:sp>
        <p:nvSpPr>
          <p:cNvPr id="9" name="Content Placeholder 2"/>
          <p:cNvSpPr>
            <a:spLocks noGrp="1"/>
          </p:cNvSpPr>
          <p:nvPr>
            <p:ph idx="1"/>
          </p:nvPr>
        </p:nvSpPr>
        <p:spPr/>
        <p:txBody>
          <a:bodyPr/>
          <a:lstStyle/>
          <a:p>
            <a:endParaRPr lang="en-GB" dirty="0"/>
          </a:p>
          <a:p>
            <a:endParaRPr lang="en-GB" dirty="0" smtClean="0"/>
          </a:p>
        </p:txBody>
      </p:sp>
      <p:graphicFrame>
        <p:nvGraphicFramePr>
          <p:cNvPr id="5" name="Content Placeholder 4"/>
          <p:cNvGraphicFramePr>
            <a:graphicFrameLocks/>
          </p:cNvGraphicFramePr>
          <p:nvPr>
            <p:extLst>
              <p:ext uri="{D42A27DB-BD31-4B8C-83A1-F6EECF244321}">
                <p14:modId xmlns:p14="http://schemas.microsoft.com/office/powerpoint/2010/main" val="2412990955"/>
              </p:ext>
            </p:extLst>
          </p:nvPr>
        </p:nvGraphicFramePr>
        <p:xfrm>
          <a:off x="371029" y="3356992"/>
          <a:ext cx="8424167"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25</a:t>
            </a:fld>
            <a:endParaRPr lang="en-GB" dirty="0"/>
          </a:p>
        </p:txBody>
      </p:sp>
    </p:spTree>
    <p:extLst>
      <p:ext uri="{BB962C8B-B14F-4D97-AF65-F5344CB8AC3E}">
        <p14:creationId xmlns:p14="http://schemas.microsoft.com/office/powerpoint/2010/main" val="532022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marL="0" lvl="0" indent="0"/>
            <a:r>
              <a:rPr lang="en-GB" sz="3200" dirty="0" smtClean="0"/>
              <a:t>CPSV-AP Mapping tool (15’)</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26</a:t>
            </a:fld>
            <a:endParaRPr lang="en-GB" dirty="0"/>
          </a:p>
        </p:txBody>
      </p:sp>
    </p:spTree>
    <p:extLst>
      <p:ext uri="{BB962C8B-B14F-4D97-AF65-F5344CB8AC3E}">
        <p14:creationId xmlns:p14="http://schemas.microsoft.com/office/powerpoint/2010/main" val="75527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581479759"/>
              </p:ext>
            </p:extLst>
          </p:nvPr>
        </p:nvGraphicFramePr>
        <p:xfrm>
          <a:off x="1853081" y="2708920"/>
          <a:ext cx="5460063" cy="320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3"/>
          <p:cNvSpPr>
            <a:spLocks noGrp="1"/>
          </p:cNvSpPr>
          <p:nvPr>
            <p:ph type="title"/>
          </p:nvPr>
        </p:nvSpPr>
        <p:spPr/>
        <p:txBody>
          <a:bodyPr/>
          <a:lstStyle/>
          <a:p>
            <a:r>
              <a:rPr lang="en-GB" sz="2800" dirty="0" smtClean="0"/>
              <a:t>  CPSV-AP Mapping tool</a:t>
            </a:r>
            <a:br>
              <a:rPr lang="en-GB" sz="2800" dirty="0" smtClean="0"/>
            </a:br>
            <a:r>
              <a:rPr lang="en-GB" sz="2000" b="0" i="1" dirty="0" smtClean="0"/>
              <a:t>Use cases</a:t>
            </a:r>
            <a:endParaRPr lang="en-GB" sz="2400" b="0" i="1" dirty="0"/>
          </a:p>
        </p:txBody>
      </p:sp>
      <p:sp>
        <p:nvSpPr>
          <p:cNvPr id="8" name="Freeform 273"/>
          <p:cNvSpPr>
            <a:spLocks noEditPoints="1"/>
          </p:cNvSpPr>
          <p:nvPr/>
        </p:nvSpPr>
        <p:spPr bwMode="auto">
          <a:xfrm>
            <a:off x="250512" y="1756852"/>
            <a:ext cx="534585" cy="522891"/>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27</a:t>
            </a:fld>
            <a:endParaRPr lang="en-GB" dirty="0"/>
          </a:p>
        </p:txBody>
      </p:sp>
    </p:spTree>
    <p:extLst>
      <p:ext uri="{BB962C8B-B14F-4D97-AF65-F5344CB8AC3E}">
        <p14:creationId xmlns:p14="http://schemas.microsoft.com/office/powerpoint/2010/main" val="3042752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2636930"/>
            <a:ext cx="3981654" cy="3240339"/>
          </a:xfrm>
          <a:prstGeom prst="rect">
            <a:avLst/>
          </a:prstGeom>
        </p:spPr>
      </p:pic>
      <p:sp>
        <p:nvSpPr>
          <p:cNvPr id="8" name="Title 3"/>
          <p:cNvSpPr>
            <a:spLocks noGrp="1"/>
          </p:cNvSpPr>
          <p:nvPr>
            <p:ph type="title"/>
          </p:nvPr>
        </p:nvSpPr>
        <p:spPr/>
        <p:txBody>
          <a:bodyPr/>
          <a:lstStyle/>
          <a:p>
            <a:r>
              <a:rPr lang="en-GB" sz="2800" dirty="0" smtClean="0"/>
              <a:t>  CPSV-AP Mapping tool</a:t>
            </a:r>
            <a:br>
              <a:rPr lang="en-GB" sz="2800" dirty="0" smtClean="0"/>
            </a:br>
            <a:r>
              <a:rPr lang="en-GB" sz="2000" b="0" i="1" dirty="0" smtClean="0"/>
              <a:t>initial screen designs</a:t>
            </a:r>
            <a:endParaRPr lang="en-GB" sz="2400" b="0" i="1" dirty="0"/>
          </a:p>
        </p:txBody>
      </p:sp>
      <p:sp>
        <p:nvSpPr>
          <p:cNvPr id="9" name="Freeform 273"/>
          <p:cNvSpPr>
            <a:spLocks noEditPoints="1"/>
          </p:cNvSpPr>
          <p:nvPr/>
        </p:nvSpPr>
        <p:spPr bwMode="auto">
          <a:xfrm>
            <a:off x="250512" y="1756852"/>
            <a:ext cx="534585" cy="522891"/>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499992" y="2660355"/>
            <a:ext cx="4352508" cy="3216914"/>
          </a:xfrm>
          <a:prstGeom prst="rect">
            <a:avLst/>
          </a:prstGeom>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28</a:t>
            </a:fld>
            <a:endParaRPr lang="en-GB" dirty="0"/>
          </a:p>
        </p:txBody>
      </p:sp>
    </p:spTree>
    <p:extLst>
      <p:ext uri="{BB962C8B-B14F-4D97-AF65-F5344CB8AC3E}">
        <p14:creationId xmlns:p14="http://schemas.microsoft.com/office/powerpoint/2010/main" val="149703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79776" y="2621421"/>
            <a:ext cx="4018137" cy="3384550"/>
          </a:xfrm>
          <a:prstGeom prst="rect">
            <a:avLst/>
          </a:prstGeom>
        </p:spPr>
      </p:pic>
      <p:sp>
        <p:nvSpPr>
          <p:cNvPr id="8" name="Title 3"/>
          <p:cNvSpPr>
            <a:spLocks noGrp="1"/>
          </p:cNvSpPr>
          <p:nvPr>
            <p:ph type="title"/>
          </p:nvPr>
        </p:nvSpPr>
        <p:spPr/>
        <p:txBody>
          <a:bodyPr/>
          <a:lstStyle/>
          <a:p>
            <a:r>
              <a:rPr lang="en-GB" sz="2800" dirty="0" smtClean="0"/>
              <a:t>  CPSV-AP Mapping tool</a:t>
            </a:r>
            <a:br>
              <a:rPr lang="en-GB" sz="2800" dirty="0" smtClean="0"/>
            </a:br>
            <a:r>
              <a:rPr lang="en-GB" sz="2000" b="0" i="1" dirty="0"/>
              <a:t>initial screen designs</a:t>
            </a:r>
            <a:endParaRPr lang="en-GB" sz="2400" b="0" i="1" dirty="0"/>
          </a:p>
        </p:txBody>
      </p:sp>
      <p:sp>
        <p:nvSpPr>
          <p:cNvPr id="9" name="Freeform 273"/>
          <p:cNvSpPr>
            <a:spLocks noEditPoints="1"/>
          </p:cNvSpPr>
          <p:nvPr/>
        </p:nvSpPr>
        <p:spPr bwMode="auto">
          <a:xfrm>
            <a:off x="250512" y="1756852"/>
            <a:ext cx="534585" cy="522891"/>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pic>
        <p:nvPicPr>
          <p:cNvPr id="7" name="Picture 6"/>
          <p:cNvPicPr>
            <a:picLocks noChangeAspect="1"/>
          </p:cNvPicPr>
          <p:nvPr/>
        </p:nvPicPr>
        <p:blipFill>
          <a:blip r:embed="rId3"/>
          <a:stretch>
            <a:fillRect/>
          </a:stretch>
        </p:blipFill>
        <p:spPr>
          <a:xfrm>
            <a:off x="683568" y="2621421"/>
            <a:ext cx="3599631" cy="3405741"/>
          </a:xfrm>
          <a:prstGeom prst="rect">
            <a:avLst/>
          </a:prstGeom>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29</a:t>
            </a:fld>
            <a:endParaRPr lang="en-GB" dirty="0"/>
          </a:p>
        </p:txBody>
      </p:sp>
    </p:spTree>
    <p:extLst>
      <p:ext uri="{BB962C8B-B14F-4D97-AF65-F5344CB8AC3E}">
        <p14:creationId xmlns:p14="http://schemas.microsoft.com/office/powerpoint/2010/main" val="85365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52736"/>
            <a:ext cx="7086600" cy="852264"/>
          </a:xfrm>
        </p:spPr>
        <p:txBody>
          <a:bodyPr/>
          <a:lstStyle/>
          <a:p>
            <a:r>
              <a:rPr lang="en-GB" sz="2800" dirty="0"/>
              <a:t>Practical arrangements</a:t>
            </a:r>
            <a:endParaRPr lang="en-GB" dirty="0"/>
          </a:p>
        </p:txBody>
      </p:sp>
      <p:sp>
        <p:nvSpPr>
          <p:cNvPr id="5" name="Content Placeholder 4"/>
          <p:cNvSpPr>
            <a:spLocks noGrp="1"/>
          </p:cNvSpPr>
          <p:nvPr>
            <p:ph sz="quarter" idx="13"/>
          </p:nvPr>
        </p:nvSpPr>
        <p:spPr/>
        <p:txBody>
          <a:bodyPr/>
          <a:lstStyle/>
          <a:p>
            <a:pPr marL="0" indent="0">
              <a:buNone/>
            </a:pPr>
            <a:r>
              <a:rPr lang="en-GB" sz="1800" dirty="0" smtClean="0"/>
              <a:t>Please:</a:t>
            </a:r>
          </a:p>
          <a:p>
            <a:r>
              <a:rPr lang="en-GB" sz="1800" dirty="0" smtClean="0"/>
              <a:t>Mute your mic when not speaking</a:t>
            </a:r>
          </a:p>
          <a:p>
            <a:pPr lvl="1"/>
            <a:r>
              <a:rPr lang="en-GB" altLang="en-US" sz="1400" dirty="0" smtClean="0"/>
              <a:t>To mute your microphone click the Microphone Icon. When muted, the icon will remain green with a slash.</a:t>
            </a:r>
            <a:endParaRPr lang="en-GB" sz="1400" dirty="0" smtClean="0"/>
          </a:p>
          <a:p>
            <a:r>
              <a:rPr lang="en-GB" sz="1800" dirty="0" smtClean="0"/>
              <a:t>Raise your hand to request the floor  (and help making the speaker aware of who is raising hands)</a:t>
            </a:r>
          </a:p>
          <a:p>
            <a:r>
              <a:rPr lang="en-GB" sz="1800" dirty="0" smtClean="0"/>
              <a:t>Use the chat box for sharing links and making comments</a:t>
            </a:r>
          </a:p>
          <a:p>
            <a:r>
              <a:rPr lang="en-GB" sz="1800" b="1" dirty="0" smtClean="0"/>
              <a:t>Voting</a:t>
            </a:r>
            <a:r>
              <a:rPr lang="en-GB" sz="1800" dirty="0" smtClean="0"/>
              <a:t>: use the </a:t>
            </a:r>
            <a:r>
              <a:rPr lang="en-GB" sz="1800" dirty="0" err="1" smtClean="0"/>
              <a:t>chatbox</a:t>
            </a:r>
            <a:r>
              <a:rPr lang="en-GB" sz="1800" dirty="0" smtClean="0"/>
              <a:t> (+1 / -1 / abstain)</a:t>
            </a:r>
            <a:endParaRPr lang="en-GB" sz="1800" dirty="0"/>
          </a:p>
        </p:txBody>
      </p:sp>
      <p:pic>
        <p:nvPicPr>
          <p:cNvPr id="1027" name="Picture 3" descr="http://www.law.lsu.edu/medialib/tutorials/connect/stu/lessons/images/Adobe_Connect__How_to_use_your_microphone/media_13376367810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 y="2590800"/>
            <a:ext cx="2989460" cy="20743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396CDD1B-50E0-44E8-82B7-F85F69F6D40C}" type="slidenum">
              <a:rPr lang="en-GB" smtClean="0"/>
              <a:pPr>
                <a:defRPr/>
              </a:pPr>
              <a:t>3</a:t>
            </a:fld>
            <a:endParaRPr lang="en-GB" dirty="0"/>
          </a:p>
        </p:txBody>
      </p:sp>
    </p:spTree>
    <p:extLst>
      <p:ext uri="{BB962C8B-B14F-4D97-AF65-F5344CB8AC3E}">
        <p14:creationId xmlns:p14="http://schemas.microsoft.com/office/powerpoint/2010/main" val="916365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Mapping tool</a:t>
            </a:r>
            <a:br>
              <a:rPr lang="en-GB" sz="2800" dirty="0"/>
            </a:br>
            <a:r>
              <a:rPr lang="en-GB" sz="2000" b="0" i="1" dirty="0" smtClean="0"/>
              <a:t>Technical </a:t>
            </a:r>
            <a:r>
              <a:rPr lang="en-GB" sz="2000" b="0" i="1" dirty="0"/>
              <a:t>architecture, components &amp; deployment</a:t>
            </a:r>
            <a:endParaRPr lang="en-GB" sz="2400" b="0" i="1" kern="0" dirty="0"/>
          </a:p>
        </p:txBody>
      </p:sp>
      <p:sp>
        <p:nvSpPr>
          <p:cNvPr id="5" name="Freeform 273"/>
          <p:cNvSpPr>
            <a:spLocks noEditPoints="1"/>
          </p:cNvSpPr>
          <p:nvPr/>
        </p:nvSpPr>
        <p:spPr bwMode="auto">
          <a:xfrm>
            <a:off x="250512" y="1756852"/>
            <a:ext cx="534585" cy="522891"/>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pic>
        <p:nvPicPr>
          <p:cNvPr id="2" name="Picture 3"/>
          <p:cNvPicPr>
            <a:picLocks noChangeAspect="1"/>
          </p:cNvPicPr>
          <p:nvPr/>
        </p:nvPicPr>
        <p:blipFill>
          <a:blip r:embed="rId3"/>
          <a:stretch>
            <a:fillRect/>
          </a:stretch>
        </p:blipFill>
        <p:spPr>
          <a:xfrm>
            <a:off x="1855482" y="2492896"/>
            <a:ext cx="5455262" cy="3779662"/>
          </a:xfrm>
          <a:prstGeom prst="rect">
            <a:avLst/>
          </a:prstGeom>
        </p:spPr>
      </p:pic>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30</a:t>
            </a:fld>
            <a:endParaRPr lang="en-GB" dirty="0"/>
          </a:p>
        </p:txBody>
      </p:sp>
    </p:spTree>
    <p:extLst>
      <p:ext uri="{BB962C8B-B14F-4D97-AF65-F5344CB8AC3E}">
        <p14:creationId xmlns:p14="http://schemas.microsoft.com/office/powerpoint/2010/main" val="145228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3356321"/>
              </p:ext>
            </p:extLst>
          </p:nvPr>
        </p:nvGraphicFramePr>
        <p:xfrm>
          <a:off x="371029" y="3068960"/>
          <a:ext cx="8424167"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Mapping </a:t>
            </a:r>
            <a:r>
              <a:rPr lang="en-GB" sz="2800" dirty="0" smtClean="0"/>
              <a:t>tool</a:t>
            </a:r>
            <a:r>
              <a:rPr lang="en-GB" sz="2800" kern="0" dirty="0" smtClean="0"/>
              <a:t/>
            </a:r>
            <a:br>
              <a:rPr lang="en-GB" sz="2800" kern="0" dirty="0" smtClean="0"/>
            </a:br>
            <a:r>
              <a:rPr lang="en-GB" sz="2000" b="0" i="1" dirty="0" smtClean="0"/>
              <a:t>Plans for development and test implementations</a:t>
            </a:r>
            <a:endParaRPr lang="en-GB" sz="2400" b="0" i="1" kern="0" dirty="0"/>
          </a:p>
        </p:txBody>
      </p:sp>
      <p:sp>
        <p:nvSpPr>
          <p:cNvPr id="6" name="Freeform 273"/>
          <p:cNvSpPr>
            <a:spLocks noEditPoints="1"/>
          </p:cNvSpPr>
          <p:nvPr/>
        </p:nvSpPr>
        <p:spPr bwMode="auto">
          <a:xfrm>
            <a:off x="250512" y="1756852"/>
            <a:ext cx="534585" cy="522891"/>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31</a:t>
            </a:fld>
            <a:endParaRPr lang="en-GB" dirty="0"/>
          </a:p>
        </p:txBody>
      </p:sp>
    </p:spTree>
    <p:extLst>
      <p:ext uri="{BB962C8B-B14F-4D97-AF65-F5344CB8AC3E}">
        <p14:creationId xmlns:p14="http://schemas.microsoft.com/office/powerpoint/2010/main" val="377869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293518188"/>
              </p:ext>
            </p:extLst>
          </p:nvPr>
        </p:nvGraphicFramePr>
        <p:xfrm>
          <a:off x="1853081" y="2708920"/>
          <a:ext cx="5460063" cy="32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reeform 1350"/>
          <p:cNvSpPr>
            <a:spLocks noEditPoints="1"/>
          </p:cNvSpPr>
          <p:nvPr/>
        </p:nvSpPr>
        <p:spPr bwMode="auto">
          <a:xfrm>
            <a:off x="8370729" y="188640"/>
            <a:ext cx="632142" cy="576064"/>
          </a:xfrm>
          <a:custGeom>
            <a:avLst/>
            <a:gdLst/>
            <a:ahLst/>
            <a:cxnLst>
              <a:cxn ang="0">
                <a:pos x="613" y="243"/>
              </a:cxn>
              <a:cxn ang="0">
                <a:pos x="697" y="326"/>
              </a:cxn>
              <a:cxn ang="0">
                <a:pos x="697" y="424"/>
              </a:cxn>
              <a:cxn ang="0">
                <a:pos x="613" y="508"/>
              </a:cxn>
              <a:cxn ang="0">
                <a:pos x="549" y="508"/>
              </a:cxn>
              <a:cxn ang="0">
                <a:pos x="605" y="635"/>
              </a:cxn>
              <a:cxn ang="0">
                <a:pos x="476" y="508"/>
              </a:cxn>
              <a:cxn ang="0">
                <a:pos x="432" y="508"/>
              </a:cxn>
              <a:cxn ang="0">
                <a:pos x="348" y="424"/>
              </a:cxn>
              <a:cxn ang="0">
                <a:pos x="348" y="326"/>
              </a:cxn>
              <a:cxn ang="0">
                <a:pos x="432" y="243"/>
              </a:cxn>
              <a:cxn ang="0">
                <a:pos x="613" y="243"/>
              </a:cxn>
              <a:cxn ang="0">
                <a:pos x="307" y="326"/>
              </a:cxn>
              <a:cxn ang="0">
                <a:pos x="432" y="202"/>
              </a:cxn>
              <a:cxn ang="0">
                <a:pos x="613" y="202"/>
              </a:cxn>
              <a:cxn ang="0">
                <a:pos x="627" y="203"/>
              </a:cxn>
              <a:cxn ang="0">
                <a:pos x="627" y="113"/>
              </a:cxn>
              <a:cxn ang="0">
                <a:pos x="514" y="0"/>
              </a:cxn>
              <a:cxn ang="0">
                <a:pos x="113" y="0"/>
              </a:cxn>
              <a:cxn ang="0">
                <a:pos x="0" y="113"/>
              </a:cxn>
              <a:cxn ang="0">
                <a:pos x="0" y="245"/>
              </a:cxn>
              <a:cxn ang="0">
                <a:pos x="113" y="358"/>
              </a:cxn>
              <a:cxn ang="0">
                <a:pos x="141" y="358"/>
              </a:cxn>
              <a:cxn ang="0">
                <a:pos x="66" y="530"/>
              </a:cxn>
              <a:cxn ang="0">
                <a:pos x="240" y="358"/>
              </a:cxn>
              <a:cxn ang="0">
                <a:pos x="307" y="358"/>
              </a:cxn>
              <a:cxn ang="0">
                <a:pos x="307" y="326"/>
              </a:cxn>
            </a:cxnLst>
            <a:rect l="0" t="0" r="r" b="b"/>
            <a:pathLst>
              <a:path w="697" h="635">
                <a:moveTo>
                  <a:pt x="613" y="243"/>
                </a:moveTo>
                <a:cubicBezTo>
                  <a:pt x="613" y="243"/>
                  <a:pt x="697" y="243"/>
                  <a:pt x="697" y="326"/>
                </a:cubicBezTo>
                <a:cubicBezTo>
                  <a:pt x="697" y="424"/>
                  <a:pt x="697" y="424"/>
                  <a:pt x="697" y="424"/>
                </a:cubicBezTo>
                <a:cubicBezTo>
                  <a:pt x="697" y="424"/>
                  <a:pt x="697" y="508"/>
                  <a:pt x="613" y="508"/>
                </a:cubicBezTo>
                <a:cubicBezTo>
                  <a:pt x="549" y="508"/>
                  <a:pt x="549" y="508"/>
                  <a:pt x="549" y="508"/>
                </a:cubicBezTo>
                <a:cubicBezTo>
                  <a:pt x="554" y="548"/>
                  <a:pt x="568" y="603"/>
                  <a:pt x="605" y="635"/>
                </a:cubicBezTo>
                <a:cubicBezTo>
                  <a:pt x="605" y="635"/>
                  <a:pt x="506" y="597"/>
                  <a:pt x="476" y="508"/>
                </a:cubicBezTo>
                <a:cubicBezTo>
                  <a:pt x="432" y="508"/>
                  <a:pt x="432" y="508"/>
                  <a:pt x="432" y="508"/>
                </a:cubicBezTo>
                <a:cubicBezTo>
                  <a:pt x="432" y="508"/>
                  <a:pt x="348" y="508"/>
                  <a:pt x="348" y="424"/>
                </a:cubicBezTo>
                <a:cubicBezTo>
                  <a:pt x="348" y="326"/>
                  <a:pt x="348" y="326"/>
                  <a:pt x="348" y="326"/>
                </a:cubicBezTo>
                <a:cubicBezTo>
                  <a:pt x="348" y="326"/>
                  <a:pt x="348" y="243"/>
                  <a:pt x="432" y="243"/>
                </a:cubicBezTo>
                <a:cubicBezTo>
                  <a:pt x="613" y="243"/>
                  <a:pt x="613" y="243"/>
                  <a:pt x="613" y="243"/>
                </a:cubicBezTo>
                <a:moveTo>
                  <a:pt x="307" y="326"/>
                </a:moveTo>
                <a:cubicBezTo>
                  <a:pt x="307" y="276"/>
                  <a:pt x="340" y="202"/>
                  <a:pt x="432" y="202"/>
                </a:cubicBezTo>
                <a:cubicBezTo>
                  <a:pt x="613" y="202"/>
                  <a:pt x="613" y="202"/>
                  <a:pt x="613" y="202"/>
                </a:cubicBezTo>
                <a:cubicBezTo>
                  <a:pt x="618" y="202"/>
                  <a:pt x="622" y="202"/>
                  <a:pt x="627" y="203"/>
                </a:cubicBezTo>
                <a:cubicBezTo>
                  <a:pt x="627" y="113"/>
                  <a:pt x="627" y="113"/>
                  <a:pt x="627" y="113"/>
                </a:cubicBezTo>
                <a:cubicBezTo>
                  <a:pt x="627" y="113"/>
                  <a:pt x="627" y="0"/>
                  <a:pt x="514" y="0"/>
                </a:cubicBezTo>
                <a:cubicBezTo>
                  <a:pt x="113" y="0"/>
                  <a:pt x="113" y="0"/>
                  <a:pt x="113" y="0"/>
                </a:cubicBezTo>
                <a:cubicBezTo>
                  <a:pt x="113" y="0"/>
                  <a:pt x="0" y="0"/>
                  <a:pt x="0" y="113"/>
                </a:cubicBezTo>
                <a:cubicBezTo>
                  <a:pt x="0" y="245"/>
                  <a:pt x="0" y="245"/>
                  <a:pt x="0" y="245"/>
                </a:cubicBezTo>
                <a:cubicBezTo>
                  <a:pt x="0" y="245"/>
                  <a:pt x="0" y="358"/>
                  <a:pt x="113" y="358"/>
                </a:cubicBezTo>
                <a:cubicBezTo>
                  <a:pt x="141" y="358"/>
                  <a:pt x="141" y="358"/>
                  <a:pt x="141" y="358"/>
                </a:cubicBezTo>
                <a:cubicBezTo>
                  <a:pt x="134" y="413"/>
                  <a:pt x="116" y="487"/>
                  <a:pt x="66" y="530"/>
                </a:cubicBezTo>
                <a:cubicBezTo>
                  <a:pt x="66" y="530"/>
                  <a:pt x="200" y="479"/>
                  <a:pt x="240" y="358"/>
                </a:cubicBezTo>
                <a:cubicBezTo>
                  <a:pt x="307" y="358"/>
                  <a:pt x="307" y="358"/>
                  <a:pt x="307" y="358"/>
                </a:cubicBezTo>
                <a:lnTo>
                  <a:pt x="307" y="326"/>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16"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Mapping </a:t>
            </a:r>
            <a:r>
              <a:rPr lang="en-GB" sz="2800" dirty="0" smtClean="0"/>
              <a:t>tool</a:t>
            </a:r>
            <a:r>
              <a:rPr lang="en-GB" sz="2800" kern="0" dirty="0" smtClean="0"/>
              <a:t/>
            </a:r>
            <a:br>
              <a:rPr lang="en-GB" sz="2800" kern="0" dirty="0" smtClean="0"/>
            </a:br>
            <a:r>
              <a:rPr lang="en-GB" sz="2000" b="0" i="1" dirty="0" smtClean="0"/>
              <a:t>Expected goals for the test implementations</a:t>
            </a:r>
            <a:endParaRPr lang="en-GB" sz="2400" b="0" i="1" kern="0" dirty="0"/>
          </a:p>
        </p:txBody>
      </p:sp>
      <p:sp>
        <p:nvSpPr>
          <p:cNvPr id="17" name="Freeform 273"/>
          <p:cNvSpPr>
            <a:spLocks noEditPoints="1"/>
          </p:cNvSpPr>
          <p:nvPr/>
        </p:nvSpPr>
        <p:spPr bwMode="auto">
          <a:xfrm>
            <a:off x="250512" y="1756852"/>
            <a:ext cx="534585" cy="522891"/>
          </a:xfrm>
          <a:custGeom>
            <a:avLst/>
            <a:gdLst/>
            <a:ahLst/>
            <a:cxnLst>
              <a:cxn ang="0">
                <a:pos x="682" y="67"/>
              </a:cxn>
              <a:cxn ang="0">
                <a:pos x="639" y="382"/>
              </a:cxn>
              <a:cxn ang="0">
                <a:pos x="501" y="434"/>
              </a:cxn>
              <a:cxn ang="0">
                <a:pos x="498" y="478"/>
              </a:cxn>
              <a:cxn ang="0">
                <a:pos x="639" y="529"/>
              </a:cxn>
              <a:cxn ang="0">
                <a:pos x="528" y="735"/>
              </a:cxn>
              <a:cxn ang="0">
                <a:pos x="435" y="680"/>
              </a:cxn>
              <a:cxn ang="0">
                <a:pos x="218" y="859"/>
              </a:cxn>
              <a:cxn ang="0">
                <a:pos x="364" y="787"/>
              </a:cxn>
              <a:cxn ang="0">
                <a:pos x="508" y="778"/>
              </a:cxn>
              <a:cxn ang="0">
                <a:pos x="682" y="624"/>
              </a:cxn>
              <a:cxn ang="0">
                <a:pos x="682" y="529"/>
              </a:cxn>
              <a:cxn ang="0">
                <a:pos x="896" y="478"/>
              </a:cxn>
              <a:cxn ang="0">
                <a:pos x="896" y="434"/>
              </a:cxn>
              <a:cxn ang="0">
                <a:pos x="682" y="382"/>
              </a:cxn>
              <a:cxn ang="0">
                <a:pos x="401" y="757"/>
              </a:cxn>
              <a:cxn ang="0">
                <a:pos x="468" y="757"/>
              </a:cxn>
              <a:cxn ang="0">
                <a:pos x="726" y="302"/>
              </a:cxn>
              <a:cxn ang="0">
                <a:pos x="852" y="259"/>
              </a:cxn>
              <a:cxn ang="0">
                <a:pos x="726" y="302"/>
              </a:cxn>
              <a:cxn ang="0">
                <a:pos x="33" y="660"/>
              </a:cxn>
              <a:cxn ang="0">
                <a:pos x="212" y="533"/>
              </a:cxn>
              <a:cxn ang="0">
                <a:pos x="293" y="478"/>
              </a:cxn>
              <a:cxn ang="0">
                <a:pos x="371" y="439"/>
              </a:cxn>
              <a:cxn ang="0">
                <a:pos x="293" y="434"/>
              </a:cxn>
              <a:cxn ang="0">
                <a:pos x="212" y="379"/>
              </a:cxn>
              <a:cxn ang="0">
                <a:pos x="0" y="594"/>
              </a:cxn>
              <a:cxn ang="0">
                <a:pos x="212" y="422"/>
              </a:cxn>
              <a:cxn ang="0">
                <a:pos x="212" y="489"/>
              </a:cxn>
              <a:cxn ang="0">
                <a:pos x="212" y="422"/>
              </a:cxn>
              <a:cxn ang="0">
                <a:pos x="458" y="345"/>
              </a:cxn>
              <a:cxn ang="0">
                <a:pos x="415" y="439"/>
              </a:cxn>
              <a:cxn ang="0">
                <a:pos x="77" y="621"/>
              </a:cxn>
              <a:cxn ang="0">
                <a:pos x="233" y="665"/>
              </a:cxn>
              <a:cxn ang="0">
                <a:pos x="415" y="150"/>
              </a:cxn>
              <a:cxn ang="0">
                <a:pos x="458" y="215"/>
              </a:cxn>
              <a:cxn ang="0">
                <a:pos x="513" y="77"/>
              </a:cxn>
              <a:cxn ang="0">
                <a:pos x="359" y="77"/>
              </a:cxn>
              <a:cxn ang="0">
                <a:pos x="436" y="43"/>
              </a:cxn>
              <a:cxn ang="0">
                <a:pos x="436" y="110"/>
              </a:cxn>
              <a:cxn ang="0">
                <a:pos x="436" y="43"/>
              </a:cxn>
              <a:cxn ang="0">
                <a:pos x="596" y="302"/>
              </a:cxn>
              <a:cxn ang="0">
                <a:pos x="23" y="259"/>
              </a:cxn>
            </a:cxnLst>
            <a:rect l="0" t="0" r="r" b="b"/>
            <a:pathLst>
              <a:path w="897" h="878">
                <a:moveTo>
                  <a:pt x="682" y="382"/>
                </a:moveTo>
                <a:cubicBezTo>
                  <a:pt x="682" y="67"/>
                  <a:pt x="682" y="67"/>
                  <a:pt x="682" y="67"/>
                </a:cubicBezTo>
                <a:cubicBezTo>
                  <a:pt x="668" y="59"/>
                  <a:pt x="654" y="50"/>
                  <a:pt x="639" y="43"/>
                </a:cubicBezTo>
                <a:cubicBezTo>
                  <a:pt x="639" y="382"/>
                  <a:pt x="639" y="382"/>
                  <a:pt x="639" y="382"/>
                </a:cubicBezTo>
                <a:cubicBezTo>
                  <a:pt x="614" y="390"/>
                  <a:pt x="595" y="409"/>
                  <a:pt x="587" y="434"/>
                </a:cubicBezTo>
                <a:cubicBezTo>
                  <a:pt x="501" y="434"/>
                  <a:pt x="501" y="434"/>
                  <a:pt x="501" y="434"/>
                </a:cubicBezTo>
                <a:cubicBezTo>
                  <a:pt x="501" y="439"/>
                  <a:pt x="501" y="439"/>
                  <a:pt x="501" y="439"/>
                </a:cubicBezTo>
                <a:cubicBezTo>
                  <a:pt x="501" y="452"/>
                  <a:pt x="500" y="465"/>
                  <a:pt x="498" y="478"/>
                </a:cubicBezTo>
                <a:cubicBezTo>
                  <a:pt x="587" y="478"/>
                  <a:pt x="587" y="478"/>
                  <a:pt x="587" y="478"/>
                </a:cubicBezTo>
                <a:cubicBezTo>
                  <a:pt x="595" y="502"/>
                  <a:pt x="614" y="522"/>
                  <a:pt x="639" y="529"/>
                </a:cubicBezTo>
                <a:cubicBezTo>
                  <a:pt x="639" y="624"/>
                  <a:pt x="639" y="624"/>
                  <a:pt x="639" y="624"/>
                </a:cubicBezTo>
                <a:cubicBezTo>
                  <a:pt x="639" y="685"/>
                  <a:pt x="589" y="735"/>
                  <a:pt x="528" y="735"/>
                </a:cubicBezTo>
                <a:cubicBezTo>
                  <a:pt x="508" y="735"/>
                  <a:pt x="508" y="735"/>
                  <a:pt x="508" y="735"/>
                </a:cubicBezTo>
                <a:cubicBezTo>
                  <a:pt x="499" y="703"/>
                  <a:pt x="470" y="680"/>
                  <a:pt x="435" y="680"/>
                </a:cubicBezTo>
                <a:cubicBezTo>
                  <a:pt x="397" y="680"/>
                  <a:pt x="366" y="707"/>
                  <a:pt x="359" y="743"/>
                </a:cubicBezTo>
                <a:cubicBezTo>
                  <a:pt x="298" y="760"/>
                  <a:pt x="246" y="803"/>
                  <a:pt x="218" y="859"/>
                </a:cubicBezTo>
                <a:cubicBezTo>
                  <a:pt x="231" y="866"/>
                  <a:pt x="244" y="872"/>
                  <a:pt x="257" y="878"/>
                </a:cubicBezTo>
                <a:cubicBezTo>
                  <a:pt x="279" y="835"/>
                  <a:pt x="317" y="802"/>
                  <a:pt x="364" y="787"/>
                </a:cubicBezTo>
                <a:cubicBezTo>
                  <a:pt x="376" y="814"/>
                  <a:pt x="403" y="834"/>
                  <a:pt x="435" y="834"/>
                </a:cubicBezTo>
                <a:cubicBezTo>
                  <a:pt x="470" y="834"/>
                  <a:pt x="499" y="810"/>
                  <a:pt x="508" y="778"/>
                </a:cubicBezTo>
                <a:cubicBezTo>
                  <a:pt x="528" y="778"/>
                  <a:pt x="528" y="778"/>
                  <a:pt x="528" y="778"/>
                </a:cubicBezTo>
                <a:cubicBezTo>
                  <a:pt x="613" y="778"/>
                  <a:pt x="682" y="709"/>
                  <a:pt x="682" y="624"/>
                </a:cubicBezTo>
                <a:cubicBezTo>
                  <a:pt x="682" y="624"/>
                  <a:pt x="682" y="624"/>
                  <a:pt x="682" y="624"/>
                </a:cubicBezTo>
                <a:cubicBezTo>
                  <a:pt x="682" y="529"/>
                  <a:pt x="682" y="529"/>
                  <a:pt x="682" y="529"/>
                </a:cubicBezTo>
                <a:cubicBezTo>
                  <a:pt x="707" y="522"/>
                  <a:pt x="727" y="502"/>
                  <a:pt x="734" y="478"/>
                </a:cubicBezTo>
                <a:cubicBezTo>
                  <a:pt x="896" y="478"/>
                  <a:pt x="896" y="478"/>
                  <a:pt x="896" y="478"/>
                </a:cubicBezTo>
                <a:cubicBezTo>
                  <a:pt x="897" y="470"/>
                  <a:pt x="897" y="463"/>
                  <a:pt x="897" y="456"/>
                </a:cubicBezTo>
                <a:cubicBezTo>
                  <a:pt x="897" y="449"/>
                  <a:pt x="897" y="441"/>
                  <a:pt x="896" y="434"/>
                </a:cubicBezTo>
                <a:cubicBezTo>
                  <a:pt x="734" y="434"/>
                  <a:pt x="734" y="434"/>
                  <a:pt x="734" y="434"/>
                </a:cubicBezTo>
                <a:cubicBezTo>
                  <a:pt x="727" y="409"/>
                  <a:pt x="707" y="390"/>
                  <a:pt x="682" y="382"/>
                </a:cubicBezTo>
                <a:close/>
                <a:moveTo>
                  <a:pt x="435" y="790"/>
                </a:moveTo>
                <a:cubicBezTo>
                  <a:pt x="416" y="790"/>
                  <a:pt x="401" y="775"/>
                  <a:pt x="401" y="757"/>
                </a:cubicBezTo>
                <a:cubicBezTo>
                  <a:pt x="401" y="738"/>
                  <a:pt x="416" y="723"/>
                  <a:pt x="435" y="723"/>
                </a:cubicBezTo>
                <a:cubicBezTo>
                  <a:pt x="453" y="723"/>
                  <a:pt x="468" y="738"/>
                  <a:pt x="468" y="757"/>
                </a:cubicBezTo>
                <a:cubicBezTo>
                  <a:pt x="468" y="775"/>
                  <a:pt x="453" y="790"/>
                  <a:pt x="435" y="790"/>
                </a:cubicBezTo>
                <a:close/>
                <a:moveTo>
                  <a:pt x="726" y="302"/>
                </a:moveTo>
                <a:cubicBezTo>
                  <a:pt x="870" y="302"/>
                  <a:pt x="870" y="302"/>
                  <a:pt x="870" y="302"/>
                </a:cubicBezTo>
                <a:cubicBezTo>
                  <a:pt x="865" y="287"/>
                  <a:pt x="859" y="273"/>
                  <a:pt x="852" y="259"/>
                </a:cubicBezTo>
                <a:cubicBezTo>
                  <a:pt x="726" y="259"/>
                  <a:pt x="726" y="259"/>
                  <a:pt x="726" y="259"/>
                </a:cubicBezTo>
                <a:lnTo>
                  <a:pt x="726" y="302"/>
                </a:lnTo>
                <a:close/>
                <a:moveTo>
                  <a:pt x="33" y="673"/>
                </a:moveTo>
                <a:cubicBezTo>
                  <a:pt x="33" y="660"/>
                  <a:pt x="33" y="660"/>
                  <a:pt x="33" y="660"/>
                </a:cubicBezTo>
                <a:cubicBezTo>
                  <a:pt x="33" y="584"/>
                  <a:pt x="79" y="519"/>
                  <a:pt x="145" y="492"/>
                </a:cubicBezTo>
                <a:cubicBezTo>
                  <a:pt x="158" y="516"/>
                  <a:pt x="183" y="533"/>
                  <a:pt x="212" y="533"/>
                </a:cubicBezTo>
                <a:cubicBezTo>
                  <a:pt x="248" y="533"/>
                  <a:pt x="277" y="509"/>
                  <a:pt x="286" y="476"/>
                </a:cubicBezTo>
                <a:cubicBezTo>
                  <a:pt x="288" y="477"/>
                  <a:pt x="291" y="478"/>
                  <a:pt x="293" y="478"/>
                </a:cubicBezTo>
                <a:cubicBezTo>
                  <a:pt x="366" y="478"/>
                  <a:pt x="366" y="478"/>
                  <a:pt x="366" y="478"/>
                </a:cubicBezTo>
                <a:cubicBezTo>
                  <a:pt x="369" y="465"/>
                  <a:pt x="371" y="453"/>
                  <a:pt x="371" y="439"/>
                </a:cubicBezTo>
                <a:cubicBezTo>
                  <a:pt x="371" y="434"/>
                  <a:pt x="371" y="434"/>
                  <a:pt x="371" y="434"/>
                </a:cubicBezTo>
                <a:cubicBezTo>
                  <a:pt x="293" y="434"/>
                  <a:pt x="293" y="434"/>
                  <a:pt x="293" y="434"/>
                </a:cubicBezTo>
                <a:cubicBezTo>
                  <a:pt x="291" y="434"/>
                  <a:pt x="288" y="435"/>
                  <a:pt x="286" y="436"/>
                </a:cubicBezTo>
                <a:cubicBezTo>
                  <a:pt x="277" y="403"/>
                  <a:pt x="248" y="379"/>
                  <a:pt x="212" y="379"/>
                </a:cubicBezTo>
                <a:cubicBezTo>
                  <a:pt x="172" y="379"/>
                  <a:pt x="140" y="410"/>
                  <a:pt x="136" y="449"/>
                </a:cubicBezTo>
                <a:cubicBezTo>
                  <a:pt x="71" y="473"/>
                  <a:pt x="20" y="527"/>
                  <a:pt x="0" y="594"/>
                </a:cubicBezTo>
                <a:cubicBezTo>
                  <a:pt x="9" y="622"/>
                  <a:pt x="20" y="648"/>
                  <a:pt x="33" y="673"/>
                </a:cubicBezTo>
                <a:close/>
                <a:moveTo>
                  <a:pt x="212" y="422"/>
                </a:moveTo>
                <a:cubicBezTo>
                  <a:pt x="231" y="422"/>
                  <a:pt x="246" y="437"/>
                  <a:pt x="246" y="456"/>
                </a:cubicBezTo>
                <a:cubicBezTo>
                  <a:pt x="246" y="474"/>
                  <a:pt x="231" y="489"/>
                  <a:pt x="212" y="489"/>
                </a:cubicBezTo>
                <a:cubicBezTo>
                  <a:pt x="194" y="489"/>
                  <a:pt x="179" y="474"/>
                  <a:pt x="179" y="456"/>
                </a:cubicBezTo>
                <a:cubicBezTo>
                  <a:pt x="179" y="437"/>
                  <a:pt x="194" y="422"/>
                  <a:pt x="212" y="422"/>
                </a:cubicBezTo>
                <a:close/>
                <a:moveTo>
                  <a:pt x="458" y="439"/>
                </a:moveTo>
                <a:cubicBezTo>
                  <a:pt x="458" y="345"/>
                  <a:pt x="458" y="345"/>
                  <a:pt x="458" y="345"/>
                </a:cubicBezTo>
                <a:cubicBezTo>
                  <a:pt x="415" y="345"/>
                  <a:pt x="415" y="345"/>
                  <a:pt x="415" y="345"/>
                </a:cubicBezTo>
                <a:cubicBezTo>
                  <a:pt x="415" y="439"/>
                  <a:pt x="415" y="439"/>
                  <a:pt x="415" y="439"/>
                </a:cubicBezTo>
                <a:cubicBezTo>
                  <a:pt x="415" y="540"/>
                  <a:pt x="333" y="621"/>
                  <a:pt x="233" y="621"/>
                </a:cubicBezTo>
                <a:cubicBezTo>
                  <a:pt x="77" y="621"/>
                  <a:pt x="77" y="621"/>
                  <a:pt x="77" y="621"/>
                </a:cubicBezTo>
                <a:cubicBezTo>
                  <a:pt x="77" y="665"/>
                  <a:pt x="77" y="665"/>
                  <a:pt x="77" y="665"/>
                </a:cubicBezTo>
                <a:cubicBezTo>
                  <a:pt x="233" y="665"/>
                  <a:pt x="233" y="665"/>
                  <a:pt x="233" y="665"/>
                </a:cubicBezTo>
                <a:cubicBezTo>
                  <a:pt x="357" y="665"/>
                  <a:pt x="458" y="563"/>
                  <a:pt x="458" y="439"/>
                </a:cubicBezTo>
                <a:close/>
                <a:moveTo>
                  <a:pt x="415" y="150"/>
                </a:moveTo>
                <a:cubicBezTo>
                  <a:pt x="415" y="215"/>
                  <a:pt x="415" y="215"/>
                  <a:pt x="415" y="215"/>
                </a:cubicBezTo>
                <a:cubicBezTo>
                  <a:pt x="458" y="215"/>
                  <a:pt x="458" y="215"/>
                  <a:pt x="458" y="215"/>
                </a:cubicBezTo>
                <a:cubicBezTo>
                  <a:pt x="458" y="150"/>
                  <a:pt x="458" y="150"/>
                  <a:pt x="458" y="150"/>
                </a:cubicBezTo>
                <a:cubicBezTo>
                  <a:pt x="490" y="141"/>
                  <a:pt x="513" y="111"/>
                  <a:pt x="513" y="77"/>
                </a:cubicBezTo>
                <a:cubicBezTo>
                  <a:pt x="513" y="34"/>
                  <a:pt x="479" y="0"/>
                  <a:pt x="436" y="0"/>
                </a:cubicBezTo>
                <a:cubicBezTo>
                  <a:pt x="394" y="0"/>
                  <a:pt x="359" y="34"/>
                  <a:pt x="359" y="77"/>
                </a:cubicBezTo>
                <a:cubicBezTo>
                  <a:pt x="359" y="111"/>
                  <a:pt x="383" y="141"/>
                  <a:pt x="415" y="150"/>
                </a:cubicBezTo>
                <a:close/>
                <a:moveTo>
                  <a:pt x="436" y="43"/>
                </a:moveTo>
                <a:cubicBezTo>
                  <a:pt x="455" y="43"/>
                  <a:pt x="470" y="58"/>
                  <a:pt x="470" y="77"/>
                </a:cubicBezTo>
                <a:cubicBezTo>
                  <a:pt x="470" y="95"/>
                  <a:pt x="455" y="110"/>
                  <a:pt x="436" y="110"/>
                </a:cubicBezTo>
                <a:cubicBezTo>
                  <a:pt x="418" y="110"/>
                  <a:pt x="403" y="95"/>
                  <a:pt x="403" y="77"/>
                </a:cubicBezTo>
                <a:cubicBezTo>
                  <a:pt x="403" y="58"/>
                  <a:pt x="418" y="43"/>
                  <a:pt x="436" y="43"/>
                </a:cubicBezTo>
                <a:close/>
                <a:moveTo>
                  <a:pt x="5" y="302"/>
                </a:moveTo>
                <a:cubicBezTo>
                  <a:pt x="596" y="302"/>
                  <a:pt x="596" y="302"/>
                  <a:pt x="596" y="302"/>
                </a:cubicBezTo>
                <a:cubicBezTo>
                  <a:pt x="596" y="259"/>
                  <a:pt x="596" y="259"/>
                  <a:pt x="596" y="259"/>
                </a:cubicBezTo>
                <a:cubicBezTo>
                  <a:pt x="23" y="259"/>
                  <a:pt x="23" y="259"/>
                  <a:pt x="23" y="259"/>
                </a:cubicBezTo>
                <a:cubicBezTo>
                  <a:pt x="16" y="273"/>
                  <a:pt x="10" y="287"/>
                  <a:pt x="5" y="302"/>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32</a:t>
            </a:fld>
            <a:endParaRPr lang="en-GB" dirty="0"/>
          </a:p>
        </p:txBody>
      </p:sp>
    </p:spTree>
    <p:extLst>
      <p:ext uri="{BB962C8B-B14F-4D97-AF65-F5344CB8AC3E}">
        <p14:creationId xmlns:p14="http://schemas.microsoft.com/office/powerpoint/2010/main" val="2308733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marL="0" lvl="0" indent="0"/>
            <a:r>
              <a:rPr lang="en-GB" sz="3200" dirty="0" smtClean="0"/>
              <a:t>CPSV-AP Description Harvester tool (15’)</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33</a:t>
            </a:fld>
            <a:endParaRPr lang="en-GB" dirty="0"/>
          </a:p>
        </p:txBody>
      </p:sp>
    </p:spTree>
    <p:extLst>
      <p:ext uri="{BB962C8B-B14F-4D97-AF65-F5344CB8AC3E}">
        <p14:creationId xmlns:p14="http://schemas.microsoft.com/office/powerpoint/2010/main" val="83566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43823384"/>
              </p:ext>
            </p:extLst>
          </p:nvPr>
        </p:nvGraphicFramePr>
        <p:xfrm>
          <a:off x="2247990" y="2996952"/>
          <a:ext cx="4670245" cy="273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Description Harvester </a:t>
            </a:r>
            <a:r>
              <a:rPr lang="en-GB" sz="2800" kern="0" dirty="0" smtClean="0"/>
              <a:t/>
            </a:r>
            <a:br>
              <a:rPr lang="en-GB" sz="2800" kern="0" dirty="0" smtClean="0"/>
            </a:br>
            <a:r>
              <a:rPr lang="en-GB" sz="2000" b="0" i="1" dirty="0" smtClean="0"/>
              <a:t>Use cases</a:t>
            </a:r>
            <a:endParaRPr lang="en-GB" sz="2400" b="0" i="1" kern="0" dirty="0"/>
          </a:p>
        </p:txBody>
      </p:sp>
      <p:sp>
        <p:nvSpPr>
          <p:cNvPr id="15" name="Freeform 1347"/>
          <p:cNvSpPr>
            <a:spLocks noEditPoints="1"/>
          </p:cNvSpPr>
          <p:nvPr/>
        </p:nvSpPr>
        <p:spPr bwMode="auto">
          <a:xfrm>
            <a:off x="250513" y="1761200"/>
            <a:ext cx="469689" cy="416747"/>
          </a:xfrm>
          <a:custGeom>
            <a:avLst/>
            <a:gdLst/>
            <a:ahLst/>
            <a:cxnLst>
              <a:cxn ang="0">
                <a:pos x="487" y="0"/>
              </a:cxn>
              <a:cxn ang="0">
                <a:pos x="82" y="579"/>
              </a:cxn>
              <a:cxn ang="0">
                <a:pos x="634" y="836"/>
              </a:cxn>
              <a:cxn ang="0">
                <a:pos x="866" y="426"/>
              </a:cxn>
              <a:cxn ang="0">
                <a:pos x="756" y="375"/>
              </a:cxn>
              <a:cxn ang="0">
                <a:pos x="843" y="302"/>
              </a:cxn>
              <a:cxn ang="0">
                <a:pos x="757" y="178"/>
              </a:cxn>
              <a:cxn ang="0">
                <a:pos x="596" y="238"/>
              </a:cxn>
              <a:cxn ang="0">
                <a:pos x="571" y="62"/>
              </a:cxn>
              <a:cxn ang="0">
                <a:pos x="757" y="178"/>
              </a:cxn>
              <a:cxn ang="0">
                <a:pos x="110" y="388"/>
              </a:cxn>
              <a:cxn ang="0">
                <a:pos x="190" y="271"/>
              </a:cxn>
              <a:cxn ang="0">
                <a:pos x="246" y="526"/>
              </a:cxn>
              <a:cxn ang="0">
                <a:pos x="567" y="220"/>
              </a:cxn>
              <a:cxn ang="0">
                <a:pos x="512" y="68"/>
              </a:cxn>
              <a:cxn ang="0">
                <a:pos x="567" y="220"/>
              </a:cxn>
              <a:cxn ang="0">
                <a:pos x="462" y="58"/>
              </a:cxn>
              <a:cxn ang="0">
                <a:pos x="374" y="70"/>
              </a:cxn>
              <a:cxn ang="0">
                <a:pos x="446" y="57"/>
              </a:cxn>
              <a:cxn ang="0">
                <a:pos x="361" y="137"/>
              </a:cxn>
              <a:cxn ang="0">
                <a:pos x="309" y="97"/>
              </a:cxn>
              <a:cxn ang="0">
                <a:pos x="234" y="169"/>
              </a:cxn>
              <a:cxn ang="0">
                <a:pos x="290" y="321"/>
              </a:cxn>
              <a:cxn ang="0">
                <a:pos x="234" y="169"/>
              </a:cxn>
              <a:cxn ang="0">
                <a:pos x="428" y="321"/>
              </a:cxn>
              <a:cxn ang="0">
                <a:pos x="323" y="329"/>
              </a:cxn>
              <a:cxn ang="0">
                <a:pos x="417" y="188"/>
              </a:cxn>
              <a:cxn ang="0">
                <a:pos x="461" y="309"/>
              </a:cxn>
              <a:cxn ang="0">
                <a:pos x="312" y="363"/>
              </a:cxn>
              <a:cxn ang="0">
                <a:pos x="440" y="353"/>
              </a:cxn>
              <a:cxn ang="0">
                <a:pos x="359" y="543"/>
              </a:cxn>
              <a:cxn ang="0">
                <a:pos x="280" y="535"/>
              </a:cxn>
              <a:cxn ang="0">
                <a:pos x="472" y="341"/>
              </a:cxn>
              <a:cxn ang="0">
                <a:pos x="712" y="378"/>
              </a:cxn>
              <a:cxn ang="0">
                <a:pos x="472" y="341"/>
              </a:cxn>
              <a:cxn ang="0">
                <a:pos x="262" y="708"/>
              </a:cxn>
              <a:cxn ang="0">
                <a:pos x="131" y="561"/>
              </a:cxn>
              <a:cxn ang="0">
                <a:pos x="245" y="562"/>
              </a:cxn>
              <a:cxn ang="0">
                <a:pos x="279" y="570"/>
              </a:cxn>
              <a:cxn ang="0">
                <a:pos x="359" y="578"/>
              </a:cxn>
              <a:cxn ang="0">
                <a:pos x="568" y="706"/>
              </a:cxn>
              <a:cxn ang="0">
                <a:pos x="301" y="718"/>
              </a:cxn>
              <a:cxn ang="0">
                <a:pos x="735" y="404"/>
              </a:cxn>
              <a:cxn ang="0">
                <a:pos x="815" y="534"/>
              </a:cxn>
              <a:cxn ang="0">
                <a:pos x="545" y="541"/>
              </a:cxn>
              <a:cxn ang="0">
                <a:pos x="322" y="761"/>
              </a:cxn>
              <a:cxn ang="0">
                <a:pos x="580" y="739"/>
              </a:cxn>
              <a:cxn ang="0">
                <a:pos x="487" y="811"/>
              </a:cxn>
              <a:cxn ang="0">
                <a:pos x="632" y="781"/>
              </a:cxn>
              <a:cxn ang="0">
                <a:pos x="825" y="578"/>
              </a:cxn>
              <a:cxn ang="0">
                <a:pos x="632" y="781"/>
              </a:cxn>
            </a:cxnLst>
            <a:rect l="0" t="0" r="r" b="b"/>
            <a:pathLst>
              <a:path w="973" h="863">
                <a:moveTo>
                  <a:pt x="892" y="284"/>
                </a:moveTo>
                <a:cubicBezTo>
                  <a:pt x="828" y="109"/>
                  <a:pt x="663" y="0"/>
                  <a:pt x="487" y="0"/>
                </a:cubicBezTo>
                <a:cubicBezTo>
                  <a:pt x="438" y="0"/>
                  <a:pt x="388" y="8"/>
                  <a:pt x="339" y="26"/>
                </a:cubicBezTo>
                <a:cubicBezTo>
                  <a:pt x="116" y="108"/>
                  <a:pt x="0" y="355"/>
                  <a:pt x="82" y="579"/>
                </a:cubicBezTo>
                <a:cubicBezTo>
                  <a:pt x="145" y="754"/>
                  <a:pt x="311" y="863"/>
                  <a:pt x="487" y="863"/>
                </a:cubicBezTo>
                <a:cubicBezTo>
                  <a:pt x="536" y="863"/>
                  <a:pt x="586" y="854"/>
                  <a:pt x="634" y="836"/>
                </a:cubicBezTo>
                <a:cubicBezTo>
                  <a:pt x="858" y="755"/>
                  <a:pt x="973" y="508"/>
                  <a:pt x="892" y="284"/>
                </a:cubicBezTo>
                <a:close/>
                <a:moveTo>
                  <a:pt x="866" y="426"/>
                </a:moveTo>
                <a:cubicBezTo>
                  <a:pt x="860" y="450"/>
                  <a:pt x="851" y="475"/>
                  <a:pt x="837" y="499"/>
                </a:cubicBezTo>
                <a:cubicBezTo>
                  <a:pt x="819" y="457"/>
                  <a:pt x="791" y="415"/>
                  <a:pt x="756" y="375"/>
                </a:cubicBezTo>
                <a:cubicBezTo>
                  <a:pt x="788" y="325"/>
                  <a:pt x="805" y="272"/>
                  <a:pt x="801" y="220"/>
                </a:cubicBezTo>
                <a:cubicBezTo>
                  <a:pt x="818" y="245"/>
                  <a:pt x="832" y="272"/>
                  <a:pt x="843" y="302"/>
                </a:cubicBezTo>
                <a:cubicBezTo>
                  <a:pt x="858" y="342"/>
                  <a:pt x="865" y="384"/>
                  <a:pt x="866" y="426"/>
                </a:cubicBezTo>
                <a:close/>
                <a:moveTo>
                  <a:pt x="757" y="178"/>
                </a:moveTo>
                <a:cubicBezTo>
                  <a:pt x="777" y="232"/>
                  <a:pt x="766" y="293"/>
                  <a:pt x="732" y="349"/>
                </a:cubicBezTo>
                <a:cubicBezTo>
                  <a:pt x="692" y="309"/>
                  <a:pt x="646" y="271"/>
                  <a:pt x="596" y="238"/>
                </a:cubicBezTo>
                <a:cubicBezTo>
                  <a:pt x="620" y="198"/>
                  <a:pt x="626" y="156"/>
                  <a:pt x="612" y="118"/>
                </a:cubicBezTo>
                <a:cubicBezTo>
                  <a:pt x="604" y="96"/>
                  <a:pt x="590" y="77"/>
                  <a:pt x="571" y="62"/>
                </a:cubicBezTo>
                <a:cubicBezTo>
                  <a:pt x="638" y="77"/>
                  <a:pt x="698" y="110"/>
                  <a:pt x="747" y="156"/>
                </a:cubicBezTo>
                <a:cubicBezTo>
                  <a:pt x="751" y="163"/>
                  <a:pt x="754" y="170"/>
                  <a:pt x="757" y="178"/>
                </a:cubicBezTo>
                <a:close/>
                <a:moveTo>
                  <a:pt x="117" y="411"/>
                </a:moveTo>
                <a:cubicBezTo>
                  <a:pt x="114" y="403"/>
                  <a:pt x="112" y="396"/>
                  <a:pt x="110" y="388"/>
                </a:cubicBezTo>
                <a:cubicBezTo>
                  <a:pt x="118" y="320"/>
                  <a:pt x="144" y="256"/>
                  <a:pt x="185" y="202"/>
                </a:cubicBezTo>
                <a:cubicBezTo>
                  <a:pt x="180" y="226"/>
                  <a:pt x="182" y="249"/>
                  <a:pt x="190" y="271"/>
                </a:cubicBezTo>
                <a:cubicBezTo>
                  <a:pt x="203" y="310"/>
                  <a:pt x="236" y="338"/>
                  <a:pt x="279" y="354"/>
                </a:cubicBezTo>
                <a:cubicBezTo>
                  <a:pt x="262" y="411"/>
                  <a:pt x="251" y="469"/>
                  <a:pt x="246" y="526"/>
                </a:cubicBezTo>
                <a:cubicBezTo>
                  <a:pt x="183" y="505"/>
                  <a:pt x="136" y="464"/>
                  <a:pt x="117" y="411"/>
                </a:cubicBezTo>
                <a:close/>
                <a:moveTo>
                  <a:pt x="567" y="220"/>
                </a:moveTo>
                <a:cubicBezTo>
                  <a:pt x="519" y="191"/>
                  <a:pt x="468" y="168"/>
                  <a:pt x="417" y="152"/>
                </a:cubicBezTo>
                <a:cubicBezTo>
                  <a:pt x="448" y="113"/>
                  <a:pt x="480" y="84"/>
                  <a:pt x="512" y="68"/>
                </a:cubicBezTo>
                <a:cubicBezTo>
                  <a:pt x="545" y="80"/>
                  <a:pt x="569" y="102"/>
                  <a:pt x="579" y="130"/>
                </a:cubicBezTo>
                <a:cubicBezTo>
                  <a:pt x="589" y="157"/>
                  <a:pt x="585" y="189"/>
                  <a:pt x="567" y="220"/>
                </a:cubicBezTo>
                <a:close/>
                <a:moveTo>
                  <a:pt x="446" y="57"/>
                </a:moveTo>
                <a:cubicBezTo>
                  <a:pt x="451" y="57"/>
                  <a:pt x="457" y="58"/>
                  <a:pt x="462" y="58"/>
                </a:cubicBezTo>
                <a:cubicBezTo>
                  <a:pt x="439" y="75"/>
                  <a:pt x="416" y="98"/>
                  <a:pt x="394" y="125"/>
                </a:cubicBezTo>
                <a:cubicBezTo>
                  <a:pt x="374" y="70"/>
                  <a:pt x="374" y="70"/>
                  <a:pt x="374" y="70"/>
                </a:cubicBezTo>
                <a:cubicBezTo>
                  <a:pt x="385" y="66"/>
                  <a:pt x="397" y="63"/>
                  <a:pt x="409" y="61"/>
                </a:cubicBezTo>
                <a:cubicBezTo>
                  <a:pt x="421" y="59"/>
                  <a:pt x="434" y="57"/>
                  <a:pt x="446" y="57"/>
                </a:cubicBezTo>
                <a:close/>
                <a:moveTo>
                  <a:pt x="341" y="81"/>
                </a:moveTo>
                <a:cubicBezTo>
                  <a:pt x="361" y="137"/>
                  <a:pt x="361" y="137"/>
                  <a:pt x="361" y="137"/>
                </a:cubicBezTo>
                <a:cubicBezTo>
                  <a:pt x="327" y="130"/>
                  <a:pt x="295" y="128"/>
                  <a:pt x="266" y="130"/>
                </a:cubicBezTo>
                <a:cubicBezTo>
                  <a:pt x="278" y="117"/>
                  <a:pt x="293" y="106"/>
                  <a:pt x="309" y="97"/>
                </a:cubicBezTo>
                <a:cubicBezTo>
                  <a:pt x="319" y="91"/>
                  <a:pt x="330" y="86"/>
                  <a:pt x="341" y="81"/>
                </a:cubicBezTo>
                <a:close/>
                <a:moveTo>
                  <a:pt x="234" y="169"/>
                </a:moveTo>
                <a:cubicBezTo>
                  <a:pt x="269" y="161"/>
                  <a:pt x="312" y="162"/>
                  <a:pt x="361" y="173"/>
                </a:cubicBezTo>
                <a:cubicBezTo>
                  <a:pt x="332" y="217"/>
                  <a:pt x="308" y="268"/>
                  <a:pt x="290" y="321"/>
                </a:cubicBezTo>
                <a:cubicBezTo>
                  <a:pt x="257" y="309"/>
                  <a:pt x="232" y="288"/>
                  <a:pt x="222" y="259"/>
                </a:cubicBezTo>
                <a:cubicBezTo>
                  <a:pt x="212" y="232"/>
                  <a:pt x="216" y="200"/>
                  <a:pt x="234" y="169"/>
                </a:cubicBezTo>
                <a:close/>
                <a:moveTo>
                  <a:pt x="384" y="200"/>
                </a:moveTo>
                <a:cubicBezTo>
                  <a:pt x="428" y="321"/>
                  <a:pt x="428" y="321"/>
                  <a:pt x="428" y="321"/>
                </a:cubicBezTo>
                <a:cubicBezTo>
                  <a:pt x="404" y="328"/>
                  <a:pt x="379" y="332"/>
                  <a:pt x="356" y="332"/>
                </a:cubicBezTo>
                <a:cubicBezTo>
                  <a:pt x="344" y="332"/>
                  <a:pt x="334" y="330"/>
                  <a:pt x="323" y="329"/>
                </a:cubicBezTo>
                <a:cubicBezTo>
                  <a:pt x="340" y="283"/>
                  <a:pt x="360" y="239"/>
                  <a:pt x="384" y="200"/>
                </a:cubicBezTo>
                <a:close/>
                <a:moveTo>
                  <a:pt x="417" y="188"/>
                </a:moveTo>
                <a:cubicBezTo>
                  <a:pt x="461" y="203"/>
                  <a:pt x="504" y="223"/>
                  <a:pt x="546" y="248"/>
                </a:cubicBezTo>
                <a:cubicBezTo>
                  <a:pt x="524" y="273"/>
                  <a:pt x="495" y="294"/>
                  <a:pt x="461" y="309"/>
                </a:cubicBezTo>
                <a:lnTo>
                  <a:pt x="417" y="188"/>
                </a:lnTo>
                <a:close/>
                <a:moveTo>
                  <a:pt x="312" y="363"/>
                </a:moveTo>
                <a:cubicBezTo>
                  <a:pt x="326" y="365"/>
                  <a:pt x="340" y="366"/>
                  <a:pt x="356" y="366"/>
                </a:cubicBezTo>
                <a:cubicBezTo>
                  <a:pt x="384" y="366"/>
                  <a:pt x="412" y="362"/>
                  <a:pt x="440" y="353"/>
                </a:cubicBezTo>
                <a:cubicBezTo>
                  <a:pt x="501" y="520"/>
                  <a:pt x="501" y="520"/>
                  <a:pt x="501" y="520"/>
                </a:cubicBezTo>
                <a:cubicBezTo>
                  <a:pt x="454" y="535"/>
                  <a:pt x="405" y="543"/>
                  <a:pt x="359" y="543"/>
                </a:cubicBezTo>
                <a:cubicBezTo>
                  <a:pt x="359" y="543"/>
                  <a:pt x="359" y="543"/>
                  <a:pt x="359" y="543"/>
                </a:cubicBezTo>
                <a:cubicBezTo>
                  <a:pt x="331" y="543"/>
                  <a:pt x="305" y="541"/>
                  <a:pt x="280" y="535"/>
                </a:cubicBezTo>
                <a:cubicBezTo>
                  <a:pt x="284" y="479"/>
                  <a:pt x="295" y="420"/>
                  <a:pt x="312" y="363"/>
                </a:cubicBezTo>
                <a:close/>
                <a:moveTo>
                  <a:pt x="472" y="341"/>
                </a:moveTo>
                <a:cubicBezTo>
                  <a:pt x="514" y="324"/>
                  <a:pt x="550" y="298"/>
                  <a:pt x="576" y="266"/>
                </a:cubicBezTo>
                <a:cubicBezTo>
                  <a:pt x="627" y="299"/>
                  <a:pt x="673" y="337"/>
                  <a:pt x="712" y="378"/>
                </a:cubicBezTo>
                <a:cubicBezTo>
                  <a:pt x="671" y="431"/>
                  <a:pt x="609" y="478"/>
                  <a:pt x="533" y="508"/>
                </a:cubicBezTo>
                <a:lnTo>
                  <a:pt x="472" y="341"/>
                </a:lnTo>
                <a:close/>
                <a:moveTo>
                  <a:pt x="245" y="562"/>
                </a:moveTo>
                <a:cubicBezTo>
                  <a:pt x="243" y="615"/>
                  <a:pt x="249" y="665"/>
                  <a:pt x="262" y="708"/>
                </a:cubicBezTo>
                <a:cubicBezTo>
                  <a:pt x="236" y="699"/>
                  <a:pt x="213" y="686"/>
                  <a:pt x="194" y="671"/>
                </a:cubicBezTo>
                <a:cubicBezTo>
                  <a:pt x="167" y="639"/>
                  <a:pt x="145" y="602"/>
                  <a:pt x="131" y="561"/>
                </a:cubicBezTo>
                <a:cubicBezTo>
                  <a:pt x="120" y="531"/>
                  <a:pt x="113" y="501"/>
                  <a:pt x="110" y="471"/>
                </a:cubicBezTo>
                <a:cubicBezTo>
                  <a:pt x="140" y="513"/>
                  <a:pt x="187" y="544"/>
                  <a:pt x="245" y="562"/>
                </a:cubicBezTo>
                <a:close/>
                <a:moveTo>
                  <a:pt x="301" y="718"/>
                </a:moveTo>
                <a:cubicBezTo>
                  <a:pt x="285" y="675"/>
                  <a:pt x="278" y="625"/>
                  <a:pt x="279" y="570"/>
                </a:cubicBezTo>
                <a:cubicBezTo>
                  <a:pt x="304" y="575"/>
                  <a:pt x="331" y="578"/>
                  <a:pt x="359" y="578"/>
                </a:cubicBezTo>
                <a:cubicBezTo>
                  <a:pt x="359" y="578"/>
                  <a:pt x="359" y="578"/>
                  <a:pt x="359" y="578"/>
                </a:cubicBezTo>
                <a:cubicBezTo>
                  <a:pt x="410" y="578"/>
                  <a:pt x="461" y="569"/>
                  <a:pt x="512" y="552"/>
                </a:cubicBezTo>
                <a:cubicBezTo>
                  <a:pt x="568" y="706"/>
                  <a:pt x="568" y="706"/>
                  <a:pt x="568" y="706"/>
                </a:cubicBezTo>
                <a:cubicBezTo>
                  <a:pt x="477" y="736"/>
                  <a:pt x="383" y="741"/>
                  <a:pt x="302" y="721"/>
                </a:cubicBezTo>
                <a:cubicBezTo>
                  <a:pt x="302" y="720"/>
                  <a:pt x="301" y="719"/>
                  <a:pt x="301" y="718"/>
                </a:cubicBezTo>
                <a:close/>
                <a:moveTo>
                  <a:pt x="545" y="541"/>
                </a:moveTo>
                <a:cubicBezTo>
                  <a:pt x="625" y="509"/>
                  <a:pt x="690" y="460"/>
                  <a:pt x="735" y="404"/>
                </a:cubicBezTo>
                <a:cubicBezTo>
                  <a:pt x="771" y="445"/>
                  <a:pt x="798" y="489"/>
                  <a:pt x="813" y="531"/>
                </a:cubicBezTo>
                <a:cubicBezTo>
                  <a:pt x="814" y="532"/>
                  <a:pt x="814" y="533"/>
                  <a:pt x="815" y="534"/>
                </a:cubicBezTo>
                <a:cubicBezTo>
                  <a:pt x="765" y="602"/>
                  <a:pt x="690" y="658"/>
                  <a:pt x="601" y="694"/>
                </a:cubicBezTo>
                <a:lnTo>
                  <a:pt x="545" y="541"/>
                </a:lnTo>
                <a:close/>
                <a:moveTo>
                  <a:pt x="334" y="778"/>
                </a:moveTo>
                <a:cubicBezTo>
                  <a:pt x="330" y="773"/>
                  <a:pt x="326" y="767"/>
                  <a:pt x="322" y="761"/>
                </a:cubicBezTo>
                <a:cubicBezTo>
                  <a:pt x="348" y="765"/>
                  <a:pt x="376" y="768"/>
                  <a:pt x="404" y="768"/>
                </a:cubicBezTo>
                <a:cubicBezTo>
                  <a:pt x="462" y="768"/>
                  <a:pt x="522" y="758"/>
                  <a:pt x="580" y="739"/>
                </a:cubicBezTo>
                <a:cubicBezTo>
                  <a:pt x="600" y="793"/>
                  <a:pt x="600" y="793"/>
                  <a:pt x="600" y="793"/>
                </a:cubicBezTo>
                <a:cubicBezTo>
                  <a:pt x="563" y="804"/>
                  <a:pt x="525" y="811"/>
                  <a:pt x="487" y="811"/>
                </a:cubicBezTo>
                <a:cubicBezTo>
                  <a:pt x="433" y="811"/>
                  <a:pt x="381" y="799"/>
                  <a:pt x="334" y="778"/>
                </a:cubicBezTo>
                <a:close/>
                <a:moveTo>
                  <a:pt x="632" y="781"/>
                </a:moveTo>
                <a:cubicBezTo>
                  <a:pt x="613" y="727"/>
                  <a:pt x="613" y="727"/>
                  <a:pt x="613" y="727"/>
                </a:cubicBezTo>
                <a:cubicBezTo>
                  <a:pt x="698" y="693"/>
                  <a:pt x="772" y="641"/>
                  <a:pt x="825" y="578"/>
                </a:cubicBezTo>
                <a:cubicBezTo>
                  <a:pt x="826" y="585"/>
                  <a:pt x="827" y="592"/>
                  <a:pt x="826" y="599"/>
                </a:cubicBezTo>
                <a:cubicBezTo>
                  <a:pt x="786" y="682"/>
                  <a:pt x="717" y="746"/>
                  <a:pt x="632" y="781"/>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34</a:t>
            </a:fld>
            <a:endParaRPr lang="en-GB" dirty="0"/>
          </a:p>
        </p:txBody>
      </p:sp>
    </p:spTree>
    <p:extLst>
      <p:ext uri="{BB962C8B-B14F-4D97-AF65-F5344CB8AC3E}">
        <p14:creationId xmlns:p14="http://schemas.microsoft.com/office/powerpoint/2010/main" val="2166729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68313" y="3066603"/>
            <a:ext cx="4176464" cy="2424886"/>
          </a:xfrm>
          <a:prstGeom prst="rect">
            <a:avLst/>
          </a:prstGeom>
        </p:spPr>
      </p:pic>
      <p:pic>
        <p:nvPicPr>
          <p:cNvPr id="7" name="Picture 6"/>
          <p:cNvPicPr>
            <a:picLocks noChangeAspect="1"/>
          </p:cNvPicPr>
          <p:nvPr/>
        </p:nvPicPr>
        <p:blipFill>
          <a:blip r:embed="rId3"/>
          <a:stretch>
            <a:fillRect/>
          </a:stretch>
        </p:blipFill>
        <p:spPr>
          <a:xfrm>
            <a:off x="4986835" y="3069217"/>
            <a:ext cx="3711078" cy="2424629"/>
          </a:xfrm>
          <a:prstGeom prst="rect">
            <a:avLst/>
          </a:prstGeom>
        </p:spPr>
      </p:pic>
      <p:sp>
        <p:nvSpPr>
          <p:cNvPr id="8" name="Freeform 1347"/>
          <p:cNvSpPr>
            <a:spLocks noEditPoints="1"/>
          </p:cNvSpPr>
          <p:nvPr/>
        </p:nvSpPr>
        <p:spPr bwMode="auto">
          <a:xfrm>
            <a:off x="250513" y="1761200"/>
            <a:ext cx="469689" cy="416747"/>
          </a:xfrm>
          <a:custGeom>
            <a:avLst/>
            <a:gdLst/>
            <a:ahLst/>
            <a:cxnLst>
              <a:cxn ang="0">
                <a:pos x="487" y="0"/>
              </a:cxn>
              <a:cxn ang="0">
                <a:pos x="82" y="579"/>
              </a:cxn>
              <a:cxn ang="0">
                <a:pos x="634" y="836"/>
              </a:cxn>
              <a:cxn ang="0">
                <a:pos x="866" y="426"/>
              </a:cxn>
              <a:cxn ang="0">
                <a:pos x="756" y="375"/>
              </a:cxn>
              <a:cxn ang="0">
                <a:pos x="843" y="302"/>
              </a:cxn>
              <a:cxn ang="0">
                <a:pos x="757" y="178"/>
              </a:cxn>
              <a:cxn ang="0">
                <a:pos x="596" y="238"/>
              </a:cxn>
              <a:cxn ang="0">
                <a:pos x="571" y="62"/>
              </a:cxn>
              <a:cxn ang="0">
                <a:pos x="757" y="178"/>
              </a:cxn>
              <a:cxn ang="0">
                <a:pos x="110" y="388"/>
              </a:cxn>
              <a:cxn ang="0">
                <a:pos x="190" y="271"/>
              </a:cxn>
              <a:cxn ang="0">
                <a:pos x="246" y="526"/>
              </a:cxn>
              <a:cxn ang="0">
                <a:pos x="567" y="220"/>
              </a:cxn>
              <a:cxn ang="0">
                <a:pos x="512" y="68"/>
              </a:cxn>
              <a:cxn ang="0">
                <a:pos x="567" y="220"/>
              </a:cxn>
              <a:cxn ang="0">
                <a:pos x="462" y="58"/>
              </a:cxn>
              <a:cxn ang="0">
                <a:pos x="374" y="70"/>
              </a:cxn>
              <a:cxn ang="0">
                <a:pos x="446" y="57"/>
              </a:cxn>
              <a:cxn ang="0">
                <a:pos x="361" y="137"/>
              </a:cxn>
              <a:cxn ang="0">
                <a:pos x="309" y="97"/>
              </a:cxn>
              <a:cxn ang="0">
                <a:pos x="234" y="169"/>
              </a:cxn>
              <a:cxn ang="0">
                <a:pos x="290" y="321"/>
              </a:cxn>
              <a:cxn ang="0">
                <a:pos x="234" y="169"/>
              </a:cxn>
              <a:cxn ang="0">
                <a:pos x="428" y="321"/>
              </a:cxn>
              <a:cxn ang="0">
                <a:pos x="323" y="329"/>
              </a:cxn>
              <a:cxn ang="0">
                <a:pos x="417" y="188"/>
              </a:cxn>
              <a:cxn ang="0">
                <a:pos x="461" y="309"/>
              </a:cxn>
              <a:cxn ang="0">
                <a:pos x="312" y="363"/>
              </a:cxn>
              <a:cxn ang="0">
                <a:pos x="440" y="353"/>
              </a:cxn>
              <a:cxn ang="0">
                <a:pos x="359" y="543"/>
              </a:cxn>
              <a:cxn ang="0">
                <a:pos x="280" y="535"/>
              </a:cxn>
              <a:cxn ang="0">
                <a:pos x="472" y="341"/>
              </a:cxn>
              <a:cxn ang="0">
                <a:pos x="712" y="378"/>
              </a:cxn>
              <a:cxn ang="0">
                <a:pos x="472" y="341"/>
              </a:cxn>
              <a:cxn ang="0">
                <a:pos x="262" y="708"/>
              </a:cxn>
              <a:cxn ang="0">
                <a:pos x="131" y="561"/>
              </a:cxn>
              <a:cxn ang="0">
                <a:pos x="245" y="562"/>
              </a:cxn>
              <a:cxn ang="0">
                <a:pos x="279" y="570"/>
              </a:cxn>
              <a:cxn ang="0">
                <a:pos x="359" y="578"/>
              </a:cxn>
              <a:cxn ang="0">
                <a:pos x="568" y="706"/>
              </a:cxn>
              <a:cxn ang="0">
                <a:pos x="301" y="718"/>
              </a:cxn>
              <a:cxn ang="0">
                <a:pos x="735" y="404"/>
              </a:cxn>
              <a:cxn ang="0">
                <a:pos x="815" y="534"/>
              </a:cxn>
              <a:cxn ang="0">
                <a:pos x="545" y="541"/>
              </a:cxn>
              <a:cxn ang="0">
                <a:pos x="322" y="761"/>
              </a:cxn>
              <a:cxn ang="0">
                <a:pos x="580" y="739"/>
              </a:cxn>
              <a:cxn ang="0">
                <a:pos x="487" y="811"/>
              </a:cxn>
              <a:cxn ang="0">
                <a:pos x="632" y="781"/>
              </a:cxn>
              <a:cxn ang="0">
                <a:pos x="825" y="578"/>
              </a:cxn>
              <a:cxn ang="0">
                <a:pos x="632" y="781"/>
              </a:cxn>
            </a:cxnLst>
            <a:rect l="0" t="0" r="r" b="b"/>
            <a:pathLst>
              <a:path w="973" h="863">
                <a:moveTo>
                  <a:pt x="892" y="284"/>
                </a:moveTo>
                <a:cubicBezTo>
                  <a:pt x="828" y="109"/>
                  <a:pt x="663" y="0"/>
                  <a:pt x="487" y="0"/>
                </a:cubicBezTo>
                <a:cubicBezTo>
                  <a:pt x="438" y="0"/>
                  <a:pt x="388" y="8"/>
                  <a:pt x="339" y="26"/>
                </a:cubicBezTo>
                <a:cubicBezTo>
                  <a:pt x="116" y="108"/>
                  <a:pt x="0" y="355"/>
                  <a:pt x="82" y="579"/>
                </a:cubicBezTo>
                <a:cubicBezTo>
                  <a:pt x="145" y="754"/>
                  <a:pt x="311" y="863"/>
                  <a:pt x="487" y="863"/>
                </a:cubicBezTo>
                <a:cubicBezTo>
                  <a:pt x="536" y="863"/>
                  <a:pt x="586" y="854"/>
                  <a:pt x="634" y="836"/>
                </a:cubicBezTo>
                <a:cubicBezTo>
                  <a:pt x="858" y="755"/>
                  <a:pt x="973" y="508"/>
                  <a:pt x="892" y="284"/>
                </a:cubicBezTo>
                <a:close/>
                <a:moveTo>
                  <a:pt x="866" y="426"/>
                </a:moveTo>
                <a:cubicBezTo>
                  <a:pt x="860" y="450"/>
                  <a:pt x="851" y="475"/>
                  <a:pt x="837" y="499"/>
                </a:cubicBezTo>
                <a:cubicBezTo>
                  <a:pt x="819" y="457"/>
                  <a:pt x="791" y="415"/>
                  <a:pt x="756" y="375"/>
                </a:cubicBezTo>
                <a:cubicBezTo>
                  <a:pt x="788" y="325"/>
                  <a:pt x="805" y="272"/>
                  <a:pt x="801" y="220"/>
                </a:cubicBezTo>
                <a:cubicBezTo>
                  <a:pt x="818" y="245"/>
                  <a:pt x="832" y="272"/>
                  <a:pt x="843" y="302"/>
                </a:cubicBezTo>
                <a:cubicBezTo>
                  <a:pt x="858" y="342"/>
                  <a:pt x="865" y="384"/>
                  <a:pt x="866" y="426"/>
                </a:cubicBezTo>
                <a:close/>
                <a:moveTo>
                  <a:pt x="757" y="178"/>
                </a:moveTo>
                <a:cubicBezTo>
                  <a:pt x="777" y="232"/>
                  <a:pt x="766" y="293"/>
                  <a:pt x="732" y="349"/>
                </a:cubicBezTo>
                <a:cubicBezTo>
                  <a:pt x="692" y="309"/>
                  <a:pt x="646" y="271"/>
                  <a:pt x="596" y="238"/>
                </a:cubicBezTo>
                <a:cubicBezTo>
                  <a:pt x="620" y="198"/>
                  <a:pt x="626" y="156"/>
                  <a:pt x="612" y="118"/>
                </a:cubicBezTo>
                <a:cubicBezTo>
                  <a:pt x="604" y="96"/>
                  <a:pt x="590" y="77"/>
                  <a:pt x="571" y="62"/>
                </a:cubicBezTo>
                <a:cubicBezTo>
                  <a:pt x="638" y="77"/>
                  <a:pt x="698" y="110"/>
                  <a:pt x="747" y="156"/>
                </a:cubicBezTo>
                <a:cubicBezTo>
                  <a:pt x="751" y="163"/>
                  <a:pt x="754" y="170"/>
                  <a:pt x="757" y="178"/>
                </a:cubicBezTo>
                <a:close/>
                <a:moveTo>
                  <a:pt x="117" y="411"/>
                </a:moveTo>
                <a:cubicBezTo>
                  <a:pt x="114" y="403"/>
                  <a:pt x="112" y="396"/>
                  <a:pt x="110" y="388"/>
                </a:cubicBezTo>
                <a:cubicBezTo>
                  <a:pt x="118" y="320"/>
                  <a:pt x="144" y="256"/>
                  <a:pt x="185" y="202"/>
                </a:cubicBezTo>
                <a:cubicBezTo>
                  <a:pt x="180" y="226"/>
                  <a:pt x="182" y="249"/>
                  <a:pt x="190" y="271"/>
                </a:cubicBezTo>
                <a:cubicBezTo>
                  <a:pt x="203" y="310"/>
                  <a:pt x="236" y="338"/>
                  <a:pt x="279" y="354"/>
                </a:cubicBezTo>
                <a:cubicBezTo>
                  <a:pt x="262" y="411"/>
                  <a:pt x="251" y="469"/>
                  <a:pt x="246" y="526"/>
                </a:cubicBezTo>
                <a:cubicBezTo>
                  <a:pt x="183" y="505"/>
                  <a:pt x="136" y="464"/>
                  <a:pt x="117" y="411"/>
                </a:cubicBezTo>
                <a:close/>
                <a:moveTo>
                  <a:pt x="567" y="220"/>
                </a:moveTo>
                <a:cubicBezTo>
                  <a:pt x="519" y="191"/>
                  <a:pt x="468" y="168"/>
                  <a:pt x="417" y="152"/>
                </a:cubicBezTo>
                <a:cubicBezTo>
                  <a:pt x="448" y="113"/>
                  <a:pt x="480" y="84"/>
                  <a:pt x="512" y="68"/>
                </a:cubicBezTo>
                <a:cubicBezTo>
                  <a:pt x="545" y="80"/>
                  <a:pt x="569" y="102"/>
                  <a:pt x="579" y="130"/>
                </a:cubicBezTo>
                <a:cubicBezTo>
                  <a:pt x="589" y="157"/>
                  <a:pt x="585" y="189"/>
                  <a:pt x="567" y="220"/>
                </a:cubicBezTo>
                <a:close/>
                <a:moveTo>
                  <a:pt x="446" y="57"/>
                </a:moveTo>
                <a:cubicBezTo>
                  <a:pt x="451" y="57"/>
                  <a:pt x="457" y="58"/>
                  <a:pt x="462" y="58"/>
                </a:cubicBezTo>
                <a:cubicBezTo>
                  <a:pt x="439" y="75"/>
                  <a:pt x="416" y="98"/>
                  <a:pt x="394" y="125"/>
                </a:cubicBezTo>
                <a:cubicBezTo>
                  <a:pt x="374" y="70"/>
                  <a:pt x="374" y="70"/>
                  <a:pt x="374" y="70"/>
                </a:cubicBezTo>
                <a:cubicBezTo>
                  <a:pt x="385" y="66"/>
                  <a:pt x="397" y="63"/>
                  <a:pt x="409" y="61"/>
                </a:cubicBezTo>
                <a:cubicBezTo>
                  <a:pt x="421" y="59"/>
                  <a:pt x="434" y="57"/>
                  <a:pt x="446" y="57"/>
                </a:cubicBezTo>
                <a:close/>
                <a:moveTo>
                  <a:pt x="341" y="81"/>
                </a:moveTo>
                <a:cubicBezTo>
                  <a:pt x="361" y="137"/>
                  <a:pt x="361" y="137"/>
                  <a:pt x="361" y="137"/>
                </a:cubicBezTo>
                <a:cubicBezTo>
                  <a:pt x="327" y="130"/>
                  <a:pt x="295" y="128"/>
                  <a:pt x="266" y="130"/>
                </a:cubicBezTo>
                <a:cubicBezTo>
                  <a:pt x="278" y="117"/>
                  <a:pt x="293" y="106"/>
                  <a:pt x="309" y="97"/>
                </a:cubicBezTo>
                <a:cubicBezTo>
                  <a:pt x="319" y="91"/>
                  <a:pt x="330" y="86"/>
                  <a:pt x="341" y="81"/>
                </a:cubicBezTo>
                <a:close/>
                <a:moveTo>
                  <a:pt x="234" y="169"/>
                </a:moveTo>
                <a:cubicBezTo>
                  <a:pt x="269" y="161"/>
                  <a:pt x="312" y="162"/>
                  <a:pt x="361" y="173"/>
                </a:cubicBezTo>
                <a:cubicBezTo>
                  <a:pt x="332" y="217"/>
                  <a:pt x="308" y="268"/>
                  <a:pt x="290" y="321"/>
                </a:cubicBezTo>
                <a:cubicBezTo>
                  <a:pt x="257" y="309"/>
                  <a:pt x="232" y="288"/>
                  <a:pt x="222" y="259"/>
                </a:cubicBezTo>
                <a:cubicBezTo>
                  <a:pt x="212" y="232"/>
                  <a:pt x="216" y="200"/>
                  <a:pt x="234" y="169"/>
                </a:cubicBezTo>
                <a:close/>
                <a:moveTo>
                  <a:pt x="384" y="200"/>
                </a:moveTo>
                <a:cubicBezTo>
                  <a:pt x="428" y="321"/>
                  <a:pt x="428" y="321"/>
                  <a:pt x="428" y="321"/>
                </a:cubicBezTo>
                <a:cubicBezTo>
                  <a:pt x="404" y="328"/>
                  <a:pt x="379" y="332"/>
                  <a:pt x="356" y="332"/>
                </a:cubicBezTo>
                <a:cubicBezTo>
                  <a:pt x="344" y="332"/>
                  <a:pt x="334" y="330"/>
                  <a:pt x="323" y="329"/>
                </a:cubicBezTo>
                <a:cubicBezTo>
                  <a:pt x="340" y="283"/>
                  <a:pt x="360" y="239"/>
                  <a:pt x="384" y="200"/>
                </a:cubicBezTo>
                <a:close/>
                <a:moveTo>
                  <a:pt x="417" y="188"/>
                </a:moveTo>
                <a:cubicBezTo>
                  <a:pt x="461" y="203"/>
                  <a:pt x="504" y="223"/>
                  <a:pt x="546" y="248"/>
                </a:cubicBezTo>
                <a:cubicBezTo>
                  <a:pt x="524" y="273"/>
                  <a:pt x="495" y="294"/>
                  <a:pt x="461" y="309"/>
                </a:cubicBezTo>
                <a:lnTo>
                  <a:pt x="417" y="188"/>
                </a:lnTo>
                <a:close/>
                <a:moveTo>
                  <a:pt x="312" y="363"/>
                </a:moveTo>
                <a:cubicBezTo>
                  <a:pt x="326" y="365"/>
                  <a:pt x="340" y="366"/>
                  <a:pt x="356" y="366"/>
                </a:cubicBezTo>
                <a:cubicBezTo>
                  <a:pt x="384" y="366"/>
                  <a:pt x="412" y="362"/>
                  <a:pt x="440" y="353"/>
                </a:cubicBezTo>
                <a:cubicBezTo>
                  <a:pt x="501" y="520"/>
                  <a:pt x="501" y="520"/>
                  <a:pt x="501" y="520"/>
                </a:cubicBezTo>
                <a:cubicBezTo>
                  <a:pt x="454" y="535"/>
                  <a:pt x="405" y="543"/>
                  <a:pt x="359" y="543"/>
                </a:cubicBezTo>
                <a:cubicBezTo>
                  <a:pt x="359" y="543"/>
                  <a:pt x="359" y="543"/>
                  <a:pt x="359" y="543"/>
                </a:cubicBezTo>
                <a:cubicBezTo>
                  <a:pt x="331" y="543"/>
                  <a:pt x="305" y="541"/>
                  <a:pt x="280" y="535"/>
                </a:cubicBezTo>
                <a:cubicBezTo>
                  <a:pt x="284" y="479"/>
                  <a:pt x="295" y="420"/>
                  <a:pt x="312" y="363"/>
                </a:cubicBezTo>
                <a:close/>
                <a:moveTo>
                  <a:pt x="472" y="341"/>
                </a:moveTo>
                <a:cubicBezTo>
                  <a:pt x="514" y="324"/>
                  <a:pt x="550" y="298"/>
                  <a:pt x="576" y="266"/>
                </a:cubicBezTo>
                <a:cubicBezTo>
                  <a:pt x="627" y="299"/>
                  <a:pt x="673" y="337"/>
                  <a:pt x="712" y="378"/>
                </a:cubicBezTo>
                <a:cubicBezTo>
                  <a:pt x="671" y="431"/>
                  <a:pt x="609" y="478"/>
                  <a:pt x="533" y="508"/>
                </a:cubicBezTo>
                <a:lnTo>
                  <a:pt x="472" y="341"/>
                </a:lnTo>
                <a:close/>
                <a:moveTo>
                  <a:pt x="245" y="562"/>
                </a:moveTo>
                <a:cubicBezTo>
                  <a:pt x="243" y="615"/>
                  <a:pt x="249" y="665"/>
                  <a:pt x="262" y="708"/>
                </a:cubicBezTo>
                <a:cubicBezTo>
                  <a:pt x="236" y="699"/>
                  <a:pt x="213" y="686"/>
                  <a:pt x="194" y="671"/>
                </a:cubicBezTo>
                <a:cubicBezTo>
                  <a:pt x="167" y="639"/>
                  <a:pt x="145" y="602"/>
                  <a:pt x="131" y="561"/>
                </a:cubicBezTo>
                <a:cubicBezTo>
                  <a:pt x="120" y="531"/>
                  <a:pt x="113" y="501"/>
                  <a:pt x="110" y="471"/>
                </a:cubicBezTo>
                <a:cubicBezTo>
                  <a:pt x="140" y="513"/>
                  <a:pt x="187" y="544"/>
                  <a:pt x="245" y="562"/>
                </a:cubicBezTo>
                <a:close/>
                <a:moveTo>
                  <a:pt x="301" y="718"/>
                </a:moveTo>
                <a:cubicBezTo>
                  <a:pt x="285" y="675"/>
                  <a:pt x="278" y="625"/>
                  <a:pt x="279" y="570"/>
                </a:cubicBezTo>
                <a:cubicBezTo>
                  <a:pt x="304" y="575"/>
                  <a:pt x="331" y="578"/>
                  <a:pt x="359" y="578"/>
                </a:cubicBezTo>
                <a:cubicBezTo>
                  <a:pt x="359" y="578"/>
                  <a:pt x="359" y="578"/>
                  <a:pt x="359" y="578"/>
                </a:cubicBezTo>
                <a:cubicBezTo>
                  <a:pt x="410" y="578"/>
                  <a:pt x="461" y="569"/>
                  <a:pt x="512" y="552"/>
                </a:cubicBezTo>
                <a:cubicBezTo>
                  <a:pt x="568" y="706"/>
                  <a:pt x="568" y="706"/>
                  <a:pt x="568" y="706"/>
                </a:cubicBezTo>
                <a:cubicBezTo>
                  <a:pt x="477" y="736"/>
                  <a:pt x="383" y="741"/>
                  <a:pt x="302" y="721"/>
                </a:cubicBezTo>
                <a:cubicBezTo>
                  <a:pt x="302" y="720"/>
                  <a:pt x="301" y="719"/>
                  <a:pt x="301" y="718"/>
                </a:cubicBezTo>
                <a:close/>
                <a:moveTo>
                  <a:pt x="545" y="541"/>
                </a:moveTo>
                <a:cubicBezTo>
                  <a:pt x="625" y="509"/>
                  <a:pt x="690" y="460"/>
                  <a:pt x="735" y="404"/>
                </a:cubicBezTo>
                <a:cubicBezTo>
                  <a:pt x="771" y="445"/>
                  <a:pt x="798" y="489"/>
                  <a:pt x="813" y="531"/>
                </a:cubicBezTo>
                <a:cubicBezTo>
                  <a:pt x="814" y="532"/>
                  <a:pt x="814" y="533"/>
                  <a:pt x="815" y="534"/>
                </a:cubicBezTo>
                <a:cubicBezTo>
                  <a:pt x="765" y="602"/>
                  <a:pt x="690" y="658"/>
                  <a:pt x="601" y="694"/>
                </a:cubicBezTo>
                <a:lnTo>
                  <a:pt x="545" y="541"/>
                </a:lnTo>
                <a:close/>
                <a:moveTo>
                  <a:pt x="334" y="778"/>
                </a:moveTo>
                <a:cubicBezTo>
                  <a:pt x="330" y="773"/>
                  <a:pt x="326" y="767"/>
                  <a:pt x="322" y="761"/>
                </a:cubicBezTo>
                <a:cubicBezTo>
                  <a:pt x="348" y="765"/>
                  <a:pt x="376" y="768"/>
                  <a:pt x="404" y="768"/>
                </a:cubicBezTo>
                <a:cubicBezTo>
                  <a:pt x="462" y="768"/>
                  <a:pt x="522" y="758"/>
                  <a:pt x="580" y="739"/>
                </a:cubicBezTo>
                <a:cubicBezTo>
                  <a:pt x="600" y="793"/>
                  <a:pt x="600" y="793"/>
                  <a:pt x="600" y="793"/>
                </a:cubicBezTo>
                <a:cubicBezTo>
                  <a:pt x="563" y="804"/>
                  <a:pt x="525" y="811"/>
                  <a:pt x="487" y="811"/>
                </a:cubicBezTo>
                <a:cubicBezTo>
                  <a:pt x="433" y="811"/>
                  <a:pt x="381" y="799"/>
                  <a:pt x="334" y="778"/>
                </a:cubicBezTo>
                <a:close/>
                <a:moveTo>
                  <a:pt x="632" y="781"/>
                </a:moveTo>
                <a:cubicBezTo>
                  <a:pt x="613" y="727"/>
                  <a:pt x="613" y="727"/>
                  <a:pt x="613" y="727"/>
                </a:cubicBezTo>
                <a:cubicBezTo>
                  <a:pt x="698" y="693"/>
                  <a:pt x="772" y="641"/>
                  <a:pt x="825" y="578"/>
                </a:cubicBezTo>
                <a:cubicBezTo>
                  <a:pt x="826" y="585"/>
                  <a:pt x="827" y="592"/>
                  <a:pt x="826" y="599"/>
                </a:cubicBezTo>
                <a:cubicBezTo>
                  <a:pt x="786" y="682"/>
                  <a:pt x="717" y="746"/>
                  <a:pt x="632" y="781"/>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9"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Description Harvester </a:t>
            </a:r>
            <a:r>
              <a:rPr lang="en-GB" sz="2800" kern="0" dirty="0" smtClean="0"/>
              <a:t/>
            </a:r>
            <a:br>
              <a:rPr lang="en-GB" sz="2800" kern="0" dirty="0" smtClean="0"/>
            </a:br>
            <a:r>
              <a:rPr lang="en-GB" sz="2000" b="0" i="1" dirty="0" smtClean="0"/>
              <a:t>Initial screen designs</a:t>
            </a:r>
            <a:endParaRPr lang="en-GB" sz="2400" b="0" i="1" kern="0" dirty="0"/>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35</a:t>
            </a:fld>
            <a:endParaRPr lang="en-GB" dirty="0"/>
          </a:p>
        </p:txBody>
      </p:sp>
    </p:spTree>
    <p:extLst>
      <p:ext uri="{BB962C8B-B14F-4D97-AF65-F5344CB8AC3E}">
        <p14:creationId xmlns:p14="http://schemas.microsoft.com/office/powerpoint/2010/main" val="2972979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3033"/>
          <p:cNvSpPr>
            <a:spLocks noEditPoints="1"/>
          </p:cNvSpPr>
          <p:nvPr/>
        </p:nvSpPr>
        <p:spPr bwMode="auto">
          <a:xfrm>
            <a:off x="4325201" y="2852936"/>
            <a:ext cx="493597" cy="396243"/>
          </a:xfrm>
          <a:custGeom>
            <a:avLst/>
            <a:gdLst/>
            <a:ahLst/>
            <a:cxnLst>
              <a:cxn ang="0">
                <a:pos x="784" y="312"/>
              </a:cxn>
              <a:cxn ang="0">
                <a:pos x="620" y="312"/>
              </a:cxn>
              <a:cxn ang="0">
                <a:pos x="620" y="22"/>
              </a:cxn>
              <a:cxn ang="0">
                <a:pos x="598" y="0"/>
              </a:cxn>
              <a:cxn ang="0">
                <a:pos x="555" y="0"/>
              </a:cxn>
              <a:cxn ang="0">
                <a:pos x="533" y="22"/>
              </a:cxn>
              <a:cxn ang="0">
                <a:pos x="533" y="431"/>
              </a:cxn>
              <a:cxn ang="0">
                <a:pos x="474" y="431"/>
              </a:cxn>
              <a:cxn ang="0">
                <a:pos x="477" y="371"/>
              </a:cxn>
              <a:cxn ang="0">
                <a:pos x="407" y="73"/>
              </a:cxn>
              <a:cxn ang="0">
                <a:pos x="418" y="73"/>
              </a:cxn>
              <a:cxn ang="0">
                <a:pos x="452" y="39"/>
              </a:cxn>
              <a:cxn ang="0">
                <a:pos x="418" y="4"/>
              </a:cxn>
              <a:cxn ang="0">
                <a:pos x="78" y="4"/>
              </a:cxn>
              <a:cxn ang="0">
                <a:pos x="44" y="39"/>
              </a:cxn>
              <a:cxn ang="0">
                <a:pos x="44" y="327"/>
              </a:cxn>
              <a:cxn ang="0">
                <a:pos x="22" y="327"/>
              </a:cxn>
              <a:cxn ang="0">
                <a:pos x="0" y="348"/>
              </a:cxn>
              <a:cxn ang="0">
                <a:pos x="0" y="573"/>
              </a:cxn>
              <a:cxn ang="0">
                <a:pos x="22" y="594"/>
              </a:cxn>
              <a:cxn ang="0">
                <a:pos x="49" y="594"/>
              </a:cxn>
              <a:cxn ang="0">
                <a:pos x="49" y="594"/>
              </a:cxn>
              <a:cxn ang="0">
                <a:pos x="144" y="499"/>
              </a:cxn>
              <a:cxn ang="0">
                <a:pos x="240" y="594"/>
              </a:cxn>
              <a:cxn ang="0">
                <a:pos x="240" y="594"/>
              </a:cxn>
              <a:cxn ang="0">
                <a:pos x="344" y="594"/>
              </a:cxn>
              <a:cxn ang="0">
                <a:pos x="344" y="594"/>
              </a:cxn>
              <a:cxn ang="0">
                <a:pos x="431" y="594"/>
              </a:cxn>
              <a:cxn ang="0">
                <a:pos x="431" y="594"/>
              </a:cxn>
              <a:cxn ang="0">
                <a:pos x="527" y="499"/>
              </a:cxn>
              <a:cxn ang="0">
                <a:pos x="620" y="574"/>
              </a:cxn>
              <a:cxn ang="0">
                <a:pos x="620" y="573"/>
              </a:cxn>
              <a:cxn ang="0">
                <a:pos x="620" y="485"/>
              </a:cxn>
              <a:cxn ang="0">
                <a:pos x="620" y="453"/>
              </a:cxn>
              <a:cxn ang="0">
                <a:pos x="620" y="355"/>
              </a:cxn>
              <a:cxn ang="0">
                <a:pos x="784" y="355"/>
              </a:cxn>
              <a:cxn ang="0">
                <a:pos x="806" y="333"/>
              </a:cxn>
              <a:cxn ang="0">
                <a:pos x="784" y="312"/>
              </a:cxn>
              <a:cxn ang="0">
                <a:pos x="430" y="431"/>
              </a:cxn>
              <a:cxn ang="0">
                <a:pos x="365" y="431"/>
              </a:cxn>
              <a:cxn ang="0">
                <a:pos x="365" y="348"/>
              </a:cxn>
              <a:cxn ang="0">
                <a:pos x="344" y="327"/>
              </a:cxn>
              <a:cxn ang="0">
                <a:pos x="267" y="327"/>
              </a:cxn>
              <a:cxn ang="0">
                <a:pos x="181" y="236"/>
              </a:cxn>
              <a:cxn ang="0">
                <a:pos x="147" y="201"/>
              </a:cxn>
              <a:cxn ang="0">
                <a:pos x="113" y="228"/>
              </a:cxn>
              <a:cxn ang="0">
                <a:pos x="113" y="73"/>
              </a:cxn>
              <a:cxn ang="0">
                <a:pos x="358" y="73"/>
              </a:cxn>
              <a:cxn ang="0">
                <a:pos x="433" y="371"/>
              </a:cxn>
              <a:cxn ang="0">
                <a:pos x="430" y="431"/>
              </a:cxn>
              <a:cxn ang="0">
                <a:pos x="144" y="542"/>
              </a:cxn>
              <a:cxn ang="0">
                <a:pos x="196" y="594"/>
              </a:cxn>
              <a:cxn ang="0">
                <a:pos x="144" y="646"/>
              </a:cxn>
              <a:cxn ang="0">
                <a:pos x="93" y="594"/>
              </a:cxn>
              <a:cxn ang="0">
                <a:pos x="144" y="542"/>
              </a:cxn>
              <a:cxn ang="0">
                <a:pos x="527" y="542"/>
              </a:cxn>
              <a:cxn ang="0">
                <a:pos x="578" y="594"/>
              </a:cxn>
              <a:cxn ang="0">
                <a:pos x="527" y="646"/>
              </a:cxn>
              <a:cxn ang="0">
                <a:pos x="475" y="594"/>
              </a:cxn>
              <a:cxn ang="0">
                <a:pos x="527" y="542"/>
              </a:cxn>
            </a:cxnLst>
            <a:rect l="0" t="0" r="r" b="b"/>
            <a:pathLst>
              <a:path w="806" h="646">
                <a:moveTo>
                  <a:pt x="784" y="312"/>
                </a:moveTo>
                <a:cubicBezTo>
                  <a:pt x="620" y="312"/>
                  <a:pt x="620" y="312"/>
                  <a:pt x="620" y="312"/>
                </a:cubicBezTo>
                <a:cubicBezTo>
                  <a:pt x="620" y="22"/>
                  <a:pt x="620" y="22"/>
                  <a:pt x="620" y="22"/>
                </a:cubicBezTo>
                <a:cubicBezTo>
                  <a:pt x="620" y="10"/>
                  <a:pt x="610" y="0"/>
                  <a:pt x="598" y="0"/>
                </a:cubicBezTo>
                <a:cubicBezTo>
                  <a:pt x="555" y="0"/>
                  <a:pt x="555" y="0"/>
                  <a:pt x="555" y="0"/>
                </a:cubicBezTo>
                <a:cubicBezTo>
                  <a:pt x="543" y="0"/>
                  <a:pt x="533" y="10"/>
                  <a:pt x="533" y="22"/>
                </a:cubicBezTo>
                <a:cubicBezTo>
                  <a:pt x="533" y="431"/>
                  <a:pt x="533" y="431"/>
                  <a:pt x="533" y="431"/>
                </a:cubicBezTo>
                <a:cubicBezTo>
                  <a:pt x="474" y="431"/>
                  <a:pt x="474" y="431"/>
                  <a:pt x="474" y="431"/>
                </a:cubicBezTo>
                <a:cubicBezTo>
                  <a:pt x="476" y="411"/>
                  <a:pt x="477" y="391"/>
                  <a:pt x="477" y="371"/>
                </a:cubicBezTo>
                <a:cubicBezTo>
                  <a:pt x="477" y="267"/>
                  <a:pt x="453" y="165"/>
                  <a:pt x="407" y="73"/>
                </a:cubicBezTo>
                <a:cubicBezTo>
                  <a:pt x="418" y="73"/>
                  <a:pt x="418" y="73"/>
                  <a:pt x="418" y="73"/>
                </a:cubicBezTo>
                <a:cubicBezTo>
                  <a:pt x="437" y="73"/>
                  <a:pt x="452" y="58"/>
                  <a:pt x="452" y="39"/>
                </a:cubicBezTo>
                <a:cubicBezTo>
                  <a:pt x="452" y="19"/>
                  <a:pt x="437" y="4"/>
                  <a:pt x="418" y="4"/>
                </a:cubicBezTo>
                <a:cubicBezTo>
                  <a:pt x="78" y="4"/>
                  <a:pt x="78" y="4"/>
                  <a:pt x="78" y="4"/>
                </a:cubicBezTo>
                <a:cubicBezTo>
                  <a:pt x="59" y="4"/>
                  <a:pt x="44" y="19"/>
                  <a:pt x="44" y="39"/>
                </a:cubicBezTo>
                <a:cubicBezTo>
                  <a:pt x="44" y="327"/>
                  <a:pt x="44" y="327"/>
                  <a:pt x="44" y="327"/>
                </a:cubicBezTo>
                <a:cubicBezTo>
                  <a:pt x="22" y="327"/>
                  <a:pt x="22" y="327"/>
                  <a:pt x="22" y="327"/>
                </a:cubicBezTo>
                <a:cubicBezTo>
                  <a:pt x="10" y="327"/>
                  <a:pt x="0" y="336"/>
                  <a:pt x="0" y="348"/>
                </a:cubicBezTo>
                <a:cubicBezTo>
                  <a:pt x="0" y="573"/>
                  <a:pt x="0" y="573"/>
                  <a:pt x="0" y="573"/>
                </a:cubicBezTo>
                <a:cubicBezTo>
                  <a:pt x="0" y="585"/>
                  <a:pt x="10" y="594"/>
                  <a:pt x="22" y="594"/>
                </a:cubicBezTo>
                <a:cubicBezTo>
                  <a:pt x="49" y="594"/>
                  <a:pt x="49" y="594"/>
                  <a:pt x="49" y="594"/>
                </a:cubicBezTo>
                <a:cubicBezTo>
                  <a:pt x="49" y="594"/>
                  <a:pt x="49" y="594"/>
                  <a:pt x="49" y="594"/>
                </a:cubicBezTo>
                <a:cubicBezTo>
                  <a:pt x="49" y="542"/>
                  <a:pt x="92" y="499"/>
                  <a:pt x="144" y="499"/>
                </a:cubicBezTo>
                <a:cubicBezTo>
                  <a:pt x="197" y="499"/>
                  <a:pt x="240" y="542"/>
                  <a:pt x="240" y="594"/>
                </a:cubicBezTo>
                <a:cubicBezTo>
                  <a:pt x="240" y="594"/>
                  <a:pt x="240" y="594"/>
                  <a:pt x="240" y="594"/>
                </a:cubicBezTo>
                <a:cubicBezTo>
                  <a:pt x="344" y="594"/>
                  <a:pt x="344" y="594"/>
                  <a:pt x="344" y="594"/>
                </a:cubicBezTo>
                <a:cubicBezTo>
                  <a:pt x="344" y="594"/>
                  <a:pt x="344" y="594"/>
                  <a:pt x="344" y="594"/>
                </a:cubicBezTo>
                <a:cubicBezTo>
                  <a:pt x="431" y="594"/>
                  <a:pt x="431" y="594"/>
                  <a:pt x="431" y="594"/>
                </a:cubicBezTo>
                <a:cubicBezTo>
                  <a:pt x="431" y="594"/>
                  <a:pt x="431" y="594"/>
                  <a:pt x="431" y="594"/>
                </a:cubicBezTo>
                <a:cubicBezTo>
                  <a:pt x="431" y="542"/>
                  <a:pt x="474" y="499"/>
                  <a:pt x="527" y="499"/>
                </a:cubicBezTo>
                <a:cubicBezTo>
                  <a:pt x="572" y="499"/>
                  <a:pt x="610" y="531"/>
                  <a:pt x="620" y="574"/>
                </a:cubicBezTo>
                <a:cubicBezTo>
                  <a:pt x="620" y="573"/>
                  <a:pt x="620" y="573"/>
                  <a:pt x="620" y="573"/>
                </a:cubicBezTo>
                <a:cubicBezTo>
                  <a:pt x="620" y="485"/>
                  <a:pt x="620" y="485"/>
                  <a:pt x="620" y="485"/>
                </a:cubicBezTo>
                <a:cubicBezTo>
                  <a:pt x="620" y="453"/>
                  <a:pt x="620" y="453"/>
                  <a:pt x="620" y="453"/>
                </a:cubicBezTo>
                <a:cubicBezTo>
                  <a:pt x="620" y="355"/>
                  <a:pt x="620" y="355"/>
                  <a:pt x="620" y="355"/>
                </a:cubicBezTo>
                <a:cubicBezTo>
                  <a:pt x="784" y="355"/>
                  <a:pt x="784" y="355"/>
                  <a:pt x="784" y="355"/>
                </a:cubicBezTo>
                <a:cubicBezTo>
                  <a:pt x="796" y="355"/>
                  <a:pt x="806" y="345"/>
                  <a:pt x="806" y="333"/>
                </a:cubicBezTo>
                <a:cubicBezTo>
                  <a:pt x="806" y="321"/>
                  <a:pt x="796" y="312"/>
                  <a:pt x="784" y="312"/>
                </a:cubicBezTo>
                <a:close/>
                <a:moveTo>
                  <a:pt x="430" y="431"/>
                </a:moveTo>
                <a:cubicBezTo>
                  <a:pt x="365" y="431"/>
                  <a:pt x="365" y="431"/>
                  <a:pt x="365" y="431"/>
                </a:cubicBezTo>
                <a:cubicBezTo>
                  <a:pt x="365" y="348"/>
                  <a:pt x="365" y="348"/>
                  <a:pt x="365" y="348"/>
                </a:cubicBezTo>
                <a:cubicBezTo>
                  <a:pt x="365" y="336"/>
                  <a:pt x="356" y="327"/>
                  <a:pt x="344" y="327"/>
                </a:cubicBezTo>
                <a:cubicBezTo>
                  <a:pt x="267" y="327"/>
                  <a:pt x="267" y="327"/>
                  <a:pt x="267" y="327"/>
                </a:cubicBezTo>
                <a:cubicBezTo>
                  <a:pt x="219" y="320"/>
                  <a:pt x="181" y="282"/>
                  <a:pt x="181" y="236"/>
                </a:cubicBezTo>
                <a:cubicBezTo>
                  <a:pt x="181" y="217"/>
                  <a:pt x="166" y="201"/>
                  <a:pt x="147" y="201"/>
                </a:cubicBezTo>
                <a:cubicBezTo>
                  <a:pt x="130" y="201"/>
                  <a:pt x="116" y="213"/>
                  <a:pt x="113" y="228"/>
                </a:cubicBezTo>
                <a:cubicBezTo>
                  <a:pt x="113" y="73"/>
                  <a:pt x="113" y="73"/>
                  <a:pt x="113" y="73"/>
                </a:cubicBezTo>
                <a:cubicBezTo>
                  <a:pt x="358" y="73"/>
                  <a:pt x="358" y="73"/>
                  <a:pt x="358" y="73"/>
                </a:cubicBezTo>
                <a:cubicBezTo>
                  <a:pt x="407" y="164"/>
                  <a:pt x="433" y="267"/>
                  <a:pt x="433" y="371"/>
                </a:cubicBezTo>
                <a:cubicBezTo>
                  <a:pt x="433" y="391"/>
                  <a:pt x="432" y="411"/>
                  <a:pt x="430" y="431"/>
                </a:cubicBezTo>
                <a:close/>
                <a:moveTo>
                  <a:pt x="144" y="542"/>
                </a:moveTo>
                <a:cubicBezTo>
                  <a:pt x="173" y="542"/>
                  <a:pt x="196" y="565"/>
                  <a:pt x="196" y="594"/>
                </a:cubicBezTo>
                <a:cubicBezTo>
                  <a:pt x="196" y="623"/>
                  <a:pt x="173" y="646"/>
                  <a:pt x="144" y="646"/>
                </a:cubicBezTo>
                <a:cubicBezTo>
                  <a:pt x="116" y="646"/>
                  <a:pt x="93" y="623"/>
                  <a:pt x="93" y="594"/>
                </a:cubicBezTo>
                <a:cubicBezTo>
                  <a:pt x="93" y="565"/>
                  <a:pt x="116" y="542"/>
                  <a:pt x="144" y="542"/>
                </a:cubicBezTo>
                <a:moveTo>
                  <a:pt x="527" y="542"/>
                </a:moveTo>
                <a:cubicBezTo>
                  <a:pt x="555" y="542"/>
                  <a:pt x="578" y="565"/>
                  <a:pt x="578" y="594"/>
                </a:cubicBezTo>
                <a:cubicBezTo>
                  <a:pt x="578" y="623"/>
                  <a:pt x="555" y="646"/>
                  <a:pt x="527" y="646"/>
                </a:cubicBezTo>
                <a:cubicBezTo>
                  <a:pt x="498" y="646"/>
                  <a:pt x="475" y="623"/>
                  <a:pt x="475" y="594"/>
                </a:cubicBezTo>
                <a:cubicBezTo>
                  <a:pt x="475" y="565"/>
                  <a:pt x="498" y="542"/>
                  <a:pt x="527" y="542"/>
                </a:cubicBezTo>
              </a:path>
            </a:pathLst>
          </a:custGeom>
          <a:solidFill>
            <a:srgbClr val="5B9BD5"/>
          </a:solidFill>
          <a:ln w="9525">
            <a:noFill/>
            <a:round/>
            <a:headEnd/>
            <a:tailEnd/>
          </a:ln>
          <a:scene3d>
            <a:camera prst="orthographicFront">
              <a:rot lat="0" lon="10799999" rev="0"/>
            </a:camera>
            <a:lightRig rig="threePt" dir="t"/>
          </a:scene3d>
        </p:spPr>
        <p:txBody>
          <a:bodyPr vert="horz" wrap="square" lIns="78191" tIns="39095" rIns="78191" bIns="39095" numCol="1" anchor="t" anchorCtr="0" compatLnSpc="1">
            <a:prstTxWarp prst="textNoShape">
              <a:avLst/>
            </a:prstTxWarp>
          </a:bodyPr>
          <a:lstStyle/>
          <a:p>
            <a:endParaRPr lang="en-US" sz="1539"/>
          </a:p>
        </p:txBody>
      </p:sp>
      <p:sp>
        <p:nvSpPr>
          <p:cNvPr id="9"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Description Harvester </a:t>
            </a:r>
            <a:r>
              <a:rPr lang="en-GB" sz="2800" kern="0" dirty="0" smtClean="0"/>
              <a:t/>
            </a:r>
            <a:br>
              <a:rPr lang="en-GB" sz="2800" kern="0" dirty="0" smtClean="0"/>
            </a:br>
            <a:r>
              <a:rPr lang="en-GB" sz="2000" b="0" i="1" dirty="0"/>
              <a:t>Technical architecture, components &amp; deployment</a:t>
            </a:r>
            <a:endParaRPr lang="en-GB" sz="2400" b="0" i="1" kern="0" dirty="0"/>
          </a:p>
        </p:txBody>
      </p:sp>
      <p:sp>
        <p:nvSpPr>
          <p:cNvPr id="10" name="Freeform 1347"/>
          <p:cNvSpPr>
            <a:spLocks noEditPoints="1"/>
          </p:cNvSpPr>
          <p:nvPr/>
        </p:nvSpPr>
        <p:spPr bwMode="auto">
          <a:xfrm>
            <a:off x="250513" y="1761200"/>
            <a:ext cx="469689" cy="416747"/>
          </a:xfrm>
          <a:custGeom>
            <a:avLst/>
            <a:gdLst/>
            <a:ahLst/>
            <a:cxnLst>
              <a:cxn ang="0">
                <a:pos x="487" y="0"/>
              </a:cxn>
              <a:cxn ang="0">
                <a:pos x="82" y="579"/>
              </a:cxn>
              <a:cxn ang="0">
                <a:pos x="634" y="836"/>
              </a:cxn>
              <a:cxn ang="0">
                <a:pos x="866" y="426"/>
              </a:cxn>
              <a:cxn ang="0">
                <a:pos x="756" y="375"/>
              </a:cxn>
              <a:cxn ang="0">
                <a:pos x="843" y="302"/>
              </a:cxn>
              <a:cxn ang="0">
                <a:pos x="757" y="178"/>
              </a:cxn>
              <a:cxn ang="0">
                <a:pos x="596" y="238"/>
              </a:cxn>
              <a:cxn ang="0">
                <a:pos x="571" y="62"/>
              </a:cxn>
              <a:cxn ang="0">
                <a:pos x="757" y="178"/>
              </a:cxn>
              <a:cxn ang="0">
                <a:pos x="110" y="388"/>
              </a:cxn>
              <a:cxn ang="0">
                <a:pos x="190" y="271"/>
              </a:cxn>
              <a:cxn ang="0">
                <a:pos x="246" y="526"/>
              </a:cxn>
              <a:cxn ang="0">
                <a:pos x="567" y="220"/>
              </a:cxn>
              <a:cxn ang="0">
                <a:pos x="512" y="68"/>
              </a:cxn>
              <a:cxn ang="0">
                <a:pos x="567" y="220"/>
              </a:cxn>
              <a:cxn ang="0">
                <a:pos x="462" y="58"/>
              </a:cxn>
              <a:cxn ang="0">
                <a:pos x="374" y="70"/>
              </a:cxn>
              <a:cxn ang="0">
                <a:pos x="446" y="57"/>
              </a:cxn>
              <a:cxn ang="0">
                <a:pos x="361" y="137"/>
              </a:cxn>
              <a:cxn ang="0">
                <a:pos x="309" y="97"/>
              </a:cxn>
              <a:cxn ang="0">
                <a:pos x="234" y="169"/>
              </a:cxn>
              <a:cxn ang="0">
                <a:pos x="290" y="321"/>
              </a:cxn>
              <a:cxn ang="0">
                <a:pos x="234" y="169"/>
              </a:cxn>
              <a:cxn ang="0">
                <a:pos x="428" y="321"/>
              </a:cxn>
              <a:cxn ang="0">
                <a:pos x="323" y="329"/>
              </a:cxn>
              <a:cxn ang="0">
                <a:pos x="417" y="188"/>
              </a:cxn>
              <a:cxn ang="0">
                <a:pos x="461" y="309"/>
              </a:cxn>
              <a:cxn ang="0">
                <a:pos x="312" y="363"/>
              </a:cxn>
              <a:cxn ang="0">
                <a:pos x="440" y="353"/>
              </a:cxn>
              <a:cxn ang="0">
                <a:pos x="359" y="543"/>
              </a:cxn>
              <a:cxn ang="0">
                <a:pos x="280" y="535"/>
              </a:cxn>
              <a:cxn ang="0">
                <a:pos x="472" y="341"/>
              </a:cxn>
              <a:cxn ang="0">
                <a:pos x="712" y="378"/>
              </a:cxn>
              <a:cxn ang="0">
                <a:pos x="472" y="341"/>
              </a:cxn>
              <a:cxn ang="0">
                <a:pos x="262" y="708"/>
              </a:cxn>
              <a:cxn ang="0">
                <a:pos x="131" y="561"/>
              </a:cxn>
              <a:cxn ang="0">
                <a:pos x="245" y="562"/>
              </a:cxn>
              <a:cxn ang="0">
                <a:pos x="279" y="570"/>
              </a:cxn>
              <a:cxn ang="0">
                <a:pos x="359" y="578"/>
              </a:cxn>
              <a:cxn ang="0">
                <a:pos x="568" y="706"/>
              </a:cxn>
              <a:cxn ang="0">
                <a:pos x="301" y="718"/>
              </a:cxn>
              <a:cxn ang="0">
                <a:pos x="735" y="404"/>
              </a:cxn>
              <a:cxn ang="0">
                <a:pos x="815" y="534"/>
              </a:cxn>
              <a:cxn ang="0">
                <a:pos x="545" y="541"/>
              </a:cxn>
              <a:cxn ang="0">
                <a:pos x="322" y="761"/>
              </a:cxn>
              <a:cxn ang="0">
                <a:pos x="580" y="739"/>
              </a:cxn>
              <a:cxn ang="0">
                <a:pos x="487" y="811"/>
              </a:cxn>
              <a:cxn ang="0">
                <a:pos x="632" y="781"/>
              </a:cxn>
              <a:cxn ang="0">
                <a:pos x="825" y="578"/>
              </a:cxn>
              <a:cxn ang="0">
                <a:pos x="632" y="781"/>
              </a:cxn>
            </a:cxnLst>
            <a:rect l="0" t="0" r="r" b="b"/>
            <a:pathLst>
              <a:path w="973" h="863">
                <a:moveTo>
                  <a:pt x="892" y="284"/>
                </a:moveTo>
                <a:cubicBezTo>
                  <a:pt x="828" y="109"/>
                  <a:pt x="663" y="0"/>
                  <a:pt x="487" y="0"/>
                </a:cubicBezTo>
                <a:cubicBezTo>
                  <a:pt x="438" y="0"/>
                  <a:pt x="388" y="8"/>
                  <a:pt x="339" y="26"/>
                </a:cubicBezTo>
                <a:cubicBezTo>
                  <a:pt x="116" y="108"/>
                  <a:pt x="0" y="355"/>
                  <a:pt x="82" y="579"/>
                </a:cubicBezTo>
                <a:cubicBezTo>
                  <a:pt x="145" y="754"/>
                  <a:pt x="311" y="863"/>
                  <a:pt x="487" y="863"/>
                </a:cubicBezTo>
                <a:cubicBezTo>
                  <a:pt x="536" y="863"/>
                  <a:pt x="586" y="854"/>
                  <a:pt x="634" y="836"/>
                </a:cubicBezTo>
                <a:cubicBezTo>
                  <a:pt x="858" y="755"/>
                  <a:pt x="973" y="508"/>
                  <a:pt x="892" y="284"/>
                </a:cubicBezTo>
                <a:close/>
                <a:moveTo>
                  <a:pt x="866" y="426"/>
                </a:moveTo>
                <a:cubicBezTo>
                  <a:pt x="860" y="450"/>
                  <a:pt x="851" y="475"/>
                  <a:pt x="837" y="499"/>
                </a:cubicBezTo>
                <a:cubicBezTo>
                  <a:pt x="819" y="457"/>
                  <a:pt x="791" y="415"/>
                  <a:pt x="756" y="375"/>
                </a:cubicBezTo>
                <a:cubicBezTo>
                  <a:pt x="788" y="325"/>
                  <a:pt x="805" y="272"/>
                  <a:pt x="801" y="220"/>
                </a:cubicBezTo>
                <a:cubicBezTo>
                  <a:pt x="818" y="245"/>
                  <a:pt x="832" y="272"/>
                  <a:pt x="843" y="302"/>
                </a:cubicBezTo>
                <a:cubicBezTo>
                  <a:pt x="858" y="342"/>
                  <a:pt x="865" y="384"/>
                  <a:pt x="866" y="426"/>
                </a:cubicBezTo>
                <a:close/>
                <a:moveTo>
                  <a:pt x="757" y="178"/>
                </a:moveTo>
                <a:cubicBezTo>
                  <a:pt x="777" y="232"/>
                  <a:pt x="766" y="293"/>
                  <a:pt x="732" y="349"/>
                </a:cubicBezTo>
                <a:cubicBezTo>
                  <a:pt x="692" y="309"/>
                  <a:pt x="646" y="271"/>
                  <a:pt x="596" y="238"/>
                </a:cubicBezTo>
                <a:cubicBezTo>
                  <a:pt x="620" y="198"/>
                  <a:pt x="626" y="156"/>
                  <a:pt x="612" y="118"/>
                </a:cubicBezTo>
                <a:cubicBezTo>
                  <a:pt x="604" y="96"/>
                  <a:pt x="590" y="77"/>
                  <a:pt x="571" y="62"/>
                </a:cubicBezTo>
                <a:cubicBezTo>
                  <a:pt x="638" y="77"/>
                  <a:pt x="698" y="110"/>
                  <a:pt x="747" y="156"/>
                </a:cubicBezTo>
                <a:cubicBezTo>
                  <a:pt x="751" y="163"/>
                  <a:pt x="754" y="170"/>
                  <a:pt x="757" y="178"/>
                </a:cubicBezTo>
                <a:close/>
                <a:moveTo>
                  <a:pt x="117" y="411"/>
                </a:moveTo>
                <a:cubicBezTo>
                  <a:pt x="114" y="403"/>
                  <a:pt x="112" y="396"/>
                  <a:pt x="110" y="388"/>
                </a:cubicBezTo>
                <a:cubicBezTo>
                  <a:pt x="118" y="320"/>
                  <a:pt x="144" y="256"/>
                  <a:pt x="185" y="202"/>
                </a:cubicBezTo>
                <a:cubicBezTo>
                  <a:pt x="180" y="226"/>
                  <a:pt x="182" y="249"/>
                  <a:pt x="190" y="271"/>
                </a:cubicBezTo>
                <a:cubicBezTo>
                  <a:pt x="203" y="310"/>
                  <a:pt x="236" y="338"/>
                  <a:pt x="279" y="354"/>
                </a:cubicBezTo>
                <a:cubicBezTo>
                  <a:pt x="262" y="411"/>
                  <a:pt x="251" y="469"/>
                  <a:pt x="246" y="526"/>
                </a:cubicBezTo>
                <a:cubicBezTo>
                  <a:pt x="183" y="505"/>
                  <a:pt x="136" y="464"/>
                  <a:pt x="117" y="411"/>
                </a:cubicBezTo>
                <a:close/>
                <a:moveTo>
                  <a:pt x="567" y="220"/>
                </a:moveTo>
                <a:cubicBezTo>
                  <a:pt x="519" y="191"/>
                  <a:pt x="468" y="168"/>
                  <a:pt x="417" y="152"/>
                </a:cubicBezTo>
                <a:cubicBezTo>
                  <a:pt x="448" y="113"/>
                  <a:pt x="480" y="84"/>
                  <a:pt x="512" y="68"/>
                </a:cubicBezTo>
                <a:cubicBezTo>
                  <a:pt x="545" y="80"/>
                  <a:pt x="569" y="102"/>
                  <a:pt x="579" y="130"/>
                </a:cubicBezTo>
                <a:cubicBezTo>
                  <a:pt x="589" y="157"/>
                  <a:pt x="585" y="189"/>
                  <a:pt x="567" y="220"/>
                </a:cubicBezTo>
                <a:close/>
                <a:moveTo>
                  <a:pt x="446" y="57"/>
                </a:moveTo>
                <a:cubicBezTo>
                  <a:pt x="451" y="57"/>
                  <a:pt x="457" y="58"/>
                  <a:pt x="462" y="58"/>
                </a:cubicBezTo>
                <a:cubicBezTo>
                  <a:pt x="439" y="75"/>
                  <a:pt x="416" y="98"/>
                  <a:pt x="394" y="125"/>
                </a:cubicBezTo>
                <a:cubicBezTo>
                  <a:pt x="374" y="70"/>
                  <a:pt x="374" y="70"/>
                  <a:pt x="374" y="70"/>
                </a:cubicBezTo>
                <a:cubicBezTo>
                  <a:pt x="385" y="66"/>
                  <a:pt x="397" y="63"/>
                  <a:pt x="409" y="61"/>
                </a:cubicBezTo>
                <a:cubicBezTo>
                  <a:pt x="421" y="59"/>
                  <a:pt x="434" y="57"/>
                  <a:pt x="446" y="57"/>
                </a:cubicBezTo>
                <a:close/>
                <a:moveTo>
                  <a:pt x="341" y="81"/>
                </a:moveTo>
                <a:cubicBezTo>
                  <a:pt x="361" y="137"/>
                  <a:pt x="361" y="137"/>
                  <a:pt x="361" y="137"/>
                </a:cubicBezTo>
                <a:cubicBezTo>
                  <a:pt x="327" y="130"/>
                  <a:pt x="295" y="128"/>
                  <a:pt x="266" y="130"/>
                </a:cubicBezTo>
                <a:cubicBezTo>
                  <a:pt x="278" y="117"/>
                  <a:pt x="293" y="106"/>
                  <a:pt x="309" y="97"/>
                </a:cubicBezTo>
                <a:cubicBezTo>
                  <a:pt x="319" y="91"/>
                  <a:pt x="330" y="86"/>
                  <a:pt x="341" y="81"/>
                </a:cubicBezTo>
                <a:close/>
                <a:moveTo>
                  <a:pt x="234" y="169"/>
                </a:moveTo>
                <a:cubicBezTo>
                  <a:pt x="269" y="161"/>
                  <a:pt x="312" y="162"/>
                  <a:pt x="361" y="173"/>
                </a:cubicBezTo>
                <a:cubicBezTo>
                  <a:pt x="332" y="217"/>
                  <a:pt x="308" y="268"/>
                  <a:pt x="290" y="321"/>
                </a:cubicBezTo>
                <a:cubicBezTo>
                  <a:pt x="257" y="309"/>
                  <a:pt x="232" y="288"/>
                  <a:pt x="222" y="259"/>
                </a:cubicBezTo>
                <a:cubicBezTo>
                  <a:pt x="212" y="232"/>
                  <a:pt x="216" y="200"/>
                  <a:pt x="234" y="169"/>
                </a:cubicBezTo>
                <a:close/>
                <a:moveTo>
                  <a:pt x="384" y="200"/>
                </a:moveTo>
                <a:cubicBezTo>
                  <a:pt x="428" y="321"/>
                  <a:pt x="428" y="321"/>
                  <a:pt x="428" y="321"/>
                </a:cubicBezTo>
                <a:cubicBezTo>
                  <a:pt x="404" y="328"/>
                  <a:pt x="379" y="332"/>
                  <a:pt x="356" y="332"/>
                </a:cubicBezTo>
                <a:cubicBezTo>
                  <a:pt x="344" y="332"/>
                  <a:pt x="334" y="330"/>
                  <a:pt x="323" y="329"/>
                </a:cubicBezTo>
                <a:cubicBezTo>
                  <a:pt x="340" y="283"/>
                  <a:pt x="360" y="239"/>
                  <a:pt x="384" y="200"/>
                </a:cubicBezTo>
                <a:close/>
                <a:moveTo>
                  <a:pt x="417" y="188"/>
                </a:moveTo>
                <a:cubicBezTo>
                  <a:pt x="461" y="203"/>
                  <a:pt x="504" y="223"/>
                  <a:pt x="546" y="248"/>
                </a:cubicBezTo>
                <a:cubicBezTo>
                  <a:pt x="524" y="273"/>
                  <a:pt x="495" y="294"/>
                  <a:pt x="461" y="309"/>
                </a:cubicBezTo>
                <a:lnTo>
                  <a:pt x="417" y="188"/>
                </a:lnTo>
                <a:close/>
                <a:moveTo>
                  <a:pt x="312" y="363"/>
                </a:moveTo>
                <a:cubicBezTo>
                  <a:pt x="326" y="365"/>
                  <a:pt x="340" y="366"/>
                  <a:pt x="356" y="366"/>
                </a:cubicBezTo>
                <a:cubicBezTo>
                  <a:pt x="384" y="366"/>
                  <a:pt x="412" y="362"/>
                  <a:pt x="440" y="353"/>
                </a:cubicBezTo>
                <a:cubicBezTo>
                  <a:pt x="501" y="520"/>
                  <a:pt x="501" y="520"/>
                  <a:pt x="501" y="520"/>
                </a:cubicBezTo>
                <a:cubicBezTo>
                  <a:pt x="454" y="535"/>
                  <a:pt x="405" y="543"/>
                  <a:pt x="359" y="543"/>
                </a:cubicBezTo>
                <a:cubicBezTo>
                  <a:pt x="359" y="543"/>
                  <a:pt x="359" y="543"/>
                  <a:pt x="359" y="543"/>
                </a:cubicBezTo>
                <a:cubicBezTo>
                  <a:pt x="331" y="543"/>
                  <a:pt x="305" y="541"/>
                  <a:pt x="280" y="535"/>
                </a:cubicBezTo>
                <a:cubicBezTo>
                  <a:pt x="284" y="479"/>
                  <a:pt x="295" y="420"/>
                  <a:pt x="312" y="363"/>
                </a:cubicBezTo>
                <a:close/>
                <a:moveTo>
                  <a:pt x="472" y="341"/>
                </a:moveTo>
                <a:cubicBezTo>
                  <a:pt x="514" y="324"/>
                  <a:pt x="550" y="298"/>
                  <a:pt x="576" y="266"/>
                </a:cubicBezTo>
                <a:cubicBezTo>
                  <a:pt x="627" y="299"/>
                  <a:pt x="673" y="337"/>
                  <a:pt x="712" y="378"/>
                </a:cubicBezTo>
                <a:cubicBezTo>
                  <a:pt x="671" y="431"/>
                  <a:pt x="609" y="478"/>
                  <a:pt x="533" y="508"/>
                </a:cubicBezTo>
                <a:lnTo>
                  <a:pt x="472" y="341"/>
                </a:lnTo>
                <a:close/>
                <a:moveTo>
                  <a:pt x="245" y="562"/>
                </a:moveTo>
                <a:cubicBezTo>
                  <a:pt x="243" y="615"/>
                  <a:pt x="249" y="665"/>
                  <a:pt x="262" y="708"/>
                </a:cubicBezTo>
                <a:cubicBezTo>
                  <a:pt x="236" y="699"/>
                  <a:pt x="213" y="686"/>
                  <a:pt x="194" y="671"/>
                </a:cubicBezTo>
                <a:cubicBezTo>
                  <a:pt x="167" y="639"/>
                  <a:pt x="145" y="602"/>
                  <a:pt x="131" y="561"/>
                </a:cubicBezTo>
                <a:cubicBezTo>
                  <a:pt x="120" y="531"/>
                  <a:pt x="113" y="501"/>
                  <a:pt x="110" y="471"/>
                </a:cubicBezTo>
                <a:cubicBezTo>
                  <a:pt x="140" y="513"/>
                  <a:pt x="187" y="544"/>
                  <a:pt x="245" y="562"/>
                </a:cubicBezTo>
                <a:close/>
                <a:moveTo>
                  <a:pt x="301" y="718"/>
                </a:moveTo>
                <a:cubicBezTo>
                  <a:pt x="285" y="675"/>
                  <a:pt x="278" y="625"/>
                  <a:pt x="279" y="570"/>
                </a:cubicBezTo>
                <a:cubicBezTo>
                  <a:pt x="304" y="575"/>
                  <a:pt x="331" y="578"/>
                  <a:pt x="359" y="578"/>
                </a:cubicBezTo>
                <a:cubicBezTo>
                  <a:pt x="359" y="578"/>
                  <a:pt x="359" y="578"/>
                  <a:pt x="359" y="578"/>
                </a:cubicBezTo>
                <a:cubicBezTo>
                  <a:pt x="410" y="578"/>
                  <a:pt x="461" y="569"/>
                  <a:pt x="512" y="552"/>
                </a:cubicBezTo>
                <a:cubicBezTo>
                  <a:pt x="568" y="706"/>
                  <a:pt x="568" y="706"/>
                  <a:pt x="568" y="706"/>
                </a:cubicBezTo>
                <a:cubicBezTo>
                  <a:pt x="477" y="736"/>
                  <a:pt x="383" y="741"/>
                  <a:pt x="302" y="721"/>
                </a:cubicBezTo>
                <a:cubicBezTo>
                  <a:pt x="302" y="720"/>
                  <a:pt x="301" y="719"/>
                  <a:pt x="301" y="718"/>
                </a:cubicBezTo>
                <a:close/>
                <a:moveTo>
                  <a:pt x="545" y="541"/>
                </a:moveTo>
                <a:cubicBezTo>
                  <a:pt x="625" y="509"/>
                  <a:pt x="690" y="460"/>
                  <a:pt x="735" y="404"/>
                </a:cubicBezTo>
                <a:cubicBezTo>
                  <a:pt x="771" y="445"/>
                  <a:pt x="798" y="489"/>
                  <a:pt x="813" y="531"/>
                </a:cubicBezTo>
                <a:cubicBezTo>
                  <a:pt x="814" y="532"/>
                  <a:pt x="814" y="533"/>
                  <a:pt x="815" y="534"/>
                </a:cubicBezTo>
                <a:cubicBezTo>
                  <a:pt x="765" y="602"/>
                  <a:pt x="690" y="658"/>
                  <a:pt x="601" y="694"/>
                </a:cubicBezTo>
                <a:lnTo>
                  <a:pt x="545" y="541"/>
                </a:lnTo>
                <a:close/>
                <a:moveTo>
                  <a:pt x="334" y="778"/>
                </a:moveTo>
                <a:cubicBezTo>
                  <a:pt x="330" y="773"/>
                  <a:pt x="326" y="767"/>
                  <a:pt x="322" y="761"/>
                </a:cubicBezTo>
                <a:cubicBezTo>
                  <a:pt x="348" y="765"/>
                  <a:pt x="376" y="768"/>
                  <a:pt x="404" y="768"/>
                </a:cubicBezTo>
                <a:cubicBezTo>
                  <a:pt x="462" y="768"/>
                  <a:pt x="522" y="758"/>
                  <a:pt x="580" y="739"/>
                </a:cubicBezTo>
                <a:cubicBezTo>
                  <a:pt x="600" y="793"/>
                  <a:pt x="600" y="793"/>
                  <a:pt x="600" y="793"/>
                </a:cubicBezTo>
                <a:cubicBezTo>
                  <a:pt x="563" y="804"/>
                  <a:pt x="525" y="811"/>
                  <a:pt x="487" y="811"/>
                </a:cubicBezTo>
                <a:cubicBezTo>
                  <a:pt x="433" y="811"/>
                  <a:pt x="381" y="799"/>
                  <a:pt x="334" y="778"/>
                </a:cubicBezTo>
                <a:close/>
                <a:moveTo>
                  <a:pt x="632" y="781"/>
                </a:moveTo>
                <a:cubicBezTo>
                  <a:pt x="613" y="727"/>
                  <a:pt x="613" y="727"/>
                  <a:pt x="613" y="727"/>
                </a:cubicBezTo>
                <a:cubicBezTo>
                  <a:pt x="698" y="693"/>
                  <a:pt x="772" y="641"/>
                  <a:pt x="825" y="578"/>
                </a:cubicBezTo>
                <a:cubicBezTo>
                  <a:pt x="826" y="585"/>
                  <a:pt x="827" y="592"/>
                  <a:pt x="826" y="599"/>
                </a:cubicBezTo>
                <a:cubicBezTo>
                  <a:pt x="786" y="682"/>
                  <a:pt x="717" y="746"/>
                  <a:pt x="632" y="781"/>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pic>
        <p:nvPicPr>
          <p:cNvPr id="3" name="Picture 2"/>
          <p:cNvPicPr>
            <a:picLocks noChangeAspect="1"/>
          </p:cNvPicPr>
          <p:nvPr/>
        </p:nvPicPr>
        <p:blipFill>
          <a:blip r:embed="rId2"/>
          <a:stretch>
            <a:fillRect/>
          </a:stretch>
        </p:blipFill>
        <p:spPr>
          <a:xfrm>
            <a:off x="2080618" y="2510422"/>
            <a:ext cx="5004990" cy="3619183"/>
          </a:xfrm>
          <a:prstGeom prst="rect">
            <a:avLst/>
          </a:prstGeom>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36</a:t>
            </a:fld>
            <a:endParaRPr lang="en-GB" dirty="0"/>
          </a:p>
        </p:txBody>
      </p:sp>
    </p:spTree>
    <p:extLst>
      <p:ext uri="{BB962C8B-B14F-4D97-AF65-F5344CB8AC3E}">
        <p14:creationId xmlns:p14="http://schemas.microsoft.com/office/powerpoint/2010/main" val="63181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Description Harvester </a:t>
            </a:r>
            <a:r>
              <a:rPr lang="en-GB" sz="2800" kern="0" dirty="0" smtClean="0"/>
              <a:t/>
            </a:r>
            <a:br>
              <a:rPr lang="en-GB" sz="2800" kern="0" dirty="0" smtClean="0"/>
            </a:br>
            <a:r>
              <a:rPr lang="en-GB" sz="2000" b="0" i="1" dirty="0"/>
              <a:t>Plans for development and test implementations</a:t>
            </a:r>
            <a:endParaRPr lang="en-GB" sz="2400" b="0" i="1" kern="0" dirty="0"/>
          </a:p>
        </p:txBody>
      </p:sp>
      <p:sp>
        <p:nvSpPr>
          <p:cNvPr id="7" name="Freeform 1347"/>
          <p:cNvSpPr>
            <a:spLocks noEditPoints="1"/>
          </p:cNvSpPr>
          <p:nvPr/>
        </p:nvSpPr>
        <p:spPr bwMode="auto">
          <a:xfrm>
            <a:off x="250513" y="1761200"/>
            <a:ext cx="469689" cy="416747"/>
          </a:xfrm>
          <a:custGeom>
            <a:avLst/>
            <a:gdLst/>
            <a:ahLst/>
            <a:cxnLst>
              <a:cxn ang="0">
                <a:pos x="487" y="0"/>
              </a:cxn>
              <a:cxn ang="0">
                <a:pos x="82" y="579"/>
              </a:cxn>
              <a:cxn ang="0">
                <a:pos x="634" y="836"/>
              </a:cxn>
              <a:cxn ang="0">
                <a:pos x="866" y="426"/>
              </a:cxn>
              <a:cxn ang="0">
                <a:pos x="756" y="375"/>
              </a:cxn>
              <a:cxn ang="0">
                <a:pos x="843" y="302"/>
              </a:cxn>
              <a:cxn ang="0">
                <a:pos x="757" y="178"/>
              </a:cxn>
              <a:cxn ang="0">
                <a:pos x="596" y="238"/>
              </a:cxn>
              <a:cxn ang="0">
                <a:pos x="571" y="62"/>
              </a:cxn>
              <a:cxn ang="0">
                <a:pos x="757" y="178"/>
              </a:cxn>
              <a:cxn ang="0">
                <a:pos x="110" y="388"/>
              </a:cxn>
              <a:cxn ang="0">
                <a:pos x="190" y="271"/>
              </a:cxn>
              <a:cxn ang="0">
                <a:pos x="246" y="526"/>
              </a:cxn>
              <a:cxn ang="0">
                <a:pos x="567" y="220"/>
              </a:cxn>
              <a:cxn ang="0">
                <a:pos x="512" y="68"/>
              </a:cxn>
              <a:cxn ang="0">
                <a:pos x="567" y="220"/>
              </a:cxn>
              <a:cxn ang="0">
                <a:pos x="462" y="58"/>
              </a:cxn>
              <a:cxn ang="0">
                <a:pos x="374" y="70"/>
              </a:cxn>
              <a:cxn ang="0">
                <a:pos x="446" y="57"/>
              </a:cxn>
              <a:cxn ang="0">
                <a:pos x="361" y="137"/>
              </a:cxn>
              <a:cxn ang="0">
                <a:pos x="309" y="97"/>
              </a:cxn>
              <a:cxn ang="0">
                <a:pos x="234" y="169"/>
              </a:cxn>
              <a:cxn ang="0">
                <a:pos x="290" y="321"/>
              </a:cxn>
              <a:cxn ang="0">
                <a:pos x="234" y="169"/>
              </a:cxn>
              <a:cxn ang="0">
                <a:pos x="428" y="321"/>
              </a:cxn>
              <a:cxn ang="0">
                <a:pos x="323" y="329"/>
              </a:cxn>
              <a:cxn ang="0">
                <a:pos x="417" y="188"/>
              </a:cxn>
              <a:cxn ang="0">
                <a:pos x="461" y="309"/>
              </a:cxn>
              <a:cxn ang="0">
                <a:pos x="312" y="363"/>
              </a:cxn>
              <a:cxn ang="0">
                <a:pos x="440" y="353"/>
              </a:cxn>
              <a:cxn ang="0">
                <a:pos x="359" y="543"/>
              </a:cxn>
              <a:cxn ang="0">
                <a:pos x="280" y="535"/>
              </a:cxn>
              <a:cxn ang="0">
                <a:pos x="472" y="341"/>
              </a:cxn>
              <a:cxn ang="0">
                <a:pos x="712" y="378"/>
              </a:cxn>
              <a:cxn ang="0">
                <a:pos x="472" y="341"/>
              </a:cxn>
              <a:cxn ang="0">
                <a:pos x="262" y="708"/>
              </a:cxn>
              <a:cxn ang="0">
                <a:pos x="131" y="561"/>
              </a:cxn>
              <a:cxn ang="0">
                <a:pos x="245" y="562"/>
              </a:cxn>
              <a:cxn ang="0">
                <a:pos x="279" y="570"/>
              </a:cxn>
              <a:cxn ang="0">
                <a:pos x="359" y="578"/>
              </a:cxn>
              <a:cxn ang="0">
                <a:pos x="568" y="706"/>
              </a:cxn>
              <a:cxn ang="0">
                <a:pos x="301" y="718"/>
              </a:cxn>
              <a:cxn ang="0">
                <a:pos x="735" y="404"/>
              </a:cxn>
              <a:cxn ang="0">
                <a:pos x="815" y="534"/>
              </a:cxn>
              <a:cxn ang="0">
                <a:pos x="545" y="541"/>
              </a:cxn>
              <a:cxn ang="0">
                <a:pos x="322" y="761"/>
              </a:cxn>
              <a:cxn ang="0">
                <a:pos x="580" y="739"/>
              </a:cxn>
              <a:cxn ang="0">
                <a:pos x="487" y="811"/>
              </a:cxn>
              <a:cxn ang="0">
                <a:pos x="632" y="781"/>
              </a:cxn>
              <a:cxn ang="0">
                <a:pos x="825" y="578"/>
              </a:cxn>
              <a:cxn ang="0">
                <a:pos x="632" y="781"/>
              </a:cxn>
            </a:cxnLst>
            <a:rect l="0" t="0" r="r" b="b"/>
            <a:pathLst>
              <a:path w="973" h="863">
                <a:moveTo>
                  <a:pt x="892" y="284"/>
                </a:moveTo>
                <a:cubicBezTo>
                  <a:pt x="828" y="109"/>
                  <a:pt x="663" y="0"/>
                  <a:pt x="487" y="0"/>
                </a:cubicBezTo>
                <a:cubicBezTo>
                  <a:pt x="438" y="0"/>
                  <a:pt x="388" y="8"/>
                  <a:pt x="339" y="26"/>
                </a:cubicBezTo>
                <a:cubicBezTo>
                  <a:pt x="116" y="108"/>
                  <a:pt x="0" y="355"/>
                  <a:pt x="82" y="579"/>
                </a:cubicBezTo>
                <a:cubicBezTo>
                  <a:pt x="145" y="754"/>
                  <a:pt x="311" y="863"/>
                  <a:pt x="487" y="863"/>
                </a:cubicBezTo>
                <a:cubicBezTo>
                  <a:pt x="536" y="863"/>
                  <a:pt x="586" y="854"/>
                  <a:pt x="634" y="836"/>
                </a:cubicBezTo>
                <a:cubicBezTo>
                  <a:pt x="858" y="755"/>
                  <a:pt x="973" y="508"/>
                  <a:pt x="892" y="284"/>
                </a:cubicBezTo>
                <a:close/>
                <a:moveTo>
                  <a:pt x="866" y="426"/>
                </a:moveTo>
                <a:cubicBezTo>
                  <a:pt x="860" y="450"/>
                  <a:pt x="851" y="475"/>
                  <a:pt x="837" y="499"/>
                </a:cubicBezTo>
                <a:cubicBezTo>
                  <a:pt x="819" y="457"/>
                  <a:pt x="791" y="415"/>
                  <a:pt x="756" y="375"/>
                </a:cubicBezTo>
                <a:cubicBezTo>
                  <a:pt x="788" y="325"/>
                  <a:pt x="805" y="272"/>
                  <a:pt x="801" y="220"/>
                </a:cubicBezTo>
                <a:cubicBezTo>
                  <a:pt x="818" y="245"/>
                  <a:pt x="832" y="272"/>
                  <a:pt x="843" y="302"/>
                </a:cubicBezTo>
                <a:cubicBezTo>
                  <a:pt x="858" y="342"/>
                  <a:pt x="865" y="384"/>
                  <a:pt x="866" y="426"/>
                </a:cubicBezTo>
                <a:close/>
                <a:moveTo>
                  <a:pt x="757" y="178"/>
                </a:moveTo>
                <a:cubicBezTo>
                  <a:pt x="777" y="232"/>
                  <a:pt x="766" y="293"/>
                  <a:pt x="732" y="349"/>
                </a:cubicBezTo>
                <a:cubicBezTo>
                  <a:pt x="692" y="309"/>
                  <a:pt x="646" y="271"/>
                  <a:pt x="596" y="238"/>
                </a:cubicBezTo>
                <a:cubicBezTo>
                  <a:pt x="620" y="198"/>
                  <a:pt x="626" y="156"/>
                  <a:pt x="612" y="118"/>
                </a:cubicBezTo>
                <a:cubicBezTo>
                  <a:pt x="604" y="96"/>
                  <a:pt x="590" y="77"/>
                  <a:pt x="571" y="62"/>
                </a:cubicBezTo>
                <a:cubicBezTo>
                  <a:pt x="638" y="77"/>
                  <a:pt x="698" y="110"/>
                  <a:pt x="747" y="156"/>
                </a:cubicBezTo>
                <a:cubicBezTo>
                  <a:pt x="751" y="163"/>
                  <a:pt x="754" y="170"/>
                  <a:pt x="757" y="178"/>
                </a:cubicBezTo>
                <a:close/>
                <a:moveTo>
                  <a:pt x="117" y="411"/>
                </a:moveTo>
                <a:cubicBezTo>
                  <a:pt x="114" y="403"/>
                  <a:pt x="112" y="396"/>
                  <a:pt x="110" y="388"/>
                </a:cubicBezTo>
                <a:cubicBezTo>
                  <a:pt x="118" y="320"/>
                  <a:pt x="144" y="256"/>
                  <a:pt x="185" y="202"/>
                </a:cubicBezTo>
                <a:cubicBezTo>
                  <a:pt x="180" y="226"/>
                  <a:pt x="182" y="249"/>
                  <a:pt x="190" y="271"/>
                </a:cubicBezTo>
                <a:cubicBezTo>
                  <a:pt x="203" y="310"/>
                  <a:pt x="236" y="338"/>
                  <a:pt x="279" y="354"/>
                </a:cubicBezTo>
                <a:cubicBezTo>
                  <a:pt x="262" y="411"/>
                  <a:pt x="251" y="469"/>
                  <a:pt x="246" y="526"/>
                </a:cubicBezTo>
                <a:cubicBezTo>
                  <a:pt x="183" y="505"/>
                  <a:pt x="136" y="464"/>
                  <a:pt x="117" y="411"/>
                </a:cubicBezTo>
                <a:close/>
                <a:moveTo>
                  <a:pt x="567" y="220"/>
                </a:moveTo>
                <a:cubicBezTo>
                  <a:pt x="519" y="191"/>
                  <a:pt x="468" y="168"/>
                  <a:pt x="417" y="152"/>
                </a:cubicBezTo>
                <a:cubicBezTo>
                  <a:pt x="448" y="113"/>
                  <a:pt x="480" y="84"/>
                  <a:pt x="512" y="68"/>
                </a:cubicBezTo>
                <a:cubicBezTo>
                  <a:pt x="545" y="80"/>
                  <a:pt x="569" y="102"/>
                  <a:pt x="579" y="130"/>
                </a:cubicBezTo>
                <a:cubicBezTo>
                  <a:pt x="589" y="157"/>
                  <a:pt x="585" y="189"/>
                  <a:pt x="567" y="220"/>
                </a:cubicBezTo>
                <a:close/>
                <a:moveTo>
                  <a:pt x="446" y="57"/>
                </a:moveTo>
                <a:cubicBezTo>
                  <a:pt x="451" y="57"/>
                  <a:pt x="457" y="58"/>
                  <a:pt x="462" y="58"/>
                </a:cubicBezTo>
                <a:cubicBezTo>
                  <a:pt x="439" y="75"/>
                  <a:pt x="416" y="98"/>
                  <a:pt x="394" y="125"/>
                </a:cubicBezTo>
                <a:cubicBezTo>
                  <a:pt x="374" y="70"/>
                  <a:pt x="374" y="70"/>
                  <a:pt x="374" y="70"/>
                </a:cubicBezTo>
                <a:cubicBezTo>
                  <a:pt x="385" y="66"/>
                  <a:pt x="397" y="63"/>
                  <a:pt x="409" y="61"/>
                </a:cubicBezTo>
                <a:cubicBezTo>
                  <a:pt x="421" y="59"/>
                  <a:pt x="434" y="57"/>
                  <a:pt x="446" y="57"/>
                </a:cubicBezTo>
                <a:close/>
                <a:moveTo>
                  <a:pt x="341" y="81"/>
                </a:moveTo>
                <a:cubicBezTo>
                  <a:pt x="361" y="137"/>
                  <a:pt x="361" y="137"/>
                  <a:pt x="361" y="137"/>
                </a:cubicBezTo>
                <a:cubicBezTo>
                  <a:pt x="327" y="130"/>
                  <a:pt x="295" y="128"/>
                  <a:pt x="266" y="130"/>
                </a:cubicBezTo>
                <a:cubicBezTo>
                  <a:pt x="278" y="117"/>
                  <a:pt x="293" y="106"/>
                  <a:pt x="309" y="97"/>
                </a:cubicBezTo>
                <a:cubicBezTo>
                  <a:pt x="319" y="91"/>
                  <a:pt x="330" y="86"/>
                  <a:pt x="341" y="81"/>
                </a:cubicBezTo>
                <a:close/>
                <a:moveTo>
                  <a:pt x="234" y="169"/>
                </a:moveTo>
                <a:cubicBezTo>
                  <a:pt x="269" y="161"/>
                  <a:pt x="312" y="162"/>
                  <a:pt x="361" y="173"/>
                </a:cubicBezTo>
                <a:cubicBezTo>
                  <a:pt x="332" y="217"/>
                  <a:pt x="308" y="268"/>
                  <a:pt x="290" y="321"/>
                </a:cubicBezTo>
                <a:cubicBezTo>
                  <a:pt x="257" y="309"/>
                  <a:pt x="232" y="288"/>
                  <a:pt x="222" y="259"/>
                </a:cubicBezTo>
                <a:cubicBezTo>
                  <a:pt x="212" y="232"/>
                  <a:pt x="216" y="200"/>
                  <a:pt x="234" y="169"/>
                </a:cubicBezTo>
                <a:close/>
                <a:moveTo>
                  <a:pt x="384" y="200"/>
                </a:moveTo>
                <a:cubicBezTo>
                  <a:pt x="428" y="321"/>
                  <a:pt x="428" y="321"/>
                  <a:pt x="428" y="321"/>
                </a:cubicBezTo>
                <a:cubicBezTo>
                  <a:pt x="404" y="328"/>
                  <a:pt x="379" y="332"/>
                  <a:pt x="356" y="332"/>
                </a:cubicBezTo>
                <a:cubicBezTo>
                  <a:pt x="344" y="332"/>
                  <a:pt x="334" y="330"/>
                  <a:pt x="323" y="329"/>
                </a:cubicBezTo>
                <a:cubicBezTo>
                  <a:pt x="340" y="283"/>
                  <a:pt x="360" y="239"/>
                  <a:pt x="384" y="200"/>
                </a:cubicBezTo>
                <a:close/>
                <a:moveTo>
                  <a:pt x="417" y="188"/>
                </a:moveTo>
                <a:cubicBezTo>
                  <a:pt x="461" y="203"/>
                  <a:pt x="504" y="223"/>
                  <a:pt x="546" y="248"/>
                </a:cubicBezTo>
                <a:cubicBezTo>
                  <a:pt x="524" y="273"/>
                  <a:pt x="495" y="294"/>
                  <a:pt x="461" y="309"/>
                </a:cubicBezTo>
                <a:lnTo>
                  <a:pt x="417" y="188"/>
                </a:lnTo>
                <a:close/>
                <a:moveTo>
                  <a:pt x="312" y="363"/>
                </a:moveTo>
                <a:cubicBezTo>
                  <a:pt x="326" y="365"/>
                  <a:pt x="340" y="366"/>
                  <a:pt x="356" y="366"/>
                </a:cubicBezTo>
                <a:cubicBezTo>
                  <a:pt x="384" y="366"/>
                  <a:pt x="412" y="362"/>
                  <a:pt x="440" y="353"/>
                </a:cubicBezTo>
                <a:cubicBezTo>
                  <a:pt x="501" y="520"/>
                  <a:pt x="501" y="520"/>
                  <a:pt x="501" y="520"/>
                </a:cubicBezTo>
                <a:cubicBezTo>
                  <a:pt x="454" y="535"/>
                  <a:pt x="405" y="543"/>
                  <a:pt x="359" y="543"/>
                </a:cubicBezTo>
                <a:cubicBezTo>
                  <a:pt x="359" y="543"/>
                  <a:pt x="359" y="543"/>
                  <a:pt x="359" y="543"/>
                </a:cubicBezTo>
                <a:cubicBezTo>
                  <a:pt x="331" y="543"/>
                  <a:pt x="305" y="541"/>
                  <a:pt x="280" y="535"/>
                </a:cubicBezTo>
                <a:cubicBezTo>
                  <a:pt x="284" y="479"/>
                  <a:pt x="295" y="420"/>
                  <a:pt x="312" y="363"/>
                </a:cubicBezTo>
                <a:close/>
                <a:moveTo>
                  <a:pt x="472" y="341"/>
                </a:moveTo>
                <a:cubicBezTo>
                  <a:pt x="514" y="324"/>
                  <a:pt x="550" y="298"/>
                  <a:pt x="576" y="266"/>
                </a:cubicBezTo>
                <a:cubicBezTo>
                  <a:pt x="627" y="299"/>
                  <a:pt x="673" y="337"/>
                  <a:pt x="712" y="378"/>
                </a:cubicBezTo>
                <a:cubicBezTo>
                  <a:pt x="671" y="431"/>
                  <a:pt x="609" y="478"/>
                  <a:pt x="533" y="508"/>
                </a:cubicBezTo>
                <a:lnTo>
                  <a:pt x="472" y="341"/>
                </a:lnTo>
                <a:close/>
                <a:moveTo>
                  <a:pt x="245" y="562"/>
                </a:moveTo>
                <a:cubicBezTo>
                  <a:pt x="243" y="615"/>
                  <a:pt x="249" y="665"/>
                  <a:pt x="262" y="708"/>
                </a:cubicBezTo>
                <a:cubicBezTo>
                  <a:pt x="236" y="699"/>
                  <a:pt x="213" y="686"/>
                  <a:pt x="194" y="671"/>
                </a:cubicBezTo>
                <a:cubicBezTo>
                  <a:pt x="167" y="639"/>
                  <a:pt x="145" y="602"/>
                  <a:pt x="131" y="561"/>
                </a:cubicBezTo>
                <a:cubicBezTo>
                  <a:pt x="120" y="531"/>
                  <a:pt x="113" y="501"/>
                  <a:pt x="110" y="471"/>
                </a:cubicBezTo>
                <a:cubicBezTo>
                  <a:pt x="140" y="513"/>
                  <a:pt x="187" y="544"/>
                  <a:pt x="245" y="562"/>
                </a:cubicBezTo>
                <a:close/>
                <a:moveTo>
                  <a:pt x="301" y="718"/>
                </a:moveTo>
                <a:cubicBezTo>
                  <a:pt x="285" y="675"/>
                  <a:pt x="278" y="625"/>
                  <a:pt x="279" y="570"/>
                </a:cubicBezTo>
                <a:cubicBezTo>
                  <a:pt x="304" y="575"/>
                  <a:pt x="331" y="578"/>
                  <a:pt x="359" y="578"/>
                </a:cubicBezTo>
                <a:cubicBezTo>
                  <a:pt x="359" y="578"/>
                  <a:pt x="359" y="578"/>
                  <a:pt x="359" y="578"/>
                </a:cubicBezTo>
                <a:cubicBezTo>
                  <a:pt x="410" y="578"/>
                  <a:pt x="461" y="569"/>
                  <a:pt x="512" y="552"/>
                </a:cubicBezTo>
                <a:cubicBezTo>
                  <a:pt x="568" y="706"/>
                  <a:pt x="568" y="706"/>
                  <a:pt x="568" y="706"/>
                </a:cubicBezTo>
                <a:cubicBezTo>
                  <a:pt x="477" y="736"/>
                  <a:pt x="383" y="741"/>
                  <a:pt x="302" y="721"/>
                </a:cubicBezTo>
                <a:cubicBezTo>
                  <a:pt x="302" y="720"/>
                  <a:pt x="301" y="719"/>
                  <a:pt x="301" y="718"/>
                </a:cubicBezTo>
                <a:close/>
                <a:moveTo>
                  <a:pt x="545" y="541"/>
                </a:moveTo>
                <a:cubicBezTo>
                  <a:pt x="625" y="509"/>
                  <a:pt x="690" y="460"/>
                  <a:pt x="735" y="404"/>
                </a:cubicBezTo>
                <a:cubicBezTo>
                  <a:pt x="771" y="445"/>
                  <a:pt x="798" y="489"/>
                  <a:pt x="813" y="531"/>
                </a:cubicBezTo>
                <a:cubicBezTo>
                  <a:pt x="814" y="532"/>
                  <a:pt x="814" y="533"/>
                  <a:pt x="815" y="534"/>
                </a:cubicBezTo>
                <a:cubicBezTo>
                  <a:pt x="765" y="602"/>
                  <a:pt x="690" y="658"/>
                  <a:pt x="601" y="694"/>
                </a:cubicBezTo>
                <a:lnTo>
                  <a:pt x="545" y="541"/>
                </a:lnTo>
                <a:close/>
                <a:moveTo>
                  <a:pt x="334" y="778"/>
                </a:moveTo>
                <a:cubicBezTo>
                  <a:pt x="330" y="773"/>
                  <a:pt x="326" y="767"/>
                  <a:pt x="322" y="761"/>
                </a:cubicBezTo>
                <a:cubicBezTo>
                  <a:pt x="348" y="765"/>
                  <a:pt x="376" y="768"/>
                  <a:pt x="404" y="768"/>
                </a:cubicBezTo>
                <a:cubicBezTo>
                  <a:pt x="462" y="768"/>
                  <a:pt x="522" y="758"/>
                  <a:pt x="580" y="739"/>
                </a:cubicBezTo>
                <a:cubicBezTo>
                  <a:pt x="600" y="793"/>
                  <a:pt x="600" y="793"/>
                  <a:pt x="600" y="793"/>
                </a:cubicBezTo>
                <a:cubicBezTo>
                  <a:pt x="563" y="804"/>
                  <a:pt x="525" y="811"/>
                  <a:pt x="487" y="811"/>
                </a:cubicBezTo>
                <a:cubicBezTo>
                  <a:pt x="433" y="811"/>
                  <a:pt x="381" y="799"/>
                  <a:pt x="334" y="778"/>
                </a:cubicBezTo>
                <a:close/>
                <a:moveTo>
                  <a:pt x="632" y="781"/>
                </a:moveTo>
                <a:cubicBezTo>
                  <a:pt x="613" y="727"/>
                  <a:pt x="613" y="727"/>
                  <a:pt x="613" y="727"/>
                </a:cubicBezTo>
                <a:cubicBezTo>
                  <a:pt x="698" y="693"/>
                  <a:pt x="772" y="641"/>
                  <a:pt x="825" y="578"/>
                </a:cubicBezTo>
                <a:cubicBezTo>
                  <a:pt x="826" y="585"/>
                  <a:pt x="827" y="592"/>
                  <a:pt x="826" y="599"/>
                </a:cubicBezTo>
                <a:cubicBezTo>
                  <a:pt x="786" y="682"/>
                  <a:pt x="717" y="746"/>
                  <a:pt x="632" y="781"/>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667904880"/>
              </p:ext>
            </p:extLst>
          </p:nvPr>
        </p:nvGraphicFramePr>
        <p:xfrm>
          <a:off x="371029" y="3068960"/>
          <a:ext cx="8424167"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37</a:t>
            </a:fld>
            <a:endParaRPr lang="en-GB" dirty="0"/>
          </a:p>
        </p:txBody>
      </p:sp>
    </p:spTree>
    <p:extLst>
      <p:ext uri="{BB962C8B-B14F-4D97-AF65-F5344CB8AC3E}">
        <p14:creationId xmlns:p14="http://schemas.microsoft.com/office/powerpoint/2010/main" val="268553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11511858"/>
              </p:ext>
            </p:extLst>
          </p:nvPr>
        </p:nvGraphicFramePr>
        <p:xfrm>
          <a:off x="2247990" y="2996952"/>
          <a:ext cx="4670245" cy="2737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1350"/>
          <p:cNvSpPr>
            <a:spLocks noEditPoints="1"/>
          </p:cNvSpPr>
          <p:nvPr/>
        </p:nvSpPr>
        <p:spPr bwMode="auto">
          <a:xfrm>
            <a:off x="8370729" y="188640"/>
            <a:ext cx="632142" cy="576064"/>
          </a:xfrm>
          <a:custGeom>
            <a:avLst/>
            <a:gdLst/>
            <a:ahLst/>
            <a:cxnLst>
              <a:cxn ang="0">
                <a:pos x="613" y="243"/>
              </a:cxn>
              <a:cxn ang="0">
                <a:pos x="697" y="326"/>
              </a:cxn>
              <a:cxn ang="0">
                <a:pos x="697" y="424"/>
              </a:cxn>
              <a:cxn ang="0">
                <a:pos x="613" y="508"/>
              </a:cxn>
              <a:cxn ang="0">
                <a:pos x="549" y="508"/>
              </a:cxn>
              <a:cxn ang="0">
                <a:pos x="605" y="635"/>
              </a:cxn>
              <a:cxn ang="0">
                <a:pos x="476" y="508"/>
              </a:cxn>
              <a:cxn ang="0">
                <a:pos x="432" y="508"/>
              </a:cxn>
              <a:cxn ang="0">
                <a:pos x="348" y="424"/>
              </a:cxn>
              <a:cxn ang="0">
                <a:pos x="348" y="326"/>
              </a:cxn>
              <a:cxn ang="0">
                <a:pos x="432" y="243"/>
              </a:cxn>
              <a:cxn ang="0">
                <a:pos x="613" y="243"/>
              </a:cxn>
              <a:cxn ang="0">
                <a:pos x="307" y="326"/>
              </a:cxn>
              <a:cxn ang="0">
                <a:pos x="432" y="202"/>
              </a:cxn>
              <a:cxn ang="0">
                <a:pos x="613" y="202"/>
              </a:cxn>
              <a:cxn ang="0">
                <a:pos x="627" y="203"/>
              </a:cxn>
              <a:cxn ang="0">
                <a:pos x="627" y="113"/>
              </a:cxn>
              <a:cxn ang="0">
                <a:pos x="514" y="0"/>
              </a:cxn>
              <a:cxn ang="0">
                <a:pos x="113" y="0"/>
              </a:cxn>
              <a:cxn ang="0">
                <a:pos x="0" y="113"/>
              </a:cxn>
              <a:cxn ang="0">
                <a:pos x="0" y="245"/>
              </a:cxn>
              <a:cxn ang="0">
                <a:pos x="113" y="358"/>
              </a:cxn>
              <a:cxn ang="0">
                <a:pos x="141" y="358"/>
              </a:cxn>
              <a:cxn ang="0">
                <a:pos x="66" y="530"/>
              </a:cxn>
              <a:cxn ang="0">
                <a:pos x="240" y="358"/>
              </a:cxn>
              <a:cxn ang="0">
                <a:pos x="307" y="358"/>
              </a:cxn>
              <a:cxn ang="0">
                <a:pos x="307" y="326"/>
              </a:cxn>
            </a:cxnLst>
            <a:rect l="0" t="0" r="r" b="b"/>
            <a:pathLst>
              <a:path w="697" h="635">
                <a:moveTo>
                  <a:pt x="613" y="243"/>
                </a:moveTo>
                <a:cubicBezTo>
                  <a:pt x="613" y="243"/>
                  <a:pt x="697" y="243"/>
                  <a:pt x="697" y="326"/>
                </a:cubicBezTo>
                <a:cubicBezTo>
                  <a:pt x="697" y="424"/>
                  <a:pt x="697" y="424"/>
                  <a:pt x="697" y="424"/>
                </a:cubicBezTo>
                <a:cubicBezTo>
                  <a:pt x="697" y="424"/>
                  <a:pt x="697" y="508"/>
                  <a:pt x="613" y="508"/>
                </a:cubicBezTo>
                <a:cubicBezTo>
                  <a:pt x="549" y="508"/>
                  <a:pt x="549" y="508"/>
                  <a:pt x="549" y="508"/>
                </a:cubicBezTo>
                <a:cubicBezTo>
                  <a:pt x="554" y="548"/>
                  <a:pt x="568" y="603"/>
                  <a:pt x="605" y="635"/>
                </a:cubicBezTo>
                <a:cubicBezTo>
                  <a:pt x="605" y="635"/>
                  <a:pt x="506" y="597"/>
                  <a:pt x="476" y="508"/>
                </a:cubicBezTo>
                <a:cubicBezTo>
                  <a:pt x="432" y="508"/>
                  <a:pt x="432" y="508"/>
                  <a:pt x="432" y="508"/>
                </a:cubicBezTo>
                <a:cubicBezTo>
                  <a:pt x="432" y="508"/>
                  <a:pt x="348" y="508"/>
                  <a:pt x="348" y="424"/>
                </a:cubicBezTo>
                <a:cubicBezTo>
                  <a:pt x="348" y="326"/>
                  <a:pt x="348" y="326"/>
                  <a:pt x="348" y="326"/>
                </a:cubicBezTo>
                <a:cubicBezTo>
                  <a:pt x="348" y="326"/>
                  <a:pt x="348" y="243"/>
                  <a:pt x="432" y="243"/>
                </a:cubicBezTo>
                <a:cubicBezTo>
                  <a:pt x="613" y="243"/>
                  <a:pt x="613" y="243"/>
                  <a:pt x="613" y="243"/>
                </a:cubicBezTo>
                <a:moveTo>
                  <a:pt x="307" y="326"/>
                </a:moveTo>
                <a:cubicBezTo>
                  <a:pt x="307" y="276"/>
                  <a:pt x="340" y="202"/>
                  <a:pt x="432" y="202"/>
                </a:cubicBezTo>
                <a:cubicBezTo>
                  <a:pt x="613" y="202"/>
                  <a:pt x="613" y="202"/>
                  <a:pt x="613" y="202"/>
                </a:cubicBezTo>
                <a:cubicBezTo>
                  <a:pt x="618" y="202"/>
                  <a:pt x="622" y="202"/>
                  <a:pt x="627" y="203"/>
                </a:cubicBezTo>
                <a:cubicBezTo>
                  <a:pt x="627" y="113"/>
                  <a:pt x="627" y="113"/>
                  <a:pt x="627" y="113"/>
                </a:cubicBezTo>
                <a:cubicBezTo>
                  <a:pt x="627" y="113"/>
                  <a:pt x="627" y="0"/>
                  <a:pt x="514" y="0"/>
                </a:cubicBezTo>
                <a:cubicBezTo>
                  <a:pt x="113" y="0"/>
                  <a:pt x="113" y="0"/>
                  <a:pt x="113" y="0"/>
                </a:cubicBezTo>
                <a:cubicBezTo>
                  <a:pt x="113" y="0"/>
                  <a:pt x="0" y="0"/>
                  <a:pt x="0" y="113"/>
                </a:cubicBezTo>
                <a:cubicBezTo>
                  <a:pt x="0" y="245"/>
                  <a:pt x="0" y="245"/>
                  <a:pt x="0" y="245"/>
                </a:cubicBezTo>
                <a:cubicBezTo>
                  <a:pt x="0" y="245"/>
                  <a:pt x="0" y="358"/>
                  <a:pt x="113" y="358"/>
                </a:cubicBezTo>
                <a:cubicBezTo>
                  <a:pt x="141" y="358"/>
                  <a:pt x="141" y="358"/>
                  <a:pt x="141" y="358"/>
                </a:cubicBezTo>
                <a:cubicBezTo>
                  <a:pt x="134" y="413"/>
                  <a:pt x="116" y="487"/>
                  <a:pt x="66" y="530"/>
                </a:cubicBezTo>
                <a:cubicBezTo>
                  <a:pt x="66" y="530"/>
                  <a:pt x="200" y="479"/>
                  <a:pt x="240" y="358"/>
                </a:cubicBezTo>
                <a:cubicBezTo>
                  <a:pt x="307" y="358"/>
                  <a:pt x="307" y="358"/>
                  <a:pt x="307" y="358"/>
                </a:cubicBezTo>
                <a:lnTo>
                  <a:pt x="307" y="326"/>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9" name="Title 3"/>
          <p:cNvSpPr txBox="1">
            <a:spLocks/>
          </p:cNvSpPr>
          <p:nvPr/>
        </p:nvSpPr>
        <p:spPr bwMode="auto">
          <a:xfrm>
            <a:off x="468313" y="155627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  CPSV-AP </a:t>
            </a:r>
            <a:r>
              <a:rPr lang="en-GB" sz="2800" dirty="0"/>
              <a:t>Description Harvester </a:t>
            </a:r>
            <a:r>
              <a:rPr lang="en-GB" sz="2800" kern="0" dirty="0" smtClean="0"/>
              <a:t/>
            </a:r>
            <a:br>
              <a:rPr lang="en-GB" sz="2800" kern="0" dirty="0" smtClean="0"/>
            </a:br>
            <a:r>
              <a:rPr lang="en-GB" sz="2000" b="0" i="1" dirty="0" smtClean="0"/>
              <a:t>Expected goals for the test </a:t>
            </a:r>
            <a:r>
              <a:rPr lang="en-GB" sz="2000" b="0" i="1" dirty="0"/>
              <a:t>implementations</a:t>
            </a:r>
            <a:endParaRPr lang="en-GB" sz="2400" b="0" i="1" kern="0" dirty="0"/>
          </a:p>
        </p:txBody>
      </p:sp>
      <p:sp>
        <p:nvSpPr>
          <p:cNvPr id="10" name="Freeform 1347"/>
          <p:cNvSpPr>
            <a:spLocks noEditPoints="1"/>
          </p:cNvSpPr>
          <p:nvPr/>
        </p:nvSpPr>
        <p:spPr bwMode="auto">
          <a:xfrm>
            <a:off x="250513" y="1761200"/>
            <a:ext cx="469689" cy="416747"/>
          </a:xfrm>
          <a:custGeom>
            <a:avLst/>
            <a:gdLst/>
            <a:ahLst/>
            <a:cxnLst>
              <a:cxn ang="0">
                <a:pos x="487" y="0"/>
              </a:cxn>
              <a:cxn ang="0">
                <a:pos x="82" y="579"/>
              </a:cxn>
              <a:cxn ang="0">
                <a:pos x="634" y="836"/>
              </a:cxn>
              <a:cxn ang="0">
                <a:pos x="866" y="426"/>
              </a:cxn>
              <a:cxn ang="0">
                <a:pos x="756" y="375"/>
              </a:cxn>
              <a:cxn ang="0">
                <a:pos x="843" y="302"/>
              </a:cxn>
              <a:cxn ang="0">
                <a:pos x="757" y="178"/>
              </a:cxn>
              <a:cxn ang="0">
                <a:pos x="596" y="238"/>
              </a:cxn>
              <a:cxn ang="0">
                <a:pos x="571" y="62"/>
              </a:cxn>
              <a:cxn ang="0">
                <a:pos x="757" y="178"/>
              </a:cxn>
              <a:cxn ang="0">
                <a:pos x="110" y="388"/>
              </a:cxn>
              <a:cxn ang="0">
                <a:pos x="190" y="271"/>
              </a:cxn>
              <a:cxn ang="0">
                <a:pos x="246" y="526"/>
              </a:cxn>
              <a:cxn ang="0">
                <a:pos x="567" y="220"/>
              </a:cxn>
              <a:cxn ang="0">
                <a:pos x="512" y="68"/>
              </a:cxn>
              <a:cxn ang="0">
                <a:pos x="567" y="220"/>
              </a:cxn>
              <a:cxn ang="0">
                <a:pos x="462" y="58"/>
              </a:cxn>
              <a:cxn ang="0">
                <a:pos x="374" y="70"/>
              </a:cxn>
              <a:cxn ang="0">
                <a:pos x="446" y="57"/>
              </a:cxn>
              <a:cxn ang="0">
                <a:pos x="361" y="137"/>
              </a:cxn>
              <a:cxn ang="0">
                <a:pos x="309" y="97"/>
              </a:cxn>
              <a:cxn ang="0">
                <a:pos x="234" y="169"/>
              </a:cxn>
              <a:cxn ang="0">
                <a:pos x="290" y="321"/>
              </a:cxn>
              <a:cxn ang="0">
                <a:pos x="234" y="169"/>
              </a:cxn>
              <a:cxn ang="0">
                <a:pos x="428" y="321"/>
              </a:cxn>
              <a:cxn ang="0">
                <a:pos x="323" y="329"/>
              </a:cxn>
              <a:cxn ang="0">
                <a:pos x="417" y="188"/>
              </a:cxn>
              <a:cxn ang="0">
                <a:pos x="461" y="309"/>
              </a:cxn>
              <a:cxn ang="0">
                <a:pos x="312" y="363"/>
              </a:cxn>
              <a:cxn ang="0">
                <a:pos x="440" y="353"/>
              </a:cxn>
              <a:cxn ang="0">
                <a:pos x="359" y="543"/>
              </a:cxn>
              <a:cxn ang="0">
                <a:pos x="280" y="535"/>
              </a:cxn>
              <a:cxn ang="0">
                <a:pos x="472" y="341"/>
              </a:cxn>
              <a:cxn ang="0">
                <a:pos x="712" y="378"/>
              </a:cxn>
              <a:cxn ang="0">
                <a:pos x="472" y="341"/>
              </a:cxn>
              <a:cxn ang="0">
                <a:pos x="262" y="708"/>
              </a:cxn>
              <a:cxn ang="0">
                <a:pos x="131" y="561"/>
              </a:cxn>
              <a:cxn ang="0">
                <a:pos x="245" y="562"/>
              </a:cxn>
              <a:cxn ang="0">
                <a:pos x="279" y="570"/>
              </a:cxn>
              <a:cxn ang="0">
                <a:pos x="359" y="578"/>
              </a:cxn>
              <a:cxn ang="0">
                <a:pos x="568" y="706"/>
              </a:cxn>
              <a:cxn ang="0">
                <a:pos x="301" y="718"/>
              </a:cxn>
              <a:cxn ang="0">
                <a:pos x="735" y="404"/>
              </a:cxn>
              <a:cxn ang="0">
                <a:pos x="815" y="534"/>
              </a:cxn>
              <a:cxn ang="0">
                <a:pos x="545" y="541"/>
              </a:cxn>
              <a:cxn ang="0">
                <a:pos x="322" y="761"/>
              </a:cxn>
              <a:cxn ang="0">
                <a:pos x="580" y="739"/>
              </a:cxn>
              <a:cxn ang="0">
                <a:pos x="487" y="811"/>
              </a:cxn>
              <a:cxn ang="0">
                <a:pos x="632" y="781"/>
              </a:cxn>
              <a:cxn ang="0">
                <a:pos x="825" y="578"/>
              </a:cxn>
              <a:cxn ang="0">
                <a:pos x="632" y="781"/>
              </a:cxn>
            </a:cxnLst>
            <a:rect l="0" t="0" r="r" b="b"/>
            <a:pathLst>
              <a:path w="973" h="863">
                <a:moveTo>
                  <a:pt x="892" y="284"/>
                </a:moveTo>
                <a:cubicBezTo>
                  <a:pt x="828" y="109"/>
                  <a:pt x="663" y="0"/>
                  <a:pt x="487" y="0"/>
                </a:cubicBezTo>
                <a:cubicBezTo>
                  <a:pt x="438" y="0"/>
                  <a:pt x="388" y="8"/>
                  <a:pt x="339" y="26"/>
                </a:cubicBezTo>
                <a:cubicBezTo>
                  <a:pt x="116" y="108"/>
                  <a:pt x="0" y="355"/>
                  <a:pt x="82" y="579"/>
                </a:cubicBezTo>
                <a:cubicBezTo>
                  <a:pt x="145" y="754"/>
                  <a:pt x="311" y="863"/>
                  <a:pt x="487" y="863"/>
                </a:cubicBezTo>
                <a:cubicBezTo>
                  <a:pt x="536" y="863"/>
                  <a:pt x="586" y="854"/>
                  <a:pt x="634" y="836"/>
                </a:cubicBezTo>
                <a:cubicBezTo>
                  <a:pt x="858" y="755"/>
                  <a:pt x="973" y="508"/>
                  <a:pt x="892" y="284"/>
                </a:cubicBezTo>
                <a:close/>
                <a:moveTo>
                  <a:pt x="866" y="426"/>
                </a:moveTo>
                <a:cubicBezTo>
                  <a:pt x="860" y="450"/>
                  <a:pt x="851" y="475"/>
                  <a:pt x="837" y="499"/>
                </a:cubicBezTo>
                <a:cubicBezTo>
                  <a:pt x="819" y="457"/>
                  <a:pt x="791" y="415"/>
                  <a:pt x="756" y="375"/>
                </a:cubicBezTo>
                <a:cubicBezTo>
                  <a:pt x="788" y="325"/>
                  <a:pt x="805" y="272"/>
                  <a:pt x="801" y="220"/>
                </a:cubicBezTo>
                <a:cubicBezTo>
                  <a:pt x="818" y="245"/>
                  <a:pt x="832" y="272"/>
                  <a:pt x="843" y="302"/>
                </a:cubicBezTo>
                <a:cubicBezTo>
                  <a:pt x="858" y="342"/>
                  <a:pt x="865" y="384"/>
                  <a:pt x="866" y="426"/>
                </a:cubicBezTo>
                <a:close/>
                <a:moveTo>
                  <a:pt x="757" y="178"/>
                </a:moveTo>
                <a:cubicBezTo>
                  <a:pt x="777" y="232"/>
                  <a:pt x="766" y="293"/>
                  <a:pt x="732" y="349"/>
                </a:cubicBezTo>
                <a:cubicBezTo>
                  <a:pt x="692" y="309"/>
                  <a:pt x="646" y="271"/>
                  <a:pt x="596" y="238"/>
                </a:cubicBezTo>
                <a:cubicBezTo>
                  <a:pt x="620" y="198"/>
                  <a:pt x="626" y="156"/>
                  <a:pt x="612" y="118"/>
                </a:cubicBezTo>
                <a:cubicBezTo>
                  <a:pt x="604" y="96"/>
                  <a:pt x="590" y="77"/>
                  <a:pt x="571" y="62"/>
                </a:cubicBezTo>
                <a:cubicBezTo>
                  <a:pt x="638" y="77"/>
                  <a:pt x="698" y="110"/>
                  <a:pt x="747" y="156"/>
                </a:cubicBezTo>
                <a:cubicBezTo>
                  <a:pt x="751" y="163"/>
                  <a:pt x="754" y="170"/>
                  <a:pt x="757" y="178"/>
                </a:cubicBezTo>
                <a:close/>
                <a:moveTo>
                  <a:pt x="117" y="411"/>
                </a:moveTo>
                <a:cubicBezTo>
                  <a:pt x="114" y="403"/>
                  <a:pt x="112" y="396"/>
                  <a:pt x="110" y="388"/>
                </a:cubicBezTo>
                <a:cubicBezTo>
                  <a:pt x="118" y="320"/>
                  <a:pt x="144" y="256"/>
                  <a:pt x="185" y="202"/>
                </a:cubicBezTo>
                <a:cubicBezTo>
                  <a:pt x="180" y="226"/>
                  <a:pt x="182" y="249"/>
                  <a:pt x="190" y="271"/>
                </a:cubicBezTo>
                <a:cubicBezTo>
                  <a:pt x="203" y="310"/>
                  <a:pt x="236" y="338"/>
                  <a:pt x="279" y="354"/>
                </a:cubicBezTo>
                <a:cubicBezTo>
                  <a:pt x="262" y="411"/>
                  <a:pt x="251" y="469"/>
                  <a:pt x="246" y="526"/>
                </a:cubicBezTo>
                <a:cubicBezTo>
                  <a:pt x="183" y="505"/>
                  <a:pt x="136" y="464"/>
                  <a:pt x="117" y="411"/>
                </a:cubicBezTo>
                <a:close/>
                <a:moveTo>
                  <a:pt x="567" y="220"/>
                </a:moveTo>
                <a:cubicBezTo>
                  <a:pt x="519" y="191"/>
                  <a:pt x="468" y="168"/>
                  <a:pt x="417" y="152"/>
                </a:cubicBezTo>
                <a:cubicBezTo>
                  <a:pt x="448" y="113"/>
                  <a:pt x="480" y="84"/>
                  <a:pt x="512" y="68"/>
                </a:cubicBezTo>
                <a:cubicBezTo>
                  <a:pt x="545" y="80"/>
                  <a:pt x="569" y="102"/>
                  <a:pt x="579" y="130"/>
                </a:cubicBezTo>
                <a:cubicBezTo>
                  <a:pt x="589" y="157"/>
                  <a:pt x="585" y="189"/>
                  <a:pt x="567" y="220"/>
                </a:cubicBezTo>
                <a:close/>
                <a:moveTo>
                  <a:pt x="446" y="57"/>
                </a:moveTo>
                <a:cubicBezTo>
                  <a:pt x="451" y="57"/>
                  <a:pt x="457" y="58"/>
                  <a:pt x="462" y="58"/>
                </a:cubicBezTo>
                <a:cubicBezTo>
                  <a:pt x="439" y="75"/>
                  <a:pt x="416" y="98"/>
                  <a:pt x="394" y="125"/>
                </a:cubicBezTo>
                <a:cubicBezTo>
                  <a:pt x="374" y="70"/>
                  <a:pt x="374" y="70"/>
                  <a:pt x="374" y="70"/>
                </a:cubicBezTo>
                <a:cubicBezTo>
                  <a:pt x="385" y="66"/>
                  <a:pt x="397" y="63"/>
                  <a:pt x="409" y="61"/>
                </a:cubicBezTo>
                <a:cubicBezTo>
                  <a:pt x="421" y="59"/>
                  <a:pt x="434" y="57"/>
                  <a:pt x="446" y="57"/>
                </a:cubicBezTo>
                <a:close/>
                <a:moveTo>
                  <a:pt x="341" y="81"/>
                </a:moveTo>
                <a:cubicBezTo>
                  <a:pt x="361" y="137"/>
                  <a:pt x="361" y="137"/>
                  <a:pt x="361" y="137"/>
                </a:cubicBezTo>
                <a:cubicBezTo>
                  <a:pt x="327" y="130"/>
                  <a:pt x="295" y="128"/>
                  <a:pt x="266" y="130"/>
                </a:cubicBezTo>
                <a:cubicBezTo>
                  <a:pt x="278" y="117"/>
                  <a:pt x="293" y="106"/>
                  <a:pt x="309" y="97"/>
                </a:cubicBezTo>
                <a:cubicBezTo>
                  <a:pt x="319" y="91"/>
                  <a:pt x="330" y="86"/>
                  <a:pt x="341" y="81"/>
                </a:cubicBezTo>
                <a:close/>
                <a:moveTo>
                  <a:pt x="234" y="169"/>
                </a:moveTo>
                <a:cubicBezTo>
                  <a:pt x="269" y="161"/>
                  <a:pt x="312" y="162"/>
                  <a:pt x="361" y="173"/>
                </a:cubicBezTo>
                <a:cubicBezTo>
                  <a:pt x="332" y="217"/>
                  <a:pt x="308" y="268"/>
                  <a:pt x="290" y="321"/>
                </a:cubicBezTo>
                <a:cubicBezTo>
                  <a:pt x="257" y="309"/>
                  <a:pt x="232" y="288"/>
                  <a:pt x="222" y="259"/>
                </a:cubicBezTo>
                <a:cubicBezTo>
                  <a:pt x="212" y="232"/>
                  <a:pt x="216" y="200"/>
                  <a:pt x="234" y="169"/>
                </a:cubicBezTo>
                <a:close/>
                <a:moveTo>
                  <a:pt x="384" y="200"/>
                </a:moveTo>
                <a:cubicBezTo>
                  <a:pt x="428" y="321"/>
                  <a:pt x="428" y="321"/>
                  <a:pt x="428" y="321"/>
                </a:cubicBezTo>
                <a:cubicBezTo>
                  <a:pt x="404" y="328"/>
                  <a:pt x="379" y="332"/>
                  <a:pt x="356" y="332"/>
                </a:cubicBezTo>
                <a:cubicBezTo>
                  <a:pt x="344" y="332"/>
                  <a:pt x="334" y="330"/>
                  <a:pt x="323" y="329"/>
                </a:cubicBezTo>
                <a:cubicBezTo>
                  <a:pt x="340" y="283"/>
                  <a:pt x="360" y="239"/>
                  <a:pt x="384" y="200"/>
                </a:cubicBezTo>
                <a:close/>
                <a:moveTo>
                  <a:pt x="417" y="188"/>
                </a:moveTo>
                <a:cubicBezTo>
                  <a:pt x="461" y="203"/>
                  <a:pt x="504" y="223"/>
                  <a:pt x="546" y="248"/>
                </a:cubicBezTo>
                <a:cubicBezTo>
                  <a:pt x="524" y="273"/>
                  <a:pt x="495" y="294"/>
                  <a:pt x="461" y="309"/>
                </a:cubicBezTo>
                <a:lnTo>
                  <a:pt x="417" y="188"/>
                </a:lnTo>
                <a:close/>
                <a:moveTo>
                  <a:pt x="312" y="363"/>
                </a:moveTo>
                <a:cubicBezTo>
                  <a:pt x="326" y="365"/>
                  <a:pt x="340" y="366"/>
                  <a:pt x="356" y="366"/>
                </a:cubicBezTo>
                <a:cubicBezTo>
                  <a:pt x="384" y="366"/>
                  <a:pt x="412" y="362"/>
                  <a:pt x="440" y="353"/>
                </a:cubicBezTo>
                <a:cubicBezTo>
                  <a:pt x="501" y="520"/>
                  <a:pt x="501" y="520"/>
                  <a:pt x="501" y="520"/>
                </a:cubicBezTo>
                <a:cubicBezTo>
                  <a:pt x="454" y="535"/>
                  <a:pt x="405" y="543"/>
                  <a:pt x="359" y="543"/>
                </a:cubicBezTo>
                <a:cubicBezTo>
                  <a:pt x="359" y="543"/>
                  <a:pt x="359" y="543"/>
                  <a:pt x="359" y="543"/>
                </a:cubicBezTo>
                <a:cubicBezTo>
                  <a:pt x="331" y="543"/>
                  <a:pt x="305" y="541"/>
                  <a:pt x="280" y="535"/>
                </a:cubicBezTo>
                <a:cubicBezTo>
                  <a:pt x="284" y="479"/>
                  <a:pt x="295" y="420"/>
                  <a:pt x="312" y="363"/>
                </a:cubicBezTo>
                <a:close/>
                <a:moveTo>
                  <a:pt x="472" y="341"/>
                </a:moveTo>
                <a:cubicBezTo>
                  <a:pt x="514" y="324"/>
                  <a:pt x="550" y="298"/>
                  <a:pt x="576" y="266"/>
                </a:cubicBezTo>
                <a:cubicBezTo>
                  <a:pt x="627" y="299"/>
                  <a:pt x="673" y="337"/>
                  <a:pt x="712" y="378"/>
                </a:cubicBezTo>
                <a:cubicBezTo>
                  <a:pt x="671" y="431"/>
                  <a:pt x="609" y="478"/>
                  <a:pt x="533" y="508"/>
                </a:cubicBezTo>
                <a:lnTo>
                  <a:pt x="472" y="341"/>
                </a:lnTo>
                <a:close/>
                <a:moveTo>
                  <a:pt x="245" y="562"/>
                </a:moveTo>
                <a:cubicBezTo>
                  <a:pt x="243" y="615"/>
                  <a:pt x="249" y="665"/>
                  <a:pt x="262" y="708"/>
                </a:cubicBezTo>
                <a:cubicBezTo>
                  <a:pt x="236" y="699"/>
                  <a:pt x="213" y="686"/>
                  <a:pt x="194" y="671"/>
                </a:cubicBezTo>
                <a:cubicBezTo>
                  <a:pt x="167" y="639"/>
                  <a:pt x="145" y="602"/>
                  <a:pt x="131" y="561"/>
                </a:cubicBezTo>
                <a:cubicBezTo>
                  <a:pt x="120" y="531"/>
                  <a:pt x="113" y="501"/>
                  <a:pt x="110" y="471"/>
                </a:cubicBezTo>
                <a:cubicBezTo>
                  <a:pt x="140" y="513"/>
                  <a:pt x="187" y="544"/>
                  <a:pt x="245" y="562"/>
                </a:cubicBezTo>
                <a:close/>
                <a:moveTo>
                  <a:pt x="301" y="718"/>
                </a:moveTo>
                <a:cubicBezTo>
                  <a:pt x="285" y="675"/>
                  <a:pt x="278" y="625"/>
                  <a:pt x="279" y="570"/>
                </a:cubicBezTo>
                <a:cubicBezTo>
                  <a:pt x="304" y="575"/>
                  <a:pt x="331" y="578"/>
                  <a:pt x="359" y="578"/>
                </a:cubicBezTo>
                <a:cubicBezTo>
                  <a:pt x="359" y="578"/>
                  <a:pt x="359" y="578"/>
                  <a:pt x="359" y="578"/>
                </a:cubicBezTo>
                <a:cubicBezTo>
                  <a:pt x="410" y="578"/>
                  <a:pt x="461" y="569"/>
                  <a:pt x="512" y="552"/>
                </a:cubicBezTo>
                <a:cubicBezTo>
                  <a:pt x="568" y="706"/>
                  <a:pt x="568" y="706"/>
                  <a:pt x="568" y="706"/>
                </a:cubicBezTo>
                <a:cubicBezTo>
                  <a:pt x="477" y="736"/>
                  <a:pt x="383" y="741"/>
                  <a:pt x="302" y="721"/>
                </a:cubicBezTo>
                <a:cubicBezTo>
                  <a:pt x="302" y="720"/>
                  <a:pt x="301" y="719"/>
                  <a:pt x="301" y="718"/>
                </a:cubicBezTo>
                <a:close/>
                <a:moveTo>
                  <a:pt x="545" y="541"/>
                </a:moveTo>
                <a:cubicBezTo>
                  <a:pt x="625" y="509"/>
                  <a:pt x="690" y="460"/>
                  <a:pt x="735" y="404"/>
                </a:cubicBezTo>
                <a:cubicBezTo>
                  <a:pt x="771" y="445"/>
                  <a:pt x="798" y="489"/>
                  <a:pt x="813" y="531"/>
                </a:cubicBezTo>
                <a:cubicBezTo>
                  <a:pt x="814" y="532"/>
                  <a:pt x="814" y="533"/>
                  <a:pt x="815" y="534"/>
                </a:cubicBezTo>
                <a:cubicBezTo>
                  <a:pt x="765" y="602"/>
                  <a:pt x="690" y="658"/>
                  <a:pt x="601" y="694"/>
                </a:cubicBezTo>
                <a:lnTo>
                  <a:pt x="545" y="541"/>
                </a:lnTo>
                <a:close/>
                <a:moveTo>
                  <a:pt x="334" y="778"/>
                </a:moveTo>
                <a:cubicBezTo>
                  <a:pt x="330" y="773"/>
                  <a:pt x="326" y="767"/>
                  <a:pt x="322" y="761"/>
                </a:cubicBezTo>
                <a:cubicBezTo>
                  <a:pt x="348" y="765"/>
                  <a:pt x="376" y="768"/>
                  <a:pt x="404" y="768"/>
                </a:cubicBezTo>
                <a:cubicBezTo>
                  <a:pt x="462" y="768"/>
                  <a:pt x="522" y="758"/>
                  <a:pt x="580" y="739"/>
                </a:cubicBezTo>
                <a:cubicBezTo>
                  <a:pt x="600" y="793"/>
                  <a:pt x="600" y="793"/>
                  <a:pt x="600" y="793"/>
                </a:cubicBezTo>
                <a:cubicBezTo>
                  <a:pt x="563" y="804"/>
                  <a:pt x="525" y="811"/>
                  <a:pt x="487" y="811"/>
                </a:cubicBezTo>
                <a:cubicBezTo>
                  <a:pt x="433" y="811"/>
                  <a:pt x="381" y="799"/>
                  <a:pt x="334" y="778"/>
                </a:cubicBezTo>
                <a:close/>
                <a:moveTo>
                  <a:pt x="632" y="781"/>
                </a:moveTo>
                <a:cubicBezTo>
                  <a:pt x="613" y="727"/>
                  <a:pt x="613" y="727"/>
                  <a:pt x="613" y="727"/>
                </a:cubicBezTo>
                <a:cubicBezTo>
                  <a:pt x="698" y="693"/>
                  <a:pt x="772" y="641"/>
                  <a:pt x="825" y="578"/>
                </a:cubicBezTo>
                <a:cubicBezTo>
                  <a:pt x="826" y="585"/>
                  <a:pt x="827" y="592"/>
                  <a:pt x="826" y="599"/>
                </a:cubicBezTo>
                <a:cubicBezTo>
                  <a:pt x="786" y="682"/>
                  <a:pt x="717" y="746"/>
                  <a:pt x="632" y="781"/>
                </a:cubicBezTo>
                <a:close/>
              </a:path>
            </a:pathLst>
          </a:custGeom>
          <a:solidFill>
            <a:srgbClr val="0F5494"/>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38</a:t>
            </a:fld>
            <a:endParaRPr lang="en-GB" dirty="0"/>
          </a:p>
        </p:txBody>
      </p:sp>
    </p:spTree>
    <p:extLst>
      <p:ext uri="{BB962C8B-B14F-4D97-AF65-F5344CB8AC3E}">
        <p14:creationId xmlns:p14="http://schemas.microsoft.com/office/powerpoint/2010/main" val="4081363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lvl="0"/>
            <a:r>
              <a:rPr lang="en-GB" sz="3200" dirty="0" smtClean="0"/>
              <a:t>Piloting for the tools (20’)</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39</a:t>
            </a:fld>
            <a:endParaRPr lang="en-GB" dirty="0"/>
          </a:p>
        </p:txBody>
      </p:sp>
    </p:spTree>
    <p:extLst>
      <p:ext uri="{BB962C8B-B14F-4D97-AF65-F5344CB8AC3E}">
        <p14:creationId xmlns:p14="http://schemas.microsoft.com/office/powerpoint/2010/main" val="286860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6" name="Trapezoid 5"/>
          <p:cNvSpPr/>
          <p:nvPr/>
        </p:nvSpPr>
        <p:spPr>
          <a:xfrm rot="16200000">
            <a:off x="3996129" y="-711146"/>
            <a:ext cx="1151742" cy="9144000"/>
          </a:xfrm>
          <a:prstGeom prst="trapezoid">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 rtlCol="0" anchor="ctr"/>
          <a:lstStyle/>
          <a:p>
            <a:pPr defTabSz="457200" fontAlgn="auto">
              <a:spcBef>
                <a:spcPts val="0"/>
              </a:spcBef>
              <a:spcAft>
                <a:spcPts val="0"/>
              </a:spcAft>
            </a:pPr>
            <a:r>
              <a:rPr lang="en-GB" sz="1800" b="0" dirty="0"/>
              <a:t>https://joinup.ec.europa.eu/asset/cpsv-ap/event/webinar-test-implementations-and-pilots-tools</a:t>
            </a: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4</a:t>
            </a:fld>
            <a:endParaRPr lang="en-GB" dirty="0"/>
          </a:p>
        </p:txBody>
      </p:sp>
    </p:spTree>
    <p:extLst>
      <p:ext uri="{BB962C8B-B14F-4D97-AF65-F5344CB8AC3E}">
        <p14:creationId xmlns:p14="http://schemas.microsoft.com/office/powerpoint/2010/main" val="2547855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smtClean="0"/>
              <a:t>Reuse the test implementations </a:t>
            </a:r>
            <a:r>
              <a:rPr lang="en-GB" dirty="0"/>
              <a:t>in a pilot </a:t>
            </a:r>
            <a:r>
              <a:rPr lang="en-GB" dirty="0" smtClean="0"/>
              <a:t>setting</a:t>
            </a:r>
            <a:endParaRPr lang="en-GB" dirty="0"/>
          </a:p>
        </p:txBody>
      </p:sp>
      <p:sp>
        <p:nvSpPr>
          <p:cNvPr id="4" name="Content Placeholder 2"/>
          <p:cNvSpPr>
            <a:spLocks noGrp="1"/>
          </p:cNvSpPr>
          <p:nvPr>
            <p:ph idx="1"/>
          </p:nvPr>
        </p:nvSpPr>
        <p:spPr>
          <a:xfrm>
            <a:off x="468313" y="2924944"/>
            <a:ext cx="8229600" cy="1656184"/>
          </a:xfrm>
        </p:spPr>
        <p:txBody>
          <a:bodyPr/>
          <a:lstStyle/>
          <a:p>
            <a:r>
              <a:rPr lang="en-GB" sz="1800" dirty="0" smtClean="0"/>
              <a:t>Reuse the test implementations in a MS or cross-border </a:t>
            </a:r>
            <a:br>
              <a:rPr lang="en-GB" sz="1800" dirty="0" smtClean="0"/>
            </a:br>
            <a:r>
              <a:rPr lang="en-GB" sz="1800" dirty="0" smtClean="0"/>
              <a:t>    context</a:t>
            </a:r>
          </a:p>
          <a:p>
            <a:pPr lvl="1"/>
            <a:r>
              <a:rPr lang="en-GB" sz="1400" dirty="0" smtClean="0"/>
              <a:t>A pilot may reuse one or more tools</a:t>
            </a:r>
          </a:p>
          <a:p>
            <a:endParaRPr lang="en-GB" sz="1800" dirty="0" smtClean="0"/>
          </a:p>
          <a:p>
            <a:r>
              <a:rPr lang="en-GB" sz="1800" dirty="0" smtClean="0"/>
              <a:t>Which test implementations could be used for the pilots?</a:t>
            </a:r>
          </a:p>
          <a:p>
            <a:endParaRPr lang="en-GB" sz="1800" dirty="0"/>
          </a:p>
          <a:p>
            <a:r>
              <a:rPr lang="en-GB" sz="1800" dirty="0" smtClean="0"/>
              <a:t>In what form could the test implementations be used</a:t>
            </a:r>
          </a:p>
          <a:p>
            <a:pPr lvl="1"/>
            <a:r>
              <a:rPr lang="en-GB" sz="1400" dirty="0" smtClean="0"/>
              <a:t>Adapt the test implementations based on the specific needs or setting of the stakeholder</a:t>
            </a:r>
          </a:p>
          <a:p>
            <a:pPr lvl="1"/>
            <a:r>
              <a:rPr lang="en-GB" sz="1400" dirty="0" smtClean="0"/>
              <a:t>Use the test </a:t>
            </a:r>
            <a:r>
              <a:rPr lang="en-GB" sz="1400" dirty="0"/>
              <a:t>implementations </a:t>
            </a:r>
            <a:r>
              <a:rPr lang="en-GB" sz="1400" dirty="0" smtClean="0"/>
              <a:t>as they are</a:t>
            </a:r>
          </a:p>
          <a:p>
            <a:pPr lvl="1"/>
            <a:endParaRPr lang="en-GB" dirty="0"/>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40</a:t>
            </a:fld>
            <a:endParaRPr lang="en-GB" dirty="0"/>
          </a:p>
        </p:txBody>
      </p:sp>
    </p:spTree>
    <p:extLst>
      <p:ext uri="{BB962C8B-B14F-4D97-AF65-F5344CB8AC3E}">
        <p14:creationId xmlns:p14="http://schemas.microsoft.com/office/powerpoint/2010/main" val="665714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170"/>
          <p:cNvGrpSpPr/>
          <p:nvPr/>
        </p:nvGrpSpPr>
        <p:grpSpPr>
          <a:xfrm>
            <a:off x="4499992" y="1988840"/>
            <a:ext cx="6261493" cy="5054156"/>
            <a:chOff x="2467445" y="2165704"/>
            <a:chExt cx="6250577" cy="4756725"/>
          </a:xfrm>
        </p:grpSpPr>
        <p:sp>
          <p:nvSpPr>
            <p:cNvPr id="174" name="Freeform 5"/>
            <p:cNvSpPr>
              <a:spLocks/>
            </p:cNvSpPr>
            <p:nvPr/>
          </p:nvSpPr>
          <p:spPr bwMode="auto">
            <a:xfrm>
              <a:off x="2467445" y="4183036"/>
              <a:ext cx="383807" cy="479198"/>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180" name="Freeform 11"/>
            <p:cNvSpPr>
              <a:spLocks/>
            </p:cNvSpPr>
            <p:nvPr/>
          </p:nvSpPr>
          <p:spPr bwMode="auto">
            <a:xfrm>
              <a:off x="8699745" y="5845213"/>
              <a:ext cx="18277" cy="22197"/>
            </a:xfrm>
            <a:custGeom>
              <a:avLst/>
              <a:gdLst/>
              <a:ahLst/>
              <a:cxnLst>
                <a:cxn ang="0">
                  <a:pos x="5" y="7"/>
                </a:cxn>
                <a:cxn ang="0">
                  <a:pos x="6" y="7"/>
                </a:cxn>
                <a:cxn ang="0">
                  <a:pos x="6" y="0"/>
                </a:cxn>
                <a:cxn ang="0">
                  <a:pos x="5" y="7"/>
                </a:cxn>
              </a:cxnLst>
              <a:rect l="0" t="0" r="r" b="b"/>
              <a:pathLst>
                <a:path w="6" h="7">
                  <a:moveTo>
                    <a:pt x="5" y="7"/>
                  </a:moveTo>
                  <a:cubicBezTo>
                    <a:pt x="6" y="7"/>
                    <a:pt x="6" y="7"/>
                    <a:pt x="6" y="7"/>
                  </a:cubicBezTo>
                  <a:cubicBezTo>
                    <a:pt x="6" y="0"/>
                    <a:pt x="6" y="0"/>
                    <a:pt x="6" y="0"/>
                  </a:cubicBezTo>
                  <a:cubicBezTo>
                    <a:pt x="2" y="3"/>
                    <a:pt x="0" y="5"/>
                    <a:pt x="5" y="7"/>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182" name="Freeform 13"/>
            <p:cNvSpPr>
              <a:spLocks/>
            </p:cNvSpPr>
            <p:nvPr/>
          </p:nvSpPr>
          <p:spPr bwMode="auto">
            <a:xfrm>
              <a:off x="8621417" y="5876550"/>
              <a:ext cx="96605" cy="87483"/>
            </a:xfrm>
            <a:custGeom>
              <a:avLst/>
              <a:gdLst/>
              <a:ahLst/>
              <a:cxnLst>
                <a:cxn ang="0">
                  <a:pos x="27" y="5"/>
                </a:cxn>
                <a:cxn ang="0">
                  <a:pos x="7" y="8"/>
                </a:cxn>
                <a:cxn ang="0">
                  <a:pos x="0" y="17"/>
                </a:cxn>
                <a:cxn ang="0">
                  <a:pos x="31" y="24"/>
                </a:cxn>
                <a:cxn ang="0">
                  <a:pos x="31" y="10"/>
                </a:cxn>
                <a:cxn ang="0">
                  <a:pos x="27" y="5"/>
                </a:cxn>
              </a:cxnLst>
              <a:rect l="0" t="0" r="r" b="b"/>
              <a:pathLst>
                <a:path w="31" h="28">
                  <a:moveTo>
                    <a:pt x="27" y="5"/>
                  </a:moveTo>
                  <a:cubicBezTo>
                    <a:pt x="21" y="3"/>
                    <a:pt x="8" y="0"/>
                    <a:pt x="7" y="8"/>
                  </a:cubicBezTo>
                  <a:cubicBezTo>
                    <a:pt x="6" y="17"/>
                    <a:pt x="0" y="5"/>
                    <a:pt x="0" y="17"/>
                  </a:cubicBezTo>
                  <a:cubicBezTo>
                    <a:pt x="0" y="28"/>
                    <a:pt x="22" y="22"/>
                    <a:pt x="31" y="24"/>
                  </a:cubicBezTo>
                  <a:cubicBezTo>
                    <a:pt x="31" y="10"/>
                    <a:pt x="31" y="10"/>
                    <a:pt x="31" y="10"/>
                  </a:cubicBezTo>
                  <a:cubicBezTo>
                    <a:pt x="31" y="9"/>
                    <a:pt x="30" y="6"/>
                    <a:pt x="27" y="5"/>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183" name="Freeform 14"/>
            <p:cNvSpPr>
              <a:spLocks/>
            </p:cNvSpPr>
            <p:nvPr/>
          </p:nvSpPr>
          <p:spPr bwMode="auto">
            <a:xfrm>
              <a:off x="8690607" y="5714642"/>
              <a:ext cx="27415" cy="44394"/>
            </a:xfrm>
            <a:custGeom>
              <a:avLst/>
              <a:gdLst/>
              <a:ahLst/>
              <a:cxnLst>
                <a:cxn ang="0">
                  <a:pos x="4" y="10"/>
                </a:cxn>
                <a:cxn ang="0">
                  <a:pos x="9" y="14"/>
                </a:cxn>
                <a:cxn ang="0">
                  <a:pos x="9" y="0"/>
                </a:cxn>
                <a:cxn ang="0">
                  <a:pos x="4" y="10"/>
                </a:cxn>
              </a:cxnLst>
              <a:rect l="0" t="0" r="r" b="b"/>
              <a:pathLst>
                <a:path w="9" h="14">
                  <a:moveTo>
                    <a:pt x="4" y="10"/>
                  </a:moveTo>
                  <a:cubicBezTo>
                    <a:pt x="6" y="11"/>
                    <a:pt x="8" y="13"/>
                    <a:pt x="9" y="14"/>
                  </a:cubicBezTo>
                  <a:cubicBezTo>
                    <a:pt x="9" y="0"/>
                    <a:pt x="9" y="0"/>
                    <a:pt x="9" y="0"/>
                  </a:cubicBezTo>
                  <a:cubicBezTo>
                    <a:pt x="4" y="4"/>
                    <a:pt x="0" y="8"/>
                    <a:pt x="4" y="10"/>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187" name="Freeform 18"/>
            <p:cNvSpPr>
              <a:spLocks/>
            </p:cNvSpPr>
            <p:nvPr/>
          </p:nvSpPr>
          <p:spPr bwMode="auto">
            <a:xfrm>
              <a:off x="6928226" y="6913289"/>
              <a:ext cx="46997" cy="9140"/>
            </a:xfrm>
            <a:custGeom>
              <a:avLst/>
              <a:gdLst/>
              <a:ahLst/>
              <a:cxnLst>
                <a:cxn ang="0">
                  <a:pos x="0" y="3"/>
                </a:cxn>
                <a:cxn ang="0">
                  <a:pos x="15" y="3"/>
                </a:cxn>
                <a:cxn ang="0">
                  <a:pos x="0" y="3"/>
                </a:cxn>
              </a:cxnLst>
              <a:rect l="0" t="0" r="r" b="b"/>
              <a:pathLst>
                <a:path w="15" h="3">
                  <a:moveTo>
                    <a:pt x="0" y="3"/>
                  </a:moveTo>
                  <a:cubicBezTo>
                    <a:pt x="15" y="3"/>
                    <a:pt x="15" y="3"/>
                    <a:pt x="15" y="3"/>
                  </a:cubicBezTo>
                  <a:cubicBezTo>
                    <a:pt x="10" y="1"/>
                    <a:pt x="4" y="0"/>
                    <a:pt x="0" y="3"/>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197" name="Freeform 29"/>
            <p:cNvSpPr>
              <a:spLocks/>
            </p:cNvSpPr>
            <p:nvPr/>
          </p:nvSpPr>
          <p:spPr bwMode="auto">
            <a:xfrm>
              <a:off x="5347305" y="4976912"/>
              <a:ext cx="276759" cy="34601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198" name="Freeform 30"/>
            <p:cNvSpPr>
              <a:spLocks/>
            </p:cNvSpPr>
            <p:nvPr/>
          </p:nvSpPr>
          <p:spPr bwMode="auto">
            <a:xfrm>
              <a:off x="4859061" y="4999109"/>
              <a:ext cx="728451" cy="535344"/>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199" name="Freeform 31"/>
            <p:cNvSpPr>
              <a:spLocks/>
            </p:cNvSpPr>
            <p:nvPr/>
          </p:nvSpPr>
          <p:spPr bwMode="auto">
            <a:xfrm>
              <a:off x="5304225" y="5671553"/>
              <a:ext cx="238900" cy="233723"/>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00" name="Freeform 32"/>
            <p:cNvSpPr>
              <a:spLocks/>
            </p:cNvSpPr>
            <p:nvPr/>
          </p:nvSpPr>
          <p:spPr bwMode="auto">
            <a:xfrm>
              <a:off x="5101878" y="3669890"/>
              <a:ext cx="378585" cy="279423"/>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blipFill>
              <a:blip r:embed="rId3"/>
              <a:stretch>
                <a:fillRect/>
              </a:stretch>
            </a:blipFill>
            <a:ln w="3175" cap="rnd" cmpd="sng">
              <a:solidFill>
                <a:schemeClr val="tx1"/>
              </a:solidFill>
              <a:prstDash val="solid"/>
              <a:round/>
              <a:headEnd/>
              <a:tailEnd/>
            </a:ln>
          </p:spPr>
          <p:txBody>
            <a:bodyPr/>
            <a:lstStyle/>
            <a:p>
              <a:endParaRPr lang="en-GB"/>
            </a:p>
          </p:txBody>
        </p:sp>
        <p:sp>
          <p:nvSpPr>
            <p:cNvPr id="201" name="Freeform 33"/>
            <p:cNvSpPr>
              <a:spLocks/>
            </p:cNvSpPr>
            <p:nvPr/>
          </p:nvSpPr>
          <p:spPr bwMode="auto">
            <a:xfrm>
              <a:off x="4904752" y="3865747"/>
              <a:ext cx="575711" cy="295092"/>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blipFill>
              <a:blip r:embed="rId4"/>
              <a:stretch>
                <a:fillRect/>
              </a:stretch>
            </a:blipFill>
            <a:ln w="3175" cap="rnd" cmpd="sng">
              <a:solidFill>
                <a:schemeClr val="tx1"/>
              </a:solidFill>
              <a:prstDash val="solid"/>
              <a:round/>
              <a:headEnd/>
              <a:tailEnd/>
            </a:ln>
          </p:spPr>
          <p:txBody>
            <a:bodyPr/>
            <a:lstStyle/>
            <a:p>
              <a:endParaRPr lang="en-GB"/>
            </a:p>
          </p:txBody>
        </p:sp>
        <p:sp>
          <p:nvSpPr>
            <p:cNvPr id="202" name="Freeform 34"/>
            <p:cNvSpPr>
              <a:spLocks/>
            </p:cNvSpPr>
            <p:nvPr/>
          </p:nvSpPr>
          <p:spPr bwMode="auto">
            <a:xfrm>
              <a:off x="4915196" y="4061605"/>
              <a:ext cx="454303" cy="32381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05" name="Freeform 37"/>
            <p:cNvSpPr>
              <a:spLocks/>
            </p:cNvSpPr>
            <p:nvPr/>
          </p:nvSpPr>
          <p:spPr bwMode="auto">
            <a:xfrm>
              <a:off x="4366900" y="4254851"/>
              <a:ext cx="815917" cy="678973"/>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06" name="Freeform 38"/>
            <p:cNvSpPr>
              <a:spLocks/>
            </p:cNvSpPr>
            <p:nvPr/>
          </p:nvSpPr>
          <p:spPr bwMode="auto">
            <a:xfrm>
              <a:off x="2923053" y="4693571"/>
              <a:ext cx="1026097" cy="971453"/>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07" name="Freeform 39"/>
            <p:cNvSpPr>
              <a:spLocks/>
            </p:cNvSpPr>
            <p:nvPr/>
          </p:nvSpPr>
          <p:spPr bwMode="auto">
            <a:xfrm>
              <a:off x="2552300" y="5671553"/>
              <a:ext cx="298952" cy="557541"/>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08" name="Freeform 40"/>
            <p:cNvSpPr>
              <a:spLocks/>
            </p:cNvSpPr>
            <p:nvPr/>
          </p:nvSpPr>
          <p:spPr bwMode="auto">
            <a:xfrm>
              <a:off x="3955677" y="5581459"/>
              <a:ext cx="84855" cy="180189"/>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09" name="Freeform 41"/>
            <p:cNvSpPr>
              <a:spLocks noEditPoints="1"/>
            </p:cNvSpPr>
            <p:nvPr/>
          </p:nvSpPr>
          <p:spPr bwMode="auto">
            <a:xfrm>
              <a:off x="3787272" y="5136209"/>
              <a:ext cx="946464" cy="1120305"/>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blipFill>
              <a:blip r:embed="rId5"/>
              <a:stretch>
                <a:fillRect/>
              </a:stretch>
            </a:blipFill>
            <a:ln w="3175" cap="rnd" cmpd="sng">
              <a:solidFill>
                <a:schemeClr val="tx1"/>
              </a:solidFill>
              <a:prstDash val="solid"/>
              <a:round/>
              <a:headEnd/>
              <a:tailEnd/>
            </a:ln>
          </p:spPr>
          <p:txBody>
            <a:bodyPr/>
            <a:lstStyle/>
            <a:p>
              <a:endParaRPr lang="en-GB"/>
            </a:p>
          </p:txBody>
        </p:sp>
        <p:sp>
          <p:nvSpPr>
            <p:cNvPr id="211" name="Freeform 43"/>
            <p:cNvSpPr>
              <a:spLocks/>
            </p:cNvSpPr>
            <p:nvPr/>
          </p:nvSpPr>
          <p:spPr bwMode="auto">
            <a:xfrm>
              <a:off x="4014423" y="4911626"/>
              <a:ext cx="607042" cy="32120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12" name="Freeform 44"/>
            <p:cNvSpPr>
              <a:spLocks/>
            </p:cNvSpPr>
            <p:nvPr/>
          </p:nvSpPr>
          <p:spPr bwMode="auto">
            <a:xfrm>
              <a:off x="4223298" y="4687043"/>
              <a:ext cx="526103" cy="29900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13" name="Freeform 45"/>
            <p:cNvSpPr>
              <a:spLocks/>
            </p:cNvSpPr>
            <p:nvPr/>
          </p:nvSpPr>
          <p:spPr bwMode="auto">
            <a:xfrm>
              <a:off x="5010495" y="5449581"/>
              <a:ext cx="485634" cy="336875"/>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17" name="Freeform 49"/>
            <p:cNvSpPr>
              <a:spLocks/>
            </p:cNvSpPr>
            <p:nvPr/>
          </p:nvSpPr>
          <p:spPr bwMode="auto">
            <a:xfrm>
              <a:off x="4544443" y="4965160"/>
              <a:ext cx="516965" cy="329041"/>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18" name="Freeform 50"/>
            <p:cNvSpPr>
              <a:spLocks/>
            </p:cNvSpPr>
            <p:nvPr/>
          </p:nvSpPr>
          <p:spPr bwMode="auto">
            <a:xfrm>
              <a:off x="4578385" y="4852869"/>
              <a:ext cx="458219" cy="223278"/>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19" name="Freeform 51"/>
            <p:cNvSpPr>
              <a:spLocks/>
            </p:cNvSpPr>
            <p:nvPr/>
          </p:nvSpPr>
          <p:spPr bwMode="auto">
            <a:xfrm>
              <a:off x="4329041" y="5163629"/>
              <a:ext cx="242817" cy="168437"/>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22" name="Freeform 54"/>
            <p:cNvSpPr>
              <a:spLocks noEditPoints="1"/>
            </p:cNvSpPr>
            <p:nvPr/>
          </p:nvSpPr>
          <p:spPr bwMode="auto">
            <a:xfrm>
              <a:off x="3912597" y="3906224"/>
              <a:ext cx="569184" cy="395632"/>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23" name="Freeform 55"/>
            <p:cNvSpPr>
              <a:spLocks noEditPoints="1"/>
            </p:cNvSpPr>
            <p:nvPr/>
          </p:nvSpPr>
          <p:spPr bwMode="auto">
            <a:xfrm>
              <a:off x="3737664" y="4252239"/>
              <a:ext cx="734978" cy="868301"/>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24" name="Freeform 56"/>
            <p:cNvSpPr>
              <a:spLocks/>
            </p:cNvSpPr>
            <p:nvPr/>
          </p:nvSpPr>
          <p:spPr bwMode="auto">
            <a:xfrm>
              <a:off x="3560121" y="4416759"/>
              <a:ext cx="296341" cy="317289"/>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blipFill>
              <a:blip r:embed="rId6"/>
              <a:stretch>
                <a:fillRect/>
              </a:stretch>
            </a:blipFill>
            <a:ln w="3175" cap="rnd" cmpd="sng">
              <a:solidFill>
                <a:schemeClr val="tx1"/>
              </a:solidFill>
              <a:prstDash val="solid"/>
              <a:round/>
              <a:headEnd/>
              <a:tailEnd/>
            </a:ln>
          </p:spPr>
          <p:txBody>
            <a:bodyPr/>
            <a:lstStyle/>
            <a:p>
              <a:endParaRPr lang="en-GB"/>
            </a:p>
          </p:txBody>
        </p:sp>
        <p:sp>
          <p:nvSpPr>
            <p:cNvPr id="225" name="Freeform 57"/>
            <p:cNvSpPr>
              <a:spLocks/>
            </p:cNvSpPr>
            <p:nvPr/>
          </p:nvSpPr>
          <p:spPr bwMode="auto">
            <a:xfrm>
              <a:off x="3494848" y="4634814"/>
              <a:ext cx="321145" cy="249392"/>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blipFill>
              <a:blip r:embed="rId7"/>
              <a:stretch>
                <a:fillRect/>
              </a:stretch>
            </a:blipFill>
            <a:ln w="3175" cap="rnd" cmpd="sng">
              <a:solidFill>
                <a:schemeClr val="tx1"/>
              </a:solidFill>
              <a:prstDash val="solid"/>
              <a:round/>
              <a:headEnd/>
              <a:tailEnd/>
            </a:ln>
          </p:spPr>
          <p:txBody>
            <a:bodyPr/>
            <a:lstStyle/>
            <a:p>
              <a:endParaRPr lang="en-GB"/>
            </a:p>
          </p:txBody>
        </p:sp>
        <p:sp>
          <p:nvSpPr>
            <p:cNvPr id="226" name="Freeform 58"/>
            <p:cNvSpPr>
              <a:spLocks/>
            </p:cNvSpPr>
            <p:nvPr/>
          </p:nvSpPr>
          <p:spPr bwMode="auto">
            <a:xfrm>
              <a:off x="3725915" y="4796723"/>
              <a:ext cx="86161" cy="83566"/>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27" name="Freeform 59"/>
            <p:cNvSpPr>
              <a:spLocks/>
            </p:cNvSpPr>
            <p:nvPr/>
          </p:nvSpPr>
          <p:spPr bwMode="auto">
            <a:xfrm>
              <a:off x="4973942" y="3800461"/>
              <a:ext cx="127936" cy="92706"/>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28" name="Freeform 60"/>
            <p:cNvSpPr>
              <a:spLocks/>
            </p:cNvSpPr>
            <p:nvPr/>
          </p:nvSpPr>
          <p:spPr bwMode="auto">
            <a:xfrm>
              <a:off x="4989607" y="3740398"/>
              <a:ext cx="90077" cy="60063"/>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29" name="Freeform 61"/>
            <p:cNvSpPr>
              <a:spLocks/>
            </p:cNvSpPr>
            <p:nvPr/>
          </p:nvSpPr>
          <p:spPr bwMode="auto">
            <a:xfrm>
              <a:off x="5073157" y="3791321"/>
              <a:ext cx="28720" cy="33949"/>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30" name="Freeform 62"/>
            <p:cNvSpPr>
              <a:spLocks/>
            </p:cNvSpPr>
            <p:nvPr/>
          </p:nvSpPr>
          <p:spPr bwMode="auto">
            <a:xfrm>
              <a:off x="5077074" y="3753455"/>
              <a:ext cx="24804" cy="13057"/>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31" name="Freeform 63"/>
            <p:cNvSpPr>
              <a:spLocks noEditPoints="1"/>
            </p:cNvSpPr>
            <p:nvPr/>
          </p:nvSpPr>
          <p:spPr bwMode="auto">
            <a:xfrm>
              <a:off x="4151498" y="2462102"/>
              <a:ext cx="1009126" cy="1758800"/>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37" name="Freeform 69"/>
            <p:cNvSpPr>
              <a:spLocks noEditPoints="1"/>
            </p:cNvSpPr>
            <p:nvPr/>
          </p:nvSpPr>
          <p:spPr bwMode="auto">
            <a:xfrm>
              <a:off x="4802926" y="2314556"/>
              <a:ext cx="936020" cy="1355334"/>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blipFill dpi="0" rotWithShape="1">
              <a:blip r:embed="rId8"/>
              <a:srcRect/>
              <a:stretch>
                <a:fillRect/>
              </a:stretch>
            </a:blipFill>
            <a:ln w="3175" cap="rnd" cmpd="sng">
              <a:solidFill>
                <a:schemeClr val="tx1"/>
              </a:solidFill>
              <a:prstDash val="solid"/>
              <a:round/>
              <a:headEnd/>
              <a:tailEnd/>
            </a:ln>
          </p:spPr>
          <p:txBody>
            <a:bodyPr/>
            <a:lstStyle/>
            <a:p>
              <a:endParaRPr lang="en-GB"/>
            </a:p>
          </p:txBody>
        </p:sp>
        <p:sp>
          <p:nvSpPr>
            <p:cNvPr id="238" name="Freeform 70"/>
            <p:cNvSpPr>
              <a:spLocks noEditPoints="1"/>
            </p:cNvSpPr>
            <p:nvPr/>
          </p:nvSpPr>
          <p:spPr bwMode="auto">
            <a:xfrm>
              <a:off x="3654115" y="2165704"/>
              <a:ext cx="2044361" cy="1722240"/>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39" name="Freeform 71"/>
            <p:cNvSpPr>
              <a:spLocks noEditPoints="1"/>
            </p:cNvSpPr>
            <p:nvPr/>
          </p:nvSpPr>
          <p:spPr bwMode="auto">
            <a:xfrm>
              <a:off x="2644989" y="3528872"/>
              <a:ext cx="797640" cy="1295271"/>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40" name="Freeform 80"/>
            <p:cNvSpPr>
              <a:spLocks noEditPoints="1"/>
            </p:cNvSpPr>
            <p:nvPr/>
          </p:nvSpPr>
          <p:spPr bwMode="auto">
            <a:xfrm>
              <a:off x="2577104" y="5493976"/>
              <a:ext cx="1054817" cy="834353"/>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blipFill>
              <a:blip r:embed="rId9"/>
              <a:stretch>
                <a:fillRect/>
              </a:stretch>
            </a:blipFill>
            <a:ln w="3175" cap="rnd" cmpd="sng">
              <a:solidFill>
                <a:schemeClr val="tx1"/>
              </a:solidFill>
              <a:prstDash val="solid"/>
              <a:round/>
              <a:headEnd/>
              <a:tailEnd/>
            </a:ln>
          </p:spPr>
          <p:txBody>
            <a:bodyPr/>
            <a:lstStyle/>
            <a:p>
              <a:endParaRPr lang="en-GB"/>
            </a:p>
          </p:txBody>
        </p:sp>
        <p:sp>
          <p:nvSpPr>
            <p:cNvPr id="244" name="Freeform 84"/>
            <p:cNvSpPr>
              <a:spLocks noEditPoints="1"/>
            </p:cNvSpPr>
            <p:nvPr/>
          </p:nvSpPr>
          <p:spPr bwMode="auto">
            <a:xfrm>
              <a:off x="4808147" y="5705502"/>
              <a:ext cx="667094" cy="735118"/>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blipFill>
              <a:blip r:embed="rId10"/>
              <a:stretch>
                <a:fillRect/>
              </a:stretch>
            </a:blipFill>
            <a:ln w="3175" cap="rnd" cmpd="sng">
              <a:solidFill>
                <a:schemeClr val="tx1"/>
              </a:solidFill>
              <a:prstDash val="solid"/>
              <a:round/>
              <a:headEnd/>
              <a:tailEnd/>
            </a:ln>
          </p:spPr>
          <p:txBody>
            <a:bodyPr/>
            <a:lstStyle/>
            <a:p>
              <a:endParaRPr lang="en-GB"/>
            </a:p>
          </p:txBody>
        </p:sp>
        <p:sp>
          <p:nvSpPr>
            <p:cNvPr id="245" name="Freeform 85"/>
            <p:cNvSpPr>
              <a:spLocks/>
            </p:cNvSpPr>
            <p:nvPr/>
          </p:nvSpPr>
          <p:spPr bwMode="auto">
            <a:xfrm>
              <a:off x="4338179" y="5197578"/>
              <a:ext cx="460830" cy="460918"/>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solidFill>
              <a:schemeClr val="tx2"/>
            </a:solidFill>
            <a:ln w="3175" cap="rnd" cmpd="sng">
              <a:solidFill>
                <a:schemeClr val="bg1"/>
              </a:solidFill>
              <a:prstDash val="solid"/>
              <a:round/>
              <a:headEnd/>
              <a:tailEnd/>
            </a:ln>
          </p:spPr>
          <p:txBody>
            <a:bodyPr/>
            <a:lstStyle/>
            <a:p>
              <a:endParaRPr lang="en-GB"/>
            </a:p>
          </p:txBody>
        </p:sp>
        <p:sp>
          <p:nvSpPr>
            <p:cNvPr id="246" name="Freeform 86"/>
            <p:cNvSpPr>
              <a:spLocks/>
            </p:cNvSpPr>
            <p:nvPr/>
          </p:nvSpPr>
          <p:spPr bwMode="auto">
            <a:xfrm>
              <a:off x="4556192" y="5561873"/>
              <a:ext cx="65273" cy="15669"/>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47" name="Freeform 87"/>
            <p:cNvSpPr>
              <a:spLocks/>
            </p:cNvSpPr>
            <p:nvPr/>
          </p:nvSpPr>
          <p:spPr bwMode="auto">
            <a:xfrm>
              <a:off x="4556192" y="5540981"/>
              <a:ext cx="49608" cy="18280"/>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48" name="Freeform 88"/>
            <p:cNvSpPr>
              <a:spLocks/>
            </p:cNvSpPr>
            <p:nvPr/>
          </p:nvSpPr>
          <p:spPr bwMode="auto">
            <a:xfrm>
              <a:off x="4565331" y="5584070"/>
              <a:ext cx="53524" cy="18280"/>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49" name="Freeform 89"/>
            <p:cNvSpPr>
              <a:spLocks/>
            </p:cNvSpPr>
            <p:nvPr/>
          </p:nvSpPr>
          <p:spPr bwMode="auto">
            <a:xfrm>
              <a:off x="4407369" y="5347735"/>
              <a:ext cx="31331" cy="27420"/>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50" name="Freeform 90"/>
            <p:cNvSpPr>
              <a:spLocks/>
            </p:cNvSpPr>
            <p:nvPr/>
          </p:nvSpPr>
          <p:spPr bwMode="auto">
            <a:xfrm>
              <a:off x="4394314" y="5343818"/>
              <a:ext cx="24804" cy="71814"/>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51" name="Freeform 91"/>
            <p:cNvSpPr>
              <a:spLocks/>
            </p:cNvSpPr>
            <p:nvPr/>
          </p:nvSpPr>
          <p:spPr bwMode="auto">
            <a:xfrm>
              <a:off x="4425646" y="5397353"/>
              <a:ext cx="44386" cy="52229"/>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solidFill>
              <a:srgbClr val="C0BAA7"/>
            </a:solidFill>
            <a:ln w="3175" cap="rnd" cmpd="sng">
              <a:solidFill>
                <a:schemeClr val="bg1"/>
              </a:solidFill>
              <a:prstDash val="solid"/>
              <a:round/>
              <a:headEnd/>
              <a:tailEnd/>
            </a:ln>
          </p:spPr>
          <p:txBody>
            <a:bodyPr/>
            <a:lstStyle/>
            <a:p>
              <a:endParaRPr lang="en-GB"/>
            </a:p>
          </p:txBody>
        </p:sp>
        <p:sp>
          <p:nvSpPr>
            <p:cNvPr id="252" name="Freeform 92"/>
            <p:cNvSpPr>
              <a:spLocks/>
            </p:cNvSpPr>
            <p:nvPr/>
          </p:nvSpPr>
          <p:spPr bwMode="auto">
            <a:xfrm>
              <a:off x="3413909" y="5618019"/>
              <a:ext cx="22193" cy="2480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solidFill>
              <a:srgbClr val="C0BAA7"/>
            </a:solidFill>
            <a:ln w="3175" cap="rnd" cmpd="sng">
              <a:solidFill>
                <a:schemeClr val="bg1"/>
              </a:solidFill>
              <a:prstDash val="solid"/>
              <a:round/>
              <a:headEnd/>
              <a:tailEnd/>
            </a:ln>
          </p:spPr>
          <p:txBody>
            <a:bodyPr/>
            <a:lstStyle/>
            <a:p>
              <a:endParaRPr lang="en-GB"/>
            </a:p>
          </p:txBody>
        </p:sp>
      </p:grpSp>
      <p:sp>
        <p:nvSpPr>
          <p:cNvPr id="2" name="Title 1"/>
          <p:cNvSpPr>
            <a:spLocks noGrp="1"/>
          </p:cNvSpPr>
          <p:nvPr>
            <p:ph type="title"/>
          </p:nvPr>
        </p:nvSpPr>
        <p:spPr/>
        <p:txBody>
          <a:bodyPr/>
          <a:lstStyle/>
          <a:p>
            <a:r>
              <a:rPr lang="en-GB" sz="3200" dirty="0"/>
              <a:t>Who has shown interest</a:t>
            </a:r>
            <a:r>
              <a:rPr lang="en-GB" sz="3200" dirty="0" smtClean="0"/>
              <a:t>:</a:t>
            </a:r>
            <a:endParaRPr lang="en-GB" dirty="0"/>
          </a:p>
        </p:txBody>
      </p:sp>
      <p:graphicFrame>
        <p:nvGraphicFramePr>
          <p:cNvPr id="255" name="Diagram 3"/>
          <p:cNvGraphicFramePr/>
          <p:nvPr>
            <p:extLst>
              <p:ext uri="{D42A27DB-BD31-4B8C-83A1-F6EECF244321}">
                <p14:modId xmlns:p14="http://schemas.microsoft.com/office/powerpoint/2010/main" val="3636494083"/>
              </p:ext>
            </p:extLst>
          </p:nvPr>
        </p:nvGraphicFramePr>
        <p:xfrm>
          <a:off x="-304280" y="1727666"/>
          <a:ext cx="5309061" cy="460777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TextBox 2"/>
          <p:cNvSpPr txBox="1"/>
          <p:nvPr/>
        </p:nvSpPr>
        <p:spPr>
          <a:xfrm>
            <a:off x="3588141" y="2494463"/>
            <a:ext cx="1891419" cy="646331"/>
          </a:xfrm>
          <a:prstGeom prst="rect">
            <a:avLst/>
          </a:prstGeom>
          <a:noFill/>
          <a:ln>
            <a:solidFill>
              <a:srgbClr val="009EE3"/>
            </a:solidFill>
          </a:ln>
        </p:spPr>
        <p:txBody>
          <a:bodyPr wrap="square" rtlCol="0">
            <a:spAutoFit/>
          </a:bodyPr>
          <a:lstStyle/>
          <a:p>
            <a:pPr algn="ctr"/>
            <a:r>
              <a:rPr lang="en-GB" sz="1800" b="0" dirty="0" smtClean="0">
                <a:solidFill>
                  <a:srgbClr val="0F5494"/>
                </a:solidFill>
              </a:rPr>
              <a:t>Anyone else</a:t>
            </a:r>
          </a:p>
          <a:p>
            <a:pPr algn="ctr"/>
            <a:r>
              <a:rPr lang="en-GB" sz="1800" b="0" dirty="0" smtClean="0">
                <a:solidFill>
                  <a:srgbClr val="0F5494"/>
                </a:solidFill>
              </a:rPr>
              <a:t>Interested?</a:t>
            </a:r>
            <a:endParaRPr lang="en-GB" sz="1800" b="0" dirty="0">
              <a:solidFill>
                <a:srgbClr val="0F5494"/>
              </a:solidFill>
            </a:endParaRPr>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41</a:t>
            </a:fld>
            <a:endParaRPr lang="en-GB" dirty="0"/>
          </a:p>
        </p:txBody>
      </p:sp>
    </p:spTree>
    <p:extLst>
      <p:ext uri="{BB962C8B-B14F-4D97-AF65-F5344CB8AC3E}">
        <p14:creationId xmlns:p14="http://schemas.microsoft.com/office/powerpoint/2010/main" val="1264027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3126" y="5606208"/>
            <a:ext cx="8097346" cy="947446"/>
          </a:xfrm>
          <a:prstGeom prst="rect">
            <a:avLst/>
          </a:prstGeom>
          <a:solidFill>
            <a:schemeClr val="bg1"/>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Rectangle 12"/>
          <p:cNvSpPr/>
          <p:nvPr/>
        </p:nvSpPr>
        <p:spPr>
          <a:xfrm>
            <a:off x="723126" y="4657415"/>
            <a:ext cx="8097346" cy="947446"/>
          </a:xfrm>
          <a:prstGeom prst="rect">
            <a:avLst/>
          </a:prstGeom>
          <a:solidFill>
            <a:schemeClr val="bg1"/>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2" name="Rectangle 11"/>
          <p:cNvSpPr/>
          <p:nvPr/>
        </p:nvSpPr>
        <p:spPr>
          <a:xfrm>
            <a:off x="723126" y="3409262"/>
            <a:ext cx="8097346" cy="1236259"/>
          </a:xfrm>
          <a:prstGeom prst="rect">
            <a:avLst/>
          </a:prstGeom>
          <a:solidFill>
            <a:schemeClr val="bg1"/>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Rectangle 10"/>
          <p:cNvSpPr/>
          <p:nvPr/>
        </p:nvSpPr>
        <p:spPr>
          <a:xfrm>
            <a:off x="723126" y="2492896"/>
            <a:ext cx="8097346" cy="916367"/>
          </a:xfrm>
          <a:prstGeom prst="rect">
            <a:avLst/>
          </a:prstGeom>
          <a:solidFill>
            <a:schemeClr val="bg1"/>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9" name="Content Placeholder 2"/>
          <p:cNvSpPr txBox="1">
            <a:spLocks/>
          </p:cNvSpPr>
          <p:nvPr/>
        </p:nvSpPr>
        <p:spPr bwMode="auto">
          <a:xfrm>
            <a:off x="609600" y="2789312"/>
            <a:ext cx="8210872" cy="338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lvl="1" indent="0">
              <a:buFont typeface="Courier New"/>
              <a:buNone/>
            </a:pPr>
            <a:r>
              <a:rPr lang="en-GB" sz="1400" kern="0" dirty="0" smtClean="0"/>
              <a:t>Describing public service descriptions </a:t>
            </a:r>
          </a:p>
          <a:p>
            <a:pPr marL="457200" lvl="1" indent="0">
              <a:buFont typeface="Courier New"/>
              <a:buNone/>
            </a:pPr>
            <a:r>
              <a:rPr lang="en-GB" sz="1400" kern="0" dirty="0"/>
              <a:t>a</a:t>
            </a:r>
            <a:r>
              <a:rPr lang="en-GB" sz="1400" kern="0" dirty="0" smtClean="0"/>
              <a:t>nd storing them in a database.</a:t>
            </a:r>
          </a:p>
          <a:p>
            <a:pPr marL="457200" lvl="1" indent="0">
              <a:buFont typeface="Courier New"/>
              <a:buNone/>
            </a:pPr>
            <a:r>
              <a:rPr lang="en-GB" sz="1400" kern="0" dirty="0" smtClean="0"/>
              <a:t/>
            </a:r>
            <a:br>
              <a:rPr lang="en-GB" sz="1400" kern="0" dirty="0" smtClean="0"/>
            </a:br>
            <a:endParaRPr lang="en-GB" sz="1400" kern="0" dirty="0" smtClean="0"/>
          </a:p>
          <a:p>
            <a:pPr marL="457200" lvl="1" indent="0">
              <a:buFont typeface="Courier New"/>
              <a:buNone/>
            </a:pPr>
            <a:r>
              <a:rPr lang="en-GB" sz="1400" kern="0" dirty="0" smtClean="0"/>
              <a:t>                                  Harvesting CPSV-AP descriptions from multiple </a:t>
            </a:r>
            <a:br>
              <a:rPr lang="en-GB" sz="1400" kern="0" dirty="0" smtClean="0"/>
            </a:br>
            <a:r>
              <a:rPr lang="en-GB" sz="1400" kern="0" dirty="0" smtClean="0"/>
              <a:t>                                  databases into one database.</a:t>
            </a:r>
          </a:p>
          <a:p>
            <a:pPr marL="457200" lvl="1" indent="0">
              <a:buFont typeface="Courier New"/>
              <a:buNone/>
            </a:pPr>
            <a:endParaRPr lang="en-GB" sz="1400" kern="0" dirty="0" smtClean="0"/>
          </a:p>
          <a:p>
            <a:pPr marL="457200" lvl="1" indent="0">
              <a:buFont typeface="Courier New"/>
              <a:buNone/>
            </a:pPr>
            <a:endParaRPr lang="en-GB" sz="1400" kern="0" dirty="0" smtClean="0"/>
          </a:p>
          <a:p>
            <a:pPr marL="457200" lvl="1" indent="0">
              <a:buNone/>
            </a:pPr>
            <a:r>
              <a:rPr lang="en-GB" sz="1400" kern="0" dirty="0"/>
              <a:t>Mapping your data model to CPSV-AP  </a:t>
            </a:r>
            <a:br>
              <a:rPr lang="en-GB" sz="1400" kern="0" dirty="0"/>
            </a:br>
            <a:r>
              <a:rPr lang="en-GB" sz="1400" kern="0" dirty="0" smtClean="0"/>
              <a:t>with </a:t>
            </a:r>
            <a:r>
              <a:rPr lang="en-GB" sz="1400" kern="0" dirty="0"/>
              <a:t>the mapping </a:t>
            </a:r>
            <a:r>
              <a:rPr lang="en-GB" sz="1400" kern="0" dirty="0" smtClean="0"/>
              <a:t>tool.</a:t>
            </a:r>
            <a:endParaRPr lang="en-GB" sz="1400" kern="0" dirty="0"/>
          </a:p>
          <a:p>
            <a:pPr marL="457200" lvl="1" indent="0">
              <a:buFont typeface="Courier New"/>
              <a:buNone/>
            </a:pPr>
            <a:endParaRPr lang="en-GB" sz="1200" kern="0" dirty="0" smtClean="0"/>
          </a:p>
          <a:p>
            <a:pPr marL="457200" lvl="1" indent="0">
              <a:buFont typeface="Courier New"/>
              <a:buNone/>
            </a:pPr>
            <a:endParaRPr lang="en-GB" sz="1200" kern="0" dirty="0" smtClean="0"/>
          </a:p>
          <a:p>
            <a:pPr marL="457200" lvl="1" indent="0">
              <a:buFont typeface="Courier New"/>
              <a:buNone/>
            </a:pPr>
            <a:r>
              <a:rPr lang="en-GB" sz="1400" kern="0" dirty="0" smtClean="0"/>
              <a:t>                                            Validating CPSV-AP Descriptions or tailoring </a:t>
            </a:r>
            <a:br>
              <a:rPr lang="en-GB" sz="1400" kern="0" dirty="0" smtClean="0"/>
            </a:br>
            <a:r>
              <a:rPr lang="en-GB" sz="1400" kern="0" dirty="0" smtClean="0"/>
              <a:t>                                            the validator for using it in a national context</a:t>
            </a:r>
            <a:br>
              <a:rPr lang="en-GB" sz="1400" kern="0" dirty="0" smtClean="0"/>
            </a:br>
            <a:r>
              <a:rPr lang="en-GB" sz="1400" kern="0" dirty="0" smtClean="0"/>
              <a:t>                                            and checking compatibility with the national</a:t>
            </a:r>
            <a:br>
              <a:rPr lang="en-GB" sz="1400" kern="0" dirty="0" smtClean="0"/>
            </a:br>
            <a:r>
              <a:rPr lang="en-GB" sz="1400" kern="0" dirty="0" smtClean="0"/>
              <a:t>                                            model.</a:t>
            </a:r>
          </a:p>
          <a:p>
            <a:pPr lvl="1"/>
            <a:endParaRPr lang="en-GB" kern="0" dirty="0" smtClean="0"/>
          </a:p>
          <a:p>
            <a:endParaRPr lang="en-GB" b="0" kern="0" dirty="0"/>
          </a:p>
        </p:txBody>
      </p:sp>
      <p:sp>
        <p:nvSpPr>
          <p:cNvPr id="2" name="Title 1"/>
          <p:cNvSpPr>
            <a:spLocks noGrp="1"/>
          </p:cNvSpPr>
          <p:nvPr>
            <p:ph type="title"/>
          </p:nvPr>
        </p:nvSpPr>
        <p:spPr/>
        <p:txBody>
          <a:bodyPr/>
          <a:lstStyle/>
          <a:p>
            <a:r>
              <a:rPr lang="en-GB" sz="2400" dirty="0"/>
              <a:t>Reuse the test implementations in a </a:t>
            </a:r>
            <a:r>
              <a:rPr lang="en-GB" sz="2400" dirty="0" smtClean="0"/>
              <a:t>pilot setting</a:t>
            </a:r>
            <a:endParaRPr lang="en-GB" sz="2400" dirty="0"/>
          </a:p>
        </p:txBody>
      </p:sp>
      <p:sp>
        <p:nvSpPr>
          <p:cNvPr id="16" name="Rectangle 15"/>
          <p:cNvSpPr/>
          <p:nvPr/>
        </p:nvSpPr>
        <p:spPr>
          <a:xfrm>
            <a:off x="8253469" y="6217113"/>
            <a:ext cx="546863" cy="274085"/>
          </a:xfrm>
          <a:prstGeom prst="rect">
            <a:avLst/>
          </a:prstGeom>
          <a:blipFill rotWithShape="0">
            <a:blip r:embed="rId2"/>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8246671" y="3437246"/>
            <a:ext cx="546863" cy="274085"/>
          </a:xfrm>
          <a:prstGeom prst="rect">
            <a:avLst/>
          </a:prstGeom>
          <a:blipFill rotWithShape="0">
            <a:blip r:embed="rId3"/>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8246669" y="4686187"/>
            <a:ext cx="546863" cy="274085"/>
          </a:xfrm>
          <a:prstGeom prst="rect">
            <a:avLst/>
          </a:prstGeom>
          <a:blipFill rotWithShape="0">
            <a:blip r:embed="rId4"/>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8247755" y="5627192"/>
            <a:ext cx="546863" cy="274085"/>
          </a:xfrm>
          <a:prstGeom prst="rect">
            <a:avLst/>
          </a:prstGeom>
          <a:blipFill rotWithShape="0">
            <a:blip r:embed="rId4"/>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8246669" y="4040616"/>
            <a:ext cx="546863" cy="274085"/>
          </a:xfrm>
          <a:prstGeom prst="rect">
            <a:avLst/>
          </a:prstGeom>
          <a:blipFill rotWithShape="0">
            <a:blip r:embed="rId5"/>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 name="Picture 2"/>
          <p:cNvPicPr>
            <a:picLocks noChangeAspect="1"/>
          </p:cNvPicPr>
          <p:nvPr/>
        </p:nvPicPr>
        <p:blipFill>
          <a:blip r:embed="rId6"/>
          <a:stretch>
            <a:fillRect/>
          </a:stretch>
        </p:blipFill>
        <p:spPr>
          <a:xfrm>
            <a:off x="4715036" y="2499604"/>
            <a:ext cx="2656505" cy="902950"/>
          </a:xfrm>
          <a:prstGeom prst="rect">
            <a:avLst/>
          </a:prstGeom>
        </p:spPr>
      </p:pic>
      <p:pic>
        <p:nvPicPr>
          <p:cNvPr id="4" name="Picture 3"/>
          <p:cNvPicPr>
            <a:picLocks noChangeAspect="1"/>
          </p:cNvPicPr>
          <p:nvPr/>
        </p:nvPicPr>
        <p:blipFill>
          <a:blip r:embed="rId7"/>
          <a:stretch>
            <a:fillRect/>
          </a:stretch>
        </p:blipFill>
        <p:spPr>
          <a:xfrm>
            <a:off x="971600" y="3669462"/>
            <a:ext cx="2032468" cy="937717"/>
          </a:xfrm>
          <a:prstGeom prst="rect">
            <a:avLst/>
          </a:prstGeom>
        </p:spPr>
      </p:pic>
      <p:pic>
        <p:nvPicPr>
          <p:cNvPr id="5" name="Picture 4"/>
          <p:cNvPicPr>
            <a:picLocks noChangeAspect="1"/>
          </p:cNvPicPr>
          <p:nvPr/>
        </p:nvPicPr>
        <p:blipFill>
          <a:blip r:embed="rId8"/>
          <a:stretch>
            <a:fillRect/>
          </a:stretch>
        </p:blipFill>
        <p:spPr>
          <a:xfrm>
            <a:off x="827584" y="5691059"/>
            <a:ext cx="2911262" cy="779145"/>
          </a:xfrm>
          <a:prstGeom prst="rect">
            <a:avLst/>
          </a:prstGeom>
        </p:spPr>
      </p:pic>
      <p:sp>
        <p:nvSpPr>
          <p:cNvPr id="27" name="Rectangle 26"/>
          <p:cNvSpPr/>
          <p:nvPr/>
        </p:nvSpPr>
        <p:spPr>
          <a:xfrm>
            <a:off x="8249225" y="4982603"/>
            <a:ext cx="546863" cy="274085"/>
          </a:xfrm>
          <a:prstGeom prst="rect">
            <a:avLst/>
          </a:prstGeom>
          <a:blipFill rotWithShape="0">
            <a:blip r:embed="rId3"/>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0" name="Picture 29"/>
          <p:cNvPicPr>
            <a:picLocks noChangeAspect="1"/>
          </p:cNvPicPr>
          <p:nvPr/>
        </p:nvPicPr>
        <p:blipFill>
          <a:blip r:embed="rId9"/>
          <a:stretch>
            <a:fillRect/>
          </a:stretch>
        </p:blipFill>
        <p:spPr>
          <a:xfrm>
            <a:off x="5076056" y="4714740"/>
            <a:ext cx="2481866" cy="849822"/>
          </a:xfrm>
          <a:prstGeom prst="rect">
            <a:avLst/>
          </a:prstGeom>
        </p:spPr>
      </p:pic>
      <p:sp>
        <p:nvSpPr>
          <p:cNvPr id="31" name="Rectangle 30"/>
          <p:cNvSpPr/>
          <p:nvPr/>
        </p:nvSpPr>
        <p:spPr>
          <a:xfrm>
            <a:off x="8246671" y="2515227"/>
            <a:ext cx="546863" cy="274085"/>
          </a:xfrm>
          <a:prstGeom prst="rect">
            <a:avLst/>
          </a:prstGeom>
          <a:blipFill rotWithShape="0">
            <a:blip r:embed="rId2"/>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8246670" y="3738548"/>
            <a:ext cx="546863" cy="274085"/>
          </a:xfrm>
          <a:prstGeom prst="rect">
            <a:avLst/>
          </a:prstGeom>
          <a:blipFill rotWithShape="0">
            <a:blip r:embed="rId4"/>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8250746" y="5922933"/>
            <a:ext cx="546863" cy="274085"/>
          </a:xfrm>
          <a:prstGeom prst="rect">
            <a:avLst/>
          </a:prstGeom>
          <a:blipFill rotWithShape="0">
            <a:blip r:embed="rId5"/>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8248735" y="2820249"/>
            <a:ext cx="546863" cy="274085"/>
          </a:xfrm>
          <a:prstGeom prst="rect">
            <a:avLst/>
          </a:prstGeom>
          <a:blipFill rotWithShape="0">
            <a:blip r:embed="rId10"/>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8253470" y="5283973"/>
            <a:ext cx="546863" cy="274085"/>
          </a:xfrm>
          <a:prstGeom prst="rect">
            <a:avLst/>
          </a:prstGeom>
          <a:blipFill rotWithShape="0">
            <a:blip r:embed="rId11"/>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8246669" y="4342684"/>
            <a:ext cx="546863" cy="274085"/>
          </a:xfrm>
          <a:prstGeom prst="rect">
            <a:avLst/>
          </a:prstGeom>
          <a:blipFill rotWithShape="0">
            <a:blip r:embed="rId11"/>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8" name="Rectangle 5"/>
          <p:cNvSpPr/>
          <p:nvPr/>
        </p:nvSpPr>
        <p:spPr>
          <a:xfrm>
            <a:off x="8246668" y="3121942"/>
            <a:ext cx="546863" cy="274085"/>
          </a:xfrm>
          <a:prstGeom prst="rect">
            <a:avLst/>
          </a:prstGeom>
          <a:blipFill rotWithShape="0">
            <a:blip r:embed="rId12"/>
            <a:stretch>
              <a:fillRect/>
            </a:stretch>
          </a:blipFill>
          <a:ln w="0"/>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Slide Number Placeholder 5"/>
          <p:cNvSpPr>
            <a:spLocks noGrp="1"/>
          </p:cNvSpPr>
          <p:nvPr>
            <p:ph type="sldNum" sz="quarter" idx="12"/>
          </p:nvPr>
        </p:nvSpPr>
        <p:spPr/>
        <p:txBody>
          <a:bodyPr/>
          <a:lstStyle/>
          <a:p>
            <a:pPr algn="r">
              <a:defRPr/>
            </a:pPr>
            <a:fld id="{396CDD1B-50E0-44E8-82B7-F85F69F6D40C}" type="slidenum">
              <a:rPr lang="en-GB" smtClean="0"/>
              <a:pPr algn="r">
                <a:defRPr/>
              </a:pPr>
              <a:t>42</a:t>
            </a:fld>
            <a:endParaRPr lang="en-GB" dirty="0"/>
          </a:p>
        </p:txBody>
      </p:sp>
    </p:spTree>
    <p:extLst>
      <p:ext uri="{BB962C8B-B14F-4D97-AF65-F5344CB8AC3E}">
        <p14:creationId xmlns:p14="http://schemas.microsoft.com/office/powerpoint/2010/main" val="1400567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Piloting of </a:t>
            </a:r>
            <a:r>
              <a:rPr lang="en-GB"/>
              <a:t>the tools</a:t>
            </a:r>
            <a:r>
              <a:rPr lang="en-GB" dirty="0"/>
              <a:t>–</a:t>
            </a:r>
            <a:r>
              <a:rPr lang="en-GB"/>
              <a:t> what’s next?</a:t>
            </a:r>
            <a:endParaRPr lang="en-GB" dirty="0"/>
          </a:p>
        </p:txBody>
      </p:sp>
      <p:sp>
        <p:nvSpPr>
          <p:cNvPr id="3" name="Content Placeholder 2"/>
          <p:cNvSpPr>
            <a:spLocks noGrp="1"/>
          </p:cNvSpPr>
          <p:nvPr>
            <p:ph idx="1"/>
          </p:nvPr>
        </p:nvSpPr>
        <p:spPr>
          <a:xfrm>
            <a:off x="468313" y="2636912"/>
            <a:ext cx="8229600" cy="3384476"/>
          </a:xfrm>
        </p:spPr>
        <p:txBody>
          <a:bodyPr/>
          <a:lstStyle/>
          <a:p>
            <a:r>
              <a:rPr lang="en-GB" dirty="0" smtClean="0"/>
              <a:t>Confirm </a:t>
            </a:r>
            <a:r>
              <a:rPr lang="en-GB" dirty="0"/>
              <a:t>engagement and interest for the pilots</a:t>
            </a:r>
          </a:p>
          <a:p>
            <a:pPr marL="342900"/>
            <a:r>
              <a:rPr lang="en-GB" dirty="0" smtClean="0"/>
              <a:t>How </a:t>
            </a:r>
            <a:r>
              <a:rPr lang="en-GB" dirty="0"/>
              <a:t>to continue? What are the next steps we are going to take?</a:t>
            </a:r>
          </a:p>
          <a:p>
            <a:pPr lvl="1"/>
            <a:r>
              <a:rPr lang="en-GB" dirty="0"/>
              <a:t>Defining the pilot use cases</a:t>
            </a:r>
          </a:p>
          <a:p>
            <a:pPr lvl="1"/>
            <a:r>
              <a:rPr lang="en-GB" dirty="0"/>
              <a:t>Planning more focussed calls for the particular pilots</a:t>
            </a:r>
          </a:p>
          <a:p>
            <a:pPr lvl="1"/>
            <a:r>
              <a:rPr lang="en-GB" dirty="0"/>
              <a:t>Discuss configuration and implementations of the pilots</a:t>
            </a:r>
          </a:p>
          <a:p>
            <a:r>
              <a:rPr lang="en-GB" dirty="0"/>
              <a:t>What do we expect from you?</a:t>
            </a:r>
          </a:p>
          <a:p>
            <a:pPr lvl="1"/>
            <a:r>
              <a:rPr lang="en-GB" dirty="0"/>
              <a:t>Input for defining the pilot use cases;</a:t>
            </a:r>
          </a:p>
          <a:p>
            <a:pPr lvl="1"/>
            <a:r>
              <a:rPr lang="en-GB" dirty="0"/>
              <a:t>Attending bilateral meetings for discussing the progress;</a:t>
            </a:r>
          </a:p>
          <a:p>
            <a:pPr lvl="1"/>
            <a:r>
              <a:rPr lang="en-GB" dirty="0"/>
              <a:t>Input and feedback for the development of the pilot;</a:t>
            </a:r>
          </a:p>
          <a:p>
            <a:pPr lvl="1"/>
            <a:r>
              <a:rPr lang="en-GB" dirty="0"/>
              <a:t>Using the pilot results!</a:t>
            </a:r>
          </a:p>
        </p:txBody>
      </p:sp>
      <p:sp>
        <p:nvSpPr>
          <p:cNvPr id="6" name="Freeform 1350"/>
          <p:cNvSpPr>
            <a:spLocks noEditPoints="1"/>
          </p:cNvSpPr>
          <p:nvPr/>
        </p:nvSpPr>
        <p:spPr bwMode="auto">
          <a:xfrm>
            <a:off x="8370729" y="188640"/>
            <a:ext cx="632142" cy="576064"/>
          </a:xfrm>
          <a:custGeom>
            <a:avLst/>
            <a:gdLst/>
            <a:ahLst/>
            <a:cxnLst>
              <a:cxn ang="0">
                <a:pos x="613" y="243"/>
              </a:cxn>
              <a:cxn ang="0">
                <a:pos x="697" y="326"/>
              </a:cxn>
              <a:cxn ang="0">
                <a:pos x="697" y="424"/>
              </a:cxn>
              <a:cxn ang="0">
                <a:pos x="613" y="508"/>
              </a:cxn>
              <a:cxn ang="0">
                <a:pos x="549" y="508"/>
              </a:cxn>
              <a:cxn ang="0">
                <a:pos x="605" y="635"/>
              </a:cxn>
              <a:cxn ang="0">
                <a:pos x="476" y="508"/>
              </a:cxn>
              <a:cxn ang="0">
                <a:pos x="432" y="508"/>
              </a:cxn>
              <a:cxn ang="0">
                <a:pos x="348" y="424"/>
              </a:cxn>
              <a:cxn ang="0">
                <a:pos x="348" y="326"/>
              </a:cxn>
              <a:cxn ang="0">
                <a:pos x="432" y="243"/>
              </a:cxn>
              <a:cxn ang="0">
                <a:pos x="613" y="243"/>
              </a:cxn>
              <a:cxn ang="0">
                <a:pos x="307" y="326"/>
              </a:cxn>
              <a:cxn ang="0">
                <a:pos x="432" y="202"/>
              </a:cxn>
              <a:cxn ang="0">
                <a:pos x="613" y="202"/>
              </a:cxn>
              <a:cxn ang="0">
                <a:pos x="627" y="203"/>
              </a:cxn>
              <a:cxn ang="0">
                <a:pos x="627" y="113"/>
              </a:cxn>
              <a:cxn ang="0">
                <a:pos x="514" y="0"/>
              </a:cxn>
              <a:cxn ang="0">
                <a:pos x="113" y="0"/>
              </a:cxn>
              <a:cxn ang="0">
                <a:pos x="0" y="113"/>
              </a:cxn>
              <a:cxn ang="0">
                <a:pos x="0" y="245"/>
              </a:cxn>
              <a:cxn ang="0">
                <a:pos x="113" y="358"/>
              </a:cxn>
              <a:cxn ang="0">
                <a:pos x="141" y="358"/>
              </a:cxn>
              <a:cxn ang="0">
                <a:pos x="66" y="530"/>
              </a:cxn>
              <a:cxn ang="0">
                <a:pos x="240" y="358"/>
              </a:cxn>
              <a:cxn ang="0">
                <a:pos x="307" y="358"/>
              </a:cxn>
              <a:cxn ang="0">
                <a:pos x="307" y="326"/>
              </a:cxn>
            </a:cxnLst>
            <a:rect l="0" t="0" r="r" b="b"/>
            <a:pathLst>
              <a:path w="697" h="635">
                <a:moveTo>
                  <a:pt x="613" y="243"/>
                </a:moveTo>
                <a:cubicBezTo>
                  <a:pt x="613" y="243"/>
                  <a:pt x="697" y="243"/>
                  <a:pt x="697" y="326"/>
                </a:cubicBezTo>
                <a:cubicBezTo>
                  <a:pt x="697" y="424"/>
                  <a:pt x="697" y="424"/>
                  <a:pt x="697" y="424"/>
                </a:cubicBezTo>
                <a:cubicBezTo>
                  <a:pt x="697" y="424"/>
                  <a:pt x="697" y="508"/>
                  <a:pt x="613" y="508"/>
                </a:cubicBezTo>
                <a:cubicBezTo>
                  <a:pt x="549" y="508"/>
                  <a:pt x="549" y="508"/>
                  <a:pt x="549" y="508"/>
                </a:cubicBezTo>
                <a:cubicBezTo>
                  <a:pt x="554" y="548"/>
                  <a:pt x="568" y="603"/>
                  <a:pt x="605" y="635"/>
                </a:cubicBezTo>
                <a:cubicBezTo>
                  <a:pt x="605" y="635"/>
                  <a:pt x="506" y="597"/>
                  <a:pt x="476" y="508"/>
                </a:cubicBezTo>
                <a:cubicBezTo>
                  <a:pt x="432" y="508"/>
                  <a:pt x="432" y="508"/>
                  <a:pt x="432" y="508"/>
                </a:cubicBezTo>
                <a:cubicBezTo>
                  <a:pt x="432" y="508"/>
                  <a:pt x="348" y="508"/>
                  <a:pt x="348" y="424"/>
                </a:cubicBezTo>
                <a:cubicBezTo>
                  <a:pt x="348" y="326"/>
                  <a:pt x="348" y="326"/>
                  <a:pt x="348" y="326"/>
                </a:cubicBezTo>
                <a:cubicBezTo>
                  <a:pt x="348" y="326"/>
                  <a:pt x="348" y="243"/>
                  <a:pt x="432" y="243"/>
                </a:cubicBezTo>
                <a:cubicBezTo>
                  <a:pt x="613" y="243"/>
                  <a:pt x="613" y="243"/>
                  <a:pt x="613" y="243"/>
                </a:cubicBezTo>
                <a:moveTo>
                  <a:pt x="307" y="326"/>
                </a:moveTo>
                <a:cubicBezTo>
                  <a:pt x="307" y="276"/>
                  <a:pt x="340" y="202"/>
                  <a:pt x="432" y="202"/>
                </a:cubicBezTo>
                <a:cubicBezTo>
                  <a:pt x="613" y="202"/>
                  <a:pt x="613" y="202"/>
                  <a:pt x="613" y="202"/>
                </a:cubicBezTo>
                <a:cubicBezTo>
                  <a:pt x="618" y="202"/>
                  <a:pt x="622" y="202"/>
                  <a:pt x="627" y="203"/>
                </a:cubicBezTo>
                <a:cubicBezTo>
                  <a:pt x="627" y="113"/>
                  <a:pt x="627" y="113"/>
                  <a:pt x="627" y="113"/>
                </a:cubicBezTo>
                <a:cubicBezTo>
                  <a:pt x="627" y="113"/>
                  <a:pt x="627" y="0"/>
                  <a:pt x="514" y="0"/>
                </a:cubicBezTo>
                <a:cubicBezTo>
                  <a:pt x="113" y="0"/>
                  <a:pt x="113" y="0"/>
                  <a:pt x="113" y="0"/>
                </a:cubicBezTo>
                <a:cubicBezTo>
                  <a:pt x="113" y="0"/>
                  <a:pt x="0" y="0"/>
                  <a:pt x="0" y="113"/>
                </a:cubicBezTo>
                <a:cubicBezTo>
                  <a:pt x="0" y="245"/>
                  <a:pt x="0" y="245"/>
                  <a:pt x="0" y="245"/>
                </a:cubicBezTo>
                <a:cubicBezTo>
                  <a:pt x="0" y="245"/>
                  <a:pt x="0" y="358"/>
                  <a:pt x="113" y="358"/>
                </a:cubicBezTo>
                <a:cubicBezTo>
                  <a:pt x="141" y="358"/>
                  <a:pt x="141" y="358"/>
                  <a:pt x="141" y="358"/>
                </a:cubicBezTo>
                <a:cubicBezTo>
                  <a:pt x="134" y="413"/>
                  <a:pt x="116" y="487"/>
                  <a:pt x="66" y="530"/>
                </a:cubicBezTo>
                <a:cubicBezTo>
                  <a:pt x="66" y="530"/>
                  <a:pt x="200" y="479"/>
                  <a:pt x="240" y="358"/>
                </a:cubicBezTo>
                <a:cubicBezTo>
                  <a:pt x="307" y="358"/>
                  <a:pt x="307" y="358"/>
                  <a:pt x="307" y="358"/>
                </a:cubicBezTo>
                <a:lnTo>
                  <a:pt x="307" y="326"/>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43</a:t>
            </a:fld>
            <a:endParaRPr lang="en-GB" dirty="0"/>
          </a:p>
        </p:txBody>
      </p:sp>
    </p:spTree>
    <p:extLst>
      <p:ext uri="{BB962C8B-B14F-4D97-AF65-F5344CB8AC3E}">
        <p14:creationId xmlns:p14="http://schemas.microsoft.com/office/powerpoint/2010/main" val="779351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Piloting of the tools – what’s the timing?</a:t>
            </a:r>
            <a:endParaRPr lang="en-GB" dirty="0"/>
          </a:p>
        </p:txBody>
      </p:sp>
      <p:sp>
        <p:nvSpPr>
          <p:cNvPr id="3" name="Content Placeholder 2"/>
          <p:cNvSpPr>
            <a:spLocks noGrp="1"/>
          </p:cNvSpPr>
          <p:nvPr>
            <p:ph idx="1"/>
          </p:nvPr>
        </p:nvSpPr>
        <p:spPr>
          <a:xfrm>
            <a:off x="468313" y="2636912"/>
            <a:ext cx="8229600" cy="3384476"/>
          </a:xfrm>
        </p:spPr>
        <p:txBody>
          <a:bodyPr/>
          <a:lstStyle/>
          <a:p>
            <a:endParaRPr lang="en-GB" dirty="0" smtClean="0"/>
          </a:p>
          <a:p>
            <a:pPr marL="342900" lvl="1" indent="-342900">
              <a:buSzPct val="120000"/>
              <a:buFont typeface="Arial" pitchFamily="34" charset="0"/>
              <a:buChar char="•"/>
            </a:pPr>
            <a:r>
              <a:rPr lang="en-GB" sz="2000" dirty="0" smtClean="0">
                <a:ea typeface="+mn-ea"/>
                <a:cs typeface="+mn-cs"/>
              </a:rPr>
              <a:t>Commitment</a:t>
            </a:r>
            <a:r>
              <a:rPr lang="en-GB" sz="2000" dirty="0">
                <a:ea typeface="+mn-ea"/>
                <a:cs typeface="+mn-cs"/>
              </a:rPr>
              <a:t>: before end of June;</a:t>
            </a:r>
          </a:p>
          <a:p>
            <a:pPr marL="342900" lvl="1" indent="-342900">
              <a:buSzPct val="120000"/>
              <a:buFont typeface="Arial" pitchFamily="34" charset="0"/>
              <a:buChar char="•"/>
            </a:pPr>
            <a:r>
              <a:rPr lang="en-GB" sz="2000" dirty="0">
                <a:ea typeface="+mn-ea"/>
                <a:cs typeface="+mn-cs"/>
              </a:rPr>
              <a:t>Defining the pilot use cases: before mid-July</a:t>
            </a:r>
          </a:p>
          <a:p>
            <a:pPr marL="342900" lvl="1" indent="-342900">
              <a:buSzPct val="120000"/>
              <a:buFont typeface="Arial" pitchFamily="34" charset="0"/>
              <a:buChar char="•"/>
            </a:pPr>
            <a:r>
              <a:rPr lang="en-GB" sz="2000" dirty="0">
                <a:ea typeface="+mn-ea"/>
                <a:cs typeface="+mn-cs"/>
              </a:rPr>
              <a:t>Development of the pilots: between beginning of July and end of </a:t>
            </a:r>
            <a:r>
              <a:rPr lang="en-GB" sz="2000" dirty="0" smtClean="0">
                <a:ea typeface="+mn-ea"/>
                <a:cs typeface="+mn-cs"/>
              </a:rPr>
              <a:t>October;</a:t>
            </a:r>
          </a:p>
          <a:p>
            <a:pPr marL="342900" lvl="1" indent="-342900">
              <a:buSzPct val="120000"/>
              <a:buFont typeface="Arial" pitchFamily="34" charset="0"/>
              <a:buChar char="•"/>
            </a:pPr>
            <a:r>
              <a:rPr lang="en-GB" sz="2000" dirty="0" smtClean="0">
                <a:ea typeface="+mn-ea"/>
                <a:cs typeface="+mn-cs"/>
              </a:rPr>
              <a:t>Finalised pilots: before end of October</a:t>
            </a:r>
            <a:endParaRPr lang="en-GB" sz="2000" dirty="0">
              <a:ea typeface="+mn-ea"/>
              <a:cs typeface="+mn-cs"/>
            </a:endParaRPr>
          </a:p>
          <a:p>
            <a:pPr lvl="1">
              <a:buSzPct val="120000"/>
            </a:pPr>
            <a:endParaRPr lang="en-GB" dirty="0"/>
          </a:p>
        </p:txBody>
      </p:sp>
      <p:sp>
        <p:nvSpPr>
          <p:cNvPr id="6" name="Freeform 1350"/>
          <p:cNvSpPr>
            <a:spLocks noEditPoints="1"/>
          </p:cNvSpPr>
          <p:nvPr/>
        </p:nvSpPr>
        <p:spPr bwMode="auto">
          <a:xfrm>
            <a:off x="8370729" y="188640"/>
            <a:ext cx="632142" cy="576064"/>
          </a:xfrm>
          <a:custGeom>
            <a:avLst/>
            <a:gdLst/>
            <a:ahLst/>
            <a:cxnLst>
              <a:cxn ang="0">
                <a:pos x="613" y="243"/>
              </a:cxn>
              <a:cxn ang="0">
                <a:pos x="697" y="326"/>
              </a:cxn>
              <a:cxn ang="0">
                <a:pos x="697" y="424"/>
              </a:cxn>
              <a:cxn ang="0">
                <a:pos x="613" y="508"/>
              </a:cxn>
              <a:cxn ang="0">
                <a:pos x="549" y="508"/>
              </a:cxn>
              <a:cxn ang="0">
                <a:pos x="605" y="635"/>
              </a:cxn>
              <a:cxn ang="0">
                <a:pos x="476" y="508"/>
              </a:cxn>
              <a:cxn ang="0">
                <a:pos x="432" y="508"/>
              </a:cxn>
              <a:cxn ang="0">
                <a:pos x="348" y="424"/>
              </a:cxn>
              <a:cxn ang="0">
                <a:pos x="348" y="326"/>
              </a:cxn>
              <a:cxn ang="0">
                <a:pos x="432" y="243"/>
              </a:cxn>
              <a:cxn ang="0">
                <a:pos x="613" y="243"/>
              </a:cxn>
              <a:cxn ang="0">
                <a:pos x="307" y="326"/>
              </a:cxn>
              <a:cxn ang="0">
                <a:pos x="432" y="202"/>
              </a:cxn>
              <a:cxn ang="0">
                <a:pos x="613" y="202"/>
              </a:cxn>
              <a:cxn ang="0">
                <a:pos x="627" y="203"/>
              </a:cxn>
              <a:cxn ang="0">
                <a:pos x="627" y="113"/>
              </a:cxn>
              <a:cxn ang="0">
                <a:pos x="514" y="0"/>
              </a:cxn>
              <a:cxn ang="0">
                <a:pos x="113" y="0"/>
              </a:cxn>
              <a:cxn ang="0">
                <a:pos x="0" y="113"/>
              </a:cxn>
              <a:cxn ang="0">
                <a:pos x="0" y="245"/>
              </a:cxn>
              <a:cxn ang="0">
                <a:pos x="113" y="358"/>
              </a:cxn>
              <a:cxn ang="0">
                <a:pos x="141" y="358"/>
              </a:cxn>
              <a:cxn ang="0">
                <a:pos x="66" y="530"/>
              </a:cxn>
              <a:cxn ang="0">
                <a:pos x="240" y="358"/>
              </a:cxn>
              <a:cxn ang="0">
                <a:pos x="307" y="358"/>
              </a:cxn>
              <a:cxn ang="0">
                <a:pos x="307" y="326"/>
              </a:cxn>
            </a:cxnLst>
            <a:rect l="0" t="0" r="r" b="b"/>
            <a:pathLst>
              <a:path w="697" h="635">
                <a:moveTo>
                  <a:pt x="613" y="243"/>
                </a:moveTo>
                <a:cubicBezTo>
                  <a:pt x="613" y="243"/>
                  <a:pt x="697" y="243"/>
                  <a:pt x="697" y="326"/>
                </a:cubicBezTo>
                <a:cubicBezTo>
                  <a:pt x="697" y="424"/>
                  <a:pt x="697" y="424"/>
                  <a:pt x="697" y="424"/>
                </a:cubicBezTo>
                <a:cubicBezTo>
                  <a:pt x="697" y="424"/>
                  <a:pt x="697" y="508"/>
                  <a:pt x="613" y="508"/>
                </a:cubicBezTo>
                <a:cubicBezTo>
                  <a:pt x="549" y="508"/>
                  <a:pt x="549" y="508"/>
                  <a:pt x="549" y="508"/>
                </a:cubicBezTo>
                <a:cubicBezTo>
                  <a:pt x="554" y="548"/>
                  <a:pt x="568" y="603"/>
                  <a:pt x="605" y="635"/>
                </a:cubicBezTo>
                <a:cubicBezTo>
                  <a:pt x="605" y="635"/>
                  <a:pt x="506" y="597"/>
                  <a:pt x="476" y="508"/>
                </a:cubicBezTo>
                <a:cubicBezTo>
                  <a:pt x="432" y="508"/>
                  <a:pt x="432" y="508"/>
                  <a:pt x="432" y="508"/>
                </a:cubicBezTo>
                <a:cubicBezTo>
                  <a:pt x="432" y="508"/>
                  <a:pt x="348" y="508"/>
                  <a:pt x="348" y="424"/>
                </a:cubicBezTo>
                <a:cubicBezTo>
                  <a:pt x="348" y="326"/>
                  <a:pt x="348" y="326"/>
                  <a:pt x="348" y="326"/>
                </a:cubicBezTo>
                <a:cubicBezTo>
                  <a:pt x="348" y="326"/>
                  <a:pt x="348" y="243"/>
                  <a:pt x="432" y="243"/>
                </a:cubicBezTo>
                <a:cubicBezTo>
                  <a:pt x="613" y="243"/>
                  <a:pt x="613" y="243"/>
                  <a:pt x="613" y="243"/>
                </a:cubicBezTo>
                <a:moveTo>
                  <a:pt x="307" y="326"/>
                </a:moveTo>
                <a:cubicBezTo>
                  <a:pt x="307" y="276"/>
                  <a:pt x="340" y="202"/>
                  <a:pt x="432" y="202"/>
                </a:cubicBezTo>
                <a:cubicBezTo>
                  <a:pt x="613" y="202"/>
                  <a:pt x="613" y="202"/>
                  <a:pt x="613" y="202"/>
                </a:cubicBezTo>
                <a:cubicBezTo>
                  <a:pt x="618" y="202"/>
                  <a:pt x="622" y="202"/>
                  <a:pt x="627" y="203"/>
                </a:cubicBezTo>
                <a:cubicBezTo>
                  <a:pt x="627" y="113"/>
                  <a:pt x="627" y="113"/>
                  <a:pt x="627" y="113"/>
                </a:cubicBezTo>
                <a:cubicBezTo>
                  <a:pt x="627" y="113"/>
                  <a:pt x="627" y="0"/>
                  <a:pt x="514" y="0"/>
                </a:cubicBezTo>
                <a:cubicBezTo>
                  <a:pt x="113" y="0"/>
                  <a:pt x="113" y="0"/>
                  <a:pt x="113" y="0"/>
                </a:cubicBezTo>
                <a:cubicBezTo>
                  <a:pt x="113" y="0"/>
                  <a:pt x="0" y="0"/>
                  <a:pt x="0" y="113"/>
                </a:cubicBezTo>
                <a:cubicBezTo>
                  <a:pt x="0" y="245"/>
                  <a:pt x="0" y="245"/>
                  <a:pt x="0" y="245"/>
                </a:cubicBezTo>
                <a:cubicBezTo>
                  <a:pt x="0" y="245"/>
                  <a:pt x="0" y="358"/>
                  <a:pt x="113" y="358"/>
                </a:cubicBezTo>
                <a:cubicBezTo>
                  <a:pt x="141" y="358"/>
                  <a:pt x="141" y="358"/>
                  <a:pt x="141" y="358"/>
                </a:cubicBezTo>
                <a:cubicBezTo>
                  <a:pt x="134" y="413"/>
                  <a:pt x="116" y="487"/>
                  <a:pt x="66" y="530"/>
                </a:cubicBezTo>
                <a:cubicBezTo>
                  <a:pt x="66" y="530"/>
                  <a:pt x="200" y="479"/>
                  <a:pt x="240" y="358"/>
                </a:cubicBezTo>
                <a:cubicBezTo>
                  <a:pt x="307" y="358"/>
                  <a:pt x="307" y="358"/>
                  <a:pt x="307" y="358"/>
                </a:cubicBezTo>
                <a:lnTo>
                  <a:pt x="307" y="326"/>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44</a:t>
            </a:fld>
            <a:endParaRPr lang="en-GB" dirty="0"/>
          </a:p>
        </p:txBody>
      </p:sp>
    </p:spTree>
    <p:extLst>
      <p:ext uri="{BB962C8B-B14F-4D97-AF65-F5344CB8AC3E}">
        <p14:creationId xmlns:p14="http://schemas.microsoft.com/office/powerpoint/2010/main" val="556180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lvl="0"/>
            <a:r>
              <a:rPr lang="en-GB" sz="3200" dirty="0" smtClean="0"/>
              <a:t>Next steps </a:t>
            </a:r>
            <a:r>
              <a:rPr lang="en-GB" sz="3200" dirty="0" smtClean="0">
                <a:solidFill>
                  <a:schemeClr val="bg1"/>
                </a:solidFill>
              </a:rPr>
              <a:t>(5’)</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45</a:t>
            </a:fld>
            <a:endParaRPr lang="en-GB" dirty="0"/>
          </a:p>
        </p:txBody>
      </p:sp>
    </p:spTree>
    <p:extLst>
      <p:ext uri="{BB962C8B-B14F-4D97-AF65-F5344CB8AC3E}">
        <p14:creationId xmlns:p14="http://schemas.microsoft.com/office/powerpoint/2010/main" val="393992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next steps?</a:t>
            </a:r>
          </a:p>
        </p:txBody>
      </p:sp>
      <p:graphicFrame>
        <p:nvGraphicFramePr>
          <p:cNvPr id="4" name="Diagram 3"/>
          <p:cNvGraphicFramePr/>
          <p:nvPr>
            <p:extLst>
              <p:ext uri="{D42A27DB-BD31-4B8C-83A1-F6EECF244321}">
                <p14:modId xmlns:p14="http://schemas.microsoft.com/office/powerpoint/2010/main" val="1526044551"/>
              </p:ext>
            </p:extLst>
          </p:nvPr>
        </p:nvGraphicFramePr>
        <p:xfrm>
          <a:off x="1643844" y="2492896"/>
          <a:ext cx="5856312" cy="390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46</a:t>
            </a:fld>
            <a:endParaRPr lang="en-GB" dirty="0"/>
          </a:p>
        </p:txBody>
      </p:sp>
    </p:spTree>
    <p:extLst>
      <p:ext uri="{BB962C8B-B14F-4D97-AF65-F5344CB8AC3E}">
        <p14:creationId xmlns:p14="http://schemas.microsoft.com/office/powerpoint/2010/main" val="2097937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1520" y="2348880"/>
            <a:ext cx="5842223" cy="2160240"/>
          </a:xfrm>
        </p:spPr>
        <p:txBody>
          <a:bodyPr/>
          <a:lstStyle/>
          <a:p>
            <a:r>
              <a:rPr lang="en-GB" sz="3200" dirty="0" smtClean="0">
                <a:solidFill>
                  <a:schemeClr val="bg1"/>
                </a:solidFill>
              </a:rPr>
              <a:t>Questions?</a:t>
            </a:r>
            <a:endParaRPr lang="en-GB" sz="3200" dirty="0">
              <a:solidFill>
                <a:schemeClr val="bg1"/>
              </a:solidFill>
            </a:endParaRPr>
          </a:p>
        </p:txBody>
      </p:sp>
      <p:sp>
        <p:nvSpPr>
          <p:cNvPr id="4" name="Rectangle 3"/>
          <p:cNvSpPr/>
          <p:nvPr/>
        </p:nvSpPr>
        <p:spPr>
          <a:xfrm>
            <a:off x="3633292" y="951190"/>
            <a:ext cx="1907895" cy="4708981"/>
          </a:xfrm>
          <a:prstGeom prst="rect">
            <a:avLst/>
          </a:prstGeom>
          <a:noFill/>
          <a:ln>
            <a:noFill/>
          </a:ln>
        </p:spPr>
        <p:txBody>
          <a:bodyPr wrap="none">
            <a:spAutoFit/>
          </a:bodyPr>
          <a:lstStyle/>
          <a:p>
            <a:pPr algn="ctr">
              <a:defRPr/>
            </a:pPr>
            <a:r>
              <a:rPr lang="en-GB" sz="300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Trebuchet MS" pitchFamily="34" charset="0"/>
                <a:ea typeface="+mn-ea"/>
              </a:rPr>
              <a:t>?</a:t>
            </a:r>
            <a:endParaRPr lang="en-GB" sz="30000"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Trebuchet MS" pitchFamily="34" charset="0"/>
              <a:ea typeface="+mn-ea"/>
            </a:endParaRPr>
          </a:p>
        </p:txBody>
      </p:sp>
      <p:sp>
        <p:nvSpPr>
          <p:cNvPr id="2" name="Slide Number Placeholder 1"/>
          <p:cNvSpPr>
            <a:spLocks noGrp="1"/>
          </p:cNvSpPr>
          <p:nvPr>
            <p:ph type="sldNum" sz="quarter" idx="12"/>
          </p:nvPr>
        </p:nvSpPr>
        <p:spPr/>
        <p:txBody>
          <a:bodyPr/>
          <a:lstStyle/>
          <a:p>
            <a:pPr>
              <a:defRPr/>
            </a:pPr>
            <a:fld id="{396CDD1B-50E0-44E8-82B7-F85F69F6D40C}" type="slidenum">
              <a:rPr lang="en-GB" smtClean="0"/>
              <a:pPr>
                <a:defRPr/>
              </a:pPr>
              <a:t>47</a:t>
            </a:fld>
            <a:endParaRPr lang="en-GB" dirty="0"/>
          </a:p>
        </p:txBody>
      </p:sp>
    </p:spTree>
    <p:extLst>
      <p:ext uri="{BB962C8B-B14F-4D97-AF65-F5344CB8AC3E}">
        <p14:creationId xmlns:p14="http://schemas.microsoft.com/office/powerpoint/2010/main" val="145857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8313" y="1628800"/>
            <a:ext cx="2952328" cy="587441"/>
          </a:xfrm>
          <a:prstGeom prst="rect">
            <a:avLst/>
          </a:prstGeom>
          <a:solidFill>
            <a:schemeClr val="accent3"/>
          </a:solidFill>
        </p:spPr>
        <p:txBody>
          <a:bodyPr wrap="square" lIns="216000" tIns="108000" rIns="108000" bIns="108000" rtlCol="0">
            <a:spAutoFit/>
          </a:bodyPr>
          <a:lstStyle/>
          <a:p>
            <a:r>
              <a:rPr lang="en-GB" sz="2400" b="1" i="1" dirty="0" smtClean="0">
                <a:solidFill>
                  <a:schemeClr val="bg1"/>
                </a:solidFill>
                <a:latin typeface="+mj-lt"/>
                <a:cs typeface="Arial" pitchFamily="34" charset="0"/>
              </a:rPr>
              <a:t>Contact us</a:t>
            </a:r>
            <a:endParaRPr lang="en-GB" sz="2400" b="1" i="1" dirty="0">
              <a:solidFill>
                <a:schemeClr val="bg1"/>
              </a:solidFill>
              <a:latin typeface="+mj-lt"/>
              <a:cs typeface="Arial" pitchFamily="34" charset="0"/>
            </a:endParaRPr>
          </a:p>
        </p:txBody>
      </p:sp>
      <p:sp>
        <p:nvSpPr>
          <p:cNvPr id="21" name="TextBox 20"/>
          <p:cNvSpPr txBox="1"/>
          <p:nvPr/>
        </p:nvSpPr>
        <p:spPr>
          <a:xfrm>
            <a:off x="5460894" y="1628800"/>
            <a:ext cx="2952328" cy="956773"/>
          </a:xfrm>
          <a:prstGeom prst="rect">
            <a:avLst/>
          </a:prstGeom>
          <a:solidFill>
            <a:srgbClr val="35ACA2"/>
          </a:solidFill>
        </p:spPr>
        <p:txBody>
          <a:bodyPr wrap="square" lIns="216000" tIns="108000" rIns="108000" bIns="108000" rtlCol="0">
            <a:spAutoFit/>
          </a:bodyPr>
          <a:lstStyle/>
          <a:p>
            <a:r>
              <a:rPr lang="en-GB" sz="2400" dirty="0">
                <a:solidFill>
                  <a:schemeClr val="bg1"/>
                </a:solidFill>
                <a:latin typeface="+mj-lt"/>
                <a:cs typeface="Arial" pitchFamily="34" charset="0"/>
              </a:rPr>
              <a:t>Visit our initiatives</a:t>
            </a:r>
          </a:p>
        </p:txBody>
      </p:sp>
      <p:sp>
        <p:nvSpPr>
          <p:cNvPr id="26" name="Rectangle 25"/>
          <p:cNvSpPr/>
          <p:nvPr/>
        </p:nvSpPr>
        <p:spPr>
          <a:xfrm>
            <a:off x="6242939" y="2971966"/>
            <a:ext cx="2170283" cy="523220"/>
          </a:xfrm>
          <a:prstGeom prst="rect">
            <a:avLst/>
          </a:prstGeom>
        </p:spPr>
        <p:txBody>
          <a:bodyPr wrap="square">
            <a:spAutoFit/>
          </a:bodyPr>
          <a:lstStyle/>
          <a:p>
            <a:r>
              <a:rPr lang="en-GB" sz="1400" b="0" dirty="0">
                <a:hlinkClick r:id="rId3"/>
              </a:rPr>
              <a:t>https://joinup.ec.europa.eu/node/104244</a:t>
            </a:r>
            <a:r>
              <a:rPr lang="en-GB" sz="1400" b="0" dirty="0" smtClean="0">
                <a:hlinkClick r:id="rId3"/>
              </a:rPr>
              <a:t>/</a:t>
            </a:r>
            <a:r>
              <a:rPr lang="en-GB" sz="1400" b="0" dirty="0" smtClean="0"/>
              <a:t> </a:t>
            </a:r>
          </a:p>
        </p:txBody>
      </p:sp>
      <p:sp>
        <p:nvSpPr>
          <p:cNvPr id="18" name="Content Placeholder 1"/>
          <p:cNvSpPr txBox="1">
            <a:spLocks/>
          </p:cNvSpPr>
          <p:nvPr/>
        </p:nvSpPr>
        <p:spPr>
          <a:xfrm>
            <a:off x="468313" y="2492896"/>
            <a:ext cx="3888432" cy="1842591"/>
          </a:xfrm>
          <a:prstGeom prst="rect">
            <a:avLst/>
          </a:prstGeom>
        </p:spPr>
        <p:txBody>
          <a:bodyPr/>
          <a:lstStyle/>
          <a:p>
            <a:pPr marL="342900" lvl="0" indent="-342900" eaLnBrk="0" hangingPunct="0">
              <a:spcBef>
                <a:spcPct val="20000"/>
              </a:spcBef>
              <a:buClr>
                <a:schemeClr val="bg1"/>
              </a:buClr>
              <a:defRPr/>
            </a:pPr>
            <a:r>
              <a:rPr kumimoji="0" lang="en-GB" sz="1600" i="0" u="none" strike="noStrike" kern="0" cap="none" spc="0" normalizeH="0" baseline="0" noProof="0" dirty="0" smtClean="0">
                <a:ln>
                  <a:noFill/>
                </a:ln>
                <a:solidFill>
                  <a:srgbClr val="0F5494"/>
                </a:solidFill>
                <a:effectLst/>
                <a:uLnTx/>
                <a:uFillTx/>
                <a:latin typeface="+mj-lt"/>
              </a:rPr>
              <a:t>Project Officers</a:t>
            </a:r>
            <a:endParaRPr lang="en-GB" sz="1600" b="0" kern="0" dirty="0">
              <a:solidFill>
                <a:srgbClr val="0F5494"/>
              </a:solidFill>
              <a:latin typeface="+mj-lt"/>
            </a:endParaRPr>
          </a:p>
          <a:p>
            <a:pPr marL="342900" lvl="0" indent="-342900" eaLnBrk="0" hangingPunct="0">
              <a:spcBef>
                <a:spcPct val="20000"/>
              </a:spcBef>
              <a:buClr>
                <a:schemeClr val="bg1"/>
              </a:buClr>
              <a:defRPr/>
            </a:pPr>
            <a:r>
              <a:rPr lang="en-GB" sz="1400" b="0" kern="0" dirty="0" smtClean="0">
                <a:solidFill>
                  <a:srgbClr val="0F5494"/>
                </a:solidFill>
                <a:latin typeface="+mj-lt"/>
              </a:rPr>
              <a:t>Miguel.Alvarez-Rodriguez@ec.europa.eu</a:t>
            </a:r>
          </a:p>
          <a:p>
            <a:pPr marL="342900" lvl="0" indent="-342900" eaLnBrk="0" hangingPunct="0">
              <a:spcBef>
                <a:spcPct val="20000"/>
              </a:spcBef>
              <a:buClr>
                <a:schemeClr val="bg1"/>
              </a:buClr>
              <a:defRPr/>
            </a:pPr>
            <a:r>
              <a:rPr lang="en-GB" sz="1400" b="0" kern="0" dirty="0" smtClean="0">
                <a:solidFill>
                  <a:srgbClr val="0F5494"/>
                </a:solidFill>
                <a:latin typeface="+mj-lt"/>
              </a:rPr>
              <a:t>Peter.Burian@ec.europa.eu </a:t>
            </a:r>
            <a:endParaRPr lang="en-GB" sz="1600" b="0" kern="0" dirty="0" smtClean="0">
              <a:solidFill>
                <a:srgbClr val="0F5494"/>
              </a:solidFill>
              <a:latin typeface="+mj-lt"/>
            </a:endParaRPr>
          </a:p>
          <a:p>
            <a:pPr marL="342900" marR="0" lvl="0" indent="-342900" algn="l" defTabSz="914400" rtl="0" eaLnBrk="0" fontAlgn="base" latinLnBrk="0" hangingPunct="0">
              <a:lnSpc>
                <a:spcPct val="100000"/>
              </a:lnSpc>
              <a:spcBef>
                <a:spcPct val="20000"/>
              </a:spcBef>
              <a:spcAft>
                <a:spcPct val="0"/>
              </a:spcAft>
              <a:buClr>
                <a:schemeClr val="bg1"/>
              </a:buClr>
              <a:buSzTx/>
              <a:buFontTx/>
              <a:buNone/>
              <a:tabLst/>
              <a:defRPr/>
            </a:pPr>
            <a:r>
              <a:rPr kumimoji="0" lang="en-GB" sz="1600" b="0" i="0" u="none" strike="noStrike" kern="0" cap="none" spc="0" normalizeH="0" baseline="0" noProof="0" dirty="0" smtClean="0">
                <a:ln>
                  <a:noFill/>
                </a:ln>
                <a:solidFill>
                  <a:srgbClr val="0F5494"/>
                </a:solidFill>
                <a:effectLst/>
                <a:uLnTx/>
                <a:uFillTx/>
                <a:latin typeface="+mj-lt"/>
              </a:rPr>
              <a:t>			</a:t>
            </a:r>
          </a:p>
          <a:p>
            <a:pPr marL="342900" lvl="0" indent="-342900" eaLnBrk="0" hangingPunct="0">
              <a:spcBef>
                <a:spcPct val="20000"/>
              </a:spcBef>
              <a:buClr>
                <a:schemeClr val="bg1"/>
              </a:buClr>
            </a:pPr>
            <a:r>
              <a:rPr kumimoji="0" lang="en-GB" sz="1600" i="0" u="none" strike="noStrike" kern="0" cap="none" spc="0" normalizeH="0" baseline="0" noProof="0" dirty="0" smtClean="0">
                <a:ln>
                  <a:noFill/>
                </a:ln>
                <a:solidFill>
                  <a:srgbClr val="0F5494"/>
                </a:solidFill>
                <a:effectLst/>
                <a:uLnTx/>
                <a:uFillTx/>
                <a:latin typeface="+mj-lt"/>
              </a:rPr>
              <a:t>Contractors</a:t>
            </a:r>
            <a:r>
              <a:rPr lang="en-GB" sz="1600" b="0" kern="0" dirty="0">
                <a:solidFill>
                  <a:srgbClr val="0F5494"/>
                </a:solidFill>
                <a:latin typeface="+mj-lt"/>
              </a:rPr>
              <a:t>	</a:t>
            </a:r>
            <a:endParaRPr lang="en-GB" sz="1600" b="0" kern="0" dirty="0" smtClean="0">
              <a:solidFill>
                <a:srgbClr val="0F5494"/>
              </a:solidFill>
              <a:latin typeface="+mj-lt"/>
            </a:endParaRPr>
          </a:p>
          <a:p>
            <a:pPr marL="342900" lvl="0" indent="-342900" eaLnBrk="0" hangingPunct="0">
              <a:spcBef>
                <a:spcPct val="20000"/>
              </a:spcBef>
              <a:buClr>
                <a:schemeClr val="bg1"/>
              </a:buClr>
            </a:pPr>
            <a:r>
              <a:rPr lang="en-GB" sz="1400" b="0" kern="0" dirty="0" smtClean="0">
                <a:solidFill>
                  <a:srgbClr val="0F5494"/>
                </a:solidFill>
                <a:latin typeface="+mj-lt"/>
              </a:rPr>
              <a:t>Nikolaos.Loutas@be.pwc.com</a:t>
            </a:r>
            <a:endParaRPr lang="en-GB" sz="1400" b="0" i="1" kern="0" dirty="0">
              <a:solidFill>
                <a:srgbClr val="0F5494"/>
              </a:solidFill>
              <a:latin typeface="+mj-lt"/>
            </a:endParaRPr>
          </a:p>
          <a:p>
            <a:pPr marL="342900" lvl="0" indent="-342900" eaLnBrk="0" hangingPunct="0">
              <a:spcBef>
                <a:spcPct val="20000"/>
              </a:spcBef>
              <a:buClr>
                <a:schemeClr val="bg1"/>
              </a:buClr>
            </a:pPr>
            <a:r>
              <a:rPr kumimoji="0" lang="en-GB" sz="1400" b="0" i="0" u="none" strike="noStrike" kern="0" cap="none" spc="0" normalizeH="0" baseline="0" noProof="0" dirty="0" smtClean="0">
                <a:ln>
                  <a:noFill/>
                </a:ln>
                <a:solidFill>
                  <a:srgbClr val="0F5494"/>
                </a:solidFill>
                <a:effectLst/>
                <a:uLnTx/>
                <a:uFillTx/>
                <a:latin typeface="+mj-lt"/>
              </a:rPr>
              <a:t>M</a:t>
            </a:r>
            <a:r>
              <a:rPr lang="en-GB" sz="1400" b="0" kern="0" dirty="0" smtClean="0">
                <a:solidFill>
                  <a:srgbClr val="0F5494"/>
                </a:solidFill>
                <a:latin typeface="+mj-lt"/>
              </a:rPr>
              <a:t>ichiel.de.Keyzer@be.pwc.com</a:t>
            </a:r>
            <a:endParaRPr kumimoji="0" lang="en-GB" sz="1400" b="0" i="1" u="none" strike="noStrike" kern="0" cap="none" spc="0" normalizeH="0" baseline="0" noProof="0" dirty="0" smtClean="0">
              <a:ln>
                <a:noFill/>
              </a:ln>
              <a:solidFill>
                <a:srgbClr val="0F5494"/>
              </a:solidFill>
              <a:effectLst/>
              <a:uLnTx/>
              <a:uFillTx/>
              <a:latin typeface="+mj-lt"/>
            </a:endParaRPr>
          </a:p>
        </p:txBody>
      </p:sp>
      <p:pic>
        <p:nvPicPr>
          <p:cNvPr id="33" name="Picture 2" descr="Core Public Service Vocabulary Application Profil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224" y="3014119"/>
            <a:ext cx="6667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6"/>
          </p:cNvPr>
          <p:cNvPicPr>
            <a:picLocks noChangeAspect="1"/>
          </p:cNvPicPr>
          <p:nvPr/>
        </p:nvPicPr>
        <p:blipFill>
          <a:blip r:embed="rId7"/>
          <a:stretch>
            <a:fillRect/>
          </a:stretch>
        </p:blipFill>
        <p:spPr>
          <a:xfrm>
            <a:off x="5514224" y="4136945"/>
            <a:ext cx="2802192" cy="19832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412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Goals of this webinar</a:t>
            </a:r>
            <a:endParaRPr lang="en-GB" i="1" dirty="0"/>
          </a:p>
        </p:txBody>
      </p:sp>
      <p:graphicFrame>
        <p:nvGraphicFramePr>
          <p:cNvPr id="3" name="Diagram 2"/>
          <p:cNvGraphicFramePr/>
          <p:nvPr>
            <p:extLst>
              <p:ext uri="{D42A27DB-BD31-4B8C-83A1-F6EECF244321}">
                <p14:modId xmlns:p14="http://schemas.microsoft.com/office/powerpoint/2010/main" val="3942253589"/>
              </p:ext>
            </p:extLst>
          </p:nvPr>
        </p:nvGraphicFramePr>
        <p:xfrm>
          <a:off x="1535113" y="243027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Freeform 36"/>
          <p:cNvSpPr>
            <a:spLocks noEditPoints="1"/>
          </p:cNvSpPr>
          <p:nvPr/>
        </p:nvSpPr>
        <p:spPr bwMode="auto">
          <a:xfrm>
            <a:off x="1922689" y="2856604"/>
            <a:ext cx="299519" cy="712743"/>
          </a:xfrm>
          <a:custGeom>
            <a:avLst/>
            <a:gdLst/>
            <a:ahLst/>
            <a:cxnLst>
              <a:cxn ang="0">
                <a:pos x="76" y="193"/>
              </a:cxn>
              <a:cxn ang="0">
                <a:pos x="91" y="189"/>
              </a:cxn>
              <a:cxn ang="0">
                <a:pos x="91" y="203"/>
              </a:cxn>
              <a:cxn ang="0">
                <a:pos x="58" y="213"/>
              </a:cxn>
              <a:cxn ang="0">
                <a:pos x="34" y="216"/>
              </a:cxn>
              <a:cxn ang="0">
                <a:pos x="14" y="210"/>
              </a:cxn>
              <a:cxn ang="0">
                <a:pos x="7" y="193"/>
              </a:cxn>
              <a:cxn ang="0">
                <a:pos x="8" y="182"/>
              </a:cxn>
              <a:cxn ang="0">
                <a:pos x="11" y="167"/>
              </a:cxn>
              <a:cxn ang="0">
                <a:pos x="25" y="98"/>
              </a:cxn>
              <a:cxn ang="0">
                <a:pos x="0" y="96"/>
              </a:cxn>
              <a:cxn ang="0">
                <a:pos x="0" y="82"/>
              </a:cxn>
              <a:cxn ang="0">
                <a:pos x="58" y="70"/>
              </a:cxn>
              <a:cxn ang="0">
                <a:pos x="76" y="70"/>
              </a:cxn>
              <a:cxn ang="0">
                <a:pos x="59" y="156"/>
              </a:cxn>
              <a:cxn ang="0">
                <a:pos x="57" y="169"/>
              </a:cxn>
              <a:cxn ang="0">
                <a:pos x="56" y="180"/>
              </a:cxn>
              <a:cxn ang="0">
                <a:pos x="68" y="193"/>
              </a:cxn>
              <a:cxn ang="0">
                <a:pos x="76" y="193"/>
              </a:cxn>
              <a:cxn ang="0">
                <a:pos x="41" y="43"/>
              </a:cxn>
              <a:cxn ang="0">
                <a:pos x="34" y="27"/>
              </a:cxn>
              <a:cxn ang="0">
                <a:pos x="43" y="8"/>
              </a:cxn>
              <a:cxn ang="0">
                <a:pos x="65" y="0"/>
              </a:cxn>
              <a:cxn ang="0">
                <a:pos x="82" y="5"/>
              </a:cxn>
              <a:cxn ang="0">
                <a:pos x="88" y="21"/>
              </a:cxn>
              <a:cxn ang="0">
                <a:pos x="79" y="41"/>
              </a:cxn>
              <a:cxn ang="0">
                <a:pos x="58" y="49"/>
              </a:cxn>
              <a:cxn ang="0">
                <a:pos x="41" y="43"/>
              </a:cxn>
            </a:cxnLst>
            <a:rect l="0" t="0" r="r" b="b"/>
            <a:pathLst>
              <a:path w="91" h="216">
                <a:moveTo>
                  <a:pt x="76" y="193"/>
                </a:moveTo>
                <a:cubicBezTo>
                  <a:pt x="79" y="192"/>
                  <a:pt x="84" y="191"/>
                  <a:pt x="91" y="189"/>
                </a:cubicBezTo>
                <a:cubicBezTo>
                  <a:pt x="91" y="203"/>
                  <a:pt x="91" y="203"/>
                  <a:pt x="91" y="203"/>
                </a:cubicBezTo>
                <a:cubicBezTo>
                  <a:pt x="78" y="208"/>
                  <a:pt x="67" y="211"/>
                  <a:pt x="58" y="213"/>
                </a:cubicBezTo>
                <a:cubicBezTo>
                  <a:pt x="49" y="215"/>
                  <a:pt x="41" y="216"/>
                  <a:pt x="34" y="216"/>
                </a:cubicBezTo>
                <a:cubicBezTo>
                  <a:pt x="25" y="216"/>
                  <a:pt x="19" y="214"/>
                  <a:pt x="14" y="210"/>
                </a:cubicBezTo>
                <a:cubicBezTo>
                  <a:pt x="9" y="206"/>
                  <a:pt x="7" y="200"/>
                  <a:pt x="7" y="193"/>
                </a:cubicBezTo>
                <a:cubicBezTo>
                  <a:pt x="7" y="190"/>
                  <a:pt x="7" y="186"/>
                  <a:pt x="8" y="182"/>
                </a:cubicBezTo>
                <a:cubicBezTo>
                  <a:pt x="9" y="177"/>
                  <a:pt x="9" y="172"/>
                  <a:pt x="11" y="167"/>
                </a:cubicBezTo>
                <a:cubicBezTo>
                  <a:pt x="25" y="98"/>
                  <a:pt x="25" y="98"/>
                  <a:pt x="25" y="98"/>
                </a:cubicBezTo>
                <a:cubicBezTo>
                  <a:pt x="0" y="96"/>
                  <a:pt x="0" y="96"/>
                  <a:pt x="0" y="96"/>
                </a:cubicBezTo>
                <a:cubicBezTo>
                  <a:pt x="0" y="82"/>
                  <a:pt x="0" y="82"/>
                  <a:pt x="0" y="82"/>
                </a:cubicBezTo>
                <a:cubicBezTo>
                  <a:pt x="58" y="70"/>
                  <a:pt x="58" y="70"/>
                  <a:pt x="58" y="70"/>
                </a:cubicBezTo>
                <a:cubicBezTo>
                  <a:pt x="76" y="70"/>
                  <a:pt x="76" y="70"/>
                  <a:pt x="76" y="70"/>
                </a:cubicBezTo>
                <a:cubicBezTo>
                  <a:pt x="59" y="156"/>
                  <a:pt x="59" y="156"/>
                  <a:pt x="59" y="156"/>
                </a:cubicBezTo>
                <a:cubicBezTo>
                  <a:pt x="58" y="161"/>
                  <a:pt x="57" y="165"/>
                  <a:pt x="57" y="169"/>
                </a:cubicBezTo>
                <a:cubicBezTo>
                  <a:pt x="56" y="173"/>
                  <a:pt x="56" y="177"/>
                  <a:pt x="56" y="180"/>
                </a:cubicBezTo>
                <a:cubicBezTo>
                  <a:pt x="56" y="189"/>
                  <a:pt x="60" y="193"/>
                  <a:pt x="68" y="193"/>
                </a:cubicBezTo>
                <a:cubicBezTo>
                  <a:pt x="71" y="193"/>
                  <a:pt x="74" y="193"/>
                  <a:pt x="76" y="193"/>
                </a:cubicBezTo>
                <a:close/>
                <a:moveTo>
                  <a:pt x="41" y="43"/>
                </a:moveTo>
                <a:cubicBezTo>
                  <a:pt x="37" y="39"/>
                  <a:pt x="34" y="34"/>
                  <a:pt x="34" y="27"/>
                </a:cubicBezTo>
                <a:cubicBezTo>
                  <a:pt x="34" y="19"/>
                  <a:pt x="37" y="13"/>
                  <a:pt x="43" y="8"/>
                </a:cubicBezTo>
                <a:cubicBezTo>
                  <a:pt x="49" y="2"/>
                  <a:pt x="56" y="0"/>
                  <a:pt x="65" y="0"/>
                </a:cubicBezTo>
                <a:cubicBezTo>
                  <a:pt x="72" y="0"/>
                  <a:pt x="77" y="2"/>
                  <a:pt x="82" y="5"/>
                </a:cubicBezTo>
                <a:cubicBezTo>
                  <a:pt x="86" y="9"/>
                  <a:pt x="88" y="14"/>
                  <a:pt x="88" y="21"/>
                </a:cubicBezTo>
                <a:cubicBezTo>
                  <a:pt x="88" y="29"/>
                  <a:pt x="85" y="36"/>
                  <a:pt x="79" y="41"/>
                </a:cubicBezTo>
                <a:cubicBezTo>
                  <a:pt x="74" y="46"/>
                  <a:pt x="67" y="49"/>
                  <a:pt x="58" y="49"/>
                </a:cubicBezTo>
                <a:cubicBezTo>
                  <a:pt x="51" y="49"/>
                  <a:pt x="45" y="47"/>
                  <a:pt x="41" y="43"/>
                </a:cubicBez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pPr defTabSz="862049"/>
            <a:endParaRPr lang="en-US" sz="1697">
              <a:solidFill>
                <a:srgbClr val="000000"/>
              </a:solidFill>
            </a:endParaRPr>
          </a:p>
        </p:txBody>
      </p:sp>
      <p:sp>
        <p:nvSpPr>
          <p:cNvPr id="23" name="Freeform 3055"/>
          <p:cNvSpPr>
            <a:spLocks noEditPoints="1"/>
          </p:cNvSpPr>
          <p:nvPr/>
        </p:nvSpPr>
        <p:spPr bwMode="auto">
          <a:xfrm>
            <a:off x="2072448" y="4138241"/>
            <a:ext cx="617523" cy="648072"/>
          </a:xfrm>
          <a:custGeom>
            <a:avLst/>
            <a:gdLst/>
            <a:ahLst/>
            <a:cxnLst>
              <a:cxn ang="0">
                <a:pos x="651" y="64"/>
              </a:cxn>
              <a:cxn ang="0">
                <a:pos x="523" y="64"/>
              </a:cxn>
              <a:cxn ang="0">
                <a:pos x="786" y="414"/>
              </a:cxn>
              <a:cxn ang="0">
                <a:pos x="749" y="193"/>
              </a:cxn>
              <a:cxn ang="0">
                <a:pos x="629" y="150"/>
              </a:cxn>
              <a:cxn ang="0">
                <a:pos x="546" y="150"/>
              </a:cxn>
              <a:cxn ang="0">
                <a:pos x="426" y="193"/>
              </a:cxn>
              <a:cxn ang="0">
                <a:pos x="422" y="215"/>
              </a:cxn>
              <a:cxn ang="0">
                <a:pos x="513" y="451"/>
              </a:cxn>
              <a:cxn ang="0">
                <a:pos x="677" y="529"/>
              </a:cxn>
              <a:cxn ang="0">
                <a:pos x="693" y="257"/>
              </a:cxn>
              <a:cxn ang="0">
                <a:pos x="753" y="453"/>
              </a:cxn>
              <a:cxn ang="0">
                <a:pos x="786" y="414"/>
              </a:cxn>
              <a:cxn ang="0">
                <a:pos x="266" y="64"/>
              </a:cxn>
              <a:cxn ang="0">
                <a:pos x="138" y="64"/>
              </a:cxn>
              <a:cxn ang="0">
                <a:pos x="69" y="425"/>
              </a:cxn>
              <a:cxn ang="0">
                <a:pos x="118" y="257"/>
              </a:cxn>
              <a:cxn ang="0">
                <a:pos x="241" y="451"/>
              </a:cxn>
              <a:cxn ang="0">
                <a:pos x="246" y="361"/>
              </a:cxn>
              <a:cxn ang="0">
                <a:pos x="364" y="197"/>
              </a:cxn>
              <a:cxn ang="0">
                <a:pos x="302" y="150"/>
              </a:cxn>
              <a:cxn ang="0">
                <a:pos x="202" y="223"/>
              </a:cxn>
              <a:cxn ang="0">
                <a:pos x="102" y="150"/>
              </a:cxn>
              <a:cxn ang="0">
                <a:pos x="40" y="197"/>
              </a:cxn>
              <a:cxn ang="0">
                <a:pos x="31" y="452"/>
              </a:cxn>
              <a:cxn ang="0">
                <a:pos x="69" y="425"/>
              </a:cxn>
              <a:cxn ang="0">
                <a:pos x="289" y="361"/>
              </a:cxn>
              <a:cxn ang="0">
                <a:pos x="500" y="361"/>
              </a:cxn>
              <a:cxn ang="0">
                <a:pos x="645" y="567"/>
              </a:cxn>
              <a:cxn ang="0">
                <a:pos x="548" y="494"/>
              </a:cxn>
              <a:cxn ang="0">
                <a:pos x="395" y="606"/>
              </a:cxn>
              <a:cxn ang="0">
                <a:pos x="241" y="494"/>
              </a:cxn>
              <a:cxn ang="0">
                <a:pos x="144" y="567"/>
              </a:cxn>
              <a:cxn ang="0">
                <a:pos x="211" y="788"/>
              </a:cxn>
              <a:cxn ang="0">
                <a:pos x="260" y="659"/>
              </a:cxn>
              <a:cxn ang="0">
                <a:pos x="394" y="827"/>
              </a:cxn>
              <a:cxn ang="0">
                <a:pos x="530" y="659"/>
              </a:cxn>
              <a:cxn ang="0">
                <a:pos x="578" y="788"/>
              </a:cxn>
              <a:cxn ang="0">
                <a:pos x="645" y="567"/>
              </a:cxn>
            </a:cxnLst>
            <a:rect l="0" t="0" r="r" b="b"/>
            <a:pathLst>
              <a:path w="789" h="827">
                <a:moveTo>
                  <a:pt x="587" y="128"/>
                </a:moveTo>
                <a:cubicBezTo>
                  <a:pt x="623" y="128"/>
                  <a:pt x="651" y="99"/>
                  <a:pt x="651" y="64"/>
                </a:cubicBezTo>
                <a:cubicBezTo>
                  <a:pt x="651" y="28"/>
                  <a:pt x="623" y="0"/>
                  <a:pt x="587" y="0"/>
                </a:cubicBezTo>
                <a:cubicBezTo>
                  <a:pt x="552" y="0"/>
                  <a:pt x="523" y="28"/>
                  <a:pt x="523" y="64"/>
                </a:cubicBezTo>
                <a:cubicBezTo>
                  <a:pt x="523" y="99"/>
                  <a:pt x="552" y="128"/>
                  <a:pt x="587" y="128"/>
                </a:cubicBezTo>
                <a:close/>
                <a:moveTo>
                  <a:pt x="786" y="414"/>
                </a:moveTo>
                <a:cubicBezTo>
                  <a:pt x="750" y="197"/>
                  <a:pt x="750" y="197"/>
                  <a:pt x="750" y="197"/>
                </a:cubicBezTo>
                <a:cubicBezTo>
                  <a:pt x="749" y="196"/>
                  <a:pt x="749" y="195"/>
                  <a:pt x="749" y="193"/>
                </a:cubicBezTo>
                <a:cubicBezTo>
                  <a:pt x="741" y="168"/>
                  <a:pt x="716" y="150"/>
                  <a:pt x="687" y="150"/>
                </a:cubicBezTo>
                <a:cubicBezTo>
                  <a:pt x="629" y="150"/>
                  <a:pt x="629" y="150"/>
                  <a:pt x="629" y="150"/>
                </a:cubicBezTo>
                <a:cubicBezTo>
                  <a:pt x="588" y="223"/>
                  <a:pt x="588" y="223"/>
                  <a:pt x="588" y="223"/>
                </a:cubicBezTo>
                <a:cubicBezTo>
                  <a:pt x="546" y="150"/>
                  <a:pt x="546" y="150"/>
                  <a:pt x="546" y="150"/>
                </a:cubicBezTo>
                <a:cubicBezTo>
                  <a:pt x="488" y="150"/>
                  <a:pt x="488" y="150"/>
                  <a:pt x="488" y="150"/>
                </a:cubicBezTo>
                <a:cubicBezTo>
                  <a:pt x="459" y="150"/>
                  <a:pt x="434" y="168"/>
                  <a:pt x="426" y="193"/>
                </a:cubicBezTo>
                <a:cubicBezTo>
                  <a:pt x="426" y="195"/>
                  <a:pt x="425" y="196"/>
                  <a:pt x="425" y="197"/>
                </a:cubicBezTo>
                <a:cubicBezTo>
                  <a:pt x="422" y="215"/>
                  <a:pt x="422" y="215"/>
                  <a:pt x="422" y="215"/>
                </a:cubicBezTo>
                <a:cubicBezTo>
                  <a:pt x="491" y="228"/>
                  <a:pt x="544" y="288"/>
                  <a:pt x="544" y="361"/>
                </a:cubicBezTo>
                <a:cubicBezTo>
                  <a:pt x="544" y="395"/>
                  <a:pt x="532" y="426"/>
                  <a:pt x="513" y="451"/>
                </a:cubicBezTo>
                <a:cubicBezTo>
                  <a:pt x="548" y="451"/>
                  <a:pt x="548" y="451"/>
                  <a:pt x="548" y="451"/>
                </a:cubicBezTo>
                <a:cubicBezTo>
                  <a:pt x="604" y="451"/>
                  <a:pt x="654" y="482"/>
                  <a:pt x="677" y="529"/>
                </a:cubicBezTo>
                <a:cubicBezTo>
                  <a:pt x="671" y="257"/>
                  <a:pt x="671" y="257"/>
                  <a:pt x="671" y="257"/>
                </a:cubicBezTo>
                <a:cubicBezTo>
                  <a:pt x="693" y="257"/>
                  <a:pt x="693" y="257"/>
                  <a:pt x="693" y="257"/>
                </a:cubicBezTo>
                <a:cubicBezTo>
                  <a:pt x="721" y="425"/>
                  <a:pt x="721" y="425"/>
                  <a:pt x="721" y="425"/>
                </a:cubicBezTo>
                <a:cubicBezTo>
                  <a:pt x="723" y="441"/>
                  <a:pt x="737" y="453"/>
                  <a:pt x="753" y="453"/>
                </a:cubicBezTo>
                <a:cubicBezTo>
                  <a:pt x="755" y="453"/>
                  <a:pt x="757" y="453"/>
                  <a:pt x="759" y="452"/>
                </a:cubicBezTo>
                <a:cubicBezTo>
                  <a:pt x="777" y="449"/>
                  <a:pt x="789" y="432"/>
                  <a:pt x="786" y="414"/>
                </a:cubicBezTo>
                <a:close/>
                <a:moveTo>
                  <a:pt x="202" y="128"/>
                </a:moveTo>
                <a:cubicBezTo>
                  <a:pt x="237" y="128"/>
                  <a:pt x="266" y="99"/>
                  <a:pt x="266" y="64"/>
                </a:cubicBezTo>
                <a:cubicBezTo>
                  <a:pt x="266" y="28"/>
                  <a:pt x="237" y="0"/>
                  <a:pt x="202" y="0"/>
                </a:cubicBezTo>
                <a:cubicBezTo>
                  <a:pt x="167" y="0"/>
                  <a:pt x="138" y="28"/>
                  <a:pt x="138" y="64"/>
                </a:cubicBezTo>
                <a:cubicBezTo>
                  <a:pt x="138" y="99"/>
                  <a:pt x="167" y="128"/>
                  <a:pt x="202" y="128"/>
                </a:cubicBezTo>
                <a:close/>
                <a:moveTo>
                  <a:pt x="69" y="425"/>
                </a:moveTo>
                <a:cubicBezTo>
                  <a:pt x="97" y="257"/>
                  <a:pt x="97" y="257"/>
                  <a:pt x="97" y="257"/>
                </a:cubicBezTo>
                <a:cubicBezTo>
                  <a:pt x="118" y="257"/>
                  <a:pt x="118" y="257"/>
                  <a:pt x="118" y="257"/>
                </a:cubicBezTo>
                <a:cubicBezTo>
                  <a:pt x="112" y="529"/>
                  <a:pt x="112" y="529"/>
                  <a:pt x="112" y="529"/>
                </a:cubicBezTo>
                <a:cubicBezTo>
                  <a:pt x="135" y="482"/>
                  <a:pt x="185" y="451"/>
                  <a:pt x="241" y="451"/>
                </a:cubicBezTo>
                <a:cubicBezTo>
                  <a:pt x="276" y="451"/>
                  <a:pt x="276" y="451"/>
                  <a:pt x="276" y="451"/>
                </a:cubicBezTo>
                <a:cubicBezTo>
                  <a:pt x="257" y="426"/>
                  <a:pt x="246" y="395"/>
                  <a:pt x="246" y="361"/>
                </a:cubicBezTo>
                <a:cubicBezTo>
                  <a:pt x="246" y="288"/>
                  <a:pt x="298" y="228"/>
                  <a:pt x="367" y="215"/>
                </a:cubicBezTo>
                <a:cubicBezTo>
                  <a:pt x="364" y="197"/>
                  <a:pt x="364" y="197"/>
                  <a:pt x="364" y="197"/>
                </a:cubicBezTo>
                <a:cubicBezTo>
                  <a:pt x="364" y="196"/>
                  <a:pt x="364" y="195"/>
                  <a:pt x="363" y="193"/>
                </a:cubicBezTo>
                <a:cubicBezTo>
                  <a:pt x="356" y="168"/>
                  <a:pt x="330" y="150"/>
                  <a:pt x="302" y="150"/>
                </a:cubicBezTo>
                <a:cubicBezTo>
                  <a:pt x="243" y="150"/>
                  <a:pt x="243" y="150"/>
                  <a:pt x="243" y="150"/>
                </a:cubicBezTo>
                <a:cubicBezTo>
                  <a:pt x="202" y="223"/>
                  <a:pt x="202" y="223"/>
                  <a:pt x="202" y="223"/>
                </a:cubicBezTo>
                <a:cubicBezTo>
                  <a:pt x="160" y="150"/>
                  <a:pt x="160" y="150"/>
                  <a:pt x="160" y="150"/>
                </a:cubicBezTo>
                <a:cubicBezTo>
                  <a:pt x="102" y="150"/>
                  <a:pt x="102" y="150"/>
                  <a:pt x="102" y="150"/>
                </a:cubicBezTo>
                <a:cubicBezTo>
                  <a:pt x="74" y="150"/>
                  <a:pt x="48" y="168"/>
                  <a:pt x="41" y="193"/>
                </a:cubicBezTo>
                <a:cubicBezTo>
                  <a:pt x="40" y="195"/>
                  <a:pt x="40" y="196"/>
                  <a:pt x="40" y="197"/>
                </a:cubicBezTo>
                <a:cubicBezTo>
                  <a:pt x="3" y="414"/>
                  <a:pt x="3" y="414"/>
                  <a:pt x="3" y="414"/>
                </a:cubicBezTo>
                <a:cubicBezTo>
                  <a:pt x="0" y="432"/>
                  <a:pt x="13" y="449"/>
                  <a:pt x="31" y="452"/>
                </a:cubicBezTo>
                <a:cubicBezTo>
                  <a:pt x="33" y="453"/>
                  <a:pt x="34" y="453"/>
                  <a:pt x="36" y="453"/>
                </a:cubicBezTo>
                <a:cubicBezTo>
                  <a:pt x="52" y="453"/>
                  <a:pt x="66" y="441"/>
                  <a:pt x="69" y="425"/>
                </a:cubicBezTo>
                <a:close/>
                <a:moveTo>
                  <a:pt x="395" y="255"/>
                </a:moveTo>
                <a:cubicBezTo>
                  <a:pt x="336" y="255"/>
                  <a:pt x="289" y="303"/>
                  <a:pt x="289" y="361"/>
                </a:cubicBezTo>
                <a:cubicBezTo>
                  <a:pt x="289" y="419"/>
                  <a:pt x="336" y="467"/>
                  <a:pt x="395" y="467"/>
                </a:cubicBezTo>
                <a:cubicBezTo>
                  <a:pt x="453" y="467"/>
                  <a:pt x="500" y="419"/>
                  <a:pt x="500" y="361"/>
                </a:cubicBezTo>
                <a:cubicBezTo>
                  <a:pt x="500" y="303"/>
                  <a:pt x="453" y="255"/>
                  <a:pt x="395" y="255"/>
                </a:cubicBezTo>
                <a:moveTo>
                  <a:pt x="645" y="567"/>
                </a:moveTo>
                <a:cubicBezTo>
                  <a:pt x="645" y="565"/>
                  <a:pt x="644" y="563"/>
                  <a:pt x="643" y="561"/>
                </a:cubicBezTo>
                <a:cubicBezTo>
                  <a:pt x="632" y="522"/>
                  <a:pt x="593" y="494"/>
                  <a:pt x="548" y="494"/>
                </a:cubicBezTo>
                <a:cubicBezTo>
                  <a:pt x="459" y="494"/>
                  <a:pt x="459" y="494"/>
                  <a:pt x="459" y="494"/>
                </a:cubicBezTo>
                <a:cubicBezTo>
                  <a:pt x="395" y="606"/>
                  <a:pt x="395" y="606"/>
                  <a:pt x="395" y="606"/>
                </a:cubicBezTo>
                <a:cubicBezTo>
                  <a:pt x="331" y="494"/>
                  <a:pt x="331" y="494"/>
                  <a:pt x="331" y="494"/>
                </a:cubicBezTo>
                <a:cubicBezTo>
                  <a:pt x="241" y="494"/>
                  <a:pt x="241" y="494"/>
                  <a:pt x="241" y="494"/>
                </a:cubicBezTo>
                <a:cubicBezTo>
                  <a:pt x="197" y="494"/>
                  <a:pt x="158" y="522"/>
                  <a:pt x="146" y="561"/>
                </a:cubicBezTo>
                <a:cubicBezTo>
                  <a:pt x="145" y="563"/>
                  <a:pt x="145" y="565"/>
                  <a:pt x="144" y="567"/>
                </a:cubicBezTo>
                <a:cubicBezTo>
                  <a:pt x="117" y="731"/>
                  <a:pt x="117" y="731"/>
                  <a:pt x="117" y="731"/>
                </a:cubicBezTo>
                <a:cubicBezTo>
                  <a:pt x="146" y="754"/>
                  <a:pt x="177" y="773"/>
                  <a:pt x="211" y="788"/>
                </a:cubicBezTo>
                <a:cubicBezTo>
                  <a:pt x="233" y="659"/>
                  <a:pt x="233" y="659"/>
                  <a:pt x="233" y="659"/>
                </a:cubicBezTo>
                <a:cubicBezTo>
                  <a:pt x="260" y="659"/>
                  <a:pt x="260" y="659"/>
                  <a:pt x="260" y="659"/>
                </a:cubicBezTo>
                <a:cubicBezTo>
                  <a:pt x="253" y="804"/>
                  <a:pt x="253" y="804"/>
                  <a:pt x="253" y="804"/>
                </a:cubicBezTo>
                <a:cubicBezTo>
                  <a:pt x="297" y="819"/>
                  <a:pt x="345" y="827"/>
                  <a:pt x="394" y="827"/>
                </a:cubicBezTo>
                <a:cubicBezTo>
                  <a:pt x="444" y="827"/>
                  <a:pt x="492" y="819"/>
                  <a:pt x="536" y="804"/>
                </a:cubicBezTo>
                <a:cubicBezTo>
                  <a:pt x="530" y="659"/>
                  <a:pt x="530" y="659"/>
                  <a:pt x="530" y="659"/>
                </a:cubicBezTo>
                <a:cubicBezTo>
                  <a:pt x="557" y="659"/>
                  <a:pt x="557" y="659"/>
                  <a:pt x="557" y="659"/>
                </a:cubicBezTo>
                <a:cubicBezTo>
                  <a:pt x="578" y="788"/>
                  <a:pt x="578" y="788"/>
                  <a:pt x="578" y="788"/>
                </a:cubicBezTo>
                <a:cubicBezTo>
                  <a:pt x="612" y="772"/>
                  <a:pt x="643" y="753"/>
                  <a:pt x="672" y="730"/>
                </a:cubicBezTo>
                <a:lnTo>
                  <a:pt x="645" y="567"/>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25" name="Freeform 3019"/>
          <p:cNvSpPr>
            <a:spLocks/>
          </p:cNvSpPr>
          <p:nvPr/>
        </p:nvSpPr>
        <p:spPr bwMode="auto">
          <a:xfrm>
            <a:off x="1807649" y="5373539"/>
            <a:ext cx="573560" cy="573560"/>
          </a:xfrm>
          <a:custGeom>
            <a:avLst/>
            <a:gdLst/>
            <a:ahLst/>
            <a:cxnLst>
              <a:cxn ang="0">
                <a:pos x="697" y="22"/>
              </a:cxn>
              <a:cxn ang="0">
                <a:pos x="617" y="22"/>
              </a:cxn>
              <a:cxn ang="0">
                <a:pos x="461" y="179"/>
              </a:cxn>
              <a:cxn ang="0">
                <a:pos x="65" y="89"/>
              </a:cxn>
              <a:cxn ang="0">
                <a:pos x="45" y="95"/>
              </a:cxn>
              <a:cxn ang="0">
                <a:pos x="7" y="134"/>
              </a:cxn>
              <a:cxn ang="0">
                <a:pos x="1" y="153"/>
              </a:cxn>
              <a:cxn ang="0">
                <a:pos x="13" y="169"/>
              </a:cxn>
              <a:cxn ang="0">
                <a:pos x="328" y="312"/>
              </a:cxn>
              <a:cxn ang="0">
                <a:pos x="184" y="456"/>
              </a:cxn>
              <a:cxn ang="0">
                <a:pos x="59" y="448"/>
              </a:cxn>
              <a:cxn ang="0">
                <a:pos x="42" y="454"/>
              </a:cxn>
              <a:cxn ang="0">
                <a:pos x="22" y="475"/>
              </a:cxn>
              <a:cxn ang="0">
                <a:pos x="16" y="495"/>
              </a:cxn>
              <a:cxn ang="0">
                <a:pos x="30" y="510"/>
              </a:cxn>
              <a:cxn ang="0">
                <a:pos x="160" y="559"/>
              </a:cxn>
              <a:cxn ang="0">
                <a:pos x="209" y="690"/>
              </a:cxn>
              <a:cxn ang="0">
                <a:pos x="225" y="703"/>
              </a:cxn>
              <a:cxn ang="0">
                <a:pos x="229" y="704"/>
              </a:cxn>
              <a:cxn ang="0">
                <a:pos x="245" y="698"/>
              </a:cxn>
              <a:cxn ang="0">
                <a:pos x="265" y="677"/>
              </a:cxn>
              <a:cxn ang="0">
                <a:pos x="271" y="661"/>
              </a:cxn>
              <a:cxn ang="0">
                <a:pos x="264" y="535"/>
              </a:cxn>
              <a:cxn ang="0">
                <a:pos x="407" y="392"/>
              </a:cxn>
              <a:cxn ang="0">
                <a:pos x="551" y="706"/>
              </a:cxn>
              <a:cxn ang="0">
                <a:pos x="567" y="718"/>
              </a:cxn>
              <a:cxn ang="0">
                <a:pos x="571" y="719"/>
              </a:cxn>
              <a:cxn ang="0">
                <a:pos x="586" y="712"/>
              </a:cxn>
              <a:cxn ang="0">
                <a:pos x="624" y="674"/>
              </a:cxn>
              <a:cxn ang="0">
                <a:pos x="630" y="654"/>
              </a:cxn>
              <a:cxn ang="0">
                <a:pos x="541" y="258"/>
              </a:cxn>
              <a:cxn ang="0">
                <a:pos x="697" y="102"/>
              </a:cxn>
              <a:cxn ang="0">
                <a:pos x="697" y="22"/>
              </a:cxn>
            </a:cxnLst>
            <a:rect l="0" t="0" r="r" b="b"/>
            <a:pathLst>
              <a:path w="719" h="719">
                <a:moveTo>
                  <a:pt x="697" y="22"/>
                </a:moveTo>
                <a:cubicBezTo>
                  <a:pt x="675" y="0"/>
                  <a:pt x="639" y="0"/>
                  <a:pt x="617" y="22"/>
                </a:cubicBezTo>
                <a:cubicBezTo>
                  <a:pt x="461" y="179"/>
                  <a:pt x="461" y="179"/>
                  <a:pt x="461" y="179"/>
                </a:cubicBezTo>
                <a:cubicBezTo>
                  <a:pt x="65" y="89"/>
                  <a:pt x="65" y="89"/>
                  <a:pt x="65" y="89"/>
                </a:cubicBezTo>
                <a:cubicBezTo>
                  <a:pt x="58" y="88"/>
                  <a:pt x="51" y="90"/>
                  <a:pt x="45" y="95"/>
                </a:cubicBezTo>
                <a:cubicBezTo>
                  <a:pt x="7" y="134"/>
                  <a:pt x="7" y="134"/>
                  <a:pt x="7" y="134"/>
                </a:cubicBezTo>
                <a:cubicBezTo>
                  <a:pt x="2" y="139"/>
                  <a:pt x="0" y="146"/>
                  <a:pt x="1" y="153"/>
                </a:cubicBezTo>
                <a:cubicBezTo>
                  <a:pt x="2" y="160"/>
                  <a:pt x="7" y="166"/>
                  <a:pt x="13" y="169"/>
                </a:cubicBezTo>
                <a:cubicBezTo>
                  <a:pt x="328" y="312"/>
                  <a:pt x="328" y="312"/>
                  <a:pt x="328" y="312"/>
                </a:cubicBezTo>
                <a:cubicBezTo>
                  <a:pt x="184" y="456"/>
                  <a:pt x="184" y="456"/>
                  <a:pt x="184" y="456"/>
                </a:cubicBezTo>
                <a:cubicBezTo>
                  <a:pt x="59" y="448"/>
                  <a:pt x="59" y="448"/>
                  <a:pt x="59" y="448"/>
                </a:cubicBezTo>
                <a:cubicBezTo>
                  <a:pt x="53" y="448"/>
                  <a:pt x="47" y="450"/>
                  <a:pt x="42" y="454"/>
                </a:cubicBezTo>
                <a:cubicBezTo>
                  <a:pt x="22" y="475"/>
                  <a:pt x="22" y="475"/>
                  <a:pt x="22" y="475"/>
                </a:cubicBezTo>
                <a:cubicBezTo>
                  <a:pt x="17" y="480"/>
                  <a:pt x="14" y="488"/>
                  <a:pt x="16" y="495"/>
                </a:cubicBezTo>
                <a:cubicBezTo>
                  <a:pt x="18" y="502"/>
                  <a:pt x="23" y="508"/>
                  <a:pt x="30" y="510"/>
                </a:cubicBezTo>
                <a:cubicBezTo>
                  <a:pt x="160" y="559"/>
                  <a:pt x="160" y="559"/>
                  <a:pt x="160" y="559"/>
                </a:cubicBezTo>
                <a:cubicBezTo>
                  <a:pt x="209" y="690"/>
                  <a:pt x="209" y="690"/>
                  <a:pt x="209" y="690"/>
                </a:cubicBezTo>
                <a:cubicBezTo>
                  <a:pt x="212" y="697"/>
                  <a:pt x="217" y="702"/>
                  <a:pt x="225" y="703"/>
                </a:cubicBezTo>
                <a:cubicBezTo>
                  <a:pt x="226" y="704"/>
                  <a:pt x="228" y="704"/>
                  <a:pt x="229" y="704"/>
                </a:cubicBezTo>
                <a:cubicBezTo>
                  <a:pt x="235" y="704"/>
                  <a:pt x="240" y="702"/>
                  <a:pt x="245" y="698"/>
                </a:cubicBezTo>
                <a:cubicBezTo>
                  <a:pt x="265" y="677"/>
                  <a:pt x="265" y="677"/>
                  <a:pt x="265" y="677"/>
                </a:cubicBezTo>
                <a:cubicBezTo>
                  <a:pt x="269" y="673"/>
                  <a:pt x="272" y="667"/>
                  <a:pt x="271" y="661"/>
                </a:cubicBezTo>
                <a:cubicBezTo>
                  <a:pt x="264" y="535"/>
                  <a:pt x="264" y="535"/>
                  <a:pt x="264" y="535"/>
                </a:cubicBezTo>
                <a:cubicBezTo>
                  <a:pt x="407" y="392"/>
                  <a:pt x="407" y="392"/>
                  <a:pt x="407" y="392"/>
                </a:cubicBezTo>
                <a:cubicBezTo>
                  <a:pt x="551" y="706"/>
                  <a:pt x="551" y="706"/>
                  <a:pt x="551" y="706"/>
                </a:cubicBezTo>
                <a:cubicBezTo>
                  <a:pt x="554" y="713"/>
                  <a:pt x="560" y="717"/>
                  <a:pt x="567" y="718"/>
                </a:cubicBezTo>
                <a:cubicBezTo>
                  <a:pt x="568" y="719"/>
                  <a:pt x="569" y="719"/>
                  <a:pt x="571" y="719"/>
                </a:cubicBezTo>
                <a:cubicBezTo>
                  <a:pt x="576" y="719"/>
                  <a:pt x="582" y="717"/>
                  <a:pt x="586" y="712"/>
                </a:cubicBezTo>
                <a:cubicBezTo>
                  <a:pt x="624" y="674"/>
                  <a:pt x="624" y="674"/>
                  <a:pt x="624" y="674"/>
                </a:cubicBezTo>
                <a:cubicBezTo>
                  <a:pt x="630" y="669"/>
                  <a:pt x="632" y="661"/>
                  <a:pt x="630" y="654"/>
                </a:cubicBezTo>
                <a:cubicBezTo>
                  <a:pt x="541" y="258"/>
                  <a:pt x="541" y="258"/>
                  <a:pt x="541" y="258"/>
                </a:cubicBezTo>
                <a:cubicBezTo>
                  <a:pt x="697" y="102"/>
                  <a:pt x="697" y="102"/>
                  <a:pt x="697" y="102"/>
                </a:cubicBezTo>
                <a:cubicBezTo>
                  <a:pt x="719" y="80"/>
                  <a:pt x="719" y="44"/>
                  <a:pt x="697" y="22"/>
                </a:cubicBez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5</a:t>
            </a:fld>
            <a:endParaRPr lang="en-GB" dirty="0"/>
          </a:p>
        </p:txBody>
      </p:sp>
    </p:spTree>
    <p:extLst>
      <p:ext uri="{BB962C8B-B14F-4D97-AF65-F5344CB8AC3E}">
        <p14:creationId xmlns:p14="http://schemas.microsoft.com/office/powerpoint/2010/main" val="51264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marL="0" lvl="0" indent="0"/>
            <a:r>
              <a:rPr lang="en-GB" sz="3200" dirty="0"/>
              <a:t>Overall context and goals of this </a:t>
            </a:r>
            <a:r>
              <a:rPr lang="en-GB" sz="3200" dirty="0" smtClean="0"/>
              <a:t>task </a:t>
            </a:r>
            <a:r>
              <a:rPr lang="en-GB" sz="3200" dirty="0" smtClean="0">
                <a:solidFill>
                  <a:schemeClr val="bg1"/>
                </a:solidFill>
              </a:rPr>
              <a:t>(10’)</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pPr>
              <a:defRPr/>
            </a:pPr>
            <a:fld id="{2BB59E6E-B967-488E-B209-8B7FA0D7AF99}" type="slidenum">
              <a:rPr lang="en-GB" smtClean="0"/>
              <a:pPr>
                <a:defRPr/>
              </a:pPr>
              <a:t>6</a:t>
            </a:fld>
            <a:endParaRPr lang="en-GB" dirty="0"/>
          </a:p>
        </p:txBody>
      </p:sp>
    </p:spTree>
    <p:extLst>
      <p:ext uri="{BB962C8B-B14F-4D97-AF65-F5344CB8AC3E}">
        <p14:creationId xmlns:p14="http://schemas.microsoft.com/office/powerpoint/2010/main" val="93663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a:t>What has </a:t>
            </a:r>
            <a:r>
              <a:rPr lang="en-GB" sz="2800" smtClean="0"/>
              <a:t>happened?</a:t>
            </a:r>
            <a:endParaRPr lang="en-GB" sz="2800" i="1" dirty="0"/>
          </a:p>
        </p:txBody>
      </p:sp>
      <p:graphicFrame>
        <p:nvGraphicFramePr>
          <p:cNvPr id="36" name="Diagram 2"/>
          <p:cNvGraphicFramePr/>
          <p:nvPr>
            <p:extLst>
              <p:ext uri="{D42A27DB-BD31-4B8C-83A1-F6EECF244321}">
                <p14:modId xmlns:p14="http://schemas.microsoft.com/office/powerpoint/2010/main" val="198283842"/>
              </p:ext>
            </p:extLst>
          </p:nvPr>
        </p:nvGraphicFramePr>
        <p:xfrm>
          <a:off x="1115615" y="2276872"/>
          <a:ext cx="6912769"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7</a:t>
            </a:fld>
            <a:endParaRPr lang="en-GB" dirty="0"/>
          </a:p>
        </p:txBody>
      </p:sp>
    </p:spTree>
    <p:extLst>
      <p:ext uri="{BB962C8B-B14F-4D97-AF65-F5344CB8AC3E}">
        <p14:creationId xmlns:p14="http://schemas.microsoft.com/office/powerpoint/2010/main" val="58437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598898395"/>
              </p:ext>
            </p:extLst>
          </p:nvPr>
        </p:nvGraphicFramePr>
        <p:xfrm>
          <a:off x="4067944" y="2564904"/>
          <a:ext cx="4817124"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395536" y="2492896"/>
            <a:ext cx="3816424" cy="3696439"/>
          </a:xfrm>
          <a:prstGeom prst="rect">
            <a:avLst/>
          </a:prstGeom>
        </p:spPr>
      </p:pic>
      <p:sp>
        <p:nvSpPr>
          <p:cNvPr id="6" name="Title 1"/>
          <p:cNvSpPr>
            <a:spLocks noGrp="1"/>
          </p:cNvSpPr>
          <p:nvPr>
            <p:ph type="title"/>
          </p:nvPr>
        </p:nvSpPr>
        <p:spPr/>
        <p:txBody>
          <a:bodyPr/>
          <a:lstStyle/>
          <a:p>
            <a:r>
              <a:rPr lang="en-GB" sz="2400" dirty="0"/>
              <a:t>What</a:t>
            </a:r>
            <a:r>
              <a:rPr lang="en-GB" sz="2400"/>
              <a:t> has </a:t>
            </a:r>
            <a:r>
              <a:rPr lang="en-GB" sz="2400" smtClean="0"/>
              <a:t>happened?</a:t>
            </a:r>
            <a:endParaRPr lang="en-GB" sz="2400" dirty="0"/>
          </a:p>
        </p:txBody>
      </p:sp>
      <p:sp>
        <p:nvSpPr>
          <p:cNvPr id="12" name="Freeform 1183"/>
          <p:cNvSpPr>
            <a:spLocks noEditPoints="1"/>
          </p:cNvSpPr>
          <p:nvPr/>
        </p:nvSpPr>
        <p:spPr bwMode="auto">
          <a:xfrm>
            <a:off x="4692311" y="4207113"/>
            <a:ext cx="316812" cy="491549"/>
          </a:xfrm>
          <a:custGeom>
            <a:avLst/>
            <a:gdLst/>
            <a:ahLst/>
            <a:cxnLst>
              <a:cxn ang="0">
                <a:pos x="407" y="159"/>
              </a:cxn>
              <a:cxn ang="0">
                <a:pos x="486" y="80"/>
              </a:cxn>
              <a:cxn ang="0">
                <a:pos x="407" y="0"/>
              </a:cxn>
              <a:cxn ang="0">
                <a:pos x="327" y="80"/>
              </a:cxn>
              <a:cxn ang="0">
                <a:pos x="407" y="159"/>
              </a:cxn>
              <a:cxn ang="0">
                <a:pos x="543" y="258"/>
              </a:cxn>
              <a:cxn ang="0">
                <a:pos x="520" y="206"/>
              </a:cxn>
              <a:cxn ang="0">
                <a:pos x="461" y="181"/>
              </a:cxn>
              <a:cxn ang="0">
                <a:pos x="399" y="210"/>
              </a:cxn>
              <a:cxn ang="0">
                <a:pos x="398" y="210"/>
              </a:cxn>
              <a:cxn ang="0">
                <a:pos x="398" y="211"/>
              </a:cxn>
              <a:cxn ang="0">
                <a:pos x="391" y="220"/>
              </a:cxn>
              <a:cxn ang="0">
                <a:pos x="303" y="336"/>
              </a:cxn>
              <a:cxn ang="0">
                <a:pos x="189" y="336"/>
              </a:cxn>
              <a:cxn ang="0">
                <a:pos x="156" y="369"/>
              </a:cxn>
              <a:cxn ang="0">
                <a:pos x="189" y="402"/>
              </a:cxn>
              <a:cxn ang="0">
                <a:pos x="320" y="402"/>
              </a:cxn>
              <a:cxn ang="0">
                <a:pos x="346" y="389"/>
              </a:cxn>
              <a:cxn ang="0">
                <a:pos x="378" y="346"/>
              </a:cxn>
              <a:cxn ang="0">
                <a:pos x="378" y="482"/>
              </a:cxn>
              <a:cxn ang="0">
                <a:pos x="302" y="482"/>
              </a:cxn>
              <a:cxn ang="0">
                <a:pos x="319" y="459"/>
              </a:cxn>
              <a:cxn ang="0">
                <a:pos x="296" y="436"/>
              </a:cxn>
              <a:cxn ang="0">
                <a:pos x="112" y="436"/>
              </a:cxn>
              <a:cxn ang="0">
                <a:pos x="89" y="459"/>
              </a:cxn>
              <a:cxn ang="0">
                <a:pos x="112" y="483"/>
              </a:cxn>
              <a:cxn ang="0">
                <a:pos x="230" y="483"/>
              </a:cxn>
              <a:cxn ang="0">
                <a:pos x="220" y="486"/>
              </a:cxn>
              <a:cxn ang="0">
                <a:pos x="218" y="487"/>
              </a:cxn>
              <a:cxn ang="0">
                <a:pos x="209" y="494"/>
              </a:cxn>
              <a:cxn ang="0">
                <a:pos x="209" y="494"/>
              </a:cxn>
              <a:cxn ang="0">
                <a:pos x="16" y="686"/>
              </a:cxn>
              <a:cxn ang="0">
                <a:pos x="16" y="746"/>
              </a:cxn>
              <a:cxn ang="0">
                <a:pos x="76" y="746"/>
              </a:cxn>
              <a:cxn ang="0">
                <a:pos x="197" y="626"/>
              </a:cxn>
              <a:cxn ang="0">
                <a:pos x="197" y="802"/>
              </a:cxn>
              <a:cxn ang="0">
                <a:pos x="239" y="844"/>
              </a:cxn>
              <a:cxn ang="0">
                <a:pos x="239" y="844"/>
              </a:cxn>
              <a:cxn ang="0">
                <a:pos x="281" y="802"/>
              </a:cxn>
              <a:cxn ang="0">
                <a:pos x="281" y="614"/>
              </a:cxn>
              <a:cxn ang="0">
                <a:pos x="420" y="614"/>
              </a:cxn>
              <a:cxn ang="0">
                <a:pos x="473" y="614"/>
              </a:cxn>
              <a:cxn ang="0">
                <a:pos x="502" y="614"/>
              </a:cxn>
              <a:cxn ang="0">
                <a:pos x="544" y="572"/>
              </a:cxn>
              <a:cxn ang="0">
                <a:pos x="544" y="264"/>
              </a:cxn>
              <a:cxn ang="0">
                <a:pos x="543" y="258"/>
              </a:cxn>
              <a:cxn ang="0">
                <a:pos x="64" y="437"/>
              </a:cxn>
              <a:cxn ang="0">
                <a:pos x="81" y="449"/>
              </a:cxn>
              <a:cxn ang="0">
                <a:pos x="87" y="448"/>
              </a:cxn>
              <a:cxn ang="0">
                <a:pos x="99" y="425"/>
              </a:cxn>
              <a:cxn ang="0">
                <a:pos x="44" y="262"/>
              </a:cxn>
              <a:cxn ang="0">
                <a:pos x="20" y="250"/>
              </a:cxn>
              <a:cxn ang="0">
                <a:pos x="8" y="274"/>
              </a:cxn>
              <a:cxn ang="0">
                <a:pos x="64" y="437"/>
              </a:cxn>
            </a:cxnLst>
            <a:rect l="0" t="0" r="r" b="b"/>
            <a:pathLst>
              <a:path w="544" h="844">
                <a:moveTo>
                  <a:pt x="407" y="159"/>
                </a:moveTo>
                <a:cubicBezTo>
                  <a:pt x="451" y="159"/>
                  <a:pt x="486" y="124"/>
                  <a:pt x="486" y="80"/>
                </a:cubicBezTo>
                <a:cubicBezTo>
                  <a:pt x="486" y="36"/>
                  <a:pt x="451" y="0"/>
                  <a:pt x="407" y="0"/>
                </a:cubicBezTo>
                <a:cubicBezTo>
                  <a:pt x="363" y="0"/>
                  <a:pt x="327" y="36"/>
                  <a:pt x="327" y="80"/>
                </a:cubicBezTo>
                <a:cubicBezTo>
                  <a:pt x="327" y="124"/>
                  <a:pt x="363" y="159"/>
                  <a:pt x="407" y="159"/>
                </a:cubicBezTo>
                <a:close/>
                <a:moveTo>
                  <a:pt x="543" y="258"/>
                </a:moveTo>
                <a:cubicBezTo>
                  <a:pt x="542" y="238"/>
                  <a:pt x="534" y="220"/>
                  <a:pt x="520" y="206"/>
                </a:cubicBezTo>
                <a:cubicBezTo>
                  <a:pt x="504" y="190"/>
                  <a:pt x="483" y="181"/>
                  <a:pt x="461" y="181"/>
                </a:cubicBezTo>
                <a:cubicBezTo>
                  <a:pt x="436" y="181"/>
                  <a:pt x="414" y="193"/>
                  <a:pt x="399" y="210"/>
                </a:cubicBezTo>
                <a:cubicBezTo>
                  <a:pt x="399" y="210"/>
                  <a:pt x="399" y="210"/>
                  <a:pt x="398" y="210"/>
                </a:cubicBezTo>
                <a:cubicBezTo>
                  <a:pt x="398" y="211"/>
                  <a:pt x="398" y="211"/>
                  <a:pt x="398" y="211"/>
                </a:cubicBezTo>
                <a:cubicBezTo>
                  <a:pt x="395" y="214"/>
                  <a:pt x="393" y="217"/>
                  <a:pt x="391" y="220"/>
                </a:cubicBezTo>
                <a:cubicBezTo>
                  <a:pt x="303" y="336"/>
                  <a:pt x="303" y="336"/>
                  <a:pt x="303" y="336"/>
                </a:cubicBezTo>
                <a:cubicBezTo>
                  <a:pt x="189" y="336"/>
                  <a:pt x="189" y="336"/>
                  <a:pt x="189" y="336"/>
                </a:cubicBezTo>
                <a:cubicBezTo>
                  <a:pt x="171" y="336"/>
                  <a:pt x="156" y="351"/>
                  <a:pt x="156" y="369"/>
                </a:cubicBezTo>
                <a:cubicBezTo>
                  <a:pt x="156" y="387"/>
                  <a:pt x="171" y="402"/>
                  <a:pt x="189" y="402"/>
                </a:cubicBezTo>
                <a:cubicBezTo>
                  <a:pt x="320" y="402"/>
                  <a:pt x="320" y="402"/>
                  <a:pt x="320" y="402"/>
                </a:cubicBezTo>
                <a:cubicBezTo>
                  <a:pt x="330" y="402"/>
                  <a:pt x="340" y="397"/>
                  <a:pt x="346" y="389"/>
                </a:cubicBezTo>
                <a:cubicBezTo>
                  <a:pt x="378" y="346"/>
                  <a:pt x="378" y="346"/>
                  <a:pt x="378" y="346"/>
                </a:cubicBezTo>
                <a:cubicBezTo>
                  <a:pt x="378" y="482"/>
                  <a:pt x="378" y="482"/>
                  <a:pt x="378" y="482"/>
                </a:cubicBezTo>
                <a:cubicBezTo>
                  <a:pt x="302" y="482"/>
                  <a:pt x="302" y="482"/>
                  <a:pt x="302" y="482"/>
                </a:cubicBezTo>
                <a:cubicBezTo>
                  <a:pt x="312" y="479"/>
                  <a:pt x="319" y="470"/>
                  <a:pt x="319" y="459"/>
                </a:cubicBezTo>
                <a:cubicBezTo>
                  <a:pt x="319" y="446"/>
                  <a:pt x="309" y="436"/>
                  <a:pt x="296" y="436"/>
                </a:cubicBezTo>
                <a:cubicBezTo>
                  <a:pt x="112" y="436"/>
                  <a:pt x="112" y="436"/>
                  <a:pt x="112" y="436"/>
                </a:cubicBezTo>
                <a:cubicBezTo>
                  <a:pt x="99" y="436"/>
                  <a:pt x="89" y="446"/>
                  <a:pt x="89" y="459"/>
                </a:cubicBezTo>
                <a:cubicBezTo>
                  <a:pt x="89" y="472"/>
                  <a:pt x="99" y="483"/>
                  <a:pt x="112" y="483"/>
                </a:cubicBezTo>
                <a:cubicBezTo>
                  <a:pt x="230" y="483"/>
                  <a:pt x="230" y="483"/>
                  <a:pt x="230" y="483"/>
                </a:cubicBezTo>
                <a:cubicBezTo>
                  <a:pt x="226" y="483"/>
                  <a:pt x="223" y="485"/>
                  <a:pt x="220" y="486"/>
                </a:cubicBezTo>
                <a:cubicBezTo>
                  <a:pt x="219" y="487"/>
                  <a:pt x="218" y="487"/>
                  <a:pt x="218" y="487"/>
                </a:cubicBezTo>
                <a:cubicBezTo>
                  <a:pt x="214" y="489"/>
                  <a:pt x="211" y="491"/>
                  <a:pt x="209" y="494"/>
                </a:cubicBezTo>
                <a:cubicBezTo>
                  <a:pt x="209" y="494"/>
                  <a:pt x="209" y="494"/>
                  <a:pt x="209" y="494"/>
                </a:cubicBezTo>
                <a:cubicBezTo>
                  <a:pt x="16" y="686"/>
                  <a:pt x="16" y="686"/>
                  <a:pt x="16" y="686"/>
                </a:cubicBezTo>
                <a:cubicBezTo>
                  <a:pt x="0" y="703"/>
                  <a:pt x="0" y="730"/>
                  <a:pt x="16" y="746"/>
                </a:cubicBezTo>
                <a:cubicBezTo>
                  <a:pt x="33" y="763"/>
                  <a:pt x="59" y="763"/>
                  <a:pt x="76" y="746"/>
                </a:cubicBezTo>
                <a:cubicBezTo>
                  <a:pt x="197" y="626"/>
                  <a:pt x="197" y="626"/>
                  <a:pt x="197" y="626"/>
                </a:cubicBezTo>
                <a:cubicBezTo>
                  <a:pt x="197" y="802"/>
                  <a:pt x="197" y="802"/>
                  <a:pt x="197" y="802"/>
                </a:cubicBezTo>
                <a:cubicBezTo>
                  <a:pt x="197" y="825"/>
                  <a:pt x="216" y="844"/>
                  <a:pt x="239" y="844"/>
                </a:cubicBezTo>
                <a:cubicBezTo>
                  <a:pt x="239" y="844"/>
                  <a:pt x="239" y="844"/>
                  <a:pt x="239" y="844"/>
                </a:cubicBezTo>
                <a:cubicBezTo>
                  <a:pt x="262" y="844"/>
                  <a:pt x="281" y="825"/>
                  <a:pt x="281" y="802"/>
                </a:cubicBezTo>
                <a:cubicBezTo>
                  <a:pt x="281" y="614"/>
                  <a:pt x="281" y="614"/>
                  <a:pt x="281" y="614"/>
                </a:cubicBezTo>
                <a:cubicBezTo>
                  <a:pt x="420" y="614"/>
                  <a:pt x="420" y="614"/>
                  <a:pt x="420" y="614"/>
                </a:cubicBezTo>
                <a:cubicBezTo>
                  <a:pt x="473" y="614"/>
                  <a:pt x="473" y="614"/>
                  <a:pt x="473" y="614"/>
                </a:cubicBezTo>
                <a:cubicBezTo>
                  <a:pt x="502" y="614"/>
                  <a:pt x="502" y="614"/>
                  <a:pt x="502" y="614"/>
                </a:cubicBezTo>
                <a:cubicBezTo>
                  <a:pt x="525" y="614"/>
                  <a:pt x="544" y="596"/>
                  <a:pt x="544" y="572"/>
                </a:cubicBezTo>
                <a:cubicBezTo>
                  <a:pt x="544" y="264"/>
                  <a:pt x="544" y="264"/>
                  <a:pt x="544" y="264"/>
                </a:cubicBezTo>
                <a:cubicBezTo>
                  <a:pt x="544" y="262"/>
                  <a:pt x="544" y="260"/>
                  <a:pt x="543" y="258"/>
                </a:cubicBezTo>
                <a:close/>
                <a:moveTo>
                  <a:pt x="64" y="437"/>
                </a:moveTo>
                <a:cubicBezTo>
                  <a:pt x="66" y="444"/>
                  <a:pt x="73" y="449"/>
                  <a:pt x="81" y="449"/>
                </a:cubicBezTo>
                <a:cubicBezTo>
                  <a:pt x="83" y="449"/>
                  <a:pt x="85" y="449"/>
                  <a:pt x="87" y="448"/>
                </a:cubicBezTo>
                <a:cubicBezTo>
                  <a:pt x="97" y="445"/>
                  <a:pt x="102" y="434"/>
                  <a:pt x="99" y="425"/>
                </a:cubicBezTo>
                <a:cubicBezTo>
                  <a:pt x="44" y="262"/>
                  <a:pt x="44" y="262"/>
                  <a:pt x="44" y="262"/>
                </a:cubicBezTo>
                <a:cubicBezTo>
                  <a:pt x="41" y="252"/>
                  <a:pt x="30" y="247"/>
                  <a:pt x="20" y="250"/>
                </a:cubicBezTo>
                <a:cubicBezTo>
                  <a:pt x="10" y="253"/>
                  <a:pt x="5" y="264"/>
                  <a:pt x="8" y="274"/>
                </a:cubicBezTo>
                <a:lnTo>
                  <a:pt x="64" y="437"/>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13" name="Freeform 1216"/>
          <p:cNvSpPr>
            <a:spLocks noEditPoints="1"/>
          </p:cNvSpPr>
          <p:nvPr/>
        </p:nvSpPr>
        <p:spPr bwMode="auto">
          <a:xfrm>
            <a:off x="4327890" y="5661248"/>
            <a:ext cx="244058" cy="412374"/>
          </a:xfrm>
          <a:custGeom>
            <a:avLst/>
            <a:gdLst/>
            <a:ahLst/>
            <a:cxnLst>
              <a:cxn ang="0">
                <a:pos x="203" y="291"/>
              </a:cxn>
              <a:cxn ang="0">
                <a:pos x="267" y="274"/>
              </a:cxn>
              <a:cxn ang="0">
                <a:pos x="285" y="338"/>
              </a:cxn>
              <a:cxn ang="0">
                <a:pos x="220" y="355"/>
              </a:cxn>
              <a:cxn ang="0">
                <a:pos x="203" y="228"/>
              </a:cxn>
              <a:cxn ang="0">
                <a:pos x="220" y="163"/>
              </a:cxn>
              <a:cxn ang="0">
                <a:pos x="285" y="181"/>
              </a:cxn>
              <a:cxn ang="0">
                <a:pos x="267" y="245"/>
              </a:cxn>
              <a:cxn ang="0">
                <a:pos x="203" y="228"/>
              </a:cxn>
              <a:cxn ang="0">
                <a:pos x="312" y="291"/>
              </a:cxn>
              <a:cxn ang="0">
                <a:pos x="376" y="274"/>
              </a:cxn>
              <a:cxn ang="0">
                <a:pos x="393" y="338"/>
              </a:cxn>
              <a:cxn ang="0">
                <a:pos x="329" y="355"/>
              </a:cxn>
              <a:cxn ang="0">
                <a:pos x="312" y="228"/>
              </a:cxn>
              <a:cxn ang="0">
                <a:pos x="329" y="163"/>
              </a:cxn>
              <a:cxn ang="0">
                <a:pos x="393" y="181"/>
              </a:cxn>
              <a:cxn ang="0">
                <a:pos x="376" y="245"/>
              </a:cxn>
              <a:cxn ang="0">
                <a:pos x="312" y="228"/>
              </a:cxn>
              <a:cxn ang="0">
                <a:pos x="95" y="181"/>
              </a:cxn>
              <a:cxn ang="0">
                <a:pos x="159" y="163"/>
              </a:cxn>
              <a:cxn ang="0">
                <a:pos x="176" y="228"/>
              </a:cxn>
              <a:cxn ang="0">
                <a:pos x="112" y="245"/>
              </a:cxn>
              <a:cxn ang="0">
                <a:pos x="95" y="607"/>
              </a:cxn>
              <a:cxn ang="0">
                <a:pos x="329" y="589"/>
              </a:cxn>
              <a:cxn ang="0">
                <a:pos x="329" y="624"/>
              </a:cxn>
              <a:cxn ang="0">
                <a:pos x="95" y="607"/>
              </a:cxn>
              <a:cxn ang="0">
                <a:pos x="95" y="291"/>
              </a:cxn>
              <a:cxn ang="0">
                <a:pos x="159" y="274"/>
              </a:cxn>
              <a:cxn ang="0">
                <a:pos x="176" y="338"/>
              </a:cxn>
              <a:cxn ang="0">
                <a:pos x="112" y="355"/>
              </a:cxn>
              <a:cxn ang="0">
                <a:pos x="427" y="0"/>
              </a:cxn>
              <a:cxn ang="0">
                <a:pos x="0" y="61"/>
              </a:cxn>
              <a:cxn ang="0">
                <a:pos x="61" y="825"/>
              </a:cxn>
              <a:cxn ang="0">
                <a:pos x="488" y="765"/>
              </a:cxn>
              <a:cxn ang="0">
                <a:pos x="427" y="0"/>
              </a:cxn>
              <a:cxn ang="0">
                <a:pos x="284" y="59"/>
              </a:cxn>
              <a:cxn ang="0">
                <a:pos x="284" y="93"/>
              </a:cxn>
              <a:cxn ang="0">
                <a:pos x="186" y="76"/>
              </a:cxn>
              <a:cxn ang="0">
                <a:pos x="244" y="786"/>
              </a:cxn>
              <a:cxn ang="0">
                <a:pos x="244" y="705"/>
              </a:cxn>
              <a:cxn ang="0">
                <a:pos x="244" y="786"/>
              </a:cxn>
              <a:cxn ang="0">
                <a:pos x="63" y="669"/>
              </a:cxn>
              <a:cxn ang="0">
                <a:pos x="425" y="129"/>
              </a:cxn>
              <a:cxn ang="0">
                <a:pos x="95" y="544"/>
              </a:cxn>
              <a:cxn ang="0">
                <a:pos x="376" y="527"/>
              </a:cxn>
              <a:cxn ang="0">
                <a:pos x="376" y="562"/>
              </a:cxn>
              <a:cxn ang="0">
                <a:pos x="95" y="544"/>
              </a:cxn>
              <a:cxn ang="0">
                <a:pos x="112" y="462"/>
              </a:cxn>
              <a:cxn ang="0">
                <a:pos x="302" y="480"/>
              </a:cxn>
              <a:cxn ang="0">
                <a:pos x="112" y="497"/>
              </a:cxn>
            </a:cxnLst>
            <a:rect l="0" t="0" r="r" b="b"/>
            <a:pathLst>
              <a:path w="488" h="825">
                <a:moveTo>
                  <a:pt x="203" y="338"/>
                </a:moveTo>
                <a:cubicBezTo>
                  <a:pt x="203" y="291"/>
                  <a:pt x="203" y="291"/>
                  <a:pt x="203" y="291"/>
                </a:cubicBezTo>
                <a:cubicBezTo>
                  <a:pt x="203" y="281"/>
                  <a:pt x="211" y="274"/>
                  <a:pt x="220" y="274"/>
                </a:cubicBezTo>
                <a:cubicBezTo>
                  <a:pt x="267" y="274"/>
                  <a:pt x="267" y="274"/>
                  <a:pt x="267" y="274"/>
                </a:cubicBezTo>
                <a:cubicBezTo>
                  <a:pt x="277" y="274"/>
                  <a:pt x="285" y="281"/>
                  <a:pt x="285" y="291"/>
                </a:cubicBezTo>
                <a:cubicBezTo>
                  <a:pt x="285" y="338"/>
                  <a:pt x="285" y="338"/>
                  <a:pt x="285" y="338"/>
                </a:cubicBezTo>
                <a:cubicBezTo>
                  <a:pt x="285" y="347"/>
                  <a:pt x="277" y="355"/>
                  <a:pt x="267" y="355"/>
                </a:cubicBezTo>
                <a:cubicBezTo>
                  <a:pt x="220" y="355"/>
                  <a:pt x="220" y="355"/>
                  <a:pt x="220" y="355"/>
                </a:cubicBezTo>
                <a:cubicBezTo>
                  <a:pt x="211" y="355"/>
                  <a:pt x="203" y="347"/>
                  <a:pt x="203" y="338"/>
                </a:cubicBezTo>
                <a:close/>
                <a:moveTo>
                  <a:pt x="203" y="228"/>
                </a:moveTo>
                <a:cubicBezTo>
                  <a:pt x="203" y="181"/>
                  <a:pt x="203" y="181"/>
                  <a:pt x="203" y="181"/>
                </a:cubicBezTo>
                <a:cubicBezTo>
                  <a:pt x="203" y="171"/>
                  <a:pt x="211" y="163"/>
                  <a:pt x="220" y="163"/>
                </a:cubicBezTo>
                <a:cubicBezTo>
                  <a:pt x="267" y="163"/>
                  <a:pt x="267" y="163"/>
                  <a:pt x="267" y="163"/>
                </a:cubicBezTo>
                <a:cubicBezTo>
                  <a:pt x="277" y="163"/>
                  <a:pt x="285" y="171"/>
                  <a:pt x="285" y="181"/>
                </a:cubicBezTo>
                <a:cubicBezTo>
                  <a:pt x="285" y="228"/>
                  <a:pt x="285" y="228"/>
                  <a:pt x="285" y="228"/>
                </a:cubicBezTo>
                <a:cubicBezTo>
                  <a:pt x="285" y="237"/>
                  <a:pt x="277" y="245"/>
                  <a:pt x="267" y="245"/>
                </a:cubicBezTo>
                <a:cubicBezTo>
                  <a:pt x="220" y="245"/>
                  <a:pt x="220" y="245"/>
                  <a:pt x="220" y="245"/>
                </a:cubicBezTo>
                <a:cubicBezTo>
                  <a:pt x="211" y="245"/>
                  <a:pt x="203" y="237"/>
                  <a:pt x="203" y="228"/>
                </a:cubicBezTo>
                <a:close/>
                <a:moveTo>
                  <a:pt x="312" y="338"/>
                </a:moveTo>
                <a:cubicBezTo>
                  <a:pt x="312" y="291"/>
                  <a:pt x="312" y="291"/>
                  <a:pt x="312" y="291"/>
                </a:cubicBezTo>
                <a:cubicBezTo>
                  <a:pt x="312" y="281"/>
                  <a:pt x="319" y="274"/>
                  <a:pt x="329" y="274"/>
                </a:cubicBezTo>
                <a:cubicBezTo>
                  <a:pt x="376" y="274"/>
                  <a:pt x="376" y="274"/>
                  <a:pt x="376" y="274"/>
                </a:cubicBezTo>
                <a:cubicBezTo>
                  <a:pt x="385" y="274"/>
                  <a:pt x="393" y="281"/>
                  <a:pt x="393" y="291"/>
                </a:cubicBezTo>
                <a:cubicBezTo>
                  <a:pt x="393" y="338"/>
                  <a:pt x="393" y="338"/>
                  <a:pt x="393" y="338"/>
                </a:cubicBezTo>
                <a:cubicBezTo>
                  <a:pt x="393" y="347"/>
                  <a:pt x="385" y="355"/>
                  <a:pt x="376" y="355"/>
                </a:cubicBezTo>
                <a:cubicBezTo>
                  <a:pt x="329" y="355"/>
                  <a:pt x="329" y="355"/>
                  <a:pt x="329" y="355"/>
                </a:cubicBezTo>
                <a:cubicBezTo>
                  <a:pt x="319" y="355"/>
                  <a:pt x="312" y="347"/>
                  <a:pt x="312" y="338"/>
                </a:cubicBezTo>
                <a:close/>
                <a:moveTo>
                  <a:pt x="312" y="228"/>
                </a:moveTo>
                <a:cubicBezTo>
                  <a:pt x="312" y="181"/>
                  <a:pt x="312" y="181"/>
                  <a:pt x="312" y="181"/>
                </a:cubicBezTo>
                <a:cubicBezTo>
                  <a:pt x="312" y="171"/>
                  <a:pt x="319" y="163"/>
                  <a:pt x="329" y="163"/>
                </a:cubicBezTo>
                <a:cubicBezTo>
                  <a:pt x="376" y="163"/>
                  <a:pt x="376" y="163"/>
                  <a:pt x="376" y="163"/>
                </a:cubicBezTo>
                <a:cubicBezTo>
                  <a:pt x="385" y="163"/>
                  <a:pt x="393" y="171"/>
                  <a:pt x="393" y="181"/>
                </a:cubicBezTo>
                <a:cubicBezTo>
                  <a:pt x="393" y="228"/>
                  <a:pt x="393" y="228"/>
                  <a:pt x="393" y="228"/>
                </a:cubicBezTo>
                <a:cubicBezTo>
                  <a:pt x="393" y="237"/>
                  <a:pt x="385" y="245"/>
                  <a:pt x="376" y="245"/>
                </a:cubicBezTo>
                <a:cubicBezTo>
                  <a:pt x="329" y="245"/>
                  <a:pt x="329" y="245"/>
                  <a:pt x="329" y="245"/>
                </a:cubicBezTo>
                <a:cubicBezTo>
                  <a:pt x="319" y="245"/>
                  <a:pt x="312" y="237"/>
                  <a:pt x="312" y="228"/>
                </a:cubicBezTo>
                <a:close/>
                <a:moveTo>
                  <a:pt x="95" y="228"/>
                </a:moveTo>
                <a:cubicBezTo>
                  <a:pt x="95" y="181"/>
                  <a:pt x="95" y="181"/>
                  <a:pt x="95" y="181"/>
                </a:cubicBezTo>
                <a:cubicBezTo>
                  <a:pt x="95" y="171"/>
                  <a:pt x="102" y="163"/>
                  <a:pt x="112" y="163"/>
                </a:cubicBezTo>
                <a:cubicBezTo>
                  <a:pt x="159" y="163"/>
                  <a:pt x="159" y="163"/>
                  <a:pt x="159" y="163"/>
                </a:cubicBezTo>
                <a:cubicBezTo>
                  <a:pt x="168" y="163"/>
                  <a:pt x="176" y="171"/>
                  <a:pt x="176" y="181"/>
                </a:cubicBezTo>
                <a:cubicBezTo>
                  <a:pt x="176" y="228"/>
                  <a:pt x="176" y="228"/>
                  <a:pt x="176" y="228"/>
                </a:cubicBezTo>
                <a:cubicBezTo>
                  <a:pt x="176" y="237"/>
                  <a:pt x="168" y="245"/>
                  <a:pt x="159" y="245"/>
                </a:cubicBezTo>
                <a:cubicBezTo>
                  <a:pt x="112" y="245"/>
                  <a:pt x="112" y="245"/>
                  <a:pt x="112" y="245"/>
                </a:cubicBezTo>
                <a:cubicBezTo>
                  <a:pt x="102" y="245"/>
                  <a:pt x="95" y="237"/>
                  <a:pt x="95" y="228"/>
                </a:cubicBezTo>
                <a:close/>
                <a:moveTo>
                  <a:pt x="95" y="607"/>
                </a:moveTo>
                <a:cubicBezTo>
                  <a:pt x="95" y="597"/>
                  <a:pt x="102" y="589"/>
                  <a:pt x="112" y="589"/>
                </a:cubicBezTo>
                <a:cubicBezTo>
                  <a:pt x="329" y="589"/>
                  <a:pt x="329" y="589"/>
                  <a:pt x="329" y="589"/>
                </a:cubicBezTo>
                <a:cubicBezTo>
                  <a:pt x="339" y="589"/>
                  <a:pt x="346" y="597"/>
                  <a:pt x="346" y="607"/>
                </a:cubicBezTo>
                <a:cubicBezTo>
                  <a:pt x="346" y="616"/>
                  <a:pt x="339" y="624"/>
                  <a:pt x="329" y="624"/>
                </a:cubicBezTo>
                <a:cubicBezTo>
                  <a:pt x="112" y="624"/>
                  <a:pt x="112" y="624"/>
                  <a:pt x="112" y="624"/>
                </a:cubicBezTo>
                <a:cubicBezTo>
                  <a:pt x="102" y="624"/>
                  <a:pt x="95" y="616"/>
                  <a:pt x="95" y="607"/>
                </a:cubicBezTo>
                <a:close/>
                <a:moveTo>
                  <a:pt x="95" y="338"/>
                </a:moveTo>
                <a:cubicBezTo>
                  <a:pt x="95" y="291"/>
                  <a:pt x="95" y="291"/>
                  <a:pt x="95" y="291"/>
                </a:cubicBezTo>
                <a:cubicBezTo>
                  <a:pt x="95" y="281"/>
                  <a:pt x="102" y="274"/>
                  <a:pt x="112" y="274"/>
                </a:cubicBezTo>
                <a:cubicBezTo>
                  <a:pt x="159" y="274"/>
                  <a:pt x="159" y="274"/>
                  <a:pt x="159" y="274"/>
                </a:cubicBezTo>
                <a:cubicBezTo>
                  <a:pt x="168" y="274"/>
                  <a:pt x="176" y="281"/>
                  <a:pt x="176" y="291"/>
                </a:cubicBezTo>
                <a:cubicBezTo>
                  <a:pt x="176" y="338"/>
                  <a:pt x="176" y="338"/>
                  <a:pt x="176" y="338"/>
                </a:cubicBezTo>
                <a:cubicBezTo>
                  <a:pt x="176" y="347"/>
                  <a:pt x="168" y="355"/>
                  <a:pt x="159" y="355"/>
                </a:cubicBezTo>
                <a:cubicBezTo>
                  <a:pt x="112" y="355"/>
                  <a:pt x="112" y="355"/>
                  <a:pt x="112" y="355"/>
                </a:cubicBezTo>
                <a:cubicBezTo>
                  <a:pt x="102" y="355"/>
                  <a:pt x="95" y="347"/>
                  <a:pt x="95" y="338"/>
                </a:cubicBezTo>
                <a:close/>
                <a:moveTo>
                  <a:pt x="427" y="0"/>
                </a:moveTo>
                <a:cubicBezTo>
                  <a:pt x="61" y="0"/>
                  <a:pt x="61" y="0"/>
                  <a:pt x="61" y="0"/>
                </a:cubicBezTo>
                <a:cubicBezTo>
                  <a:pt x="27" y="0"/>
                  <a:pt x="0" y="27"/>
                  <a:pt x="0" y="61"/>
                </a:cubicBezTo>
                <a:cubicBezTo>
                  <a:pt x="0" y="765"/>
                  <a:pt x="0" y="765"/>
                  <a:pt x="0" y="765"/>
                </a:cubicBezTo>
                <a:cubicBezTo>
                  <a:pt x="0" y="798"/>
                  <a:pt x="27" y="825"/>
                  <a:pt x="61" y="825"/>
                </a:cubicBezTo>
                <a:cubicBezTo>
                  <a:pt x="427" y="825"/>
                  <a:pt x="427" y="825"/>
                  <a:pt x="427" y="825"/>
                </a:cubicBezTo>
                <a:cubicBezTo>
                  <a:pt x="460" y="825"/>
                  <a:pt x="488" y="798"/>
                  <a:pt x="488" y="765"/>
                </a:cubicBezTo>
                <a:cubicBezTo>
                  <a:pt x="488" y="61"/>
                  <a:pt x="488" y="61"/>
                  <a:pt x="488" y="61"/>
                </a:cubicBezTo>
                <a:cubicBezTo>
                  <a:pt x="488" y="27"/>
                  <a:pt x="460" y="0"/>
                  <a:pt x="427" y="0"/>
                </a:cubicBezTo>
                <a:close/>
                <a:moveTo>
                  <a:pt x="203" y="59"/>
                </a:moveTo>
                <a:cubicBezTo>
                  <a:pt x="284" y="59"/>
                  <a:pt x="284" y="59"/>
                  <a:pt x="284" y="59"/>
                </a:cubicBezTo>
                <a:cubicBezTo>
                  <a:pt x="294" y="59"/>
                  <a:pt x="302" y="66"/>
                  <a:pt x="302" y="76"/>
                </a:cubicBezTo>
                <a:cubicBezTo>
                  <a:pt x="302" y="86"/>
                  <a:pt x="294" y="93"/>
                  <a:pt x="284" y="93"/>
                </a:cubicBezTo>
                <a:cubicBezTo>
                  <a:pt x="203" y="93"/>
                  <a:pt x="203" y="93"/>
                  <a:pt x="203" y="93"/>
                </a:cubicBezTo>
                <a:cubicBezTo>
                  <a:pt x="194" y="93"/>
                  <a:pt x="186" y="86"/>
                  <a:pt x="186" y="76"/>
                </a:cubicBezTo>
                <a:cubicBezTo>
                  <a:pt x="186" y="66"/>
                  <a:pt x="194" y="59"/>
                  <a:pt x="203" y="59"/>
                </a:cubicBezTo>
                <a:close/>
                <a:moveTo>
                  <a:pt x="244" y="786"/>
                </a:moveTo>
                <a:cubicBezTo>
                  <a:pt x="221" y="786"/>
                  <a:pt x="203" y="768"/>
                  <a:pt x="203" y="745"/>
                </a:cubicBezTo>
                <a:cubicBezTo>
                  <a:pt x="203" y="723"/>
                  <a:pt x="221" y="705"/>
                  <a:pt x="244" y="705"/>
                </a:cubicBezTo>
                <a:cubicBezTo>
                  <a:pt x="266" y="705"/>
                  <a:pt x="284" y="723"/>
                  <a:pt x="284" y="745"/>
                </a:cubicBezTo>
                <a:cubicBezTo>
                  <a:pt x="284" y="768"/>
                  <a:pt x="266" y="786"/>
                  <a:pt x="244" y="786"/>
                </a:cubicBezTo>
                <a:close/>
                <a:moveTo>
                  <a:pt x="425" y="669"/>
                </a:moveTo>
                <a:cubicBezTo>
                  <a:pt x="63" y="669"/>
                  <a:pt x="63" y="669"/>
                  <a:pt x="63" y="669"/>
                </a:cubicBezTo>
                <a:cubicBezTo>
                  <a:pt x="63" y="129"/>
                  <a:pt x="63" y="129"/>
                  <a:pt x="63" y="129"/>
                </a:cubicBezTo>
                <a:cubicBezTo>
                  <a:pt x="425" y="129"/>
                  <a:pt x="425" y="129"/>
                  <a:pt x="425" y="129"/>
                </a:cubicBezTo>
                <a:lnTo>
                  <a:pt x="425" y="669"/>
                </a:lnTo>
                <a:close/>
                <a:moveTo>
                  <a:pt x="95" y="544"/>
                </a:moveTo>
                <a:cubicBezTo>
                  <a:pt x="95" y="535"/>
                  <a:pt x="102" y="527"/>
                  <a:pt x="112" y="527"/>
                </a:cubicBezTo>
                <a:cubicBezTo>
                  <a:pt x="376" y="527"/>
                  <a:pt x="376" y="527"/>
                  <a:pt x="376" y="527"/>
                </a:cubicBezTo>
                <a:cubicBezTo>
                  <a:pt x="385" y="527"/>
                  <a:pt x="393" y="535"/>
                  <a:pt x="393" y="544"/>
                </a:cubicBezTo>
                <a:cubicBezTo>
                  <a:pt x="393" y="554"/>
                  <a:pt x="385" y="562"/>
                  <a:pt x="376" y="562"/>
                </a:cubicBezTo>
                <a:cubicBezTo>
                  <a:pt x="112" y="562"/>
                  <a:pt x="112" y="562"/>
                  <a:pt x="112" y="562"/>
                </a:cubicBezTo>
                <a:cubicBezTo>
                  <a:pt x="102" y="562"/>
                  <a:pt x="95" y="554"/>
                  <a:pt x="95" y="544"/>
                </a:cubicBezTo>
                <a:close/>
                <a:moveTo>
                  <a:pt x="95" y="480"/>
                </a:moveTo>
                <a:cubicBezTo>
                  <a:pt x="95" y="470"/>
                  <a:pt x="102" y="462"/>
                  <a:pt x="112" y="462"/>
                </a:cubicBezTo>
                <a:cubicBezTo>
                  <a:pt x="284" y="462"/>
                  <a:pt x="284" y="462"/>
                  <a:pt x="284" y="462"/>
                </a:cubicBezTo>
                <a:cubicBezTo>
                  <a:pt x="294" y="462"/>
                  <a:pt x="302" y="470"/>
                  <a:pt x="302" y="480"/>
                </a:cubicBezTo>
                <a:cubicBezTo>
                  <a:pt x="302" y="489"/>
                  <a:pt x="294" y="497"/>
                  <a:pt x="284" y="497"/>
                </a:cubicBezTo>
                <a:cubicBezTo>
                  <a:pt x="112" y="497"/>
                  <a:pt x="112" y="497"/>
                  <a:pt x="112" y="497"/>
                </a:cubicBezTo>
                <a:cubicBezTo>
                  <a:pt x="102" y="497"/>
                  <a:pt x="95" y="489"/>
                  <a:pt x="95" y="480"/>
                </a:cubicBez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15" name="Freeform 1176"/>
          <p:cNvSpPr>
            <a:spLocks noEditPoints="1"/>
          </p:cNvSpPr>
          <p:nvPr/>
        </p:nvSpPr>
        <p:spPr bwMode="auto">
          <a:xfrm>
            <a:off x="4583113" y="4977945"/>
            <a:ext cx="377198" cy="334523"/>
          </a:xfrm>
          <a:custGeom>
            <a:avLst/>
            <a:gdLst/>
            <a:ahLst/>
            <a:cxnLst>
              <a:cxn ang="0">
                <a:pos x="163" y="510"/>
              </a:cxn>
              <a:cxn ang="0">
                <a:pos x="141" y="204"/>
              </a:cxn>
              <a:cxn ang="0">
                <a:pos x="72" y="226"/>
              </a:cxn>
              <a:cxn ang="0">
                <a:pos x="93" y="531"/>
              </a:cxn>
              <a:cxn ang="0">
                <a:pos x="64" y="584"/>
              </a:cxn>
              <a:cxn ang="0">
                <a:pos x="682" y="606"/>
              </a:cxn>
              <a:cxn ang="0">
                <a:pos x="682" y="563"/>
              </a:cxn>
              <a:cxn ang="0">
                <a:pos x="64" y="584"/>
              </a:cxn>
              <a:cxn ang="0">
                <a:pos x="340" y="510"/>
              </a:cxn>
              <a:cxn ang="0">
                <a:pos x="319" y="204"/>
              </a:cxn>
              <a:cxn ang="0">
                <a:pos x="249" y="226"/>
              </a:cxn>
              <a:cxn ang="0">
                <a:pos x="271" y="531"/>
              </a:cxn>
              <a:cxn ang="0">
                <a:pos x="34" y="173"/>
              </a:cxn>
              <a:cxn ang="0">
                <a:pos x="384" y="173"/>
              </a:cxn>
              <a:cxn ang="0">
                <a:pos x="734" y="173"/>
              </a:cxn>
              <a:cxn ang="0">
                <a:pos x="740" y="130"/>
              </a:cxn>
              <a:cxn ang="0">
                <a:pos x="392" y="1"/>
              </a:cxn>
              <a:cxn ang="0">
                <a:pos x="389" y="1"/>
              </a:cxn>
              <a:cxn ang="0">
                <a:pos x="384" y="0"/>
              </a:cxn>
              <a:cxn ang="0">
                <a:pos x="378" y="1"/>
              </a:cxn>
              <a:cxn ang="0">
                <a:pos x="376" y="1"/>
              </a:cxn>
              <a:cxn ang="0">
                <a:pos x="26" y="131"/>
              </a:cxn>
              <a:cxn ang="0">
                <a:pos x="34" y="173"/>
              </a:cxn>
              <a:cxn ang="0">
                <a:pos x="423" y="91"/>
              </a:cxn>
              <a:cxn ang="0">
                <a:pos x="345" y="91"/>
              </a:cxn>
              <a:cxn ang="0">
                <a:pos x="746" y="637"/>
              </a:cxn>
              <a:cxn ang="0">
                <a:pos x="0" y="659"/>
              </a:cxn>
              <a:cxn ang="0">
                <a:pos x="746" y="681"/>
              </a:cxn>
              <a:cxn ang="0">
                <a:pos x="746" y="637"/>
              </a:cxn>
              <a:cxn ang="0">
                <a:pos x="518" y="510"/>
              </a:cxn>
              <a:cxn ang="0">
                <a:pos x="497" y="204"/>
              </a:cxn>
              <a:cxn ang="0">
                <a:pos x="427" y="226"/>
              </a:cxn>
              <a:cxn ang="0">
                <a:pos x="449" y="531"/>
              </a:cxn>
              <a:cxn ang="0">
                <a:pos x="674" y="531"/>
              </a:cxn>
              <a:cxn ang="0">
                <a:pos x="696" y="226"/>
              </a:cxn>
              <a:cxn ang="0">
                <a:pos x="627" y="204"/>
              </a:cxn>
              <a:cxn ang="0">
                <a:pos x="605" y="510"/>
              </a:cxn>
              <a:cxn ang="0">
                <a:pos x="674" y="531"/>
              </a:cxn>
            </a:cxnLst>
            <a:rect l="0" t="0" r="r" b="b"/>
            <a:pathLst>
              <a:path w="768" h="681">
                <a:moveTo>
                  <a:pt x="141" y="531"/>
                </a:moveTo>
                <a:cubicBezTo>
                  <a:pt x="153" y="531"/>
                  <a:pt x="163" y="522"/>
                  <a:pt x="163" y="510"/>
                </a:cubicBezTo>
                <a:cubicBezTo>
                  <a:pt x="163" y="226"/>
                  <a:pt x="163" y="226"/>
                  <a:pt x="163" y="226"/>
                </a:cubicBezTo>
                <a:cubicBezTo>
                  <a:pt x="163" y="214"/>
                  <a:pt x="153" y="204"/>
                  <a:pt x="141" y="204"/>
                </a:cubicBezTo>
                <a:cubicBezTo>
                  <a:pt x="93" y="204"/>
                  <a:pt x="93" y="204"/>
                  <a:pt x="93" y="204"/>
                </a:cubicBezTo>
                <a:cubicBezTo>
                  <a:pt x="81" y="204"/>
                  <a:pt x="72" y="214"/>
                  <a:pt x="72" y="226"/>
                </a:cubicBezTo>
                <a:cubicBezTo>
                  <a:pt x="72" y="510"/>
                  <a:pt x="72" y="510"/>
                  <a:pt x="72" y="510"/>
                </a:cubicBezTo>
                <a:cubicBezTo>
                  <a:pt x="72" y="522"/>
                  <a:pt x="81" y="531"/>
                  <a:pt x="93" y="531"/>
                </a:cubicBezTo>
                <a:lnTo>
                  <a:pt x="141" y="531"/>
                </a:lnTo>
                <a:close/>
                <a:moveTo>
                  <a:pt x="64" y="584"/>
                </a:moveTo>
                <a:cubicBezTo>
                  <a:pt x="64" y="596"/>
                  <a:pt x="73" y="606"/>
                  <a:pt x="85" y="606"/>
                </a:cubicBezTo>
                <a:cubicBezTo>
                  <a:pt x="682" y="606"/>
                  <a:pt x="682" y="606"/>
                  <a:pt x="682" y="606"/>
                </a:cubicBezTo>
                <a:cubicBezTo>
                  <a:pt x="694" y="606"/>
                  <a:pt x="704" y="596"/>
                  <a:pt x="704" y="584"/>
                </a:cubicBezTo>
                <a:cubicBezTo>
                  <a:pt x="704" y="572"/>
                  <a:pt x="694" y="563"/>
                  <a:pt x="682" y="563"/>
                </a:cubicBezTo>
                <a:cubicBezTo>
                  <a:pt x="85" y="563"/>
                  <a:pt x="85" y="563"/>
                  <a:pt x="85" y="563"/>
                </a:cubicBezTo>
                <a:cubicBezTo>
                  <a:pt x="73" y="563"/>
                  <a:pt x="64" y="572"/>
                  <a:pt x="64" y="584"/>
                </a:cubicBezTo>
                <a:close/>
                <a:moveTo>
                  <a:pt x="319" y="531"/>
                </a:moveTo>
                <a:cubicBezTo>
                  <a:pt x="331" y="531"/>
                  <a:pt x="340" y="522"/>
                  <a:pt x="340" y="510"/>
                </a:cubicBezTo>
                <a:cubicBezTo>
                  <a:pt x="340" y="226"/>
                  <a:pt x="340" y="226"/>
                  <a:pt x="340" y="226"/>
                </a:cubicBezTo>
                <a:cubicBezTo>
                  <a:pt x="340" y="214"/>
                  <a:pt x="331" y="204"/>
                  <a:pt x="319" y="204"/>
                </a:cubicBezTo>
                <a:cubicBezTo>
                  <a:pt x="271" y="204"/>
                  <a:pt x="271" y="204"/>
                  <a:pt x="271" y="204"/>
                </a:cubicBezTo>
                <a:cubicBezTo>
                  <a:pt x="259" y="204"/>
                  <a:pt x="249" y="214"/>
                  <a:pt x="249" y="226"/>
                </a:cubicBezTo>
                <a:cubicBezTo>
                  <a:pt x="249" y="510"/>
                  <a:pt x="249" y="510"/>
                  <a:pt x="249" y="510"/>
                </a:cubicBezTo>
                <a:cubicBezTo>
                  <a:pt x="249" y="522"/>
                  <a:pt x="259" y="531"/>
                  <a:pt x="271" y="531"/>
                </a:cubicBezTo>
                <a:lnTo>
                  <a:pt x="319" y="531"/>
                </a:lnTo>
                <a:close/>
                <a:moveTo>
                  <a:pt x="34" y="173"/>
                </a:moveTo>
                <a:cubicBezTo>
                  <a:pt x="384" y="173"/>
                  <a:pt x="384" y="173"/>
                  <a:pt x="384" y="173"/>
                </a:cubicBezTo>
                <a:cubicBezTo>
                  <a:pt x="384" y="173"/>
                  <a:pt x="384" y="173"/>
                  <a:pt x="384" y="173"/>
                </a:cubicBezTo>
                <a:cubicBezTo>
                  <a:pt x="734" y="173"/>
                  <a:pt x="734" y="173"/>
                  <a:pt x="734" y="173"/>
                </a:cubicBezTo>
                <a:cubicBezTo>
                  <a:pt x="734" y="173"/>
                  <a:pt x="734" y="173"/>
                  <a:pt x="734" y="173"/>
                </a:cubicBezTo>
                <a:cubicBezTo>
                  <a:pt x="746" y="173"/>
                  <a:pt x="756" y="163"/>
                  <a:pt x="756" y="151"/>
                </a:cubicBezTo>
                <a:cubicBezTo>
                  <a:pt x="756" y="141"/>
                  <a:pt x="749" y="133"/>
                  <a:pt x="740" y="130"/>
                </a:cubicBezTo>
                <a:cubicBezTo>
                  <a:pt x="392" y="1"/>
                  <a:pt x="392" y="1"/>
                  <a:pt x="392" y="1"/>
                </a:cubicBezTo>
                <a:cubicBezTo>
                  <a:pt x="392" y="1"/>
                  <a:pt x="392" y="1"/>
                  <a:pt x="392" y="1"/>
                </a:cubicBezTo>
                <a:cubicBezTo>
                  <a:pt x="391" y="1"/>
                  <a:pt x="391" y="1"/>
                  <a:pt x="391" y="1"/>
                </a:cubicBezTo>
                <a:cubicBezTo>
                  <a:pt x="391" y="1"/>
                  <a:pt x="390" y="1"/>
                  <a:pt x="389" y="1"/>
                </a:cubicBezTo>
                <a:cubicBezTo>
                  <a:pt x="388" y="0"/>
                  <a:pt x="387" y="0"/>
                  <a:pt x="386" y="0"/>
                </a:cubicBezTo>
                <a:cubicBezTo>
                  <a:pt x="386" y="0"/>
                  <a:pt x="385" y="0"/>
                  <a:pt x="384" y="0"/>
                </a:cubicBezTo>
                <a:cubicBezTo>
                  <a:pt x="383" y="0"/>
                  <a:pt x="382" y="0"/>
                  <a:pt x="381" y="0"/>
                </a:cubicBezTo>
                <a:cubicBezTo>
                  <a:pt x="380" y="0"/>
                  <a:pt x="379" y="0"/>
                  <a:pt x="378" y="1"/>
                </a:cubicBezTo>
                <a:cubicBezTo>
                  <a:pt x="378" y="1"/>
                  <a:pt x="377" y="1"/>
                  <a:pt x="376" y="1"/>
                </a:cubicBezTo>
                <a:cubicBezTo>
                  <a:pt x="376" y="1"/>
                  <a:pt x="376" y="1"/>
                  <a:pt x="376" y="1"/>
                </a:cubicBezTo>
                <a:cubicBezTo>
                  <a:pt x="376" y="1"/>
                  <a:pt x="376" y="1"/>
                  <a:pt x="376" y="1"/>
                </a:cubicBezTo>
                <a:cubicBezTo>
                  <a:pt x="26" y="131"/>
                  <a:pt x="26" y="131"/>
                  <a:pt x="26" y="131"/>
                </a:cubicBezTo>
                <a:cubicBezTo>
                  <a:pt x="16" y="135"/>
                  <a:pt x="10" y="145"/>
                  <a:pt x="12" y="155"/>
                </a:cubicBezTo>
                <a:cubicBezTo>
                  <a:pt x="14" y="165"/>
                  <a:pt x="23" y="173"/>
                  <a:pt x="34" y="173"/>
                </a:cubicBezTo>
                <a:close/>
                <a:moveTo>
                  <a:pt x="384" y="52"/>
                </a:moveTo>
                <a:cubicBezTo>
                  <a:pt x="405" y="52"/>
                  <a:pt x="423" y="70"/>
                  <a:pt x="423" y="91"/>
                </a:cubicBezTo>
                <a:cubicBezTo>
                  <a:pt x="423" y="113"/>
                  <a:pt x="405" y="130"/>
                  <a:pt x="384" y="130"/>
                </a:cubicBezTo>
                <a:cubicBezTo>
                  <a:pt x="362" y="130"/>
                  <a:pt x="345" y="113"/>
                  <a:pt x="345" y="91"/>
                </a:cubicBezTo>
                <a:cubicBezTo>
                  <a:pt x="345" y="70"/>
                  <a:pt x="362" y="52"/>
                  <a:pt x="384" y="52"/>
                </a:cubicBezTo>
                <a:close/>
                <a:moveTo>
                  <a:pt x="746" y="637"/>
                </a:moveTo>
                <a:cubicBezTo>
                  <a:pt x="21" y="637"/>
                  <a:pt x="21" y="637"/>
                  <a:pt x="21" y="637"/>
                </a:cubicBezTo>
                <a:cubicBezTo>
                  <a:pt x="9" y="637"/>
                  <a:pt x="0" y="647"/>
                  <a:pt x="0" y="659"/>
                </a:cubicBezTo>
                <a:cubicBezTo>
                  <a:pt x="0" y="671"/>
                  <a:pt x="9" y="681"/>
                  <a:pt x="21" y="681"/>
                </a:cubicBezTo>
                <a:cubicBezTo>
                  <a:pt x="746" y="681"/>
                  <a:pt x="746" y="681"/>
                  <a:pt x="746" y="681"/>
                </a:cubicBezTo>
                <a:cubicBezTo>
                  <a:pt x="758" y="681"/>
                  <a:pt x="768" y="671"/>
                  <a:pt x="768" y="659"/>
                </a:cubicBezTo>
                <a:cubicBezTo>
                  <a:pt x="768" y="647"/>
                  <a:pt x="758" y="637"/>
                  <a:pt x="746" y="637"/>
                </a:cubicBezTo>
                <a:close/>
                <a:moveTo>
                  <a:pt x="497" y="531"/>
                </a:moveTo>
                <a:cubicBezTo>
                  <a:pt x="509" y="531"/>
                  <a:pt x="518" y="522"/>
                  <a:pt x="518" y="510"/>
                </a:cubicBezTo>
                <a:cubicBezTo>
                  <a:pt x="518" y="226"/>
                  <a:pt x="518" y="226"/>
                  <a:pt x="518" y="226"/>
                </a:cubicBezTo>
                <a:cubicBezTo>
                  <a:pt x="518" y="214"/>
                  <a:pt x="509" y="204"/>
                  <a:pt x="497" y="204"/>
                </a:cubicBezTo>
                <a:cubicBezTo>
                  <a:pt x="449" y="204"/>
                  <a:pt x="449" y="204"/>
                  <a:pt x="449" y="204"/>
                </a:cubicBezTo>
                <a:cubicBezTo>
                  <a:pt x="437" y="204"/>
                  <a:pt x="427" y="214"/>
                  <a:pt x="427" y="226"/>
                </a:cubicBezTo>
                <a:cubicBezTo>
                  <a:pt x="427" y="510"/>
                  <a:pt x="427" y="510"/>
                  <a:pt x="427" y="510"/>
                </a:cubicBezTo>
                <a:cubicBezTo>
                  <a:pt x="427" y="522"/>
                  <a:pt x="437" y="531"/>
                  <a:pt x="449" y="531"/>
                </a:cubicBezTo>
                <a:lnTo>
                  <a:pt x="497" y="531"/>
                </a:lnTo>
                <a:close/>
                <a:moveTo>
                  <a:pt x="674" y="531"/>
                </a:moveTo>
                <a:cubicBezTo>
                  <a:pt x="686" y="531"/>
                  <a:pt x="696" y="522"/>
                  <a:pt x="696" y="510"/>
                </a:cubicBezTo>
                <a:cubicBezTo>
                  <a:pt x="696" y="226"/>
                  <a:pt x="696" y="226"/>
                  <a:pt x="696" y="226"/>
                </a:cubicBezTo>
                <a:cubicBezTo>
                  <a:pt x="696" y="214"/>
                  <a:pt x="686" y="204"/>
                  <a:pt x="674" y="204"/>
                </a:cubicBezTo>
                <a:cubicBezTo>
                  <a:pt x="627" y="204"/>
                  <a:pt x="627" y="204"/>
                  <a:pt x="627" y="204"/>
                </a:cubicBezTo>
                <a:cubicBezTo>
                  <a:pt x="615" y="204"/>
                  <a:pt x="605" y="214"/>
                  <a:pt x="605" y="226"/>
                </a:cubicBezTo>
                <a:cubicBezTo>
                  <a:pt x="605" y="510"/>
                  <a:pt x="605" y="510"/>
                  <a:pt x="605" y="510"/>
                </a:cubicBezTo>
                <a:cubicBezTo>
                  <a:pt x="605" y="522"/>
                  <a:pt x="615" y="531"/>
                  <a:pt x="627" y="531"/>
                </a:cubicBezTo>
                <a:lnTo>
                  <a:pt x="674" y="531"/>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17" name="Freeform 1350"/>
          <p:cNvSpPr>
            <a:spLocks noEditPoints="1"/>
          </p:cNvSpPr>
          <p:nvPr/>
        </p:nvSpPr>
        <p:spPr bwMode="auto">
          <a:xfrm>
            <a:off x="4259786" y="2858679"/>
            <a:ext cx="380267" cy="346533"/>
          </a:xfrm>
          <a:custGeom>
            <a:avLst/>
            <a:gdLst/>
            <a:ahLst/>
            <a:cxnLst>
              <a:cxn ang="0">
                <a:pos x="613" y="243"/>
              </a:cxn>
              <a:cxn ang="0">
                <a:pos x="697" y="326"/>
              </a:cxn>
              <a:cxn ang="0">
                <a:pos x="697" y="424"/>
              </a:cxn>
              <a:cxn ang="0">
                <a:pos x="613" y="508"/>
              </a:cxn>
              <a:cxn ang="0">
                <a:pos x="549" y="508"/>
              </a:cxn>
              <a:cxn ang="0">
                <a:pos x="605" y="635"/>
              </a:cxn>
              <a:cxn ang="0">
                <a:pos x="476" y="508"/>
              </a:cxn>
              <a:cxn ang="0">
                <a:pos x="432" y="508"/>
              </a:cxn>
              <a:cxn ang="0">
                <a:pos x="348" y="424"/>
              </a:cxn>
              <a:cxn ang="0">
                <a:pos x="348" y="326"/>
              </a:cxn>
              <a:cxn ang="0">
                <a:pos x="432" y="243"/>
              </a:cxn>
              <a:cxn ang="0">
                <a:pos x="613" y="243"/>
              </a:cxn>
              <a:cxn ang="0">
                <a:pos x="307" y="326"/>
              </a:cxn>
              <a:cxn ang="0">
                <a:pos x="432" y="202"/>
              </a:cxn>
              <a:cxn ang="0">
                <a:pos x="613" y="202"/>
              </a:cxn>
              <a:cxn ang="0">
                <a:pos x="627" y="203"/>
              </a:cxn>
              <a:cxn ang="0">
                <a:pos x="627" y="113"/>
              </a:cxn>
              <a:cxn ang="0">
                <a:pos x="514" y="0"/>
              </a:cxn>
              <a:cxn ang="0">
                <a:pos x="113" y="0"/>
              </a:cxn>
              <a:cxn ang="0">
                <a:pos x="0" y="113"/>
              </a:cxn>
              <a:cxn ang="0">
                <a:pos x="0" y="245"/>
              </a:cxn>
              <a:cxn ang="0">
                <a:pos x="113" y="358"/>
              </a:cxn>
              <a:cxn ang="0">
                <a:pos x="141" y="358"/>
              </a:cxn>
              <a:cxn ang="0">
                <a:pos x="66" y="530"/>
              </a:cxn>
              <a:cxn ang="0">
                <a:pos x="240" y="358"/>
              </a:cxn>
              <a:cxn ang="0">
                <a:pos x="307" y="358"/>
              </a:cxn>
              <a:cxn ang="0">
                <a:pos x="307" y="326"/>
              </a:cxn>
            </a:cxnLst>
            <a:rect l="0" t="0" r="r" b="b"/>
            <a:pathLst>
              <a:path w="697" h="635">
                <a:moveTo>
                  <a:pt x="613" y="243"/>
                </a:moveTo>
                <a:cubicBezTo>
                  <a:pt x="613" y="243"/>
                  <a:pt x="697" y="243"/>
                  <a:pt x="697" y="326"/>
                </a:cubicBezTo>
                <a:cubicBezTo>
                  <a:pt x="697" y="424"/>
                  <a:pt x="697" y="424"/>
                  <a:pt x="697" y="424"/>
                </a:cubicBezTo>
                <a:cubicBezTo>
                  <a:pt x="697" y="424"/>
                  <a:pt x="697" y="508"/>
                  <a:pt x="613" y="508"/>
                </a:cubicBezTo>
                <a:cubicBezTo>
                  <a:pt x="549" y="508"/>
                  <a:pt x="549" y="508"/>
                  <a:pt x="549" y="508"/>
                </a:cubicBezTo>
                <a:cubicBezTo>
                  <a:pt x="554" y="548"/>
                  <a:pt x="568" y="603"/>
                  <a:pt x="605" y="635"/>
                </a:cubicBezTo>
                <a:cubicBezTo>
                  <a:pt x="605" y="635"/>
                  <a:pt x="506" y="597"/>
                  <a:pt x="476" y="508"/>
                </a:cubicBezTo>
                <a:cubicBezTo>
                  <a:pt x="432" y="508"/>
                  <a:pt x="432" y="508"/>
                  <a:pt x="432" y="508"/>
                </a:cubicBezTo>
                <a:cubicBezTo>
                  <a:pt x="432" y="508"/>
                  <a:pt x="348" y="508"/>
                  <a:pt x="348" y="424"/>
                </a:cubicBezTo>
                <a:cubicBezTo>
                  <a:pt x="348" y="326"/>
                  <a:pt x="348" y="326"/>
                  <a:pt x="348" y="326"/>
                </a:cubicBezTo>
                <a:cubicBezTo>
                  <a:pt x="348" y="326"/>
                  <a:pt x="348" y="243"/>
                  <a:pt x="432" y="243"/>
                </a:cubicBezTo>
                <a:cubicBezTo>
                  <a:pt x="613" y="243"/>
                  <a:pt x="613" y="243"/>
                  <a:pt x="613" y="243"/>
                </a:cubicBezTo>
                <a:moveTo>
                  <a:pt x="307" y="326"/>
                </a:moveTo>
                <a:cubicBezTo>
                  <a:pt x="307" y="276"/>
                  <a:pt x="340" y="202"/>
                  <a:pt x="432" y="202"/>
                </a:cubicBezTo>
                <a:cubicBezTo>
                  <a:pt x="613" y="202"/>
                  <a:pt x="613" y="202"/>
                  <a:pt x="613" y="202"/>
                </a:cubicBezTo>
                <a:cubicBezTo>
                  <a:pt x="618" y="202"/>
                  <a:pt x="622" y="202"/>
                  <a:pt x="627" y="203"/>
                </a:cubicBezTo>
                <a:cubicBezTo>
                  <a:pt x="627" y="113"/>
                  <a:pt x="627" y="113"/>
                  <a:pt x="627" y="113"/>
                </a:cubicBezTo>
                <a:cubicBezTo>
                  <a:pt x="627" y="113"/>
                  <a:pt x="627" y="0"/>
                  <a:pt x="514" y="0"/>
                </a:cubicBezTo>
                <a:cubicBezTo>
                  <a:pt x="113" y="0"/>
                  <a:pt x="113" y="0"/>
                  <a:pt x="113" y="0"/>
                </a:cubicBezTo>
                <a:cubicBezTo>
                  <a:pt x="113" y="0"/>
                  <a:pt x="0" y="0"/>
                  <a:pt x="0" y="113"/>
                </a:cubicBezTo>
                <a:cubicBezTo>
                  <a:pt x="0" y="245"/>
                  <a:pt x="0" y="245"/>
                  <a:pt x="0" y="245"/>
                </a:cubicBezTo>
                <a:cubicBezTo>
                  <a:pt x="0" y="245"/>
                  <a:pt x="0" y="358"/>
                  <a:pt x="113" y="358"/>
                </a:cubicBezTo>
                <a:cubicBezTo>
                  <a:pt x="141" y="358"/>
                  <a:pt x="141" y="358"/>
                  <a:pt x="141" y="358"/>
                </a:cubicBezTo>
                <a:cubicBezTo>
                  <a:pt x="134" y="413"/>
                  <a:pt x="116" y="487"/>
                  <a:pt x="66" y="530"/>
                </a:cubicBezTo>
                <a:cubicBezTo>
                  <a:pt x="66" y="530"/>
                  <a:pt x="200" y="479"/>
                  <a:pt x="240" y="358"/>
                </a:cubicBezTo>
                <a:cubicBezTo>
                  <a:pt x="307" y="358"/>
                  <a:pt x="307" y="358"/>
                  <a:pt x="307" y="358"/>
                </a:cubicBezTo>
                <a:lnTo>
                  <a:pt x="307" y="326"/>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endParaRPr lang="en-US" sz="1539"/>
          </a:p>
        </p:txBody>
      </p:sp>
      <p:sp>
        <p:nvSpPr>
          <p:cNvPr id="18" name="Freeform 43"/>
          <p:cNvSpPr>
            <a:spLocks noEditPoints="1"/>
          </p:cNvSpPr>
          <p:nvPr/>
        </p:nvSpPr>
        <p:spPr bwMode="auto">
          <a:xfrm>
            <a:off x="4575372" y="3607687"/>
            <a:ext cx="434670" cy="299406"/>
          </a:xfrm>
          <a:custGeom>
            <a:avLst/>
            <a:gdLst/>
            <a:ahLst/>
            <a:cxnLst>
              <a:cxn ang="0">
                <a:pos x="13" y="10"/>
              </a:cxn>
              <a:cxn ang="0">
                <a:pos x="37" y="10"/>
              </a:cxn>
              <a:cxn ang="0">
                <a:pos x="33" y="0"/>
              </a:cxn>
              <a:cxn ang="0">
                <a:pos x="12" y="8"/>
              </a:cxn>
              <a:cxn ang="0">
                <a:pos x="13" y="10"/>
              </a:cxn>
              <a:cxn ang="0">
                <a:pos x="48" y="13"/>
              </a:cxn>
              <a:cxn ang="0">
                <a:pos x="47" y="13"/>
              </a:cxn>
              <a:cxn ang="0">
                <a:pos x="1" y="13"/>
              </a:cxn>
              <a:cxn ang="0">
                <a:pos x="0" y="13"/>
              </a:cxn>
              <a:cxn ang="0">
                <a:pos x="0" y="15"/>
              </a:cxn>
              <a:cxn ang="0">
                <a:pos x="6" y="32"/>
              </a:cxn>
              <a:cxn ang="0">
                <a:pos x="7" y="33"/>
              </a:cxn>
              <a:cxn ang="0">
                <a:pos x="40" y="33"/>
              </a:cxn>
              <a:cxn ang="0">
                <a:pos x="42" y="32"/>
              </a:cxn>
              <a:cxn ang="0">
                <a:pos x="48" y="15"/>
              </a:cxn>
              <a:cxn ang="0">
                <a:pos x="48" y="13"/>
              </a:cxn>
              <a:cxn ang="0">
                <a:pos x="43" y="10"/>
              </a:cxn>
              <a:cxn ang="0">
                <a:pos x="43" y="10"/>
              </a:cxn>
              <a:cxn ang="0">
                <a:pos x="43" y="5"/>
              </a:cxn>
              <a:cxn ang="0">
                <a:pos x="41" y="3"/>
              </a:cxn>
              <a:cxn ang="0">
                <a:pos x="37" y="3"/>
              </a:cxn>
              <a:cxn ang="0">
                <a:pos x="39" y="10"/>
              </a:cxn>
              <a:cxn ang="0">
                <a:pos x="43" y="10"/>
              </a:cxn>
              <a:cxn ang="0">
                <a:pos x="5" y="10"/>
              </a:cxn>
              <a:cxn ang="0">
                <a:pos x="5" y="10"/>
              </a:cxn>
              <a:cxn ang="0">
                <a:pos x="5" y="5"/>
              </a:cxn>
              <a:cxn ang="0">
                <a:pos x="7" y="3"/>
              </a:cxn>
              <a:cxn ang="0">
                <a:pos x="8" y="3"/>
              </a:cxn>
              <a:cxn ang="0">
                <a:pos x="8" y="2"/>
              </a:cxn>
              <a:cxn ang="0">
                <a:pos x="10" y="0"/>
              </a:cxn>
              <a:cxn ang="0">
                <a:pos x="27" y="0"/>
              </a:cxn>
              <a:cxn ang="0">
                <a:pos x="11" y="6"/>
              </a:cxn>
              <a:cxn ang="0">
                <a:pos x="9" y="7"/>
              </a:cxn>
              <a:cxn ang="0">
                <a:pos x="10" y="9"/>
              </a:cxn>
              <a:cxn ang="0">
                <a:pos x="10" y="10"/>
              </a:cxn>
              <a:cxn ang="0">
                <a:pos x="5" y="10"/>
              </a:cxn>
            </a:cxnLst>
            <a:rect l="0" t="0" r="r" b="b"/>
            <a:pathLst>
              <a:path w="48" h="33">
                <a:moveTo>
                  <a:pt x="13" y="10"/>
                </a:moveTo>
                <a:cubicBezTo>
                  <a:pt x="37" y="10"/>
                  <a:pt x="37" y="10"/>
                  <a:pt x="37" y="10"/>
                </a:cubicBezTo>
                <a:cubicBezTo>
                  <a:pt x="33" y="0"/>
                  <a:pt x="33" y="0"/>
                  <a:pt x="33" y="0"/>
                </a:cubicBezTo>
                <a:cubicBezTo>
                  <a:pt x="12" y="8"/>
                  <a:pt x="12" y="8"/>
                  <a:pt x="12" y="8"/>
                </a:cubicBezTo>
                <a:lnTo>
                  <a:pt x="13" y="10"/>
                </a:lnTo>
                <a:close/>
                <a:moveTo>
                  <a:pt x="48" y="13"/>
                </a:moveTo>
                <a:cubicBezTo>
                  <a:pt x="47" y="13"/>
                  <a:pt x="47" y="13"/>
                  <a:pt x="47" y="13"/>
                </a:cubicBezTo>
                <a:cubicBezTo>
                  <a:pt x="1" y="13"/>
                  <a:pt x="1" y="13"/>
                  <a:pt x="1" y="13"/>
                </a:cubicBezTo>
                <a:cubicBezTo>
                  <a:pt x="1" y="13"/>
                  <a:pt x="0" y="13"/>
                  <a:pt x="0" y="13"/>
                </a:cubicBezTo>
                <a:cubicBezTo>
                  <a:pt x="0" y="14"/>
                  <a:pt x="0" y="14"/>
                  <a:pt x="0" y="15"/>
                </a:cubicBezTo>
                <a:cubicBezTo>
                  <a:pt x="6" y="32"/>
                  <a:pt x="6" y="32"/>
                  <a:pt x="6" y="32"/>
                </a:cubicBezTo>
                <a:cubicBezTo>
                  <a:pt x="6" y="33"/>
                  <a:pt x="7" y="33"/>
                  <a:pt x="7" y="33"/>
                </a:cubicBezTo>
                <a:cubicBezTo>
                  <a:pt x="40" y="33"/>
                  <a:pt x="40" y="33"/>
                  <a:pt x="40" y="33"/>
                </a:cubicBezTo>
                <a:cubicBezTo>
                  <a:pt x="41" y="33"/>
                  <a:pt x="41" y="33"/>
                  <a:pt x="42" y="32"/>
                </a:cubicBezTo>
                <a:cubicBezTo>
                  <a:pt x="48" y="15"/>
                  <a:pt x="48" y="15"/>
                  <a:pt x="48" y="15"/>
                </a:cubicBezTo>
                <a:cubicBezTo>
                  <a:pt x="48" y="14"/>
                  <a:pt x="48" y="14"/>
                  <a:pt x="48" y="13"/>
                </a:cubicBezTo>
                <a:close/>
                <a:moveTo>
                  <a:pt x="43" y="10"/>
                </a:moveTo>
                <a:cubicBezTo>
                  <a:pt x="43" y="10"/>
                  <a:pt x="43" y="10"/>
                  <a:pt x="43" y="10"/>
                </a:cubicBezTo>
                <a:cubicBezTo>
                  <a:pt x="43" y="5"/>
                  <a:pt x="43" y="5"/>
                  <a:pt x="43" y="5"/>
                </a:cubicBezTo>
                <a:cubicBezTo>
                  <a:pt x="43" y="4"/>
                  <a:pt x="42" y="3"/>
                  <a:pt x="41" y="3"/>
                </a:cubicBezTo>
                <a:cubicBezTo>
                  <a:pt x="37" y="3"/>
                  <a:pt x="37" y="3"/>
                  <a:pt x="37" y="3"/>
                </a:cubicBezTo>
                <a:cubicBezTo>
                  <a:pt x="39" y="10"/>
                  <a:pt x="39" y="10"/>
                  <a:pt x="39" y="10"/>
                </a:cubicBezTo>
                <a:lnTo>
                  <a:pt x="43" y="10"/>
                </a:lnTo>
                <a:close/>
                <a:moveTo>
                  <a:pt x="5" y="10"/>
                </a:moveTo>
                <a:cubicBezTo>
                  <a:pt x="5" y="10"/>
                  <a:pt x="5" y="10"/>
                  <a:pt x="5" y="10"/>
                </a:cubicBezTo>
                <a:cubicBezTo>
                  <a:pt x="5" y="5"/>
                  <a:pt x="5" y="5"/>
                  <a:pt x="5" y="5"/>
                </a:cubicBezTo>
                <a:cubicBezTo>
                  <a:pt x="5" y="4"/>
                  <a:pt x="5" y="3"/>
                  <a:pt x="7" y="3"/>
                </a:cubicBezTo>
                <a:cubicBezTo>
                  <a:pt x="8" y="3"/>
                  <a:pt x="8" y="3"/>
                  <a:pt x="8" y="3"/>
                </a:cubicBezTo>
                <a:cubicBezTo>
                  <a:pt x="8" y="2"/>
                  <a:pt x="8" y="2"/>
                  <a:pt x="8" y="2"/>
                </a:cubicBezTo>
                <a:cubicBezTo>
                  <a:pt x="8" y="1"/>
                  <a:pt x="9" y="0"/>
                  <a:pt x="10" y="0"/>
                </a:cubicBezTo>
                <a:cubicBezTo>
                  <a:pt x="27" y="0"/>
                  <a:pt x="27" y="0"/>
                  <a:pt x="27" y="0"/>
                </a:cubicBezTo>
                <a:cubicBezTo>
                  <a:pt x="11" y="6"/>
                  <a:pt x="11" y="6"/>
                  <a:pt x="11" y="6"/>
                </a:cubicBezTo>
                <a:cubicBezTo>
                  <a:pt x="9" y="7"/>
                  <a:pt x="9" y="7"/>
                  <a:pt x="9" y="7"/>
                </a:cubicBezTo>
                <a:cubicBezTo>
                  <a:pt x="10" y="9"/>
                  <a:pt x="10" y="9"/>
                  <a:pt x="10" y="9"/>
                </a:cubicBezTo>
                <a:cubicBezTo>
                  <a:pt x="10" y="10"/>
                  <a:pt x="10" y="10"/>
                  <a:pt x="10" y="10"/>
                </a:cubicBezTo>
                <a:lnTo>
                  <a:pt x="5" y="10"/>
                </a:ln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pPr defTabSz="862049"/>
            <a:endParaRPr lang="en-US" sz="1697">
              <a:solidFill>
                <a:srgbClr val="000000"/>
              </a:solidFill>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8</a:t>
            </a:fld>
            <a:endParaRPr lang="en-GB" dirty="0"/>
          </a:p>
        </p:txBody>
      </p:sp>
    </p:spTree>
    <p:extLst>
      <p:ext uri="{BB962C8B-B14F-4D97-AF65-F5344CB8AC3E}">
        <p14:creationId xmlns:p14="http://schemas.microsoft.com/office/powerpoint/2010/main" val="1636471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What are the goals?</a:t>
            </a:r>
            <a:endParaRPr lang="en-GB" i="1" dirty="0"/>
          </a:p>
        </p:txBody>
      </p:sp>
      <p:grpSp>
        <p:nvGrpSpPr>
          <p:cNvPr id="4" name="Group 3"/>
          <p:cNvGrpSpPr/>
          <p:nvPr/>
        </p:nvGrpSpPr>
        <p:grpSpPr>
          <a:xfrm>
            <a:off x="2574580" y="2527690"/>
            <a:ext cx="4017065" cy="3744416"/>
            <a:chOff x="4361002" y="2116487"/>
            <a:chExt cx="4384396" cy="4394419"/>
          </a:xfrm>
        </p:grpSpPr>
        <p:grpSp>
          <p:nvGrpSpPr>
            <p:cNvPr id="5" name="Group 4"/>
            <p:cNvGrpSpPr/>
            <p:nvPr/>
          </p:nvGrpSpPr>
          <p:grpSpPr>
            <a:xfrm>
              <a:off x="4361002" y="2116487"/>
              <a:ext cx="4384396" cy="4394419"/>
              <a:chOff x="619226" y="2298350"/>
              <a:chExt cx="4384396" cy="4394419"/>
            </a:xfrm>
          </p:grpSpPr>
          <p:sp>
            <p:nvSpPr>
              <p:cNvPr id="11" name="Rectangle 10"/>
              <p:cNvSpPr/>
              <p:nvPr/>
            </p:nvSpPr>
            <p:spPr bwMode="ltGray">
              <a:xfrm>
                <a:off x="994672" y="2700511"/>
                <a:ext cx="3600400" cy="3600400"/>
              </a:xfrm>
              <a:prstGeom prst="rect">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err="1" smtClean="0">
                  <a:solidFill>
                    <a:srgbClr val="FFFFFF"/>
                  </a:solidFill>
                </a:endParaRPr>
              </a:p>
            </p:txBody>
          </p:sp>
          <p:sp>
            <p:nvSpPr>
              <p:cNvPr id="12" name="Right Arrow 11"/>
              <p:cNvSpPr/>
              <p:nvPr/>
            </p:nvSpPr>
            <p:spPr bwMode="ltGray">
              <a:xfrm>
                <a:off x="619226" y="3042015"/>
                <a:ext cx="2125453" cy="2917392"/>
              </a:xfrm>
              <a:prstGeom prst="rightArrow">
                <a:avLst>
                  <a:gd name="adj1" fmla="val 77182"/>
                  <a:gd name="adj2" fmla="val 68908"/>
                </a:avLst>
              </a:prstGeom>
              <a:solidFill>
                <a:srgbClr val="35ACA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err="1" smtClean="0">
                  <a:solidFill>
                    <a:srgbClr val="FFFFFF"/>
                  </a:solidFill>
                </a:endParaRPr>
              </a:p>
            </p:txBody>
          </p:sp>
          <p:sp>
            <p:nvSpPr>
              <p:cNvPr id="13" name="Right Arrow 12"/>
              <p:cNvSpPr/>
              <p:nvPr/>
            </p:nvSpPr>
            <p:spPr bwMode="ltGray">
              <a:xfrm rot="5400000">
                <a:off x="1732146" y="1902381"/>
                <a:ext cx="2125453" cy="2917392"/>
              </a:xfrm>
              <a:prstGeom prst="rightArrow">
                <a:avLst>
                  <a:gd name="adj1" fmla="val 79956"/>
                  <a:gd name="adj2" fmla="val 68908"/>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err="1" smtClean="0">
                  <a:solidFill>
                    <a:srgbClr val="FFFFFF"/>
                  </a:solidFill>
                </a:endParaRPr>
              </a:p>
            </p:txBody>
          </p:sp>
          <p:sp>
            <p:nvSpPr>
              <p:cNvPr id="14" name="Right Arrow 13"/>
              <p:cNvSpPr/>
              <p:nvPr/>
            </p:nvSpPr>
            <p:spPr bwMode="ltGray">
              <a:xfrm rot="10800000">
                <a:off x="2878169" y="3042015"/>
                <a:ext cx="2125453" cy="2917392"/>
              </a:xfrm>
              <a:prstGeom prst="rightArrow">
                <a:avLst>
                  <a:gd name="adj1" fmla="val 76628"/>
                  <a:gd name="adj2" fmla="val 68908"/>
                </a:avLst>
              </a:prstGeom>
              <a:solidFill>
                <a:srgbClr val="28ADC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7200" dirty="0" err="1" smtClean="0">
                  <a:solidFill>
                    <a:srgbClr val="FFFFFF"/>
                  </a:solidFill>
                </a:endParaRPr>
              </a:p>
            </p:txBody>
          </p:sp>
          <p:sp>
            <p:nvSpPr>
              <p:cNvPr id="15" name="Right Arrow 14"/>
              <p:cNvSpPr/>
              <p:nvPr/>
            </p:nvSpPr>
            <p:spPr bwMode="ltGray">
              <a:xfrm rot="16200000">
                <a:off x="1732146" y="4171347"/>
                <a:ext cx="2125453" cy="2917392"/>
              </a:xfrm>
              <a:prstGeom prst="rightArrow">
                <a:avLst>
                  <a:gd name="adj1" fmla="val 81065"/>
                  <a:gd name="adj2" fmla="val 68908"/>
                </a:avLst>
              </a:prstGeom>
              <a:solidFill>
                <a:srgbClr val="31B6B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err="1" smtClean="0">
                  <a:solidFill>
                    <a:srgbClr val="FFFFFF"/>
                  </a:solidFill>
                </a:endParaRPr>
              </a:p>
            </p:txBody>
          </p:sp>
          <p:sp>
            <p:nvSpPr>
              <p:cNvPr id="16" name="Rectangle 12"/>
              <p:cNvSpPr txBox="1">
                <a:spLocks noChangeArrowheads="1"/>
              </p:cNvSpPr>
              <p:nvPr/>
            </p:nvSpPr>
            <p:spPr>
              <a:xfrm>
                <a:off x="711509" y="3949991"/>
                <a:ext cx="1185834" cy="1310772"/>
              </a:xfrm>
              <a:prstGeom prst="rect">
                <a:avLst/>
              </a:prstGeom>
              <a:noFill/>
              <a:ln w="12700">
                <a:noFill/>
              </a:ln>
            </p:spPr>
            <p:txBody>
              <a:bodyPr lIns="0" tIns="0" rIns="0" bIns="0">
                <a:noAutofit/>
              </a:bodyPr>
              <a:lstStyle/>
              <a:p>
                <a:pPr algn="ctr" defTabSz="914400">
                  <a:spcAft>
                    <a:spcPts val="600"/>
                  </a:spcAft>
                  <a:buClr>
                    <a:srgbClr val="000000"/>
                  </a:buClr>
                  <a:defRPr/>
                </a:pPr>
                <a:r>
                  <a:rPr lang="en-GB" sz="1200" b="0" dirty="0" smtClean="0">
                    <a:solidFill>
                      <a:srgbClr val="FFFFFF"/>
                    </a:solidFill>
                    <a:latin typeface="+mn-lt"/>
                    <a:cs typeface="Arial" pitchFamily="34" charset="0"/>
                  </a:rPr>
                  <a:t>Deployment / </a:t>
                </a:r>
                <a:r>
                  <a:rPr lang="en-GB" sz="1200" dirty="0" smtClean="0">
                    <a:solidFill>
                      <a:srgbClr val="FFFFFF"/>
                    </a:solidFill>
                    <a:latin typeface="+mn-lt"/>
                    <a:cs typeface="Arial" pitchFamily="34" charset="0"/>
                  </a:rPr>
                  <a:t>testing</a:t>
                </a:r>
                <a:r>
                  <a:rPr lang="en-GB" sz="1200" b="0" dirty="0" smtClean="0">
                    <a:solidFill>
                      <a:srgbClr val="FFFFFF"/>
                    </a:solidFill>
                    <a:latin typeface="+mn-lt"/>
                    <a:cs typeface="Arial" pitchFamily="34" charset="0"/>
                  </a:rPr>
                  <a:t> with stakeholders + technical support</a:t>
                </a:r>
                <a:endParaRPr lang="en-GB" sz="1200" dirty="0">
                  <a:solidFill>
                    <a:srgbClr val="FFFFFF"/>
                  </a:solidFill>
                  <a:latin typeface="+mn-lt"/>
                  <a:cs typeface="Arial" pitchFamily="34" charset="0"/>
                </a:endParaRPr>
              </a:p>
            </p:txBody>
          </p:sp>
          <p:sp>
            <p:nvSpPr>
              <p:cNvPr id="17" name="Rectangle 12"/>
              <p:cNvSpPr txBox="1">
                <a:spLocks noChangeArrowheads="1"/>
              </p:cNvSpPr>
              <p:nvPr/>
            </p:nvSpPr>
            <p:spPr>
              <a:xfrm>
                <a:off x="3749651" y="3955385"/>
                <a:ext cx="1165315" cy="715650"/>
              </a:xfrm>
              <a:prstGeom prst="rect">
                <a:avLst/>
              </a:prstGeom>
              <a:noFill/>
              <a:ln w="12700">
                <a:noFill/>
              </a:ln>
            </p:spPr>
            <p:txBody>
              <a:bodyPr lIns="0" tIns="0" rIns="0" bIns="0">
                <a:noAutofit/>
              </a:bodyPr>
              <a:lstStyle/>
              <a:p>
                <a:pPr algn="ctr" defTabSz="914400">
                  <a:spcAft>
                    <a:spcPts val="600"/>
                  </a:spcAft>
                  <a:buClr>
                    <a:srgbClr val="000000"/>
                  </a:buClr>
                  <a:defRPr/>
                </a:pPr>
                <a:r>
                  <a:rPr lang="en-GB" sz="1200" b="0" dirty="0" smtClean="0">
                    <a:solidFill>
                      <a:srgbClr val="FFFFFF"/>
                    </a:solidFill>
                    <a:latin typeface="+mn-lt"/>
                    <a:cs typeface="Arial" pitchFamily="34" charset="0"/>
                  </a:rPr>
                  <a:t>Feedback on intermediary versions through meetings</a:t>
                </a:r>
                <a:endParaRPr lang="en-GB" sz="1200" dirty="0">
                  <a:solidFill>
                    <a:srgbClr val="FFFFFF"/>
                  </a:solidFill>
                  <a:latin typeface="+mn-lt"/>
                  <a:cs typeface="Arial" pitchFamily="34" charset="0"/>
                </a:endParaRPr>
              </a:p>
            </p:txBody>
          </p:sp>
          <p:sp>
            <p:nvSpPr>
              <p:cNvPr id="18" name="Rectangle 12"/>
              <p:cNvSpPr txBox="1">
                <a:spLocks noChangeArrowheads="1"/>
              </p:cNvSpPr>
              <p:nvPr/>
            </p:nvSpPr>
            <p:spPr>
              <a:xfrm>
                <a:off x="2051292" y="2710020"/>
                <a:ext cx="1431203" cy="657695"/>
              </a:xfrm>
              <a:prstGeom prst="rect">
                <a:avLst/>
              </a:prstGeom>
              <a:noFill/>
              <a:ln w="12700">
                <a:noFill/>
              </a:ln>
            </p:spPr>
            <p:txBody>
              <a:bodyPr lIns="0" tIns="0" rIns="0" bIns="0">
                <a:noAutofit/>
              </a:bodyPr>
              <a:lstStyle/>
              <a:p>
                <a:pPr algn="ctr" defTabSz="914400">
                  <a:spcAft>
                    <a:spcPts val="600"/>
                  </a:spcAft>
                  <a:buClr>
                    <a:srgbClr val="000000"/>
                  </a:buClr>
                  <a:defRPr/>
                </a:pPr>
                <a:r>
                  <a:rPr lang="en-GB" sz="1200" b="0" dirty="0" smtClean="0">
                    <a:solidFill>
                      <a:srgbClr val="FFFFFF"/>
                    </a:solidFill>
                    <a:latin typeface="+mn-lt"/>
                    <a:cs typeface="Arial" pitchFamily="34" charset="0"/>
                  </a:rPr>
                  <a:t>Selection and feedback on requirements</a:t>
                </a:r>
                <a:endParaRPr lang="en-GB" sz="1200" dirty="0">
                  <a:solidFill>
                    <a:srgbClr val="FFFFFF"/>
                  </a:solidFill>
                  <a:latin typeface="+mn-lt"/>
                  <a:cs typeface="Arial" pitchFamily="34" charset="0"/>
                </a:endParaRPr>
              </a:p>
            </p:txBody>
          </p:sp>
          <p:sp>
            <p:nvSpPr>
              <p:cNvPr id="19" name="Rectangle 12"/>
              <p:cNvSpPr txBox="1">
                <a:spLocks noChangeArrowheads="1"/>
              </p:cNvSpPr>
              <p:nvPr/>
            </p:nvSpPr>
            <p:spPr>
              <a:xfrm>
                <a:off x="1897343" y="5627087"/>
                <a:ext cx="1739100" cy="793101"/>
              </a:xfrm>
              <a:prstGeom prst="rect">
                <a:avLst/>
              </a:prstGeom>
              <a:noFill/>
              <a:ln w="12700">
                <a:noFill/>
              </a:ln>
            </p:spPr>
            <p:txBody>
              <a:bodyPr lIns="0" tIns="0" rIns="0" bIns="0">
                <a:noAutofit/>
              </a:bodyPr>
              <a:lstStyle/>
              <a:p>
                <a:pPr algn="ctr" defTabSz="914400">
                  <a:spcAft>
                    <a:spcPts val="600"/>
                  </a:spcAft>
                  <a:buClr>
                    <a:srgbClr val="000000"/>
                  </a:buClr>
                  <a:defRPr/>
                </a:pPr>
                <a:r>
                  <a:rPr lang="en-GB" sz="1200" b="0" dirty="0" smtClean="0">
                    <a:solidFill>
                      <a:srgbClr val="FFFFFF"/>
                    </a:solidFill>
                    <a:latin typeface="+mn-lt"/>
                    <a:cs typeface="Arial" pitchFamily="34" charset="0"/>
                  </a:rPr>
                  <a:t>Development of the pilot implementations</a:t>
                </a:r>
                <a:endParaRPr lang="en-GB" sz="1200" dirty="0">
                  <a:solidFill>
                    <a:srgbClr val="FFFFFF"/>
                  </a:solidFill>
                  <a:latin typeface="+mn-lt"/>
                  <a:cs typeface="Arial" pitchFamily="34" charset="0"/>
                </a:endParaRPr>
              </a:p>
            </p:txBody>
          </p:sp>
        </p:grpSp>
        <p:sp>
          <p:nvSpPr>
            <p:cNvPr id="7" name="Freeform 3050"/>
            <p:cNvSpPr>
              <a:spLocks noEditPoints="1"/>
            </p:cNvSpPr>
            <p:nvPr/>
          </p:nvSpPr>
          <p:spPr bwMode="auto">
            <a:xfrm>
              <a:off x="6310648" y="3511553"/>
              <a:ext cx="452000" cy="372675"/>
            </a:xfrm>
            <a:custGeom>
              <a:avLst/>
              <a:gdLst/>
              <a:ahLst/>
              <a:cxnLst>
                <a:cxn ang="0">
                  <a:pos x="559" y="237"/>
                </a:cxn>
                <a:cxn ang="0">
                  <a:pos x="468" y="152"/>
                </a:cxn>
                <a:cxn ang="0">
                  <a:pos x="446" y="52"/>
                </a:cxn>
                <a:cxn ang="0">
                  <a:pos x="323" y="56"/>
                </a:cxn>
                <a:cxn ang="0">
                  <a:pos x="236" y="0"/>
                </a:cxn>
                <a:cxn ang="0">
                  <a:pos x="152" y="91"/>
                </a:cxn>
                <a:cxn ang="0">
                  <a:pos x="51" y="113"/>
                </a:cxn>
                <a:cxn ang="0">
                  <a:pos x="55" y="237"/>
                </a:cxn>
                <a:cxn ang="0">
                  <a:pos x="0" y="323"/>
                </a:cxn>
                <a:cxn ang="0">
                  <a:pos x="90" y="408"/>
                </a:cxn>
                <a:cxn ang="0">
                  <a:pos x="112" y="508"/>
                </a:cxn>
                <a:cxn ang="0">
                  <a:pos x="236" y="504"/>
                </a:cxn>
                <a:cxn ang="0">
                  <a:pos x="323" y="559"/>
                </a:cxn>
                <a:cxn ang="0">
                  <a:pos x="407" y="469"/>
                </a:cxn>
                <a:cxn ang="0">
                  <a:pos x="508" y="447"/>
                </a:cxn>
                <a:cxn ang="0">
                  <a:pos x="503" y="323"/>
                </a:cxn>
                <a:cxn ang="0">
                  <a:pos x="279" y="458"/>
                </a:cxn>
                <a:cxn ang="0">
                  <a:pos x="279" y="101"/>
                </a:cxn>
                <a:cxn ang="0">
                  <a:pos x="279" y="458"/>
                </a:cxn>
                <a:cxn ang="0">
                  <a:pos x="144" y="280"/>
                </a:cxn>
                <a:cxn ang="0">
                  <a:pos x="414" y="280"/>
                </a:cxn>
                <a:cxn ang="0">
                  <a:pos x="279" y="338"/>
                </a:cxn>
                <a:cxn ang="0">
                  <a:pos x="279" y="221"/>
                </a:cxn>
                <a:cxn ang="0">
                  <a:pos x="279" y="338"/>
                </a:cxn>
                <a:cxn ang="0">
                  <a:pos x="841" y="532"/>
                </a:cxn>
                <a:cxn ang="0">
                  <a:pos x="787" y="467"/>
                </a:cxn>
                <a:cxn ang="0">
                  <a:pos x="761" y="380"/>
                </a:cxn>
                <a:cxn ang="0">
                  <a:pos x="678" y="394"/>
                </a:cxn>
                <a:cxn ang="0">
                  <a:pos x="590" y="373"/>
                </a:cxn>
                <a:cxn ang="0">
                  <a:pos x="560" y="452"/>
                </a:cxn>
                <a:cxn ang="0">
                  <a:pos x="498" y="518"/>
                </a:cxn>
                <a:cxn ang="0">
                  <a:pos x="551" y="583"/>
                </a:cxn>
                <a:cxn ang="0">
                  <a:pos x="577" y="670"/>
                </a:cxn>
                <a:cxn ang="0">
                  <a:pos x="661" y="656"/>
                </a:cxn>
                <a:cxn ang="0">
                  <a:pos x="749" y="677"/>
                </a:cxn>
                <a:cxn ang="0">
                  <a:pos x="778" y="598"/>
                </a:cxn>
                <a:cxn ang="0">
                  <a:pos x="691" y="572"/>
                </a:cxn>
                <a:cxn ang="0">
                  <a:pos x="647" y="478"/>
                </a:cxn>
                <a:cxn ang="0">
                  <a:pos x="691" y="572"/>
                </a:cxn>
              </a:cxnLst>
              <a:rect l="0" t="0" r="r" b="b"/>
              <a:pathLst>
                <a:path w="841" h="695">
                  <a:moveTo>
                    <a:pt x="559" y="323"/>
                  </a:moveTo>
                  <a:cubicBezTo>
                    <a:pt x="559" y="237"/>
                    <a:pt x="559" y="237"/>
                    <a:pt x="559" y="237"/>
                  </a:cubicBezTo>
                  <a:cubicBezTo>
                    <a:pt x="503" y="237"/>
                    <a:pt x="503" y="237"/>
                    <a:pt x="503" y="237"/>
                  </a:cubicBezTo>
                  <a:cubicBezTo>
                    <a:pt x="497" y="206"/>
                    <a:pt x="485" y="177"/>
                    <a:pt x="468" y="152"/>
                  </a:cubicBezTo>
                  <a:cubicBezTo>
                    <a:pt x="508" y="113"/>
                    <a:pt x="508" y="113"/>
                    <a:pt x="508" y="113"/>
                  </a:cubicBezTo>
                  <a:cubicBezTo>
                    <a:pt x="446" y="52"/>
                    <a:pt x="446" y="52"/>
                    <a:pt x="446" y="52"/>
                  </a:cubicBezTo>
                  <a:cubicBezTo>
                    <a:pt x="407" y="91"/>
                    <a:pt x="407" y="91"/>
                    <a:pt x="407" y="91"/>
                  </a:cubicBezTo>
                  <a:cubicBezTo>
                    <a:pt x="382" y="74"/>
                    <a:pt x="353" y="62"/>
                    <a:pt x="323" y="56"/>
                  </a:cubicBezTo>
                  <a:cubicBezTo>
                    <a:pt x="323" y="0"/>
                    <a:pt x="323" y="0"/>
                    <a:pt x="323" y="0"/>
                  </a:cubicBezTo>
                  <a:cubicBezTo>
                    <a:pt x="236" y="0"/>
                    <a:pt x="236" y="0"/>
                    <a:pt x="236" y="0"/>
                  </a:cubicBezTo>
                  <a:cubicBezTo>
                    <a:pt x="236" y="56"/>
                    <a:pt x="236" y="56"/>
                    <a:pt x="236" y="56"/>
                  </a:cubicBezTo>
                  <a:cubicBezTo>
                    <a:pt x="205" y="62"/>
                    <a:pt x="177" y="74"/>
                    <a:pt x="152" y="91"/>
                  </a:cubicBezTo>
                  <a:cubicBezTo>
                    <a:pt x="112" y="52"/>
                    <a:pt x="112" y="52"/>
                    <a:pt x="112" y="52"/>
                  </a:cubicBezTo>
                  <a:cubicBezTo>
                    <a:pt x="51" y="113"/>
                    <a:pt x="51" y="113"/>
                    <a:pt x="51" y="113"/>
                  </a:cubicBezTo>
                  <a:cubicBezTo>
                    <a:pt x="90" y="152"/>
                    <a:pt x="90" y="152"/>
                    <a:pt x="90" y="152"/>
                  </a:cubicBezTo>
                  <a:cubicBezTo>
                    <a:pt x="73" y="177"/>
                    <a:pt x="61" y="206"/>
                    <a:pt x="55" y="237"/>
                  </a:cubicBezTo>
                  <a:cubicBezTo>
                    <a:pt x="0" y="237"/>
                    <a:pt x="0" y="237"/>
                    <a:pt x="0" y="237"/>
                  </a:cubicBezTo>
                  <a:cubicBezTo>
                    <a:pt x="0" y="323"/>
                    <a:pt x="0" y="323"/>
                    <a:pt x="0" y="323"/>
                  </a:cubicBezTo>
                  <a:cubicBezTo>
                    <a:pt x="55" y="323"/>
                    <a:pt x="55" y="323"/>
                    <a:pt x="55" y="323"/>
                  </a:cubicBezTo>
                  <a:cubicBezTo>
                    <a:pt x="61" y="354"/>
                    <a:pt x="73" y="382"/>
                    <a:pt x="90" y="408"/>
                  </a:cubicBezTo>
                  <a:cubicBezTo>
                    <a:pt x="51" y="447"/>
                    <a:pt x="51" y="447"/>
                    <a:pt x="51" y="447"/>
                  </a:cubicBezTo>
                  <a:cubicBezTo>
                    <a:pt x="112" y="508"/>
                    <a:pt x="112" y="508"/>
                    <a:pt x="112" y="508"/>
                  </a:cubicBezTo>
                  <a:cubicBezTo>
                    <a:pt x="152" y="469"/>
                    <a:pt x="152" y="469"/>
                    <a:pt x="152" y="469"/>
                  </a:cubicBezTo>
                  <a:cubicBezTo>
                    <a:pt x="177" y="486"/>
                    <a:pt x="205" y="498"/>
                    <a:pt x="236" y="504"/>
                  </a:cubicBezTo>
                  <a:cubicBezTo>
                    <a:pt x="236" y="559"/>
                    <a:pt x="236" y="559"/>
                    <a:pt x="236" y="559"/>
                  </a:cubicBezTo>
                  <a:cubicBezTo>
                    <a:pt x="323" y="559"/>
                    <a:pt x="323" y="559"/>
                    <a:pt x="323" y="559"/>
                  </a:cubicBezTo>
                  <a:cubicBezTo>
                    <a:pt x="323" y="504"/>
                    <a:pt x="323" y="504"/>
                    <a:pt x="323" y="504"/>
                  </a:cubicBezTo>
                  <a:cubicBezTo>
                    <a:pt x="353" y="498"/>
                    <a:pt x="382" y="486"/>
                    <a:pt x="407" y="469"/>
                  </a:cubicBezTo>
                  <a:cubicBezTo>
                    <a:pt x="446" y="508"/>
                    <a:pt x="446" y="508"/>
                    <a:pt x="446" y="508"/>
                  </a:cubicBezTo>
                  <a:cubicBezTo>
                    <a:pt x="508" y="447"/>
                    <a:pt x="508" y="447"/>
                    <a:pt x="508" y="447"/>
                  </a:cubicBezTo>
                  <a:cubicBezTo>
                    <a:pt x="468" y="408"/>
                    <a:pt x="468" y="408"/>
                    <a:pt x="468" y="408"/>
                  </a:cubicBezTo>
                  <a:cubicBezTo>
                    <a:pt x="485" y="383"/>
                    <a:pt x="497" y="354"/>
                    <a:pt x="503" y="323"/>
                  </a:cubicBezTo>
                  <a:lnTo>
                    <a:pt x="559" y="323"/>
                  </a:lnTo>
                  <a:close/>
                  <a:moveTo>
                    <a:pt x="279" y="458"/>
                  </a:moveTo>
                  <a:cubicBezTo>
                    <a:pt x="181" y="458"/>
                    <a:pt x="101" y="378"/>
                    <a:pt x="101" y="280"/>
                  </a:cubicBezTo>
                  <a:cubicBezTo>
                    <a:pt x="101" y="181"/>
                    <a:pt x="181" y="101"/>
                    <a:pt x="279" y="101"/>
                  </a:cubicBezTo>
                  <a:cubicBezTo>
                    <a:pt x="378" y="101"/>
                    <a:pt x="458" y="181"/>
                    <a:pt x="458" y="280"/>
                  </a:cubicBezTo>
                  <a:cubicBezTo>
                    <a:pt x="458" y="378"/>
                    <a:pt x="378" y="458"/>
                    <a:pt x="279" y="458"/>
                  </a:cubicBezTo>
                  <a:close/>
                  <a:moveTo>
                    <a:pt x="279" y="145"/>
                  </a:moveTo>
                  <a:cubicBezTo>
                    <a:pt x="205" y="145"/>
                    <a:pt x="144" y="205"/>
                    <a:pt x="144" y="280"/>
                  </a:cubicBezTo>
                  <a:cubicBezTo>
                    <a:pt x="144" y="354"/>
                    <a:pt x="205" y="415"/>
                    <a:pt x="279" y="415"/>
                  </a:cubicBezTo>
                  <a:cubicBezTo>
                    <a:pt x="354" y="415"/>
                    <a:pt x="414" y="354"/>
                    <a:pt x="414" y="280"/>
                  </a:cubicBezTo>
                  <a:cubicBezTo>
                    <a:pt x="414" y="205"/>
                    <a:pt x="354" y="145"/>
                    <a:pt x="279" y="145"/>
                  </a:cubicBezTo>
                  <a:close/>
                  <a:moveTo>
                    <a:pt x="279" y="338"/>
                  </a:moveTo>
                  <a:cubicBezTo>
                    <a:pt x="247" y="338"/>
                    <a:pt x="221" y="312"/>
                    <a:pt x="221" y="280"/>
                  </a:cubicBezTo>
                  <a:cubicBezTo>
                    <a:pt x="221" y="247"/>
                    <a:pt x="247" y="221"/>
                    <a:pt x="279" y="221"/>
                  </a:cubicBezTo>
                  <a:cubicBezTo>
                    <a:pt x="312" y="221"/>
                    <a:pt x="338" y="247"/>
                    <a:pt x="338" y="280"/>
                  </a:cubicBezTo>
                  <a:cubicBezTo>
                    <a:pt x="338" y="312"/>
                    <a:pt x="312" y="338"/>
                    <a:pt x="279" y="338"/>
                  </a:cubicBezTo>
                  <a:close/>
                  <a:moveTo>
                    <a:pt x="800" y="540"/>
                  </a:moveTo>
                  <a:cubicBezTo>
                    <a:pt x="841" y="532"/>
                    <a:pt x="841" y="532"/>
                    <a:pt x="841" y="532"/>
                  </a:cubicBezTo>
                  <a:cubicBezTo>
                    <a:pt x="828" y="460"/>
                    <a:pt x="828" y="460"/>
                    <a:pt x="828" y="460"/>
                  </a:cubicBezTo>
                  <a:cubicBezTo>
                    <a:pt x="787" y="467"/>
                    <a:pt x="787" y="467"/>
                    <a:pt x="787" y="467"/>
                  </a:cubicBezTo>
                  <a:cubicBezTo>
                    <a:pt x="777" y="447"/>
                    <a:pt x="764" y="431"/>
                    <a:pt x="747" y="419"/>
                  </a:cubicBezTo>
                  <a:cubicBezTo>
                    <a:pt x="761" y="380"/>
                    <a:pt x="761" y="380"/>
                    <a:pt x="761" y="380"/>
                  </a:cubicBezTo>
                  <a:cubicBezTo>
                    <a:pt x="692" y="355"/>
                    <a:pt x="692" y="355"/>
                    <a:pt x="692" y="355"/>
                  </a:cubicBezTo>
                  <a:cubicBezTo>
                    <a:pt x="678" y="394"/>
                    <a:pt x="678" y="394"/>
                    <a:pt x="678" y="394"/>
                  </a:cubicBezTo>
                  <a:cubicBezTo>
                    <a:pt x="657" y="392"/>
                    <a:pt x="636" y="396"/>
                    <a:pt x="616" y="405"/>
                  </a:cubicBezTo>
                  <a:cubicBezTo>
                    <a:pt x="590" y="373"/>
                    <a:pt x="590" y="373"/>
                    <a:pt x="590" y="373"/>
                  </a:cubicBezTo>
                  <a:cubicBezTo>
                    <a:pt x="533" y="420"/>
                    <a:pt x="533" y="420"/>
                    <a:pt x="533" y="420"/>
                  </a:cubicBezTo>
                  <a:cubicBezTo>
                    <a:pt x="560" y="452"/>
                    <a:pt x="560" y="452"/>
                    <a:pt x="560" y="452"/>
                  </a:cubicBezTo>
                  <a:cubicBezTo>
                    <a:pt x="548" y="470"/>
                    <a:pt x="541" y="490"/>
                    <a:pt x="539" y="511"/>
                  </a:cubicBezTo>
                  <a:cubicBezTo>
                    <a:pt x="498" y="518"/>
                    <a:pt x="498" y="518"/>
                    <a:pt x="498" y="518"/>
                  </a:cubicBezTo>
                  <a:cubicBezTo>
                    <a:pt x="510" y="591"/>
                    <a:pt x="510" y="591"/>
                    <a:pt x="510" y="591"/>
                  </a:cubicBezTo>
                  <a:cubicBezTo>
                    <a:pt x="551" y="583"/>
                    <a:pt x="551" y="583"/>
                    <a:pt x="551" y="583"/>
                  </a:cubicBezTo>
                  <a:cubicBezTo>
                    <a:pt x="561" y="603"/>
                    <a:pt x="575" y="619"/>
                    <a:pt x="591" y="631"/>
                  </a:cubicBezTo>
                  <a:cubicBezTo>
                    <a:pt x="577" y="670"/>
                    <a:pt x="577" y="670"/>
                    <a:pt x="577" y="670"/>
                  </a:cubicBezTo>
                  <a:cubicBezTo>
                    <a:pt x="647" y="695"/>
                    <a:pt x="647" y="695"/>
                    <a:pt x="647" y="695"/>
                  </a:cubicBezTo>
                  <a:cubicBezTo>
                    <a:pt x="661" y="656"/>
                    <a:pt x="661" y="656"/>
                    <a:pt x="661" y="656"/>
                  </a:cubicBezTo>
                  <a:cubicBezTo>
                    <a:pt x="681" y="658"/>
                    <a:pt x="702" y="654"/>
                    <a:pt x="722" y="646"/>
                  </a:cubicBezTo>
                  <a:cubicBezTo>
                    <a:pt x="749" y="677"/>
                    <a:pt x="749" y="677"/>
                    <a:pt x="749" y="677"/>
                  </a:cubicBezTo>
                  <a:cubicBezTo>
                    <a:pt x="805" y="630"/>
                    <a:pt x="805" y="630"/>
                    <a:pt x="805" y="630"/>
                  </a:cubicBezTo>
                  <a:cubicBezTo>
                    <a:pt x="778" y="598"/>
                    <a:pt x="778" y="598"/>
                    <a:pt x="778" y="598"/>
                  </a:cubicBezTo>
                  <a:cubicBezTo>
                    <a:pt x="790" y="581"/>
                    <a:pt x="797" y="560"/>
                    <a:pt x="800" y="540"/>
                  </a:cubicBezTo>
                  <a:close/>
                  <a:moveTo>
                    <a:pt x="691" y="572"/>
                  </a:moveTo>
                  <a:cubicBezTo>
                    <a:pt x="665" y="584"/>
                    <a:pt x="634" y="573"/>
                    <a:pt x="622" y="547"/>
                  </a:cubicBezTo>
                  <a:cubicBezTo>
                    <a:pt x="610" y="521"/>
                    <a:pt x="621" y="490"/>
                    <a:pt x="647" y="478"/>
                  </a:cubicBezTo>
                  <a:cubicBezTo>
                    <a:pt x="673" y="466"/>
                    <a:pt x="704" y="477"/>
                    <a:pt x="716" y="503"/>
                  </a:cubicBezTo>
                  <a:cubicBezTo>
                    <a:pt x="728" y="529"/>
                    <a:pt x="717" y="560"/>
                    <a:pt x="691" y="572"/>
                  </a:cubicBez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endParaRPr lang="en-GB" sz="1697" dirty="0"/>
            </a:p>
          </p:txBody>
        </p:sp>
        <p:sp>
          <p:nvSpPr>
            <p:cNvPr id="8" name="Freeform 3051"/>
            <p:cNvSpPr>
              <a:spLocks noEditPoints="1"/>
            </p:cNvSpPr>
            <p:nvPr/>
          </p:nvSpPr>
          <p:spPr bwMode="auto">
            <a:xfrm>
              <a:off x="5807795" y="4089792"/>
              <a:ext cx="293351" cy="405603"/>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endParaRPr lang="en-GB" sz="1697" dirty="0"/>
            </a:p>
          </p:txBody>
        </p:sp>
        <p:sp>
          <p:nvSpPr>
            <p:cNvPr id="9" name="Freeform 29"/>
            <p:cNvSpPr>
              <a:spLocks noEditPoints="1"/>
            </p:cNvSpPr>
            <p:nvPr/>
          </p:nvSpPr>
          <p:spPr bwMode="auto">
            <a:xfrm>
              <a:off x="6904621" y="4078213"/>
              <a:ext cx="473598" cy="493400"/>
            </a:xfrm>
            <a:custGeom>
              <a:avLst/>
              <a:gdLst/>
              <a:ahLst/>
              <a:cxnLst>
                <a:cxn ang="0">
                  <a:pos x="232" y="144"/>
                </a:cxn>
                <a:cxn ang="0">
                  <a:pos x="204" y="79"/>
                </a:cxn>
                <a:cxn ang="0">
                  <a:pos x="196" y="76"/>
                </a:cxn>
                <a:cxn ang="0">
                  <a:pos x="218" y="163"/>
                </a:cxn>
                <a:cxn ang="0">
                  <a:pos x="210" y="171"/>
                </a:cxn>
                <a:cxn ang="0">
                  <a:pos x="208" y="168"/>
                </a:cxn>
                <a:cxn ang="0">
                  <a:pos x="157" y="140"/>
                </a:cxn>
                <a:cxn ang="0">
                  <a:pos x="141" y="74"/>
                </a:cxn>
                <a:cxn ang="0">
                  <a:pos x="144" y="65"/>
                </a:cxn>
                <a:cxn ang="0">
                  <a:pos x="201" y="51"/>
                </a:cxn>
                <a:cxn ang="0">
                  <a:pos x="219" y="65"/>
                </a:cxn>
                <a:cxn ang="0">
                  <a:pos x="235" y="144"/>
                </a:cxn>
                <a:cxn ang="0">
                  <a:pos x="36" y="172"/>
                </a:cxn>
                <a:cxn ang="0">
                  <a:pos x="37" y="83"/>
                </a:cxn>
                <a:cxn ang="0">
                  <a:pos x="22" y="134"/>
                </a:cxn>
                <a:cxn ang="0">
                  <a:pos x="9" y="143"/>
                </a:cxn>
                <a:cxn ang="0">
                  <a:pos x="13" y="64"/>
                </a:cxn>
                <a:cxn ang="0">
                  <a:pos x="33" y="50"/>
                </a:cxn>
                <a:cxn ang="0">
                  <a:pos x="61" y="57"/>
                </a:cxn>
                <a:cxn ang="0">
                  <a:pos x="63" y="122"/>
                </a:cxn>
                <a:cxn ang="0">
                  <a:pos x="65" y="57"/>
                </a:cxn>
                <a:cxn ang="0">
                  <a:pos x="94" y="50"/>
                </a:cxn>
                <a:cxn ang="0">
                  <a:pos x="113" y="64"/>
                </a:cxn>
                <a:cxn ang="0">
                  <a:pos x="91" y="83"/>
                </a:cxn>
                <a:cxn ang="0">
                  <a:pos x="90" y="84"/>
                </a:cxn>
                <a:cxn ang="0">
                  <a:pos x="87" y="140"/>
                </a:cxn>
                <a:cxn ang="0">
                  <a:pos x="37" y="168"/>
                </a:cxn>
                <a:cxn ang="0">
                  <a:pos x="204" y="222"/>
                </a:cxn>
                <a:cxn ang="0">
                  <a:pos x="170" y="201"/>
                </a:cxn>
                <a:cxn ang="0">
                  <a:pos x="164" y="245"/>
                </a:cxn>
                <a:cxn ang="0">
                  <a:pos x="81" y="245"/>
                </a:cxn>
                <a:cxn ang="0">
                  <a:pos x="75" y="201"/>
                </a:cxn>
                <a:cxn ang="0">
                  <a:pos x="41" y="222"/>
                </a:cxn>
                <a:cxn ang="0">
                  <a:pos x="49" y="172"/>
                </a:cxn>
                <a:cxn ang="0">
                  <a:pos x="104" y="152"/>
                </a:cxn>
                <a:cxn ang="0">
                  <a:pos x="141" y="152"/>
                </a:cxn>
                <a:cxn ang="0">
                  <a:pos x="196" y="172"/>
                </a:cxn>
                <a:cxn ang="0">
                  <a:pos x="43" y="23"/>
                </a:cxn>
                <a:cxn ang="0">
                  <a:pos x="83" y="23"/>
                </a:cxn>
                <a:cxn ang="0">
                  <a:pos x="43" y="23"/>
                </a:cxn>
                <a:cxn ang="0">
                  <a:pos x="165" y="15"/>
                </a:cxn>
                <a:cxn ang="0">
                  <a:pos x="198" y="15"/>
                </a:cxn>
                <a:cxn ang="0">
                  <a:pos x="182" y="43"/>
                </a:cxn>
                <a:cxn ang="0">
                  <a:pos x="122" y="82"/>
                </a:cxn>
                <a:cxn ang="0">
                  <a:pos x="122" y="144"/>
                </a:cxn>
                <a:cxn ang="0">
                  <a:pos x="122" y="82"/>
                </a:cxn>
              </a:cxnLst>
              <a:rect l="0" t="0" r="r" b="b"/>
              <a:pathLst>
                <a:path w="242" h="251">
                  <a:moveTo>
                    <a:pt x="235" y="144"/>
                  </a:moveTo>
                  <a:cubicBezTo>
                    <a:pt x="234" y="144"/>
                    <a:pt x="233" y="144"/>
                    <a:pt x="232" y="144"/>
                  </a:cubicBezTo>
                  <a:cubicBezTo>
                    <a:pt x="228" y="144"/>
                    <a:pt x="223" y="142"/>
                    <a:pt x="222" y="137"/>
                  </a:cubicBezTo>
                  <a:cubicBezTo>
                    <a:pt x="204" y="79"/>
                    <a:pt x="204" y="79"/>
                    <a:pt x="204" y="79"/>
                  </a:cubicBezTo>
                  <a:cubicBezTo>
                    <a:pt x="203" y="78"/>
                    <a:pt x="203" y="77"/>
                    <a:pt x="202" y="76"/>
                  </a:cubicBezTo>
                  <a:cubicBezTo>
                    <a:pt x="196" y="76"/>
                    <a:pt x="196" y="76"/>
                    <a:pt x="196" y="76"/>
                  </a:cubicBezTo>
                  <a:cubicBezTo>
                    <a:pt x="217" y="159"/>
                    <a:pt x="217" y="159"/>
                    <a:pt x="217" y="159"/>
                  </a:cubicBezTo>
                  <a:cubicBezTo>
                    <a:pt x="218" y="160"/>
                    <a:pt x="218" y="161"/>
                    <a:pt x="218" y="163"/>
                  </a:cubicBezTo>
                  <a:cubicBezTo>
                    <a:pt x="218" y="167"/>
                    <a:pt x="214" y="171"/>
                    <a:pt x="210" y="171"/>
                  </a:cubicBezTo>
                  <a:cubicBezTo>
                    <a:pt x="210" y="171"/>
                    <a:pt x="210" y="171"/>
                    <a:pt x="210" y="171"/>
                  </a:cubicBezTo>
                  <a:cubicBezTo>
                    <a:pt x="209" y="171"/>
                    <a:pt x="209" y="171"/>
                    <a:pt x="209" y="171"/>
                  </a:cubicBezTo>
                  <a:cubicBezTo>
                    <a:pt x="208" y="170"/>
                    <a:pt x="208" y="169"/>
                    <a:pt x="208" y="168"/>
                  </a:cubicBezTo>
                  <a:cubicBezTo>
                    <a:pt x="203" y="151"/>
                    <a:pt x="186" y="140"/>
                    <a:pt x="168" y="140"/>
                  </a:cubicBezTo>
                  <a:cubicBezTo>
                    <a:pt x="157" y="140"/>
                    <a:pt x="157" y="140"/>
                    <a:pt x="157" y="140"/>
                  </a:cubicBezTo>
                  <a:cubicBezTo>
                    <a:pt x="163" y="132"/>
                    <a:pt x="166" y="123"/>
                    <a:pt x="166" y="113"/>
                  </a:cubicBezTo>
                  <a:cubicBezTo>
                    <a:pt x="166" y="96"/>
                    <a:pt x="156" y="81"/>
                    <a:pt x="141" y="74"/>
                  </a:cubicBezTo>
                  <a:cubicBezTo>
                    <a:pt x="144" y="65"/>
                    <a:pt x="144" y="65"/>
                    <a:pt x="144" y="65"/>
                  </a:cubicBezTo>
                  <a:cubicBezTo>
                    <a:pt x="144" y="65"/>
                    <a:pt x="144" y="65"/>
                    <a:pt x="144" y="65"/>
                  </a:cubicBezTo>
                  <a:cubicBezTo>
                    <a:pt x="147" y="56"/>
                    <a:pt x="154" y="51"/>
                    <a:pt x="163" y="51"/>
                  </a:cubicBezTo>
                  <a:cubicBezTo>
                    <a:pt x="201" y="51"/>
                    <a:pt x="201" y="51"/>
                    <a:pt x="201" y="51"/>
                  </a:cubicBezTo>
                  <a:cubicBezTo>
                    <a:pt x="209" y="51"/>
                    <a:pt x="216" y="56"/>
                    <a:pt x="219" y="65"/>
                  </a:cubicBezTo>
                  <a:cubicBezTo>
                    <a:pt x="219" y="65"/>
                    <a:pt x="219" y="65"/>
                    <a:pt x="219" y="65"/>
                  </a:cubicBezTo>
                  <a:cubicBezTo>
                    <a:pt x="241" y="132"/>
                    <a:pt x="241" y="132"/>
                    <a:pt x="241" y="132"/>
                  </a:cubicBezTo>
                  <a:cubicBezTo>
                    <a:pt x="242" y="137"/>
                    <a:pt x="240" y="142"/>
                    <a:pt x="235" y="144"/>
                  </a:cubicBezTo>
                  <a:close/>
                  <a:moveTo>
                    <a:pt x="37" y="168"/>
                  </a:moveTo>
                  <a:cubicBezTo>
                    <a:pt x="37" y="169"/>
                    <a:pt x="36" y="170"/>
                    <a:pt x="36" y="172"/>
                  </a:cubicBezTo>
                  <a:cubicBezTo>
                    <a:pt x="35" y="177"/>
                    <a:pt x="35" y="177"/>
                    <a:pt x="35" y="177"/>
                  </a:cubicBezTo>
                  <a:cubicBezTo>
                    <a:pt x="37" y="83"/>
                    <a:pt x="37" y="83"/>
                    <a:pt x="37" y="83"/>
                  </a:cubicBezTo>
                  <a:cubicBezTo>
                    <a:pt x="31" y="83"/>
                    <a:pt x="31" y="83"/>
                    <a:pt x="31" y="83"/>
                  </a:cubicBezTo>
                  <a:cubicBezTo>
                    <a:pt x="22" y="134"/>
                    <a:pt x="22" y="134"/>
                    <a:pt x="22" y="134"/>
                  </a:cubicBezTo>
                  <a:cubicBezTo>
                    <a:pt x="21" y="139"/>
                    <a:pt x="17" y="143"/>
                    <a:pt x="11" y="143"/>
                  </a:cubicBezTo>
                  <a:cubicBezTo>
                    <a:pt x="11" y="143"/>
                    <a:pt x="10" y="143"/>
                    <a:pt x="9" y="143"/>
                  </a:cubicBezTo>
                  <a:cubicBezTo>
                    <a:pt x="4" y="142"/>
                    <a:pt x="0" y="136"/>
                    <a:pt x="1" y="131"/>
                  </a:cubicBezTo>
                  <a:cubicBezTo>
                    <a:pt x="13" y="64"/>
                    <a:pt x="13" y="64"/>
                    <a:pt x="13" y="64"/>
                  </a:cubicBezTo>
                  <a:cubicBezTo>
                    <a:pt x="13" y="64"/>
                    <a:pt x="13" y="63"/>
                    <a:pt x="14" y="63"/>
                  </a:cubicBezTo>
                  <a:cubicBezTo>
                    <a:pt x="16" y="55"/>
                    <a:pt x="24" y="50"/>
                    <a:pt x="33" y="50"/>
                  </a:cubicBezTo>
                  <a:cubicBezTo>
                    <a:pt x="54" y="50"/>
                    <a:pt x="54" y="50"/>
                    <a:pt x="54" y="50"/>
                  </a:cubicBezTo>
                  <a:cubicBezTo>
                    <a:pt x="61" y="57"/>
                    <a:pt x="61" y="57"/>
                    <a:pt x="61" y="57"/>
                  </a:cubicBezTo>
                  <a:cubicBezTo>
                    <a:pt x="55" y="114"/>
                    <a:pt x="55" y="114"/>
                    <a:pt x="55" y="114"/>
                  </a:cubicBezTo>
                  <a:cubicBezTo>
                    <a:pt x="63" y="122"/>
                    <a:pt x="63" y="122"/>
                    <a:pt x="63" y="122"/>
                  </a:cubicBezTo>
                  <a:cubicBezTo>
                    <a:pt x="71" y="114"/>
                    <a:pt x="71" y="114"/>
                    <a:pt x="71" y="114"/>
                  </a:cubicBezTo>
                  <a:cubicBezTo>
                    <a:pt x="65" y="57"/>
                    <a:pt x="65" y="57"/>
                    <a:pt x="65" y="57"/>
                  </a:cubicBezTo>
                  <a:cubicBezTo>
                    <a:pt x="72" y="50"/>
                    <a:pt x="72" y="50"/>
                    <a:pt x="72" y="50"/>
                  </a:cubicBezTo>
                  <a:cubicBezTo>
                    <a:pt x="94" y="50"/>
                    <a:pt x="94" y="50"/>
                    <a:pt x="94" y="50"/>
                  </a:cubicBezTo>
                  <a:cubicBezTo>
                    <a:pt x="103" y="50"/>
                    <a:pt x="110" y="55"/>
                    <a:pt x="113" y="63"/>
                  </a:cubicBezTo>
                  <a:cubicBezTo>
                    <a:pt x="113" y="64"/>
                    <a:pt x="113" y="64"/>
                    <a:pt x="113" y="64"/>
                  </a:cubicBezTo>
                  <a:cubicBezTo>
                    <a:pt x="114" y="70"/>
                    <a:pt x="114" y="70"/>
                    <a:pt x="114" y="70"/>
                  </a:cubicBezTo>
                  <a:cubicBezTo>
                    <a:pt x="105" y="72"/>
                    <a:pt x="97" y="76"/>
                    <a:pt x="91" y="83"/>
                  </a:cubicBezTo>
                  <a:cubicBezTo>
                    <a:pt x="90" y="83"/>
                    <a:pt x="90" y="83"/>
                    <a:pt x="90" y="83"/>
                  </a:cubicBezTo>
                  <a:cubicBezTo>
                    <a:pt x="90" y="84"/>
                    <a:pt x="90" y="84"/>
                    <a:pt x="90" y="84"/>
                  </a:cubicBezTo>
                  <a:cubicBezTo>
                    <a:pt x="83" y="91"/>
                    <a:pt x="79" y="102"/>
                    <a:pt x="79" y="113"/>
                  </a:cubicBezTo>
                  <a:cubicBezTo>
                    <a:pt x="79" y="123"/>
                    <a:pt x="82" y="132"/>
                    <a:pt x="87" y="140"/>
                  </a:cubicBezTo>
                  <a:cubicBezTo>
                    <a:pt x="77" y="140"/>
                    <a:pt x="77" y="140"/>
                    <a:pt x="77" y="140"/>
                  </a:cubicBezTo>
                  <a:cubicBezTo>
                    <a:pt x="59" y="140"/>
                    <a:pt x="42" y="151"/>
                    <a:pt x="37" y="168"/>
                  </a:cubicBezTo>
                  <a:close/>
                  <a:moveTo>
                    <a:pt x="196" y="174"/>
                  </a:moveTo>
                  <a:cubicBezTo>
                    <a:pt x="204" y="222"/>
                    <a:pt x="204" y="222"/>
                    <a:pt x="204" y="222"/>
                  </a:cubicBezTo>
                  <a:cubicBezTo>
                    <a:pt x="196" y="229"/>
                    <a:pt x="186" y="235"/>
                    <a:pt x="176" y="240"/>
                  </a:cubicBezTo>
                  <a:cubicBezTo>
                    <a:pt x="170" y="201"/>
                    <a:pt x="170" y="201"/>
                    <a:pt x="170" y="201"/>
                  </a:cubicBezTo>
                  <a:cubicBezTo>
                    <a:pt x="162" y="201"/>
                    <a:pt x="162" y="201"/>
                    <a:pt x="162" y="201"/>
                  </a:cubicBezTo>
                  <a:cubicBezTo>
                    <a:pt x="164" y="245"/>
                    <a:pt x="164" y="245"/>
                    <a:pt x="164" y="245"/>
                  </a:cubicBezTo>
                  <a:cubicBezTo>
                    <a:pt x="151" y="249"/>
                    <a:pt x="137" y="251"/>
                    <a:pt x="122" y="251"/>
                  </a:cubicBezTo>
                  <a:cubicBezTo>
                    <a:pt x="108" y="251"/>
                    <a:pt x="94" y="249"/>
                    <a:pt x="81" y="245"/>
                  </a:cubicBezTo>
                  <a:cubicBezTo>
                    <a:pt x="83" y="201"/>
                    <a:pt x="83" y="201"/>
                    <a:pt x="83" y="201"/>
                  </a:cubicBezTo>
                  <a:cubicBezTo>
                    <a:pt x="75" y="201"/>
                    <a:pt x="75" y="201"/>
                    <a:pt x="75" y="201"/>
                  </a:cubicBezTo>
                  <a:cubicBezTo>
                    <a:pt x="68" y="240"/>
                    <a:pt x="68" y="240"/>
                    <a:pt x="68" y="240"/>
                  </a:cubicBezTo>
                  <a:cubicBezTo>
                    <a:pt x="58" y="235"/>
                    <a:pt x="49" y="229"/>
                    <a:pt x="41" y="222"/>
                  </a:cubicBezTo>
                  <a:cubicBezTo>
                    <a:pt x="49" y="174"/>
                    <a:pt x="49" y="174"/>
                    <a:pt x="49" y="174"/>
                  </a:cubicBezTo>
                  <a:cubicBezTo>
                    <a:pt x="49" y="173"/>
                    <a:pt x="49" y="172"/>
                    <a:pt x="49" y="172"/>
                  </a:cubicBezTo>
                  <a:cubicBezTo>
                    <a:pt x="53" y="160"/>
                    <a:pt x="64" y="152"/>
                    <a:pt x="77" y="152"/>
                  </a:cubicBezTo>
                  <a:cubicBezTo>
                    <a:pt x="104" y="152"/>
                    <a:pt x="104" y="152"/>
                    <a:pt x="104" y="152"/>
                  </a:cubicBezTo>
                  <a:cubicBezTo>
                    <a:pt x="123" y="174"/>
                    <a:pt x="123" y="174"/>
                    <a:pt x="123" y="174"/>
                  </a:cubicBezTo>
                  <a:cubicBezTo>
                    <a:pt x="141" y="152"/>
                    <a:pt x="141" y="152"/>
                    <a:pt x="141" y="152"/>
                  </a:cubicBezTo>
                  <a:cubicBezTo>
                    <a:pt x="168" y="152"/>
                    <a:pt x="168" y="152"/>
                    <a:pt x="168" y="152"/>
                  </a:cubicBezTo>
                  <a:cubicBezTo>
                    <a:pt x="181" y="152"/>
                    <a:pt x="192" y="160"/>
                    <a:pt x="196" y="172"/>
                  </a:cubicBezTo>
                  <a:cubicBezTo>
                    <a:pt x="196" y="172"/>
                    <a:pt x="196" y="173"/>
                    <a:pt x="196" y="174"/>
                  </a:cubicBezTo>
                  <a:close/>
                  <a:moveTo>
                    <a:pt x="43" y="23"/>
                  </a:moveTo>
                  <a:cubicBezTo>
                    <a:pt x="43" y="12"/>
                    <a:pt x="52" y="3"/>
                    <a:pt x="63" y="3"/>
                  </a:cubicBezTo>
                  <a:cubicBezTo>
                    <a:pt x="74" y="3"/>
                    <a:pt x="83" y="12"/>
                    <a:pt x="83" y="23"/>
                  </a:cubicBezTo>
                  <a:cubicBezTo>
                    <a:pt x="83" y="34"/>
                    <a:pt x="74" y="43"/>
                    <a:pt x="63" y="43"/>
                  </a:cubicBezTo>
                  <a:cubicBezTo>
                    <a:pt x="52" y="43"/>
                    <a:pt x="43" y="34"/>
                    <a:pt x="43" y="23"/>
                  </a:cubicBezTo>
                  <a:close/>
                  <a:moveTo>
                    <a:pt x="154" y="34"/>
                  </a:moveTo>
                  <a:cubicBezTo>
                    <a:pt x="153" y="29"/>
                    <a:pt x="162" y="32"/>
                    <a:pt x="165" y="15"/>
                  </a:cubicBezTo>
                  <a:cubicBezTo>
                    <a:pt x="167" y="3"/>
                    <a:pt x="177" y="0"/>
                    <a:pt x="182" y="0"/>
                  </a:cubicBezTo>
                  <a:cubicBezTo>
                    <a:pt x="186" y="0"/>
                    <a:pt x="196" y="3"/>
                    <a:pt x="198" y="15"/>
                  </a:cubicBezTo>
                  <a:cubicBezTo>
                    <a:pt x="201" y="32"/>
                    <a:pt x="210" y="29"/>
                    <a:pt x="209" y="34"/>
                  </a:cubicBezTo>
                  <a:cubicBezTo>
                    <a:pt x="208" y="38"/>
                    <a:pt x="199" y="43"/>
                    <a:pt x="182" y="43"/>
                  </a:cubicBezTo>
                  <a:cubicBezTo>
                    <a:pt x="164" y="43"/>
                    <a:pt x="156" y="38"/>
                    <a:pt x="154" y="34"/>
                  </a:cubicBezTo>
                  <a:close/>
                  <a:moveTo>
                    <a:pt x="122" y="82"/>
                  </a:moveTo>
                  <a:cubicBezTo>
                    <a:pt x="140" y="82"/>
                    <a:pt x="154" y="96"/>
                    <a:pt x="154" y="113"/>
                  </a:cubicBezTo>
                  <a:cubicBezTo>
                    <a:pt x="154" y="130"/>
                    <a:pt x="140" y="144"/>
                    <a:pt x="122" y="144"/>
                  </a:cubicBezTo>
                  <a:cubicBezTo>
                    <a:pt x="105" y="144"/>
                    <a:pt x="91" y="130"/>
                    <a:pt x="91" y="113"/>
                  </a:cubicBezTo>
                  <a:cubicBezTo>
                    <a:pt x="91" y="96"/>
                    <a:pt x="105" y="82"/>
                    <a:pt x="122" y="82"/>
                  </a:cubicBezTo>
                  <a:close/>
                </a:path>
              </a:pathLst>
            </a:custGeom>
            <a:solidFill>
              <a:schemeClr val="bg1"/>
            </a:solidFill>
            <a:ln w="9525">
              <a:noFill/>
              <a:round/>
              <a:headEnd/>
              <a:tailEnd/>
            </a:ln>
          </p:spPr>
          <p:txBody>
            <a:bodyPr vert="horz" wrap="square" lIns="95049" tIns="47524" rIns="95049" bIns="47524" numCol="1" anchor="t" anchorCtr="0" compatLnSpc="1">
              <a:prstTxWarp prst="textNoShape">
                <a:avLst/>
              </a:prstTxWarp>
            </a:bodyPr>
            <a:lstStyle/>
            <a:p>
              <a:pPr defTabSz="950409"/>
              <a:endParaRPr lang="en-GB" sz="1871" dirty="0">
                <a:solidFill>
                  <a:srgbClr val="000000"/>
                </a:solidFill>
              </a:endParaRPr>
            </a:p>
          </p:txBody>
        </p:sp>
        <p:sp>
          <p:nvSpPr>
            <p:cNvPr id="10" name="Freeform 1177"/>
            <p:cNvSpPr>
              <a:spLocks noEditPoints="1"/>
            </p:cNvSpPr>
            <p:nvPr/>
          </p:nvSpPr>
          <p:spPr bwMode="auto">
            <a:xfrm>
              <a:off x="6323585" y="4773338"/>
              <a:ext cx="432543" cy="369683"/>
            </a:xfrm>
            <a:custGeom>
              <a:avLst/>
              <a:gdLst/>
              <a:ahLst/>
              <a:cxnLst>
                <a:cxn ang="0">
                  <a:pos x="464" y="513"/>
                </a:cxn>
                <a:cxn ang="0">
                  <a:pos x="372" y="487"/>
                </a:cxn>
                <a:cxn ang="0">
                  <a:pos x="372" y="539"/>
                </a:cxn>
                <a:cxn ang="0">
                  <a:pos x="282" y="569"/>
                </a:cxn>
                <a:cxn ang="0">
                  <a:pos x="596" y="693"/>
                </a:cxn>
                <a:cxn ang="0">
                  <a:pos x="282" y="569"/>
                </a:cxn>
                <a:cxn ang="0">
                  <a:pos x="631" y="96"/>
                </a:cxn>
                <a:cxn ang="0">
                  <a:pos x="173" y="0"/>
                </a:cxn>
                <a:cxn ang="0">
                  <a:pos x="91" y="31"/>
                </a:cxn>
                <a:cxn ang="0">
                  <a:pos x="93" y="235"/>
                </a:cxn>
                <a:cxn ang="0">
                  <a:pos x="231" y="310"/>
                </a:cxn>
                <a:cxn ang="0">
                  <a:pos x="199" y="334"/>
                </a:cxn>
                <a:cxn ang="0">
                  <a:pos x="184" y="365"/>
                </a:cxn>
                <a:cxn ang="0">
                  <a:pos x="247" y="360"/>
                </a:cxn>
                <a:cxn ang="0">
                  <a:pos x="405" y="459"/>
                </a:cxn>
                <a:cxn ang="0">
                  <a:pos x="562" y="360"/>
                </a:cxn>
                <a:cxn ang="0">
                  <a:pos x="626" y="365"/>
                </a:cxn>
                <a:cxn ang="0">
                  <a:pos x="611" y="334"/>
                </a:cxn>
                <a:cxn ang="0">
                  <a:pos x="579" y="310"/>
                </a:cxn>
                <a:cxn ang="0">
                  <a:pos x="716" y="235"/>
                </a:cxn>
                <a:cxn ang="0">
                  <a:pos x="719" y="31"/>
                </a:cxn>
                <a:cxn ang="0">
                  <a:pos x="108" y="204"/>
                </a:cxn>
                <a:cxn ang="0">
                  <a:pos x="91" y="65"/>
                </a:cxn>
                <a:cxn ang="0">
                  <a:pos x="135" y="148"/>
                </a:cxn>
                <a:cxn ang="0">
                  <a:pos x="162" y="170"/>
                </a:cxn>
                <a:cxn ang="0">
                  <a:pos x="209" y="246"/>
                </a:cxn>
                <a:cxn ang="0">
                  <a:pos x="428" y="414"/>
                </a:cxn>
                <a:cxn ang="0">
                  <a:pos x="407" y="403"/>
                </a:cxn>
                <a:cxn ang="0">
                  <a:pos x="557" y="76"/>
                </a:cxn>
                <a:cxn ang="0">
                  <a:pos x="490" y="59"/>
                </a:cxn>
                <a:cxn ang="0">
                  <a:pos x="576" y="42"/>
                </a:cxn>
                <a:cxn ang="0">
                  <a:pos x="593" y="60"/>
                </a:cxn>
                <a:cxn ang="0">
                  <a:pos x="701" y="204"/>
                </a:cxn>
                <a:cxn ang="0">
                  <a:pos x="600" y="246"/>
                </a:cxn>
                <a:cxn ang="0">
                  <a:pos x="648" y="170"/>
                </a:cxn>
                <a:cxn ang="0">
                  <a:pos x="675" y="148"/>
                </a:cxn>
                <a:cxn ang="0">
                  <a:pos x="719" y="65"/>
                </a:cxn>
                <a:cxn ang="0">
                  <a:pos x="701" y="204"/>
                </a:cxn>
              </a:cxnLst>
              <a:rect l="0" t="0" r="r" b="b"/>
              <a:pathLst>
                <a:path w="810" h="693">
                  <a:moveTo>
                    <a:pt x="438" y="539"/>
                  </a:moveTo>
                  <a:cubicBezTo>
                    <a:pt x="452" y="539"/>
                    <a:pt x="464" y="527"/>
                    <a:pt x="464" y="513"/>
                  </a:cubicBezTo>
                  <a:cubicBezTo>
                    <a:pt x="464" y="498"/>
                    <a:pt x="452" y="487"/>
                    <a:pt x="438" y="487"/>
                  </a:cubicBezTo>
                  <a:cubicBezTo>
                    <a:pt x="372" y="487"/>
                    <a:pt x="372" y="487"/>
                    <a:pt x="372" y="487"/>
                  </a:cubicBezTo>
                  <a:cubicBezTo>
                    <a:pt x="358" y="487"/>
                    <a:pt x="346" y="498"/>
                    <a:pt x="346" y="513"/>
                  </a:cubicBezTo>
                  <a:cubicBezTo>
                    <a:pt x="346" y="527"/>
                    <a:pt x="358" y="539"/>
                    <a:pt x="372" y="539"/>
                  </a:cubicBezTo>
                  <a:lnTo>
                    <a:pt x="438" y="539"/>
                  </a:lnTo>
                  <a:close/>
                  <a:moveTo>
                    <a:pt x="282" y="569"/>
                  </a:moveTo>
                  <a:cubicBezTo>
                    <a:pt x="214" y="693"/>
                    <a:pt x="214" y="693"/>
                    <a:pt x="214" y="693"/>
                  </a:cubicBezTo>
                  <a:cubicBezTo>
                    <a:pt x="596" y="693"/>
                    <a:pt x="596" y="693"/>
                    <a:pt x="596" y="693"/>
                  </a:cubicBezTo>
                  <a:cubicBezTo>
                    <a:pt x="528" y="569"/>
                    <a:pt x="528" y="569"/>
                    <a:pt x="528" y="569"/>
                  </a:cubicBezTo>
                  <a:lnTo>
                    <a:pt x="282" y="569"/>
                  </a:lnTo>
                  <a:close/>
                  <a:moveTo>
                    <a:pt x="719" y="31"/>
                  </a:moveTo>
                  <a:cubicBezTo>
                    <a:pt x="677" y="31"/>
                    <a:pt x="641" y="58"/>
                    <a:pt x="631" y="96"/>
                  </a:cubicBezTo>
                  <a:cubicBezTo>
                    <a:pt x="635" y="65"/>
                    <a:pt x="636" y="33"/>
                    <a:pt x="636" y="0"/>
                  </a:cubicBezTo>
                  <a:cubicBezTo>
                    <a:pt x="173" y="0"/>
                    <a:pt x="173" y="0"/>
                    <a:pt x="173" y="0"/>
                  </a:cubicBezTo>
                  <a:cubicBezTo>
                    <a:pt x="173" y="33"/>
                    <a:pt x="175" y="65"/>
                    <a:pt x="178" y="96"/>
                  </a:cubicBezTo>
                  <a:cubicBezTo>
                    <a:pt x="168" y="58"/>
                    <a:pt x="133" y="31"/>
                    <a:pt x="91" y="31"/>
                  </a:cubicBezTo>
                  <a:cubicBezTo>
                    <a:pt x="41" y="31"/>
                    <a:pt x="0" y="69"/>
                    <a:pt x="0" y="116"/>
                  </a:cubicBezTo>
                  <a:cubicBezTo>
                    <a:pt x="0" y="168"/>
                    <a:pt x="29" y="204"/>
                    <a:pt x="93" y="235"/>
                  </a:cubicBezTo>
                  <a:cubicBezTo>
                    <a:pt x="107" y="242"/>
                    <a:pt x="123" y="248"/>
                    <a:pt x="140" y="255"/>
                  </a:cubicBezTo>
                  <a:cubicBezTo>
                    <a:pt x="177" y="269"/>
                    <a:pt x="224" y="286"/>
                    <a:pt x="231" y="310"/>
                  </a:cubicBezTo>
                  <a:cubicBezTo>
                    <a:pt x="234" y="319"/>
                    <a:pt x="231" y="328"/>
                    <a:pt x="225" y="334"/>
                  </a:cubicBezTo>
                  <a:cubicBezTo>
                    <a:pt x="219" y="339"/>
                    <a:pt x="209" y="339"/>
                    <a:pt x="199" y="334"/>
                  </a:cubicBezTo>
                  <a:cubicBezTo>
                    <a:pt x="191" y="329"/>
                    <a:pt x="180" y="333"/>
                    <a:pt x="176" y="341"/>
                  </a:cubicBezTo>
                  <a:cubicBezTo>
                    <a:pt x="172" y="350"/>
                    <a:pt x="175" y="360"/>
                    <a:pt x="184" y="365"/>
                  </a:cubicBezTo>
                  <a:cubicBezTo>
                    <a:pt x="194" y="370"/>
                    <a:pt x="204" y="372"/>
                    <a:pt x="214" y="372"/>
                  </a:cubicBezTo>
                  <a:cubicBezTo>
                    <a:pt x="226" y="372"/>
                    <a:pt x="238" y="368"/>
                    <a:pt x="247" y="360"/>
                  </a:cubicBezTo>
                  <a:cubicBezTo>
                    <a:pt x="251" y="357"/>
                    <a:pt x="253" y="354"/>
                    <a:pt x="256" y="351"/>
                  </a:cubicBezTo>
                  <a:cubicBezTo>
                    <a:pt x="296" y="418"/>
                    <a:pt x="348" y="459"/>
                    <a:pt x="405" y="459"/>
                  </a:cubicBezTo>
                  <a:cubicBezTo>
                    <a:pt x="462" y="459"/>
                    <a:pt x="514" y="418"/>
                    <a:pt x="554" y="351"/>
                  </a:cubicBezTo>
                  <a:cubicBezTo>
                    <a:pt x="556" y="354"/>
                    <a:pt x="559" y="357"/>
                    <a:pt x="562" y="360"/>
                  </a:cubicBezTo>
                  <a:cubicBezTo>
                    <a:pt x="572" y="368"/>
                    <a:pt x="584" y="372"/>
                    <a:pt x="596" y="372"/>
                  </a:cubicBezTo>
                  <a:cubicBezTo>
                    <a:pt x="606" y="372"/>
                    <a:pt x="616" y="370"/>
                    <a:pt x="626" y="365"/>
                  </a:cubicBezTo>
                  <a:cubicBezTo>
                    <a:pt x="635" y="360"/>
                    <a:pt x="638" y="350"/>
                    <a:pt x="634" y="341"/>
                  </a:cubicBezTo>
                  <a:cubicBezTo>
                    <a:pt x="630" y="333"/>
                    <a:pt x="619" y="329"/>
                    <a:pt x="611" y="334"/>
                  </a:cubicBezTo>
                  <a:cubicBezTo>
                    <a:pt x="600" y="339"/>
                    <a:pt x="591" y="339"/>
                    <a:pt x="585" y="334"/>
                  </a:cubicBezTo>
                  <a:cubicBezTo>
                    <a:pt x="578" y="328"/>
                    <a:pt x="576" y="319"/>
                    <a:pt x="579" y="310"/>
                  </a:cubicBezTo>
                  <a:cubicBezTo>
                    <a:pt x="586" y="286"/>
                    <a:pt x="632" y="269"/>
                    <a:pt x="670" y="255"/>
                  </a:cubicBezTo>
                  <a:cubicBezTo>
                    <a:pt x="687" y="248"/>
                    <a:pt x="703" y="242"/>
                    <a:pt x="716" y="235"/>
                  </a:cubicBezTo>
                  <a:cubicBezTo>
                    <a:pt x="781" y="204"/>
                    <a:pt x="810" y="168"/>
                    <a:pt x="810" y="116"/>
                  </a:cubicBezTo>
                  <a:cubicBezTo>
                    <a:pt x="810" y="69"/>
                    <a:pt x="769" y="31"/>
                    <a:pt x="719" y="31"/>
                  </a:cubicBezTo>
                  <a:close/>
                  <a:moveTo>
                    <a:pt x="152" y="222"/>
                  </a:moveTo>
                  <a:cubicBezTo>
                    <a:pt x="136" y="216"/>
                    <a:pt x="121" y="210"/>
                    <a:pt x="108" y="204"/>
                  </a:cubicBezTo>
                  <a:cubicBezTo>
                    <a:pt x="44" y="173"/>
                    <a:pt x="35" y="143"/>
                    <a:pt x="35" y="116"/>
                  </a:cubicBezTo>
                  <a:cubicBezTo>
                    <a:pt x="35" y="89"/>
                    <a:pt x="60" y="65"/>
                    <a:pt x="91" y="65"/>
                  </a:cubicBezTo>
                  <a:cubicBezTo>
                    <a:pt x="122" y="65"/>
                    <a:pt x="147" y="88"/>
                    <a:pt x="147" y="116"/>
                  </a:cubicBezTo>
                  <a:cubicBezTo>
                    <a:pt x="147" y="128"/>
                    <a:pt x="143" y="138"/>
                    <a:pt x="135" y="148"/>
                  </a:cubicBezTo>
                  <a:cubicBezTo>
                    <a:pt x="129" y="155"/>
                    <a:pt x="130" y="166"/>
                    <a:pt x="137" y="172"/>
                  </a:cubicBezTo>
                  <a:cubicBezTo>
                    <a:pt x="144" y="178"/>
                    <a:pt x="155" y="177"/>
                    <a:pt x="162" y="170"/>
                  </a:cubicBezTo>
                  <a:cubicBezTo>
                    <a:pt x="174" y="155"/>
                    <a:pt x="181" y="137"/>
                    <a:pt x="181" y="119"/>
                  </a:cubicBezTo>
                  <a:cubicBezTo>
                    <a:pt x="187" y="165"/>
                    <a:pt x="197" y="207"/>
                    <a:pt x="209" y="246"/>
                  </a:cubicBezTo>
                  <a:cubicBezTo>
                    <a:pt x="192" y="237"/>
                    <a:pt x="172" y="230"/>
                    <a:pt x="152" y="222"/>
                  </a:cubicBezTo>
                  <a:close/>
                  <a:moveTo>
                    <a:pt x="428" y="414"/>
                  </a:moveTo>
                  <a:cubicBezTo>
                    <a:pt x="427" y="415"/>
                    <a:pt x="425" y="415"/>
                    <a:pt x="423" y="415"/>
                  </a:cubicBezTo>
                  <a:cubicBezTo>
                    <a:pt x="416" y="415"/>
                    <a:pt x="409" y="410"/>
                    <a:pt x="407" y="403"/>
                  </a:cubicBezTo>
                  <a:cubicBezTo>
                    <a:pt x="404" y="394"/>
                    <a:pt x="409" y="384"/>
                    <a:pt x="418" y="381"/>
                  </a:cubicBezTo>
                  <a:cubicBezTo>
                    <a:pt x="475" y="364"/>
                    <a:pt x="541" y="246"/>
                    <a:pt x="557" y="76"/>
                  </a:cubicBezTo>
                  <a:cubicBezTo>
                    <a:pt x="508" y="76"/>
                    <a:pt x="508" y="76"/>
                    <a:pt x="508" y="76"/>
                  </a:cubicBezTo>
                  <a:cubicBezTo>
                    <a:pt x="498" y="76"/>
                    <a:pt x="490" y="68"/>
                    <a:pt x="490" y="59"/>
                  </a:cubicBezTo>
                  <a:cubicBezTo>
                    <a:pt x="490" y="49"/>
                    <a:pt x="498" y="42"/>
                    <a:pt x="508" y="42"/>
                  </a:cubicBezTo>
                  <a:cubicBezTo>
                    <a:pt x="576" y="42"/>
                    <a:pt x="576" y="42"/>
                    <a:pt x="576" y="42"/>
                  </a:cubicBezTo>
                  <a:cubicBezTo>
                    <a:pt x="581" y="42"/>
                    <a:pt x="585" y="44"/>
                    <a:pt x="588" y="47"/>
                  </a:cubicBezTo>
                  <a:cubicBezTo>
                    <a:pt x="592" y="51"/>
                    <a:pt x="593" y="55"/>
                    <a:pt x="593" y="60"/>
                  </a:cubicBezTo>
                  <a:cubicBezTo>
                    <a:pt x="581" y="240"/>
                    <a:pt x="511" y="389"/>
                    <a:pt x="428" y="414"/>
                  </a:cubicBezTo>
                  <a:close/>
                  <a:moveTo>
                    <a:pt x="701" y="204"/>
                  </a:moveTo>
                  <a:cubicBezTo>
                    <a:pt x="689" y="210"/>
                    <a:pt x="674" y="216"/>
                    <a:pt x="658" y="222"/>
                  </a:cubicBezTo>
                  <a:cubicBezTo>
                    <a:pt x="638" y="230"/>
                    <a:pt x="618" y="237"/>
                    <a:pt x="600" y="246"/>
                  </a:cubicBezTo>
                  <a:cubicBezTo>
                    <a:pt x="613" y="207"/>
                    <a:pt x="622" y="164"/>
                    <a:pt x="628" y="119"/>
                  </a:cubicBezTo>
                  <a:cubicBezTo>
                    <a:pt x="629" y="137"/>
                    <a:pt x="636" y="155"/>
                    <a:pt x="648" y="170"/>
                  </a:cubicBezTo>
                  <a:cubicBezTo>
                    <a:pt x="654" y="177"/>
                    <a:pt x="665" y="178"/>
                    <a:pt x="673" y="172"/>
                  </a:cubicBezTo>
                  <a:cubicBezTo>
                    <a:pt x="680" y="166"/>
                    <a:pt x="681" y="155"/>
                    <a:pt x="675" y="148"/>
                  </a:cubicBezTo>
                  <a:cubicBezTo>
                    <a:pt x="667" y="138"/>
                    <a:pt x="663" y="128"/>
                    <a:pt x="663" y="116"/>
                  </a:cubicBezTo>
                  <a:cubicBezTo>
                    <a:pt x="663" y="88"/>
                    <a:pt x="688" y="65"/>
                    <a:pt x="719" y="65"/>
                  </a:cubicBezTo>
                  <a:cubicBezTo>
                    <a:pt x="749" y="65"/>
                    <a:pt x="775" y="89"/>
                    <a:pt x="775" y="116"/>
                  </a:cubicBezTo>
                  <a:cubicBezTo>
                    <a:pt x="775" y="143"/>
                    <a:pt x="766" y="173"/>
                    <a:pt x="701" y="204"/>
                  </a:cubicBezTo>
                  <a:close/>
                </a:path>
              </a:pathLst>
            </a:custGeom>
            <a:solidFill>
              <a:schemeClr val="bg1"/>
            </a:solidFill>
            <a:ln w="9525">
              <a:noFill/>
              <a:round/>
              <a:headEnd/>
              <a:tailEnd/>
            </a:ln>
          </p:spPr>
          <p:txBody>
            <a:bodyPr vert="horz" wrap="square" lIns="86209" tIns="43104" rIns="86209" bIns="43104" numCol="1" anchor="t" anchorCtr="0" compatLnSpc="1">
              <a:prstTxWarp prst="textNoShape">
                <a:avLst/>
              </a:prstTxWarp>
            </a:bodyPr>
            <a:lstStyle/>
            <a:p>
              <a:endParaRPr lang="en-GB" sz="1697" dirty="0"/>
            </a:p>
          </p:txBody>
        </p:sp>
      </p:gr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9</a:t>
            </a:fld>
            <a:endParaRPr lang="en-GB" dirty="0"/>
          </a:p>
        </p:txBody>
      </p:sp>
    </p:spTree>
    <p:extLst>
      <p:ext uri="{BB962C8B-B14F-4D97-AF65-F5344CB8AC3E}">
        <p14:creationId xmlns:p14="http://schemas.microsoft.com/office/powerpoint/2010/main" val="34856396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Design">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wC Job Document" ma:contentTypeID="0x0101008E49C3D400044AB3A2F1DD14073E74F6001D06D12572244BE3A11AAEE3ED60F576000AAB1FD6C2134AF1A3EA6F52344189D8003DA7CBE2F9F6014D91228B237B0D6438" ma:contentTypeVersion="2" ma:contentTypeDescription="" ma:contentTypeScope="" ma:versionID="3d6a3c6679c05d12a3160ad00a1d5007">
  <xsd:schema xmlns:xsd="http://www.w3.org/2001/XMLSchema" xmlns:xs="http://www.w3.org/2001/XMLSchema" xmlns:p="http://schemas.microsoft.com/office/2006/metadata/properties" xmlns:ns1="http://schemas.microsoft.com/sharepoint/v3" xmlns:ns2="73fde05d-ef26-44d0-b13b-b564e323f6a1" xmlns:ns3="885fffe5-095f-4e72-b33a-2965af2fc427" targetNamespace="http://schemas.microsoft.com/office/2006/metadata/properties" ma:root="true" ma:fieldsID="e9ac53f853e0ef9b3d9397434b7eb735" ns1:_="" ns2:_="" ns3:_="">
    <xsd:import namespace="http://schemas.microsoft.com/sharepoint/v3"/>
    <xsd:import namespace="73fde05d-ef26-44d0-b13b-b564e323f6a1"/>
    <xsd:import namespace="885fffe5-095f-4e72-b33a-2965af2fc427"/>
    <xsd:element name="properties">
      <xsd:complexType>
        <xsd:sequence>
          <xsd:element name="documentManagement">
            <xsd:complexType>
              <xsd:all>
                <xsd:element ref="ns2:_dlc_DocId" minOccurs="0"/>
                <xsd:element ref="ns2:_dlc_DocIdUrl" minOccurs="0"/>
                <xsd:element ref="ns2:_dlc_DocIdPersistId" minOccurs="0"/>
                <xsd:element ref="ns3:PwC_Language"/>
                <xsd:element ref="ns3:PwC_ExpirationDate"/>
                <xsd:element ref="ns1:RelatedItems" minOccurs="0"/>
                <xsd:element ref="ns3:PwC_FiscalYear"/>
                <xsd:element ref="ns3:PwC_ClientSearch"/>
                <xsd:element ref="ns3:PwC_ClientCode" minOccurs="0"/>
                <xsd:element ref="ns3:PwC_JobSearch"/>
                <xsd:element ref="ns3:PwC_Job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latedItems" ma:index="13" nillable="true" ma:displayName="Related Items" ma:internalName="RelatedItem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fde05d-ef26-44d0-b13b-b564e323f6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5fffe5-095f-4e72-b33a-2965af2fc427" elementFormDefault="qualified">
    <xsd:import namespace="http://schemas.microsoft.com/office/2006/documentManagement/types"/>
    <xsd:import namespace="http://schemas.microsoft.com/office/infopath/2007/PartnerControls"/>
    <xsd:element name="PwC_Language" ma:index="11" ma:displayName="Language" ma:default="EN" ma:internalName="PwC_Language">
      <xsd:simpleType>
        <xsd:restriction base="dms:Choice">
          <xsd:enumeration value="DE"/>
          <xsd:enumeration value="EN"/>
          <xsd:enumeration value="FR"/>
          <xsd:enumeration value="NL"/>
          <xsd:enumeration value="Other"/>
        </xsd:restriction>
      </xsd:simpleType>
    </xsd:element>
    <xsd:element name="PwC_ExpirationDate" ma:index="12" ma:displayName="Expiration Date" ma:format="DateOnly" ma:internalName="PwC_ExpirationDate">
      <xsd:simpleType>
        <xsd:restriction base="dms:DateTime"/>
      </xsd:simpleType>
    </xsd:element>
    <xsd:element name="PwC_FiscalYear" ma:index="14" ma:displayName="Fiscal Year" ma:internalName="PwC_FiscalYear">
      <xsd:simpleType>
        <xsd:restriction base="dms:Text">
          <xsd:maxLength value="4"/>
        </xsd:restriction>
      </xsd:simpleType>
    </xsd:element>
    <xsd:element name="PwC_ClientSearch" ma:index="15" ma:displayName="Client" ma:internalName="PwC_ClientSearch">
      <xsd:simpleType>
        <xsd:restriction base="dms:Unknown"/>
      </xsd:simpleType>
    </xsd:element>
    <xsd:element name="PwC_ClientCode" ma:index="16" nillable="true" ma:displayName="Client Code" ma:internalName="PwC_ClientCode">
      <xsd:simpleType>
        <xsd:restriction base="dms:Text"/>
      </xsd:simpleType>
    </xsd:element>
    <xsd:element name="PwC_JobSearch" ma:index="17" ma:displayName="Job" ma:internalName="PwC_JobSearch">
      <xsd:simpleType>
        <xsd:restriction base="dms:Unknown"/>
      </xsd:simpleType>
    </xsd:element>
    <xsd:element name="PwC_JobCode" ma:index="18" nillable="true" ma:displayName="Job Code" ma:internalName="PwC_JobCod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wC_JobCode xmlns="885fffe5-095f-4e72-b33a-2965af2fc427">F049</PwC_JobCode>
    <PwC_JobSearch xmlns="885fffe5-095f-4e72-b33a-2965af2fc427">F049 - ABCIII SC270</PwC_JobSearch>
    <PwC_FiscalYear xmlns="885fffe5-095f-4e72-b33a-2965af2fc427">FY16</PwC_FiscalYear>
    <PwC_Language xmlns="885fffe5-095f-4e72-b33a-2965af2fc427">EN</PwC_Language>
    <PwC_ExpirationDate xmlns="885fffe5-095f-4e72-b33a-2965af2fc427">2023-04-04T22:00:00+00:00</PwC_ExpirationDate>
    <PwC_ClientCode xmlns="885fffe5-095f-4e72-b33a-2965af2fc427">86155139</PwC_ClientCode>
    <RelatedItems xmlns="http://schemas.microsoft.com/sharepoint/v3" xsi:nil="true"/>
    <PwC_ClientSearch xmlns="885fffe5-095f-4e72-b33a-2965af2fc427">86155139 - DG INFORMATICS (DIGIT)</PwC_ClientSearch>
    <_dlc_DocId xmlns="73fde05d-ef26-44d0-b13b-b564e323f6a1">SK445ZKHUCMR-447-102</_dlc_DocId>
    <_dlc_DocIdUrl xmlns="73fde05d-ef26-44d0-b13b-b564e323f6a1">
      <Url>https://be-docbox.be.ema.pwcinternal.com/sites/10014628/86155139F049/_layouts/15/DocIdRedir.aspx?ID=SK445ZKHUCMR-447-102</Url>
      <Description>SK445ZKHUCMR-447-102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BCA704-99E5-4485-95AD-E450869D0529}">
  <ds:schemaRefs>
    <ds:schemaRef ds:uri="http://schemas.microsoft.com/sharepoint/events"/>
  </ds:schemaRefs>
</ds:datastoreItem>
</file>

<file path=customXml/itemProps2.xml><?xml version="1.0" encoding="utf-8"?>
<ds:datastoreItem xmlns:ds="http://schemas.openxmlformats.org/officeDocument/2006/customXml" ds:itemID="{D3CD382F-AA22-4B76-AE36-DC696B8CC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fde05d-ef26-44d0-b13b-b564e323f6a1"/>
    <ds:schemaRef ds:uri="885fffe5-095f-4e72-b33a-2965af2fc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FE3E4-4443-4329-9397-7CF51FE44B8C}">
  <ds:schemaRefs>
    <ds:schemaRef ds:uri="http://schemas.microsoft.com/office/2006/documentManagement/types"/>
    <ds:schemaRef ds:uri="http://schemas.microsoft.com/office/2006/metadata/properties"/>
    <ds:schemaRef ds:uri="73fde05d-ef26-44d0-b13b-b564e323f6a1"/>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885fffe5-095f-4e72-b33a-2965af2fc427"/>
    <ds:schemaRef ds:uri="http://www.w3.org/XML/1998/namespace"/>
    <ds:schemaRef ds:uri="http://purl.org/dc/dcmitype/"/>
  </ds:schemaRefs>
</ds:datastoreItem>
</file>

<file path=customXml/itemProps4.xml><?xml version="1.0" encoding="utf-8"?>
<ds:datastoreItem xmlns:ds="http://schemas.openxmlformats.org/officeDocument/2006/customXml" ds:itemID="{9E1BF67B-41BA-4FC7-A97F-7C83BCBC17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8604</TotalTime>
  <Words>1296</Words>
  <Application>Microsoft Office PowerPoint</Application>
  <PresentationFormat>On-screen Show (4:3)</PresentationFormat>
  <Paragraphs>324</Paragraphs>
  <Slides>48</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ＭＳ Ｐゴシック</vt:lpstr>
      <vt:lpstr>Arial</vt:lpstr>
      <vt:lpstr>Courier New</vt:lpstr>
      <vt:lpstr>Georgia</vt:lpstr>
      <vt:lpstr>Trebuchet MS</vt:lpstr>
      <vt:lpstr>Verdana</vt:lpstr>
      <vt:lpstr>Wingdings</vt:lpstr>
      <vt:lpstr>Default Design</vt:lpstr>
      <vt:lpstr>think-cell Slide</vt:lpstr>
      <vt:lpstr>PowerPoint Presentation</vt:lpstr>
      <vt:lpstr>How to enter the Virtual Meeting Room?</vt:lpstr>
      <vt:lpstr>Practical arrangements</vt:lpstr>
      <vt:lpstr>Agenda</vt:lpstr>
      <vt:lpstr>Goals of this webinar</vt:lpstr>
      <vt:lpstr>Overall context and goals of this task (10’)</vt:lpstr>
      <vt:lpstr>What has happened?</vt:lpstr>
      <vt:lpstr>What has happened?</vt:lpstr>
      <vt:lpstr>What are the goals?</vt:lpstr>
      <vt:lpstr>Creating tools to help public authorities</vt:lpstr>
      <vt:lpstr>How could the tools work in a European/national context?</vt:lpstr>
      <vt:lpstr>Public Service Description Editor (20’)</vt:lpstr>
      <vt:lpstr>  Public Service Description Editor Demonstration of the tool</vt:lpstr>
      <vt:lpstr>  Public Service Description Editor  Use Cases</vt:lpstr>
      <vt:lpstr>  Public Service Description Editor  Technical architecture, components &amp; deployment</vt:lpstr>
      <vt:lpstr>PowerPoint Presentation</vt:lpstr>
      <vt:lpstr>PowerPoint Presentation</vt:lpstr>
      <vt:lpstr>PowerPoint Presentation</vt:lpstr>
      <vt:lpstr>CPSV-AP Validator (20’)</vt:lpstr>
      <vt:lpstr>  CPSV-AP Validator Demonstration of the tool</vt:lpstr>
      <vt:lpstr>  CPSV-AP Validator Use cases</vt:lpstr>
      <vt:lpstr>  CPSV-AP Validator Technical architecture, components &amp; deployment</vt:lpstr>
      <vt:lpstr>  CPSV-AP Validator Ideas and suggestions</vt:lpstr>
      <vt:lpstr>  CPSV-AP Validator Adaptability</vt:lpstr>
      <vt:lpstr>PowerPoint Presentation</vt:lpstr>
      <vt:lpstr>CPSV-AP Mapping tool (15’)</vt:lpstr>
      <vt:lpstr>  CPSV-AP Mapping tool Use cases</vt:lpstr>
      <vt:lpstr>  CPSV-AP Mapping tool initial screen designs</vt:lpstr>
      <vt:lpstr>  CPSV-AP Mapping tool initial screen designs</vt:lpstr>
      <vt:lpstr>PowerPoint Presentation</vt:lpstr>
      <vt:lpstr>PowerPoint Presentation</vt:lpstr>
      <vt:lpstr>PowerPoint Presentation</vt:lpstr>
      <vt:lpstr>CPSV-AP Description Harvester tool (15’)</vt:lpstr>
      <vt:lpstr>PowerPoint Presentation</vt:lpstr>
      <vt:lpstr>PowerPoint Presentation</vt:lpstr>
      <vt:lpstr>PowerPoint Presentation</vt:lpstr>
      <vt:lpstr>PowerPoint Presentation</vt:lpstr>
      <vt:lpstr>PowerPoint Presentation</vt:lpstr>
      <vt:lpstr>Piloting for the tools (20’)</vt:lpstr>
      <vt:lpstr>Reuse the test implementations in a pilot setting</vt:lpstr>
      <vt:lpstr>Who has shown interest:</vt:lpstr>
      <vt:lpstr>Reuse the test implementations in a pilot setting</vt:lpstr>
      <vt:lpstr>Piloting of the tools– what’s next?</vt:lpstr>
      <vt:lpstr>Piloting of the tools – what’s the timing?</vt:lpstr>
      <vt:lpstr>Next steps (5’)</vt:lpstr>
      <vt:lpstr>What are the next steps?</vt:lpstr>
      <vt:lpstr>Questions?</vt:lpstr>
      <vt:lpstr>PowerPoint Presentation</vt:lpstr>
    </vt:vector>
  </TitlesOfParts>
  <Company>European Commission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webinar 1</dc:title>
  <dc:subject>ISA</dc:subject>
  <dc:creator>Tipik</dc:creator>
  <cp:lastModifiedBy>Christophe Parrein</cp:lastModifiedBy>
  <cp:revision>1383</cp:revision>
  <cp:lastPrinted>2016-05-02T15:06:03Z</cp:lastPrinted>
  <dcterms:created xsi:type="dcterms:W3CDTF">2011-10-28T10:25:18Z</dcterms:created>
  <dcterms:modified xsi:type="dcterms:W3CDTF">2016-05-18T17:07:29Z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0x0101008E49C3D400044AB3A2F1DD14073E74F6001D06D12572244BE3A11AAEE3ED60F576000AAB1FD6C2134AF1A3EA6F52344189D8003DA7CBE2F9F6014D91228B237B0D6438</vt:lpwstr>
  </property>
  <property fmtid="{D5CDD505-2E9C-101B-9397-08002B2CF9AE}" pid="3" name="_dlc_DocIdItemGuid">
    <vt:lpwstr>5a1707ed-01c3-43f1-9dbe-2a4b1aab99ec</vt:lpwstr>
  </property>
</Properties>
</file>