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86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9" r:id="rId6"/>
    <p:sldId id="403" r:id="rId7"/>
    <p:sldId id="402" r:id="rId8"/>
    <p:sldId id="398" r:id="rId9"/>
    <p:sldId id="400" r:id="rId10"/>
    <p:sldId id="408" r:id="rId11"/>
    <p:sldId id="409" r:id="rId12"/>
    <p:sldId id="405" r:id="rId13"/>
    <p:sldId id="410" r:id="rId14"/>
    <p:sldId id="364" r:id="rId15"/>
  </p:sldIdLst>
  <p:sldSz cx="9906000" cy="6858000" type="A4"/>
  <p:notesSz cx="6858000" cy="9144000"/>
  <p:defaultTextStyle>
    <a:defPPr>
      <a:defRPr lang="nl-BE"/>
    </a:defPPr>
    <a:lvl1pPr marL="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5609" autoAdjust="0"/>
  </p:normalViewPr>
  <p:slideViewPr>
    <p:cSldViewPr snapToGrid="0">
      <p:cViewPr varScale="1">
        <p:scale>
          <a:sx n="60" d="100"/>
          <a:sy n="60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FC57D-77DA-4F09-90ED-22A48087EC8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07B5D42-AA87-486D-913B-8C40DC6E7146}">
      <dgm:prSet phldrT="[Tekst]" custT="1"/>
      <dgm:spPr>
        <a:solidFill>
          <a:srgbClr val="FFE615"/>
        </a:solidFill>
      </dgm:spPr>
      <dgm:t>
        <a:bodyPr/>
        <a:lstStyle/>
        <a:p>
          <a:r>
            <a:rPr lang="nl-NL" sz="2800" dirty="0" err="1">
              <a:solidFill>
                <a:schemeClr val="tx1"/>
              </a:solidFill>
            </a:rPr>
            <a:t>Flanders</a:t>
          </a:r>
          <a:r>
            <a:rPr lang="nl-NL" sz="2800" dirty="0">
              <a:solidFill>
                <a:schemeClr val="tx1"/>
              </a:solidFill>
            </a:rPr>
            <a:t> Information Agency: MAGDA²</a:t>
          </a:r>
        </a:p>
      </dgm:t>
    </dgm:pt>
    <dgm:pt modelId="{916F5FC0-B2ED-4A55-83D2-7FF773F3A382}" type="parTrans" cxnId="{0E1110C4-D8E8-4CC6-9188-724B40F7DA2B}">
      <dgm:prSet/>
      <dgm:spPr/>
      <dgm:t>
        <a:bodyPr/>
        <a:lstStyle/>
        <a:p>
          <a:endParaRPr lang="nl-NL"/>
        </a:p>
      </dgm:t>
    </dgm:pt>
    <dgm:pt modelId="{593C804F-B9D1-43EC-BEBD-70D549EFB442}" type="sibTrans" cxnId="{0E1110C4-D8E8-4CC6-9188-724B40F7DA2B}">
      <dgm:prSet/>
      <dgm:spPr/>
      <dgm:t>
        <a:bodyPr/>
        <a:lstStyle/>
        <a:p>
          <a:endParaRPr lang="nl-NL"/>
        </a:p>
      </dgm:t>
    </dgm:pt>
    <dgm:pt modelId="{726F06DA-96FB-4D83-BEA0-A9D1B9AB3C77}">
      <dgm:prSet phldrT="[Tekst]" custT="1"/>
      <dgm:spPr>
        <a:solidFill>
          <a:srgbClr val="FFE615"/>
        </a:solidFill>
      </dgm:spPr>
      <dgm:t>
        <a:bodyPr/>
        <a:lstStyle/>
        <a:p>
          <a:r>
            <a:rPr lang="nl-NL" sz="2000" dirty="0">
              <a:solidFill>
                <a:schemeClr val="tx1"/>
              </a:solidFill>
            </a:rPr>
            <a:t>308 </a:t>
          </a:r>
          <a:r>
            <a:rPr lang="nl-NL" sz="2000" dirty="0" err="1">
              <a:solidFill>
                <a:schemeClr val="tx1"/>
              </a:solidFill>
            </a:rPr>
            <a:t>municipalities</a:t>
          </a:r>
          <a:endParaRPr lang="nl-NL" sz="2000" dirty="0">
            <a:solidFill>
              <a:schemeClr val="tx1"/>
            </a:solidFill>
          </a:endParaRPr>
        </a:p>
      </dgm:t>
    </dgm:pt>
    <dgm:pt modelId="{3198B798-EBFE-483E-8EEE-B825A51A1F00}" type="parTrans" cxnId="{FFE65F25-1019-4773-97FE-6A40E00BA001}">
      <dgm:prSet/>
      <dgm:spPr/>
      <dgm:t>
        <a:bodyPr/>
        <a:lstStyle/>
        <a:p>
          <a:endParaRPr lang="nl-NL"/>
        </a:p>
      </dgm:t>
    </dgm:pt>
    <dgm:pt modelId="{2027AEBD-1245-4C67-A698-C8FBAB50CC75}" type="sibTrans" cxnId="{FFE65F25-1019-4773-97FE-6A40E00BA001}">
      <dgm:prSet/>
      <dgm:spPr/>
      <dgm:t>
        <a:bodyPr/>
        <a:lstStyle/>
        <a:p>
          <a:endParaRPr lang="nl-NL"/>
        </a:p>
      </dgm:t>
    </dgm:pt>
    <dgm:pt modelId="{B29BB670-4DBA-4360-AC8A-ECC0FB888208}">
      <dgm:prSet phldrT="[Tekst]" custT="1"/>
      <dgm:spPr>
        <a:solidFill>
          <a:srgbClr val="FFE615"/>
        </a:solidFill>
      </dgm:spPr>
      <dgm:t>
        <a:bodyPr/>
        <a:lstStyle/>
        <a:p>
          <a:r>
            <a:rPr lang="nl-NL" sz="2000" dirty="0">
              <a:solidFill>
                <a:schemeClr val="tx1"/>
              </a:solidFill>
            </a:rPr>
            <a:t>2068 private partners</a:t>
          </a:r>
        </a:p>
      </dgm:t>
    </dgm:pt>
    <dgm:pt modelId="{735EAE4D-7F26-4672-A244-868329ED0D89}" type="parTrans" cxnId="{C312E3BA-E63E-4911-BE8B-EB48327145B5}">
      <dgm:prSet/>
      <dgm:spPr/>
      <dgm:t>
        <a:bodyPr/>
        <a:lstStyle/>
        <a:p>
          <a:endParaRPr lang="nl-NL"/>
        </a:p>
      </dgm:t>
    </dgm:pt>
    <dgm:pt modelId="{FCC4651A-3603-4AB8-AED7-67F357DFE82C}" type="sibTrans" cxnId="{C312E3BA-E63E-4911-BE8B-EB48327145B5}">
      <dgm:prSet/>
      <dgm:spPr/>
      <dgm:t>
        <a:bodyPr/>
        <a:lstStyle/>
        <a:p>
          <a:endParaRPr lang="nl-NL"/>
        </a:p>
      </dgm:t>
    </dgm:pt>
    <dgm:pt modelId="{75E0AC31-E56B-4103-BBA7-B4F352CAEAE7}">
      <dgm:prSet phldrT="[Tekst]" custT="1"/>
      <dgm:spPr>
        <a:solidFill>
          <a:srgbClr val="FFE615"/>
        </a:solidFill>
      </dgm:spPr>
      <dgm:t>
        <a:bodyPr/>
        <a:lstStyle/>
        <a:p>
          <a:r>
            <a:rPr lang="nl-NL" sz="2000" dirty="0">
              <a:solidFill>
                <a:schemeClr val="tx1"/>
              </a:solidFill>
            </a:rPr>
            <a:t>978 </a:t>
          </a:r>
          <a:br>
            <a:rPr lang="nl-NL" sz="2000" dirty="0">
              <a:solidFill>
                <a:schemeClr val="tx1"/>
              </a:solidFill>
            </a:rPr>
          </a:br>
          <a:r>
            <a:rPr lang="nl-NL" sz="2000" dirty="0">
              <a:solidFill>
                <a:schemeClr val="tx1"/>
              </a:solidFill>
            </a:rPr>
            <a:t>public partners</a:t>
          </a:r>
        </a:p>
      </dgm:t>
    </dgm:pt>
    <dgm:pt modelId="{6A36B430-FA4D-4085-9B1E-9125FC30B1B5}" type="parTrans" cxnId="{601CB748-1401-44AA-9C16-C8602CBEF099}">
      <dgm:prSet/>
      <dgm:spPr/>
      <dgm:t>
        <a:bodyPr/>
        <a:lstStyle/>
        <a:p>
          <a:endParaRPr lang="nl-NL"/>
        </a:p>
      </dgm:t>
    </dgm:pt>
    <dgm:pt modelId="{93B00C72-E675-40D9-8F42-995D63F88E03}" type="sibTrans" cxnId="{601CB748-1401-44AA-9C16-C8602CBEF099}">
      <dgm:prSet/>
      <dgm:spPr/>
      <dgm:t>
        <a:bodyPr/>
        <a:lstStyle/>
        <a:p>
          <a:endParaRPr lang="nl-NL"/>
        </a:p>
      </dgm:t>
    </dgm:pt>
    <dgm:pt modelId="{234038E0-3807-492C-9077-33FC1CB2ACD8}">
      <dgm:prSet phldrT="[Tekst]" custT="1"/>
      <dgm:spPr>
        <a:solidFill>
          <a:srgbClr val="FFE615"/>
        </a:solidFill>
      </dgm:spPr>
      <dgm:t>
        <a:bodyPr/>
        <a:lstStyle/>
        <a:p>
          <a:r>
            <a:rPr lang="nl-NL" sz="2000" dirty="0">
              <a:solidFill>
                <a:schemeClr val="tx1"/>
              </a:solidFill>
            </a:rPr>
            <a:t>6,4 M </a:t>
          </a:r>
          <a:r>
            <a:rPr lang="nl-NL" sz="2000" dirty="0" err="1">
              <a:solidFill>
                <a:schemeClr val="tx1"/>
              </a:solidFill>
            </a:rPr>
            <a:t>citizens</a:t>
          </a:r>
          <a:endParaRPr lang="nl-NL" sz="2000" dirty="0">
            <a:solidFill>
              <a:schemeClr val="tx1"/>
            </a:solidFill>
          </a:endParaRPr>
        </a:p>
      </dgm:t>
    </dgm:pt>
    <dgm:pt modelId="{6D84D3C9-A157-4D83-98E3-EB5F07917BF3}" type="parTrans" cxnId="{280677A3-D3EB-4115-9E1D-47F94600528A}">
      <dgm:prSet/>
      <dgm:spPr/>
      <dgm:t>
        <a:bodyPr/>
        <a:lstStyle/>
        <a:p>
          <a:endParaRPr lang="nl-NL"/>
        </a:p>
      </dgm:t>
    </dgm:pt>
    <dgm:pt modelId="{0586CC26-D8C5-4169-B092-365896583F77}" type="sibTrans" cxnId="{280677A3-D3EB-4115-9E1D-47F94600528A}">
      <dgm:prSet/>
      <dgm:spPr/>
      <dgm:t>
        <a:bodyPr/>
        <a:lstStyle/>
        <a:p>
          <a:endParaRPr lang="nl-NL"/>
        </a:p>
      </dgm:t>
    </dgm:pt>
    <dgm:pt modelId="{5CA0512B-9F87-4B8B-AC28-D02FF2EEEA5E}">
      <dgm:prSet phldrT="[Tekst]" custT="1"/>
      <dgm:spPr>
        <a:solidFill>
          <a:srgbClr val="FFE615"/>
        </a:solidFill>
      </dgm:spPr>
      <dgm:t>
        <a:bodyPr/>
        <a:lstStyle/>
        <a:p>
          <a:r>
            <a:rPr lang="nl-NL" sz="2000" dirty="0">
              <a:solidFill>
                <a:schemeClr val="tx1"/>
              </a:solidFill>
            </a:rPr>
            <a:t>3 </a:t>
          </a:r>
          <a:r>
            <a:rPr lang="nl-NL" sz="2000" dirty="0" err="1">
              <a:solidFill>
                <a:schemeClr val="tx1"/>
              </a:solidFill>
            </a:rPr>
            <a:t>regions</a:t>
          </a:r>
          <a:endParaRPr lang="nl-NL" sz="2000" dirty="0">
            <a:solidFill>
              <a:schemeClr val="tx1"/>
            </a:solidFill>
          </a:endParaRPr>
        </a:p>
      </dgm:t>
    </dgm:pt>
    <dgm:pt modelId="{20751BB9-8C34-4933-A951-9C73B26FFABF}" type="parTrans" cxnId="{43D945E4-3639-48ED-B520-83DCB1FF0D1A}">
      <dgm:prSet/>
      <dgm:spPr/>
      <dgm:t>
        <a:bodyPr/>
        <a:lstStyle/>
        <a:p>
          <a:endParaRPr lang="nl-BE"/>
        </a:p>
      </dgm:t>
    </dgm:pt>
    <dgm:pt modelId="{8633AA31-7C74-4218-8BFB-A6A12EEC84AA}" type="sibTrans" cxnId="{43D945E4-3639-48ED-B520-83DCB1FF0D1A}">
      <dgm:prSet/>
      <dgm:spPr/>
      <dgm:t>
        <a:bodyPr/>
        <a:lstStyle/>
        <a:p>
          <a:endParaRPr lang="nl-BE"/>
        </a:p>
      </dgm:t>
    </dgm:pt>
    <dgm:pt modelId="{7707B382-C6BA-4E41-A5A4-483B29F01C8F}">
      <dgm:prSet phldrT="[Tekst]" custScaleX="118785" custScaleY="117236" custLinFactX="23610" custLinFactY="100000" custLinFactNeighborX="100000" custLinFactNeighborY="100433"/>
      <dgm:spPr>
        <a:solidFill>
          <a:srgbClr val="FFE615"/>
        </a:solidFill>
      </dgm:spPr>
      <dgm:t>
        <a:bodyPr/>
        <a:lstStyle/>
        <a:p>
          <a:endParaRPr lang="nl-NL"/>
        </a:p>
      </dgm:t>
    </dgm:pt>
    <dgm:pt modelId="{7D5EEB9F-A743-4C18-8F44-EC827A661067}" type="parTrans" cxnId="{405E5FB3-70FC-45F4-B3DF-4BA209A947F6}">
      <dgm:prSet/>
      <dgm:spPr/>
      <dgm:t>
        <a:bodyPr/>
        <a:lstStyle/>
        <a:p>
          <a:endParaRPr lang="nl-BE"/>
        </a:p>
      </dgm:t>
    </dgm:pt>
    <dgm:pt modelId="{BA8A373B-0364-4A46-8E33-5A7166B3D55F}" type="sibTrans" cxnId="{405E5FB3-70FC-45F4-B3DF-4BA209A947F6}">
      <dgm:prSet/>
      <dgm:spPr/>
      <dgm:t>
        <a:bodyPr/>
        <a:lstStyle/>
        <a:p>
          <a:endParaRPr lang="nl-BE"/>
        </a:p>
      </dgm:t>
    </dgm:pt>
    <dgm:pt modelId="{AE45AEDC-10B9-41A6-BD0A-C0951708AEB8}" type="pres">
      <dgm:prSet presAssocID="{CF2FC57D-77DA-4F09-90ED-22A48087EC8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BE"/>
        </a:p>
      </dgm:t>
    </dgm:pt>
    <dgm:pt modelId="{E514829C-C0E4-49C8-AF4B-779B9C5D0D2A}" type="pres">
      <dgm:prSet presAssocID="{B07B5D42-AA87-486D-913B-8C40DC6E7146}" presName="Parent" presStyleLbl="node0" presStyleIdx="0" presStyleCnt="1" custScaleX="75853" custScaleY="72040" custLinFactNeighborX="-7571" custLinFactNeighborY="5464">
        <dgm:presLayoutVars>
          <dgm:chMax val="5"/>
          <dgm:chPref val="5"/>
        </dgm:presLayoutVars>
      </dgm:prSet>
      <dgm:spPr/>
      <dgm:t>
        <a:bodyPr/>
        <a:lstStyle/>
        <a:p>
          <a:endParaRPr lang="fr-BE"/>
        </a:p>
      </dgm:t>
    </dgm:pt>
    <dgm:pt modelId="{4F358ADF-055B-4031-A052-B6FD87749611}" type="pres">
      <dgm:prSet presAssocID="{B07B5D42-AA87-486D-913B-8C40DC6E7146}" presName="Accent2" presStyleLbl="node1" presStyleIdx="0" presStyleCnt="19" custLinFactY="200000" custLinFactNeighborX="46887" custLinFactNeighborY="264983"/>
      <dgm:spPr>
        <a:solidFill>
          <a:schemeClr val="bg1">
            <a:lumMod val="75000"/>
          </a:schemeClr>
        </a:solidFill>
      </dgm:spPr>
    </dgm:pt>
    <dgm:pt modelId="{943CF6BB-233D-4DFA-B477-28F2E4B17EEC}" type="pres">
      <dgm:prSet presAssocID="{B07B5D42-AA87-486D-913B-8C40DC6E7146}" presName="Accent3" presStyleLbl="node1" presStyleIdx="1" presStyleCnt="19" custLinFactX="100000" custLinFactY="-132939" custLinFactNeighborX="114645" custLinFactNeighborY="-200000"/>
      <dgm:spPr>
        <a:solidFill>
          <a:schemeClr val="bg1">
            <a:lumMod val="75000"/>
          </a:schemeClr>
        </a:solidFill>
      </dgm:spPr>
    </dgm:pt>
    <dgm:pt modelId="{E29D7542-BCCD-4AB4-A371-345B283F3CE5}" type="pres">
      <dgm:prSet presAssocID="{B07B5D42-AA87-486D-913B-8C40DC6E7146}" presName="Accent4" presStyleLbl="node1" presStyleIdx="2" presStyleCnt="19" custLinFactX="-300000" custLinFactY="-574548" custLinFactNeighborX="-357947" custLinFactNeighborY="-600000"/>
      <dgm:spPr>
        <a:solidFill>
          <a:schemeClr val="bg1">
            <a:lumMod val="75000"/>
          </a:schemeClr>
        </a:solidFill>
      </dgm:spPr>
    </dgm:pt>
    <dgm:pt modelId="{227E22DF-985B-4EAD-87A2-10FFB2C53424}" type="pres">
      <dgm:prSet presAssocID="{B07B5D42-AA87-486D-913B-8C40DC6E7146}" presName="Accent5" presStyleLbl="node1" presStyleIdx="3" presStyleCnt="19" custLinFactX="-600000" custLinFactNeighborX="-609925" custLinFactNeighborY="-28724"/>
      <dgm:spPr>
        <a:solidFill>
          <a:schemeClr val="bg1">
            <a:lumMod val="75000"/>
          </a:schemeClr>
        </a:solidFill>
      </dgm:spPr>
    </dgm:pt>
    <dgm:pt modelId="{29CF0D36-97EC-46B2-9123-00B3FE60B888}" type="pres">
      <dgm:prSet presAssocID="{B07B5D42-AA87-486D-913B-8C40DC6E7146}" presName="Accent6" presStyleLbl="node1" presStyleIdx="4" presStyleCnt="19" custLinFactX="-200000" custLinFactY="-100000" custLinFactNeighborX="-224378" custLinFactNeighborY="-125863"/>
      <dgm:spPr>
        <a:solidFill>
          <a:schemeClr val="bg1">
            <a:lumMod val="75000"/>
          </a:schemeClr>
        </a:solidFill>
      </dgm:spPr>
    </dgm:pt>
    <dgm:pt modelId="{260DB9A0-7545-4053-A8A3-2DCACAF0FBAD}" type="pres">
      <dgm:prSet presAssocID="{726F06DA-96FB-4D83-BEA0-A9D1B9AB3C77}" presName="Child1" presStyleLbl="node1" presStyleIdx="5" presStyleCnt="19" custScaleX="152913" custScaleY="145362" custLinFactX="100000" custLinFactNeighborX="125203" custLinFactNeighborY="-99609">
        <dgm:presLayoutVars>
          <dgm:chMax val="0"/>
          <dgm:chPref val="0"/>
        </dgm:presLayoutVars>
      </dgm:prSet>
      <dgm:spPr/>
      <dgm:t>
        <a:bodyPr/>
        <a:lstStyle/>
        <a:p>
          <a:endParaRPr lang="fr-BE"/>
        </a:p>
      </dgm:t>
    </dgm:pt>
    <dgm:pt modelId="{191F0252-2835-48AB-A175-AF7984C22B29}" type="pres">
      <dgm:prSet presAssocID="{726F06DA-96FB-4D83-BEA0-A9D1B9AB3C77}" presName="Accent7" presStyleCnt="0"/>
      <dgm:spPr/>
    </dgm:pt>
    <dgm:pt modelId="{D1FA7C50-98C4-4465-84D3-4975A7C75F53}" type="pres">
      <dgm:prSet presAssocID="{726F06DA-96FB-4D83-BEA0-A9D1B9AB3C77}" presName="AccentHold1" presStyleLbl="node1" presStyleIdx="6" presStyleCnt="19" custLinFactX="-500000" custLinFactY="400000" custLinFactNeighborX="-537184" custLinFactNeighborY="444092"/>
      <dgm:spPr>
        <a:solidFill>
          <a:schemeClr val="bg1">
            <a:lumMod val="75000"/>
          </a:schemeClr>
        </a:solidFill>
      </dgm:spPr>
    </dgm:pt>
    <dgm:pt modelId="{2F1D1C60-6D13-451E-BA9D-593A637F1478}" type="pres">
      <dgm:prSet presAssocID="{726F06DA-96FB-4D83-BEA0-A9D1B9AB3C77}" presName="Accent8" presStyleCnt="0"/>
      <dgm:spPr/>
    </dgm:pt>
    <dgm:pt modelId="{6D12DF0D-4ABF-473B-BE3A-FFE92BCBE2D4}" type="pres">
      <dgm:prSet presAssocID="{726F06DA-96FB-4D83-BEA0-A9D1B9AB3C77}" presName="AccentHold2" presStyleLbl="node1" presStyleIdx="7" presStyleCnt="19" custLinFactY="100000" custLinFactNeighborX="-39549" custLinFactNeighborY="160763"/>
      <dgm:spPr>
        <a:solidFill>
          <a:schemeClr val="bg1">
            <a:lumMod val="75000"/>
          </a:schemeClr>
        </a:solidFill>
      </dgm:spPr>
    </dgm:pt>
    <dgm:pt modelId="{BBEDF7E3-53FE-40B0-A2EE-D99F4C744EB9}" type="pres">
      <dgm:prSet presAssocID="{B29BB670-4DBA-4360-AC8A-ECC0FB888208}" presName="Child2" presStyleLbl="node1" presStyleIdx="8" presStyleCnt="19" custScaleX="127888" custScaleY="119129" custLinFactX="-181236" custLinFactY="38230" custLinFactNeighborX="-2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fr-BE"/>
        </a:p>
      </dgm:t>
    </dgm:pt>
    <dgm:pt modelId="{410F582A-1A13-4145-9FF9-65DBE5201561}" type="pres">
      <dgm:prSet presAssocID="{B29BB670-4DBA-4360-AC8A-ECC0FB888208}" presName="Accent9" presStyleCnt="0"/>
      <dgm:spPr/>
    </dgm:pt>
    <dgm:pt modelId="{A227F9BE-3CB4-4EA9-8E4B-67B196B1DCCA}" type="pres">
      <dgm:prSet presAssocID="{B29BB670-4DBA-4360-AC8A-ECC0FB888208}" presName="AccentHold1" presStyleLbl="node1" presStyleIdx="9" presStyleCnt="19" custLinFactX="181004" custLinFactY="-200000" custLinFactNeighborX="200000" custLinFactNeighborY="-213360"/>
      <dgm:spPr>
        <a:solidFill>
          <a:schemeClr val="bg1">
            <a:lumMod val="75000"/>
          </a:schemeClr>
        </a:solidFill>
      </dgm:spPr>
    </dgm:pt>
    <dgm:pt modelId="{71603B82-3F3F-4A60-881D-381DC3C96EF3}" type="pres">
      <dgm:prSet presAssocID="{B29BB670-4DBA-4360-AC8A-ECC0FB888208}" presName="Accent10" presStyleCnt="0"/>
      <dgm:spPr/>
    </dgm:pt>
    <dgm:pt modelId="{D8BB6EDA-91A8-40D3-893D-899C3C69EF09}" type="pres">
      <dgm:prSet presAssocID="{B29BB670-4DBA-4360-AC8A-ECC0FB888208}" presName="AccentHold2" presStyleLbl="node1" presStyleIdx="10" presStyleCnt="19" custLinFactX="1112462" custLinFactY="-436241" custLinFactNeighborX="1200000" custLinFactNeighborY="-500000"/>
      <dgm:spPr>
        <a:solidFill>
          <a:schemeClr val="bg1">
            <a:lumMod val="75000"/>
          </a:schemeClr>
        </a:solidFill>
      </dgm:spPr>
    </dgm:pt>
    <dgm:pt modelId="{B271F531-C28E-4347-B6E4-20F98D83B4A5}" type="pres">
      <dgm:prSet presAssocID="{B29BB670-4DBA-4360-AC8A-ECC0FB888208}" presName="Accent11" presStyleCnt="0"/>
      <dgm:spPr/>
    </dgm:pt>
    <dgm:pt modelId="{42935151-1611-4018-892E-BCADA148AD5E}" type="pres">
      <dgm:prSet presAssocID="{B29BB670-4DBA-4360-AC8A-ECC0FB888208}" presName="AccentHold3" presStyleLbl="node1" presStyleIdx="11" presStyleCnt="19" custLinFactX="352834" custLinFactNeighborX="400000" custLinFactNeighborY="-23260"/>
      <dgm:spPr>
        <a:solidFill>
          <a:schemeClr val="bg1">
            <a:lumMod val="75000"/>
          </a:schemeClr>
        </a:solidFill>
      </dgm:spPr>
    </dgm:pt>
    <dgm:pt modelId="{EBBC3A77-F86C-4AA7-ADE2-04F520405500}" type="pres">
      <dgm:prSet presAssocID="{75E0AC31-E56B-4103-BBA7-B4F352CAEAE7}" presName="Child3" presStyleLbl="node1" presStyleIdx="12" presStyleCnt="19" custScaleX="124990" custScaleY="125439" custLinFactX="-182396" custLinFactY="-88327" custLinFactNeighborX="-2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fr-BE"/>
        </a:p>
      </dgm:t>
    </dgm:pt>
    <dgm:pt modelId="{8AAABBE0-8AFE-4CEE-80DC-5E4359767CDC}" type="pres">
      <dgm:prSet presAssocID="{75E0AC31-E56B-4103-BBA7-B4F352CAEAE7}" presName="Accent12" presStyleCnt="0"/>
      <dgm:spPr/>
    </dgm:pt>
    <dgm:pt modelId="{C53238B7-CE10-44D5-B974-7DC08D657654}" type="pres">
      <dgm:prSet presAssocID="{75E0AC31-E56B-4103-BBA7-B4F352CAEAE7}" presName="AccentHold1" presStyleLbl="node1" presStyleIdx="13" presStyleCnt="19" custLinFactY="-458588" custLinFactNeighborX="-7340" custLinFactNeighborY="-500000"/>
      <dgm:spPr>
        <a:solidFill>
          <a:schemeClr val="bg1">
            <a:lumMod val="75000"/>
          </a:schemeClr>
        </a:solidFill>
      </dgm:spPr>
    </dgm:pt>
    <dgm:pt modelId="{2F789588-620D-401F-869B-C6230366FCAB}" type="pres">
      <dgm:prSet presAssocID="{234038E0-3807-492C-9077-33FC1CB2ACD8}" presName="Child4" presStyleLbl="node1" presStyleIdx="14" presStyleCnt="19" custScaleX="115485" custScaleY="114446" custLinFactNeighborX="-53465" custLinFactNeighborY="-20948">
        <dgm:presLayoutVars>
          <dgm:chMax val="0"/>
          <dgm:chPref val="0"/>
        </dgm:presLayoutVars>
      </dgm:prSet>
      <dgm:spPr/>
      <dgm:t>
        <a:bodyPr/>
        <a:lstStyle/>
        <a:p>
          <a:endParaRPr lang="fr-BE"/>
        </a:p>
      </dgm:t>
    </dgm:pt>
    <dgm:pt modelId="{3B59C129-62C8-432F-89D3-88889A4BD4CF}" type="pres">
      <dgm:prSet presAssocID="{234038E0-3807-492C-9077-33FC1CB2ACD8}" presName="Accent13" presStyleCnt="0"/>
      <dgm:spPr/>
    </dgm:pt>
    <dgm:pt modelId="{2DD02025-8BD3-49A3-AAFC-F798B99D6E52}" type="pres">
      <dgm:prSet presAssocID="{234038E0-3807-492C-9077-33FC1CB2ACD8}" presName="AccentHold1" presStyleLbl="node1" presStyleIdx="15" presStyleCnt="19" custLinFactX="113813" custLinFactY="146072" custLinFactNeighborX="200000" custLinFactNeighborY="200000"/>
      <dgm:spPr>
        <a:solidFill>
          <a:schemeClr val="bg1">
            <a:lumMod val="75000"/>
          </a:schemeClr>
        </a:solidFill>
      </dgm:spPr>
    </dgm:pt>
    <dgm:pt modelId="{29CA2640-DD6A-4975-8AD6-C24C0C73FA35}" type="pres">
      <dgm:prSet presAssocID="{5CA0512B-9F87-4B8B-AC28-D02FF2EEEA5E}" presName="Child5" presStyleLbl="node1" presStyleIdx="16" presStyleCnt="19" custScaleX="118785" custScaleY="117236" custLinFactY="64231" custLinFactNeighborX="8361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fr-BE"/>
        </a:p>
      </dgm:t>
    </dgm:pt>
    <dgm:pt modelId="{AAD1498C-3BC2-4223-A91F-99FC238EFD32}" type="pres">
      <dgm:prSet presAssocID="{5CA0512B-9F87-4B8B-AC28-D02FF2EEEA5E}" presName="Accent15" presStyleCnt="0"/>
      <dgm:spPr/>
    </dgm:pt>
    <dgm:pt modelId="{D98D3BC6-14F2-4658-8D05-3B530471444F}" type="pres">
      <dgm:prSet presAssocID="{5CA0512B-9F87-4B8B-AC28-D02FF2EEEA5E}" presName="AccentHold2" presStyleLbl="node1" presStyleIdx="17" presStyleCnt="19" custLinFactX="-222807" custLinFactY="-173740" custLinFactNeighborX="-300000" custLinFactNeighborY="-200000"/>
      <dgm:spPr>
        <a:solidFill>
          <a:schemeClr val="bg2">
            <a:lumMod val="40000"/>
            <a:lumOff val="60000"/>
          </a:schemeClr>
        </a:solidFill>
      </dgm:spPr>
    </dgm:pt>
    <dgm:pt modelId="{570B3DA0-C5CA-4774-990D-A5CF40218C7F}" type="pres">
      <dgm:prSet presAssocID="{5CA0512B-9F87-4B8B-AC28-D02FF2EEEA5E}" presName="Accent16" presStyleCnt="0"/>
      <dgm:spPr/>
    </dgm:pt>
    <dgm:pt modelId="{3A88FF00-E5E1-4DEE-918F-AAA3722B63F3}" type="pres">
      <dgm:prSet presAssocID="{5CA0512B-9F87-4B8B-AC28-D02FF2EEEA5E}" presName="AccentHold3" presStyleLbl="node1" presStyleIdx="18" presStyleCnt="19"/>
      <dgm:spPr>
        <a:solidFill>
          <a:schemeClr val="bg2">
            <a:lumMod val="40000"/>
            <a:lumOff val="60000"/>
          </a:schemeClr>
        </a:solidFill>
      </dgm:spPr>
    </dgm:pt>
  </dgm:ptLst>
  <dgm:cxnLst>
    <dgm:cxn modelId="{C4CDBF3D-8E6B-6248-93DA-2FB031A9AA3B}" type="presOf" srcId="{B29BB670-4DBA-4360-AC8A-ECC0FB888208}" destId="{BBEDF7E3-53FE-40B0-A2EE-D99F4C744EB9}" srcOrd="0" destOrd="0" presId="urn:microsoft.com/office/officeart/2009/3/layout/CircleRelationship"/>
    <dgm:cxn modelId="{C312E3BA-E63E-4911-BE8B-EB48327145B5}" srcId="{B07B5D42-AA87-486D-913B-8C40DC6E7146}" destId="{B29BB670-4DBA-4360-AC8A-ECC0FB888208}" srcOrd="1" destOrd="0" parTransId="{735EAE4D-7F26-4672-A244-868329ED0D89}" sibTransId="{FCC4651A-3603-4AB8-AED7-67F357DFE82C}"/>
    <dgm:cxn modelId="{4B3CC4CA-898A-B14D-9002-2C7502C8D9DE}" type="presOf" srcId="{CF2FC57D-77DA-4F09-90ED-22A48087EC80}" destId="{AE45AEDC-10B9-41A6-BD0A-C0951708AEB8}" srcOrd="0" destOrd="0" presId="urn:microsoft.com/office/officeart/2009/3/layout/CircleRelationship"/>
    <dgm:cxn modelId="{55E02808-678F-C240-BA4A-0F402DDC5F3F}" type="presOf" srcId="{B07B5D42-AA87-486D-913B-8C40DC6E7146}" destId="{E514829C-C0E4-49C8-AF4B-779B9C5D0D2A}" srcOrd="0" destOrd="0" presId="urn:microsoft.com/office/officeart/2009/3/layout/CircleRelationship"/>
    <dgm:cxn modelId="{280677A3-D3EB-4115-9E1D-47F94600528A}" srcId="{B07B5D42-AA87-486D-913B-8C40DC6E7146}" destId="{234038E0-3807-492C-9077-33FC1CB2ACD8}" srcOrd="3" destOrd="0" parTransId="{6D84D3C9-A157-4D83-98E3-EB5F07917BF3}" sibTransId="{0586CC26-D8C5-4169-B092-365896583F77}"/>
    <dgm:cxn modelId="{FFE65F25-1019-4773-97FE-6A40E00BA001}" srcId="{B07B5D42-AA87-486D-913B-8C40DC6E7146}" destId="{726F06DA-96FB-4D83-BEA0-A9D1B9AB3C77}" srcOrd="0" destOrd="0" parTransId="{3198B798-EBFE-483E-8EEE-B825A51A1F00}" sibTransId="{2027AEBD-1245-4C67-A698-C8FBAB50CC75}"/>
    <dgm:cxn modelId="{789B88F2-D39E-C445-B604-122A26946D77}" type="presOf" srcId="{75E0AC31-E56B-4103-BBA7-B4F352CAEAE7}" destId="{EBBC3A77-F86C-4AA7-ADE2-04F520405500}" srcOrd="0" destOrd="0" presId="urn:microsoft.com/office/officeart/2009/3/layout/CircleRelationship"/>
    <dgm:cxn modelId="{CEEFF455-8A18-7A4F-8933-AFB8C9A03B5C}" type="presOf" srcId="{726F06DA-96FB-4D83-BEA0-A9D1B9AB3C77}" destId="{260DB9A0-7545-4053-A8A3-2DCACAF0FBAD}" srcOrd="0" destOrd="0" presId="urn:microsoft.com/office/officeart/2009/3/layout/CircleRelationship"/>
    <dgm:cxn modelId="{405E5FB3-70FC-45F4-B3DF-4BA209A947F6}" srcId="{CF2FC57D-77DA-4F09-90ED-22A48087EC80}" destId="{7707B382-C6BA-4E41-A5A4-483B29F01C8F}" srcOrd="1" destOrd="0" parTransId="{7D5EEB9F-A743-4C18-8F44-EC827A661067}" sibTransId="{BA8A373B-0364-4A46-8E33-5A7166B3D55F}"/>
    <dgm:cxn modelId="{556959A6-1F58-A54D-A6FB-EE5049CAFA67}" type="presOf" srcId="{5CA0512B-9F87-4B8B-AC28-D02FF2EEEA5E}" destId="{29CA2640-DD6A-4975-8AD6-C24C0C73FA35}" srcOrd="0" destOrd="0" presId="urn:microsoft.com/office/officeart/2009/3/layout/CircleRelationship"/>
    <dgm:cxn modelId="{970E6FC7-D884-F545-A634-5A7A5B225421}" type="presOf" srcId="{234038E0-3807-492C-9077-33FC1CB2ACD8}" destId="{2F789588-620D-401F-869B-C6230366FCAB}" srcOrd="0" destOrd="0" presId="urn:microsoft.com/office/officeart/2009/3/layout/CircleRelationship"/>
    <dgm:cxn modelId="{0E1110C4-D8E8-4CC6-9188-724B40F7DA2B}" srcId="{CF2FC57D-77DA-4F09-90ED-22A48087EC80}" destId="{B07B5D42-AA87-486D-913B-8C40DC6E7146}" srcOrd="0" destOrd="0" parTransId="{916F5FC0-B2ED-4A55-83D2-7FF773F3A382}" sibTransId="{593C804F-B9D1-43EC-BEBD-70D549EFB442}"/>
    <dgm:cxn modelId="{43D945E4-3639-48ED-B520-83DCB1FF0D1A}" srcId="{B07B5D42-AA87-486D-913B-8C40DC6E7146}" destId="{5CA0512B-9F87-4B8B-AC28-D02FF2EEEA5E}" srcOrd="4" destOrd="0" parTransId="{20751BB9-8C34-4933-A951-9C73B26FFABF}" sibTransId="{8633AA31-7C74-4218-8BFB-A6A12EEC84AA}"/>
    <dgm:cxn modelId="{601CB748-1401-44AA-9C16-C8602CBEF099}" srcId="{B07B5D42-AA87-486D-913B-8C40DC6E7146}" destId="{75E0AC31-E56B-4103-BBA7-B4F352CAEAE7}" srcOrd="2" destOrd="0" parTransId="{6A36B430-FA4D-4085-9B1E-9125FC30B1B5}" sibTransId="{93B00C72-E675-40D9-8F42-995D63F88E03}"/>
    <dgm:cxn modelId="{330093EE-E4D9-A44F-B519-E9652A1BAB3F}" type="presParOf" srcId="{AE45AEDC-10B9-41A6-BD0A-C0951708AEB8}" destId="{E514829C-C0E4-49C8-AF4B-779B9C5D0D2A}" srcOrd="0" destOrd="0" presId="urn:microsoft.com/office/officeart/2009/3/layout/CircleRelationship"/>
    <dgm:cxn modelId="{9ECE6DCF-30D6-B74E-91E9-645B7BDE34DC}" type="presParOf" srcId="{AE45AEDC-10B9-41A6-BD0A-C0951708AEB8}" destId="{4F358ADF-055B-4031-A052-B6FD87749611}" srcOrd="1" destOrd="0" presId="urn:microsoft.com/office/officeart/2009/3/layout/CircleRelationship"/>
    <dgm:cxn modelId="{00E83630-38A1-054E-B8A5-F5B3E08841D6}" type="presParOf" srcId="{AE45AEDC-10B9-41A6-BD0A-C0951708AEB8}" destId="{943CF6BB-233D-4DFA-B477-28F2E4B17EEC}" srcOrd="2" destOrd="0" presId="urn:microsoft.com/office/officeart/2009/3/layout/CircleRelationship"/>
    <dgm:cxn modelId="{BD8F9C30-9189-4544-AC8F-D10248193EEE}" type="presParOf" srcId="{AE45AEDC-10B9-41A6-BD0A-C0951708AEB8}" destId="{E29D7542-BCCD-4AB4-A371-345B283F3CE5}" srcOrd="3" destOrd="0" presId="urn:microsoft.com/office/officeart/2009/3/layout/CircleRelationship"/>
    <dgm:cxn modelId="{A1BE77FC-A268-4040-8185-174332510E50}" type="presParOf" srcId="{AE45AEDC-10B9-41A6-BD0A-C0951708AEB8}" destId="{227E22DF-985B-4EAD-87A2-10FFB2C53424}" srcOrd="4" destOrd="0" presId="urn:microsoft.com/office/officeart/2009/3/layout/CircleRelationship"/>
    <dgm:cxn modelId="{C0BD032C-6A9E-A54D-A329-251DC108DB37}" type="presParOf" srcId="{AE45AEDC-10B9-41A6-BD0A-C0951708AEB8}" destId="{29CF0D36-97EC-46B2-9123-00B3FE60B888}" srcOrd="5" destOrd="0" presId="urn:microsoft.com/office/officeart/2009/3/layout/CircleRelationship"/>
    <dgm:cxn modelId="{180E8EC6-9DF4-1747-ACA5-A4D3D5A50CB7}" type="presParOf" srcId="{AE45AEDC-10B9-41A6-BD0A-C0951708AEB8}" destId="{260DB9A0-7545-4053-A8A3-2DCACAF0FBAD}" srcOrd="6" destOrd="0" presId="urn:microsoft.com/office/officeart/2009/3/layout/CircleRelationship"/>
    <dgm:cxn modelId="{4E93FE94-FA90-FC4E-9AC8-7261CA03A128}" type="presParOf" srcId="{AE45AEDC-10B9-41A6-BD0A-C0951708AEB8}" destId="{191F0252-2835-48AB-A175-AF7984C22B29}" srcOrd="7" destOrd="0" presId="urn:microsoft.com/office/officeart/2009/3/layout/CircleRelationship"/>
    <dgm:cxn modelId="{01C5F3EC-49F8-1D49-9978-00B5CF97542C}" type="presParOf" srcId="{191F0252-2835-48AB-A175-AF7984C22B29}" destId="{D1FA7C50-98C4-4465-84D3-4975A7C75F53}" srcOrd="0" destOrd="0" presId="urn:microsoft.com/office/officeart/2009/3/layout/CircleRelationship"/>
    <dgm:cxn modelId="{A3B7DF9E-53E3-1F4C-BE41-B8053871BCD6}" type="presParOf" srcId="{AE45AEDC-10B9-41A6-BD0A-C0951708AEB8}" destId="{2F1D1C60-6D13-451E-BA9D-593A637F1478}" srcOrd="8" destOrd="0" presId="urn:microsoft.com/office/officeart/2009/3/layout/CircleRelationship"/>
    <dgm:cxn modelId="{36CB60B0-498C-214F-AD21-CE2EB487500B}" type="presParOf" srcId="{2F1D1C60-6D13-451E-BA9D-593A637F1478}" destId="{6D12DF0D-4ABF-473B-BE3A-FFE92BCBE2D4}" srcOrd="0" destOrd="0" presId="urn:microsoft.com/office/officeart/2009/3/layout/CircleRelationship"/>
    <dgm:cxn modelId="{F84C7E34-FAEC-D846-B466-ACFDFE326AB7}" type="presParOf" srcId="{AE45AEDC-10B9-41A6-BD0A-C0951708AEB8}" destId="{BBEDF7E3-53FE-40B0-A2EE-D99F4C744EB9}" srcOrd="9" destOrd="0" presId="urn:microsoft.com/office/officeart/2009/3/layout/CircleRelationship"/>
    <dgm:cxn modelId="{C4ACFE38-BAA7-084F-9510-29E476BE8029}" type="presParOf" srcId="{AE45AEDC-10B9-41A6-BD0A-C0951708AEB8}" destId="{410F582A-1A13-4145-9FF9-65DBE5201561}" srcOrd="10" destOrd="0" presId="urn:microsoft.com/office/officeart/2009/3/layout/CircleRelationship"/>
    <dgm:cxn modelId="{C929313D-5ED3-134A-8A08-9032DBD3EAE8}" type="presParOf" srcId="{410F582A-1A13-4145-9FF9-65DBE5201561}" destId="{A227F9BE-3CB4-4EA9-8E4B-67B196B1DCCA}" srcOrd="0" destOrd="0" presId="urn:microsoft.com/office/officeart/2009/3/layout/CircleRelationship"/>
    <dgm:cxn modelId="{22DD92AA-DFF9-D640-868D-A9228E2DAF37}" type="presParOf" srcId="{AE45AEDC-10B9-41A6-BD0A-C0951708AEB8}" destId="{71603B82-3F3F-4A60-881D-381DC3C96EF3}" srcOrd="11" destOrd="0" presId="urn:microsoft.com/office/officeart/2009/3/layout/CircleRelationship"/>
    <dgm:cxn modelId="{2E0849BA-06E8-454E-9B9B-4569F05C70AD}" type="presParOf" srcId="{71603B82-3F3F-4A60-881D-381DC3C96EF3}" destId="{D8BB6EDA-91A8-40D3-893D-899C3C69EF09}" srcOrd="0" destOrd="0" presId="urn:microsoft.com/office/officeart/2009/3/layout/CircleRelationship"/>
    <dgm:cxn modelId="{EF8D377F-7BDA-3245-9076-3217B6B08DDC}" type="presParOf" srcId="{AE45AEDC-10B9-41A6-BD0A-C0951708AEB8}" destId="{B271F531-C28E-4347-B6E4-20F98D83B4A5}" srcOrd="12" destOrd="0" presId="urn:microsoft.com/office/officeart/2009/3/layout/CircleRelationship"/>
    <dgm:cxn modelId="{34CCE24D-A508-9F40-8BD8-B1EBB9E510BD}" type="presParOf" srcId="{B271F531-C28E-4347-B6E4-20F98D83B4A5}" destId="{42935151-1611-4018-892E-BCADA148AD5E}" srcOrd="0" destOrd="0" presId="urn:microsoft.com/office/officeart/2009/3/layout/CircleRelationship"/>
    <dgm:cxn modelId="{8F3D7DB3-E0F6-C540-851F-C9D52B442D1A}" type="presParOf" srcId="{AE45AEDC-10B9-41A6-BD0A-C0951708AEB8}" destId="{EBBC3A77-F86C-4AA7-ADE2-04F520405500}" srcOrd="13" destOrd="0" presId="urn:microsoft.com/office/officeart/2009/3/layout/CircleRelationship"/>
    <dgm:cxn modelId="{9B6E9242-2781-A045-9F67-8CC8DF22290D}" type="presParOf" srcId="{AE45AEDC-10B9-41A6-BD0A-C0951708AEB8}" destId="{8AAABBE0-8AFE-4CEE-80DC-5E4359767CDC}" srcOrd="14" destOrd="0" presId="urn:microsoft.com/office/officeart/2009/3/layout/CircleRelationship"/>
    <dgm:cxn modelId="{F170F00E-6145-BE46-A91E-A00788B2D65E}" type="presParOf" srcId="{8AAABBE0-8AFE-4CEE-80DC-5E4359767CDC}" destId="{C53238B7-CE10-44D5-B974-7DC08D657654}" srcOrd="0" destOrd="0" presId="urn:microsoft.com/office/officeart/2009/3/layout/CircleRelationship"/>
    <dgm:cxn modelId="{34281926-D1F8-E948-BC05-A65B04B41FC2}" type="presParOf" srcId="{AE45AEDC-10B9-41A6-BD0A-C0951708AEB8}" destId="{2F789588-620D-401F-869B-C6230366FCAB}" srcOrd="15" destOrd="0" presId="urn:microsoft.com/office/officeart/2009/3/layout/CircleRelationship"/>
    <dgm:cxn modelId="{C154BDC4-81E9-1D49-9DEB-2A34E8FE7407}" type="presParOf" srcId="{AE45AEDC-10B9-41A6-BD0A-C0951708AEB8}" destId="{3B59C129-62C8-432F-89D3-88889A4BD4CF}" srcOrd="16" destOrd="0" presId="urn:microsoft.com/office/officeart/2009/3/layout/CircleRelationship"/>
    <dgm:cxn modelId="{FB45BE19-480D-DD4C-8210-9DF592EB68D2}" type="presParOf" srcId="{3B59C129-62C8-432F-89D3-88889A4BD4CF}" destId="{2DD02025-8BD3-49A3-AAFC-F798B99D6E52}" srcOrd="0" destOrd="0" presId="urn:microsoft.com/office/officeart/2009/3/layout/CircleRelationship"/>
    <dgm:cxn modelId="{F99AD290-C48E-7D4D-9B8F-20783F5E36F3}" type="presParOf" srcId="{AE45AEDC-10B9-41A6-BD0A-C0951708AEB8}" destId="{29CA2640-DD6A-4975-8AD6-C24C0C73FA35}" srcOrd="17" destOrd="0" presId="urn:microsoft.com/office/officeart/2009/3/layout/CircleRelationship"/>
    <dgm:cxn modelId="{CCEB5F32-93C5-3F4B-BAF5-043266C41053}" type="presParOf" srcId="{AE45AEDC-10B9-41A6-BD0A-C0951708AEB8}" destId="{AAD1498C-3BC2-4223-A91F-99FC238EFD32}" srcOrd="18" destOrd="0" presId="urn:microsoft.com/office/officeart/2009/3/layout/CircleRelationship"/>
    <dgm:cxn modelId="{EA33DE44-5458-A040-837F-BA539134B693}" type="presParOf" srcId="{AAD1498C-3BC2-4223-A91F-99FC238EFD32}" destId="{D98D3BC6-14F2-4658-8D05-3B530471444F}" srcOrd="0" destOrd="0" presId="urn:microsoft.com/office/officeart/2009/3/layout/CircleRelationship"/>
    <dgm:cxn modelId="{9AD099BB-2C60-DB44-94DC-4855ACF94BF5}" type="presParOf" srcId="{AE45AEDC-10B9-41A6-BD0A-C0951708AEB8}" destId="{570B3DA0-C5CA-4774-990D-A5CF40218C7F}" srcOrd="19" destOrd="0" presId="urn:microsoft.com/office/officeart/2009/3/layout/CircleRelationship"/>
    <dgm:cxn modelId="{80780B00-0210-A747-9E89-E68CE76EB17B}" type="presParOf" srcId="{570B3DA0-C5CA-4774-990D-A5CF40218C7F}" destId="{3A88FF00-E5E1-4DEE-918F-AAA3722B63F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B2E72-4554-435B-919C-18291CD1F0B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558E780-1C7D-432E-B34D-EBE66C6A28F4}">
      <dgm:prSet phldrT="[Tekst]"/>
      <dgm:spPr/>
      <dgm:t>
        <a:bodyPr/>
        <a:lstStyle/>
        <a:p>
          <a:r>
            <a:rPr lang="nl-BE" dirty="0"/>
            <a:t>MAGDA Design/PRODUCT Team</a:t>
          </a:r>
        </a:p>
      </dgm:t>
    </dgm:pt>
    <dgm:pt modelId="{AD83DEEC-0370-4EA4-B080-9A58919C444F}" type="parTrans" cxnId="{FFD885B3-7674-4FA0-B64C-ADEDC712D1AC}">
      <dgm:prSet/>
      <dgm:spPr/>
      <dgm:t>
        <a:bodyPr/>
        <a:lstStyle/>
        <a:p>
          <a:endParaRPr lang="nl-BE"/>
        </a:p>
      </dgm:t>
    </dgm:pt>
    <dgm:pt modelId="{12D598BE-2081-4F67-910C-3BEAF254132D}" type="sibTrans" cxnId="{FFD885B3-7674-4FA0-B64C-ADEDC712D1AC}">
      <dgm:prSet/>
      <dgm:spPr/>
      <dgm:t>
        <a:bodyPr/>
        <a:lstStyle/>
        <a:p>
          <a:endParaRPr lang="nl-BE"/>
        </a:p>
      </dgm:t>
    </dgm:pt>
    <dgm:pt modelId="{D7992C6C-5E9B-40FB-8943-F32A13FA6209}">
      <dgm:prSet phldrT="[Tekst]"/>
      <dgm:spPr/>
      <dgm:t>
        <a:bodyPr/>
        <a:lstStyle/>
        <a:p>
          <a:r>
            <a:rPr lang="nl-BE" dirty="0"/>
            <a:t>MAGDA        Release Team</a:t>
          </a:r>
        </a:p>
      </dgm:t>
    </dgm:pt>
    <dgm:pt modelId="{6A1E0C8C-7B7D-438B-AC11-14C04A9B6B6E}" type="parTrans" cxnId="{78E1EEB1-0B26-4DF1-B676-10514740CC27}">
      <dgm:prSet/>
      <dgm:spPr/>
      <dgm:t>
        <a:bodyPr/>
        <a:lstStyle/>
        <a:p>
          <a:endParaRPr lang="nl-BE"/>
        </a:p>
      </dgm:t>
    </dgm:pt>
    <dgm:pt modelId="{3BF4565B-0BF1-49CC-AACF-AC7A1CA44173}" type="sibTrans" cxnId="{78E1EEB1-0B26-4DF1-B676-10514740CC27}">
      <dgm:prSet/>
      <dgm:spPr/>
      <dgm:t>
        <a:bodyPr/>
        <a:lstStyle/>
        <a:p>
          <a:endParaRPr lang="nl-BE"/>
        </a:p>
      </dgm:t>
    </dgm:pt>
    <dgm:pt modelId="{827F36C9-96AD-4C63-A877-DF27AED32D8F}">
      <dgm:prSet phldrT="[Tekst]" phldr="1"/>
      <dgm:spPr/>
      <dgm:t>
        <a:bodyPr/>
        <a:lstStyle/>
        <a:p>
          <a:endParaRPr lang="nl-BE" dirty="0"/>
        </a:p>
      </dgm:t>
    </dgm:pt>
    <dgm:pt modelId="{4B2E8D6C-9B11-4B5A-8E56-CD56D0E379AF}" type="sibTrans" cxnId="{24272006-7F4B-489A-B61A-E8E8769A49CC}">
      <dgm:prSet/>
      <dgm:spPr/>
      <dgm:t>
        <a:bodyPr/>
        <a:lstStyle/>
        <a:p>
          <a:endParaRPr lang="nl-BE"/>
        </a:p>
      </dgm:t>
    </dgm:pt>
    <dgm:pt modelId="{F138A924-1E94-4237-BFD5-13265045B2D9}" type="parTrans" cxnId="{24272006-7F4B-489A-B61A-E8E8769A49CC}">
      <dgm:prSet/>
      <dgm:spPr/>
      <dgm:t>
        <a:bodyPr/>
        <a:lstStyle/>
        <a:p>
          <a:endParaRPr lang="nl-BE"/>
        </a:p>
      </dgm:t>
    </dgm:pt>
    <dgm:pt modelId="{1690D367-8106-4FA9-B335-1A15F69A9224}">
      <dgm:prSet phldrT="[Tekst]"/>
      <dgm:spPr/>
      <dgm:t>
        <a:bodyPr/>
        <a:lstStyle/>
        <a:p>
          <a:r>
            <a:rPr lang="nl-BE" dirty="0"/>
            <a:t>MAGDA </a:t>
          </a:r>
          <a:r>
            <a:rPr lang="nl-BE" dirty="0" err="1"/>
            <a:t>Exploitation</a:t>
          </a:r>
          <a:r>
            <a:rPr lang="nl-BE" dirty="0"/>
            <a:t> Team</a:t>
          </a:r>
        </a:p>
      </dgm:t>
    </dgm:pt>
    <dgm:pt modelId="{5CA17698-6802-4A21-BDAD-BF63702D4F94}" type="parTrans" cxnId="{C1D85347-97D7-41D8-B589-362628B98EC1}">
      <dgm:prSet/>
      <dgm:spPr/>
      <dgm:t>
        <a:bodyPr/>
        <a:lstStyle/>
        <a:p>
          <a:endParaRPr lang="nl-NL"/>
        </a:p>
      </dgm:t>
    </dgm:pt>
    <dgm:pt modelId="{7A5CB834-4622-426B-A254-D704DEE839D3}" type="sibTrans" cxnId="{C1D85347-97D7-41D8-B589-362628B98EC1}">
      <dgm:prSet/>
      <dgm:spPr/>
      <dgm:t>
        <a:bodyPr/>
        <a:lstStyle/>
        <a:p>
          <a:endParaRPr lang="nl-NL"/>
        </a:p>
      </dgm:t>
    </dgm:pt>
    <dgm:pt modelId="{B77530F0-7A7B-442A-8A18-7986977419F1}" type="pres">
      <dgm:prSet presAssocID="{C01B2E72-4554-435B-919C-18291CD1F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85A20DD-48A3-4EA3-93AA-98372704EDD3}" type="pres">
      <dgm:prSet presAssocID="{827F36C9-96AD-4C63-A877-DF27AED32D8F}" presName="boxAndChildren" presStyleCnt="0"/>
      <dgm:spPr/>
    </dgm:pt>
    <dgm:pt modelId="{1F751B98-EE0A-4F99-B950-9BEAF39F0A49}" type="pres">
      <dgm:prSet presAssocID="{827F36C9-96AD-4C63-A877-DF27AED32D8F}" presName="parentTextBox" presStyleLbl="node1" presStyleIdx="0" presStyleCnt="1"/>
      <dgm:spPr/>
      <dgm:t>
        <a:bodyPr/>
        <a:lstStyle/>
        <a:p>
          <a:endParaRPr lang="fr-BE"/>
        </a:p>
      </dgm:t>
    </dgm:pt>
    <dgm:pt modelId="{254231F0-037D-41F0-BE03-8B25A7298691}" type="pres">
      <dgm:prSet presAssocID="{827F36C9-96AD-4C63-A877-DF27AED32D8F}" presName="entireBox" presStyleLbl="node1" presStyleIdx="0" presStyleCnt="1" custScaleY="4559"/>
      <dgm:spPr/>
      <dgm:t>
        <a:bodyPr/>
        <a:lstStyle/>
        <a:p>
          <a:endParaRPr lang="fr-BE"/>
        </a:p>
      </dgm:t>
    </dgm:pt>
    <dgm:pt modelId="{46EAD254-3A6F-4436-A796-6A05B713307D}" type="pres">
      <dgm:prSet presAssocID="{827F36C9-96AD-4C63-A877-DF27AED32D8F}" presName="descendantBox" presStyleCnt="0"/>
      <dgm:spPr/>
    </dgm:pt>
    <dgm:pt modelId="{AA882B81-ABC9-40A6-9C92-97EDDBADFB4C}" type="pres">
      <dgm:prSet presAssocID="{2558E780-1C7D-432E-B34D-EBE66C6A28F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165B6C1-9C80-4FE2-A3AB-163D69561847}" type="pres">
      <dgm:prSet presAssocID="{D7992C6C-5E9B-40FB-8943-F32A13FA6209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BDFD14A-8328-4C65-AAF8-E27A94A00297}" type="pres">
      <dgm:prSet presAssocID="{1690D367-8106-4FA9-B335-1A15F69A9224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38D4F37-61D9-4648-A1E2-4474D2B3D4B3}" type="presOf" srcId="{D7992C6C-5E9B-40FB-8943-F32A13FA6209}" destId="{4165B6C1-9C80-4FE2-A3AB-163D69561847}" srcOrd="0" destOrd="0" presId="urn:microsoft.com/office/officeart/2005/8/layout/process4"/>
    <dgm:cxn modelId="{BCAC9D78-19CC-7941-9CD4-F91F92B63063}" type="presOf" srcId="{1690D367-8106-4FA9-B335-1A15F69A9224}" destId="{ABDFD14A-8328-4C65-AAF8-E27A94A00297}" srcOrd="0" destOrd="0" presId="urn:microsoft.com/office/officeart/2005/8/layout/process4"/>
    <dgm:cxn modelId="{852C1EF0-D25F-A548-B28B-B5129FC91BF2}" type="presOf" srcId="{827F36C9-96AD-4C63-A877-DF27AED32D8F}" destId="{254231F0-037D-41F0-BE03-8B25A7298691}" srcOrd="1" destOrd="0" presId="urn:microsoft.com/office/officeart/2005/8/layout/process4"/>
    <dgm:cxn modelId="{F6CEFA4D-2158-9B4D-AFD7-6341E74550C8}" type="presOf" srcId="{2558E780-1C7D-432E-B34D-EBE66C6A28F4}" destId="{AA882B81-ABC9-40A6-9C92-97EDDBADFB4C}" srcOrd="0" destOrd="0" presId="urn:microsoft.com/office/officeart/2005/8/layout/process4"/>
    <dgm:cxn modelId="{24272006-7F4B-489A-B61A-E8E8769A49CC}" srcId="{C01B2E72-4554-435B-919C-18291CD1F0BA}" destId="{827F36C9-96AD-4C63-A877-DF27AED32D8F}" srcOrd="0" destOrd="0" parTransId="{F138A924-1E94-4237-BFD5-13265045B2D9}" sibTransId="{4B2E8D6C-9B11-4B5A-8E56-CD56D0E379AF}"/>
    <dgm:cxn modelId="{FFD885B3-7674-4FA0-B64C-ADEDC712D1AC}" srcId="{827F36C9-96AD-4C63-A877-DF27AED32D8F}" destId="{2558E780-1C7D-432E-B34D-EBE66C6A28F4}" srcOrd="0" destOrd="0" parTransId="{AD83DEEC-0370-4EA4-B080-9A58919C444F}" sibTransId="{12D598BE-2081-4F67-910C-3BEAF254132D}"/>
    <dgm:cxn modelId="{BEFB7686-8A22-5A4B-9291-790623DF1E82}" type="presOf" srcId="{C01B2E72-4554-435B-919C-18291CD1F0BA}" destId="{B77530F0-7A7B-442A-8A18-7986977419F1}" srcOrd="0" destOrd="0" presId="urn:microsoft.com/office/officeart/2005/8/layout/process4"/>
    <dgm:cxn modelId="{78E1EEB1-0B26-4DF1-B676-10514740CC27}" srcId="{827F36C9-96AD-4C63-A877-DF27AED32D8F}" destId="{D7992C6C-5E9B-40FB-8943-F32A13FA6209}" srcOrd="1" destOrd="0" parTransId="{6A1E0C8C-7B7D-438B-AC11-14C04A9B6B6E}" sibTransId="{3BF4565B-0BF1-49CC-AACF-AC7A1CA44173}"/>
    <dgm:cxn modelId="{2033F771-033C-CC41-B0F5-0ABD7147CF76}" type="presOf" srcId="{827F36C9-96AD-4C63-A877-DF27AED32D8F}" destId="{1F751B98-EE0A-4F99-B950-9BEAF39F0A49}" srcOrd="0" destOrd="0" presId="urn:microsoft.com/office/officeart/2005/8/layout/process4"/>
    <dgm:cxn modelId="{C1D85347-97D7-41D8-B589-362628B98EC1}" srcId="{827F36C9-96AD-4C63-A877-DF27AED32D8F}" destId="{1690D367-8106-4FA9-B335-1A15F69A9224}" srcOrd="2" destOrd="0" parTransId="{5CA17698-6802-4A21-BDAD-BF63702D4F94}" sibTransId="{7A5CB834-4622-426B-A254-D704DEE839D3}"/>
    <dgm:cxn modelId="{1F695497-32D7-394E-B3CC-5B4427C7301B}" type="presParOf" srcId="{B77530F0-7A7B-442A-8A18-7986977419F1}" destId="{485A20DD-48A3-4EA3-93AA-98372704EDD3}" srcOrd="0" destOrd="0" presId="urn:microsoft.com/office/officeart/2005/8/layout/process4"/>
    <dgm:cxn modelId="{829292B7-1E17-EC44-AF1A-6D7C54E48B11}" type="presParOf" srcId="{485A20DD-48A3-4EA3-93AA-98372704EDD3}" destId="{1F751B98-EE0A-4F99-B950-9BEAF39F0A49}" srcOrd="0" destOrd="0" presId="urn:microsoft.com/office/officeart/2005/8/layout/process4"/>
    <dgm:cxn modelId="{A672FA48-AA43-7149-9F65-E191DFEFD763}" type="presParOf" srcId="{485A20DD-48A3-4EA3-93AA-98372704EDD3}" destId="{254231F0-037D-41F0-BE03-8B25A7298691}" srcOrd="1" destOrd="0" presId="urn:microsoft.com/office/officeart/2005/8/layout/process4"/>
    <dgm:cxn modelId="{29CA30AB-5039-1F4D-8842-D3C59CA6ECF1}" type="presParOf" srcId="{485A20DD-48A3-4EA3-93AA-98372704EDD3}" destId="{46EAD254-3A6F-4436-A796-6A05B713307D}" srcOrd="2" destOrd="0" presId="urn:microsoft.com/office/officeart/2005/8/layout/process4"/>
    <dgm:cxn modelId="{3DE37DDC-2ABD-BA45-85A9-638E69EB3CDB}" type="presParOf" srcId="{46EAD254-3A6F-4436-A796-6A05B713307D}" destId="{AA882B81-ABC9-40A6-9C92-97EDDBADFB4C}" srcOrd="0" destOrd="0" presId="urn:microsoft.com/office/officeart/2005/8/layout/process4"/>
    <dgm:cxn modelId="{219A5688-11AD-994C-A84D-2E95E6559816}" type="presParOf" srcId="{46EAD254-3A6F-4436-A796-6A05B713307D}" destId="{4165B6C1-9C80-4FE2-A3AB-163D69561847}" srcOrd="1" destOrd="0" presId="urn:microsoft.com/office/officeart/2005/8/layout/process4"/>
    <dgm:cxn modelId="{ACC524DA-E86D-9845-B4C1-78A66C58695F}" type="presParOf" srcId="{46EAD254-3A6F-4436-A796-6A05B713307D}" destId="{ABDFD14A-8328-4C65-AAF8-E27A94A0029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387E3-BB69-4B02-AE0C-C7A9EA424A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40E7C74-F489-4E65-94A1-113380187B4E}">
      <dgm:prSet phldrT="[Tekst]"/>
      <dgm:spPr/>
      <dgm:t>
        <a:bodyPr/>
        <a:lstStyle/>
        <a:p>
          <a:r>
            <a:rPr lang="nl-NL" dirty="0" err="1">
              <a:solidFill>
                <a:schemeClr val="tx1"/>
              </a:solidFill>
            </a:rPr>
            <a:t>Coordination</a:t>
          </a:r>
          <a:r>
            <a:rPr lang="nl-NL" dirty="0">
              <a:solidFill>
                <a:schemeClr val="tx1"/>
              </a:solidFill>
            </a:rPr>
            <a:t> </a:t>
          </a:r>
          <a:r>
            <a:rPr lang="nl-NL" dirty="0" err="1">
              <a:solidFill>
                <a:schemeClr val="tx1"/>
              </a:solidFill>
            </a:rPr>
            <a:t>Comittee</a:t>
          </a:r>
          <a:r>
            <a:rPr lang="nl-NL" dirty="0">
              <a:solidFill>
                <a:schemeClr val="tx1"/>
              </a:solidFill>
            </a:rPr>
            <a:t> – Customer board</a:t>
          </a:r>
        </a:p>
      </dgm:t>
    </dgm:pt>
    <dgm:pt modelId="{C059BEE2-2EAC-4C80-8959-25B88B50D3CA}" type="parTrans" cxnId="{670ACC04-3E61-48C3-9237-280B4C8DBF62}">
      <dgm:prSet/>
      <dgm:spPr/>
      <dgm:t>
        <a:bodyPr/>
        <a:lstStyle/>
        <a:p>
          <a:endParaRPr lang="nl-NL"/>
        </a:p>
      </dgm:t>
    </dgm:pt>
    <dgm:pt modelId="{DE898519-37BA-466B-97B3-B0E43D6D2075}" type="sibTrans" cxnId="{670ACC04-3E61-48C3-9237-280B4C8DBF62}">
      <dgm:prSet/>
      <dgm:spPr/>
      <dgm:t>
        <a:bodyPr/>
        <a:lstStyle/>
        <a:p>
          <a:endParaRPr lang="nl-NL"/>
        </a:p>
      </dgm:t>
    </dgm:pt>
    <dgm:pt modelId="{3AA6585C-F199-46C7-A393-6AA4C06DA42E}">
      <dgm:prSet phldrT="[Tekst]"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MAGDA² Steering </a:t>
          </a:r>
          <a:r>
            <a:rPr lang="nl-NL" dirty="0" err="1">
              <a:solidFill>
                <a:schemeClr val="tx1"/>
              </a:solidFill>
            </a:rPr>
            <a:t>Committe</a:t>
          </a:r>
          <a:endParaRPr lang="nl-NL" dirty="0">
            <a:solidFill>
              <a:schemeClr val="tx1"/>
            </a:solidFill>
          </a:endParaRPr>
        </a:p>
      </dgm:t>
    </dgm:pt>
    <dgm:pt modelId="{DE959941-2E45-4846-9230-F4E5734C8791}" type="parTrans" cxnId="{1B9EDB91-0DBE-42EF-BF08-478317907860}">
      <dgm:prSet/>
      <dgm:spPr/>
      <dgm:t>
        <a:bodyPr/>
        <a:lstStyle/>
        <a:p>
          <a:endParaRPr lang="nl-NL"/>
        </a:p>
      </dgm:t>
    </dgm:pt>
    <dgm:pt modelId="{DAE1ADA1-4260-4D1E-AC13-5745AD32293B}" type="sibTrans" cxnId="{1B9EDB91-0DBE-42EF-BF08-478317907860}">
      <dgm:prSet/>
      <dgm:spPr/>
      <dgm:t>
        <a:bodyPr/>
        <a:lstStyle/>
        <a:p>
          <a:endParaRPr lang="nl-NL"/>
        </a:p>
      </dgm:t>
    </dgm:pt>
    <dgm:pt modelId="{F61FD165-20C3-4F60-BCF0-8F6E02CD8EFD}">
      <dgm:prSet phldrT="[Tekst]"/>
      <dgm:spPr/>
      <dgm:t>
        <a:bodyPr/>
        <a:lstStyle/>
        <a:p>
          <a:r>
            <a:rPr lang="nl-NL" dirty="0">
              <a:solidFill>
                <a:schemeClr val="tx1"/>
              </a:solidFill>
            </a:rPr>
            <a:t>MAGDA² Team</a:t>
          </a:r>
        </a:p>
      </dgm:t>
    </dgm:pt>
    <dgm:pt modelId="{19FA0D8D-9B59-4AAC-8CB3-8234C72B58CD}" type="parTrans" cxnId="{5F1146CC-DF87-4739-85AF-1D9A00635055}">
      <dgm:prSet/>
      <dgm:spPr/>
      <dgm:t>
        <a:bodyPr/>
        <a:lstStyle/>
        <a:p>
          <a:endParaRPr lang="nl-NL"/>
        </a:p>
      </dgm:t>
    </dgm:pt>
    <dgm:pt modelId="{0C9DD785-F452-4E8B-B39D-13E156B1BADE}" type="sibTrans" cxnId="{5F1146CC-DF87-4739-85AF-1D9A00635055}">
      <dgm:prSet/>
      <dgm:spPr/>
      <dgm:t>
        <a:bodyPr/>
        <a:lstStyle/>
        <a:p>
          <a:endParaRPr lang="nl-NL"/>
        </a:p>
      </dgm:t>
    </dgm:pt>
    <dgm:pt modelId="{020D3463-CB1E-4DB1-A910-556981416747}" type="pres">
      <dgm:prSet presAssocID="{D10387E3-BB69-4B02-AE0C-C7A9EA424A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0F60F49-9AF5-42A8-A72E-DBF5273D51A2}" type="pres">
      <dgm:prSet presAssocID="{640E7C74-F489-4E65-94A1-113380187B4E}" presName="parentLin" presStyleCnt="0"/>
      <dgm:spPr/>
    </dgm:pt>
    <dgm:pt modelId="{1AE68932-4A5F-4A3C-A621-F63F3B48BBD6}" type="pres">
      <dgm:prSet presAssocID="{640E7C74-F489-4E65-94A1-113380187B4E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8AB598CC-0043-486B-996D-8ADAF26E30CC}" type="pres">
      <dgm:prSet presAssocID="{640E7C74-F489-4E65-94A1-113380187B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AA64891-E447-45CD-A7A4-4FB9CDBDFADD}" type="pres">
      <dgm:prSet presAssocID="{640E7C74-F489-4E65-94A1-113380187B4E}" presName="negativeSpace" presStyleCnt="0"/>
      <dgm:spPr/>
    </dgm:pt>
    <dgm:pt modelId="{7033ED28-6C1B-43BA-800D-0B16C48CF48D}" type="pres">
      <dgm:prSet presAssocID="{640E7C74-F489-4E65-94A1-113380187B4E}" presName="childText" presStyleLbl="conFgAcc1" presStyleIdx="0" presStyleCnt="3">
        <dgm:presLayoutVars>
          <dgm:bulletEnabled val="1"/>
        </dgm:presLayoutVars>
      </dgm:prSet>
      <dgm:spPr/>
    </dgm:pt>
    <dgm:pt modelId="{E0783580-7084-49B4-959D-EC52B17C8E2D}" type="pres">
      <dgm:prSet presAssocID="{DE898519-37BA-466B-97B3-B0E43D6D2075}" presName="spaceBetweenRectangles" presStyleCnt="0"/>
      <dgm:spPr/>
    </dgm:pt>
    <dgm:pt modelId="{0445A852-C1EF-443A-AE88-94241E3B85D3}" type="pres">
      <dgm:prSet presAssocID="{3AA6585C-F199-46C7-A393-6AA4C06DA42E}" presName="parentLin" presStyleCnt="0"/>
      <dgm:spPr/>
    </dgm:pt>
    <dgm:pt modelId="{E813E83C-31ED-4398-96E7-44185A38F2FA}" type="pres">
      <dgm:prSet presAssocID="{3AA6585C-F199-46C7-A393-6AA4C06DA42E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770803ED-B449-44DD-8544-2CEA3B2B0849}" type="pres">
      <dgm:prSet presAssocID="{3AA6585C-F199-46C7-A393-6AA4C06DA4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51DBB7C-DFB7-45EB-A7FC-10CE8C5B87B5}" type="pres">
      <dgm:prSet presAssocID="{3AA6585C-F199-46C7-A393-6AA4C06DA42E}" presName="negativeSpace" presStyleCnt="0"/>
      <dgm:spPr/>
    </dgm:pt>
    <dgm:pt modelId="{DEA13AAF-4055-4919-BD82-D9CE716EEB81}" type="pres">
      <dgm:prSet presAssocID="{3AA6585C-F199-46C7-A393-6AA4C06DA42E}" presName="childText" presStyleLbl="conFgAcc1" presStyleIdx="1" presStyleCnt="3">
        <dgm:presLayoutVars>
          <dgm:bulletEnabled val="1"/>
        </dgm:presLayoutVars>
      </dgm:prSet>
      <dgm:spPr/>
    </dgm:pt>
    <dgm:pt modelId="{B98F66FF-ED8E-4693-8765-316111AB809A}" type="pres">
      <dgm:prSet presAssocID="{DAE1ADA1-4260-4D1E-AC13-5745AD32293B}" presName="spaceBetweenRectangles" presStyleCnt="0"/>
      <dgm:spPr/>
    </dgm:pt>
    <dgm:pt modelId="{CAA6FACA-A139-4245-A87A-96C7B5986072}" type="pres">
      <dgm:prSet presAssocID="{F61FD165-20C3-4F60-BCF0-8F6E02CD8EFD}" presName="parentLin" presStyleCnt="0"/>
      <dgm:spPr/>
    </dgm:pt>
    <dgm:pt modelId="{6DD1ABA8-C9D5-4CB6-99EC-BAE77105F48D}" type="pres">
      <dgm:prSet presAssocID="{F61FD165-20C3-4F60-BCF0-8F6E02CD8EFD}" presName="parentLeftMargin" presStyleLbl="node1" presStyleIdx="1" presStyleCnt="3"/>
      <dgm:spPr/>
      <dgm:t>
        <a:bodyPr/>
        <a:lstStyle/>
        <a:p>
          <a:endParaRPr lang="fr-BE"/>
        </a:p>
      </dgm:t>
    </dgm:pt>
    <dgm:pt modelId="{957D35B2-8D69-407E-A8E0-CD5AF452BAAC}" type="pres">
      <dgm:prSet presAssocID="{F61FD165-20C3-4F60-BCF0-8F6E02CD8E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6DE2C-2AFD-4F2F-A9CB-CDB8A8D0C687}" type="pres">
      <dgm:prSet presAssocID="{F61FD165-20C3-4F60-BCF0-8F6E02CD8EFD}" presName="negativeSpace" presStyleCnt="0"/>
      <dgm:spPr/>
    </dgm:pt>
    <dgm:pt modelId="{B2905F36-188B-476E-9F2E-5BDA8AE20D17}" type="pres">
      <dgm:prSet presAssocID="{F61FD165-20C3-4F60-BCF0-8F6E02CD8EF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9289EB-59D7-CA4F-90BE-5B22C9DFCE48}" type="presOf" srcId="{640E7C74-F489-4E65-94A1-113380187B4E}" destId="{1AE68932-4A5F-4A3C-A621-F63F3B48BBD6}" srcOrd="0" destOrd="0" presId="urn:microsoft.com/office/officeart/2005/8/layout/list1"/>
    <dgm:cxn modelId="{259A5295-8BBF-FA44-9926-5249285CC403}" type="presOf" srcId="{F61FD165-20C3-4F60-BCF0-8F6E02CD8EFD}" destId="{957D35B2-8D69-407E-A8E0-CD5AF452BAAC}" srcOrd="1" destOrd="0" presId="urn:microsoft.com/office/officeart/2005/8/layout/list1"/>
    <dgm:cxn modelId="{023B19BA-6FC2-4642-AFA8-FA247CA8102E}" type="presOf" srcId="{F61FD165-20C3-4F60-BCF0-8F6E02CD8EFD}" destId="{6DD1ABA8-C9D5-4CB6-99EC-BAE77105F48D}" srcOrd="0" destOrd="0" presId="urn:microsoft.com/office/officeart/2005/8/layout/list1"/>
    <dgm:cxn modelId="{670ACC04-3E61-48C3-9237-280B4C8DBF62}" srcId="{D10387E3-BB69-4B02-AE0C-C7A9EA424A1A}" destId="{640E7C74-F489-4E65-94A1-113380187B4E}" srcOrd="0" destOrd="0" parTransId="{C059BEE2-2EAC-4C80-8959-25B88B50D3CA}" sibTransId="{DE898519-37BA-466B-97B3-B0E43D6D2075}"/>
    <dgm:cxn modelId="{5F1146CC-DF87-4739-85AF-1D9A00635055}" srcId="{D10387E3-BB69-4B02-AE0C-C7A9EA424A1A}" destId="{F61FD165-20C3-4F60-BCF0-8F6E02CD8EFD}" srcOrd="2" destOrd="0" parTransId="{19FA0D8D-9B59-4AAC-8CB3-8234C72B58CD}" sibTransId="{0C9DD785-F452-4E8B-B39D-13E156B1BADE}"/>
    <dgm:cxn modelId="{A0910803-941B-5F4A-9EFE-08C5D7AACFC0}" type="presOf" srcId="{3AA6585C-F199-46C7-A393-6AA4C06DA42E}" destId="{770803ED-B449-44DD-8544-2CEA3B2B0849}" srcOrd="1" destOrd="0" presId="urn:microsoft.com/office/officeart/2005/8/layout/list1"/>
    <dgm:cxn modelId="{BA0AA1F8-A1CC-2049-9600-AC77B2716C52}" type="presOf" srcId="{640E7C74-F489-4E65-94A1-113380187B4E}" destId="{8AB598CC-0043-486B-996D-8ADAF26E30CC}" srcOrd="1" destOrd="0" presId="urn:microsoft.com/office/officeart/2005/8/layout/list1"/>
    <dgm:cxn modelId="{1B9EDB91-0DBE-42EF-BF08-478317907860}" srcId="{D10387E3-BB69-4B02-AE0C-C7A9EA424A1A}" destId="{3AA6585C-F199-46C7-A393-6AA4C06DA42E}" srcOrd="1" destOrd="0" parTransId="{DE959941-2E45-4846-9230-F4E5734C8791}" sibTransId="{DAE1ADA1-4260-4D1E-AC13-5745AD32293B}"/>
    <dgm:cxn modelId="{7EC655A9-6AEF-BA47-9D55-49DD58E89C1E}" type="presOf" srcId="{D10387E3-BB69-4B02-AE0C-C7A9EA424A1A}" destId="{020D3463-CB1E-4DB1-A910-556981416747}" srcOrd="0" destOrd="0" presId="urn:microsoft.com/office/officeart/2005/8/layout/list1"/>
    <dgm:cxn modelId="{BF81BB09-C57F-154A-9FF9-E2105B53B53F}" type="presOf" srcId="{3AA6585C-F199-46C7-A393-6AA4C06DA42E}" destId="{E813E83C-31ED-4398-96E7-44185A38F2FA}" srcOrd="0" destOrd="0" presId="urn:microsoft.com/office/officeart/2005/8/layout/list1"/>
    <dgm:cxn modelId="{7B565DF7-D25C-AD48-B88F-0D81EBCEDE9F}" type="presParOf" srcId="{020D3463-CB1E-4DB1-A910-556981416747}" destId="{C0F60F49-9AF5-42A8-A72E-DBF5273D51A2}" srcOrd="0" destOrd="0" presId="urn:microsoft.com/office/officeart/2005/8/layout/list1"/>
    <dgm:cxn modelId="{13674093-A9E6-0F4C-80DC-4E076036B412}" type="presParOf" srcId="{C0F60F49-9AF5-42A8-A72E-DBF5273D51A2}" destId="{1AE68932-4A5F-4A3C-A621-F63F3B48BBD6}" srcOrd="0" destOrd="0" presId="urn:microsoft.com/office/officeart/2005/8/layout/list1"/>
    <dgm:cxn modelId="{F3FA6886-F329-8B48-90A0-6B34C0E216D3}" type="presParOf" srcId="{C0F60F49-9AF5-42A8-A72E-DBF5273D51A2}" destId="{8AB598CC-0043-486B-996D-8ADAF26E30CC}" srcOrd="1" destOrd="0" presId="urn:microsoft.com/office/officeart/2005/8/layout/list1"/>
    <dgm:cxn modelId="{BA15688D-B870-D543-AA39-058B25C93B76}" type="presParOf" srcId="{020D3463-CB1E-4DB1-A910-556981416747}" destId="{CAA64891-E447-45CD-A7A4-4FB9CDBDFADD}" srcOrd="1" destOrd="0" presId="urn:microsoft.com/office/officeart/2005/8/layout/list1"/>
    <dgm:cxn modelId="{84769631-B96B-4B4F-8B33-24B3F2733AFD}" type="presParOf" srcId="{020D3463-CB1E-4DB1-A910-556981416747}" destId="{7033ED28-6C1B-43BA-800D-0B16C48CF48D}" srcOrd="2" destOrd="0" presId="urn:microsoft.com/office/officeart/2005/8/layout/list1"/>
    <dgm:cxn modelId="{4637A4C5-CCDB-F849-BEE9-2631A04E58F3}" type="presParOf" srcId="{020D3463-CB1E-4DB1-A910-556981416747}" destId="{E0783580-7084-49B4-959D-EC52B17C8E2D}" srcOrd="3" destOrd="0" presId="urn:microsoft.com/office/officeart/2005/8/layout/list1"/>
    <dgm:cxn modelId="{F8E70B9A-6F4F-7644-84C8-AC9C6E227634}" type="presParOf" srcId="{020D3463-CB1E-4DB1-A910-556981416747}" destId="{0445A852-C1EF-443A-AE88-94241E3B85D3}" srcOrd="4" destOrd="0" presId="urn:microsoft.com/office/officeart/2005/8/layout/list1"/>
    <dgm:cxn modelId="{17CFCE68-C058-D346-BC28-E86809226D9A}" type="presParOf" srcId="{0445A852-C1EF-443A-AE88-94241E3B85D3}" destId="{E813E83C-31ED-4398-96E7-44185A38F2FA}" srcOrd="0" destOrd="0" presId="urn:microsoft.com/office/officeart/2005/8/layout/list1"/>
    <dgm:cxn modelId="{994D4933-227B-704D-AB7E-D5162D6C6979}" type="presParOf" srcId="{0445A852-C1EF-443A-AE88-94241E3B85D3}" destId="{770803ED-B449-44DD-8544-2CEA3B2B0849}" srcOrd="1" destOrd="0" presId="urn:microsoft.com/office/officeart/2005/8/layout/list1"/>
    <dgm:cxn modelId="{C897E69C-683C-E940-A323-496E1ABD779B}" type="presParOf" srcId="{020D3463-CB1E-4DB1-A910-556981416747}" destId="{351DBB7C-DFB7-45EB-A7FC-10CE8C5B87B5}" srcOrd="5" destOrd="0" presId="urn:microsoft.com/office/officeart/2005/8/layout/list1"/>
    <dgm:cxn modelId="{9F2C9D28-01AB-B346-A89F-953E08F3DA83}" type="presParOf" srcId="{020D3463-CB1E-4DB1-A910-556981416747}" destId="{DEA13AAF-4055-4919-BD82-D9CE716EEB81}" srcOrd="6" destOrd="0" presId="urn:microsoft.com/office/officeart/2005/8/layout/list1"/>
    <dgm:cxn modelId="{D303EB40-8988-9742-9653-6E686031F0A2}" type="presParOf" srcId="{020D3463-CB1E-4DB1-A910-556981416747}" destId="{B98F66FF-ED8E-4693-8765-316111AB809A}" srcOrd="7" destOrd="0" presId="urn:microsoft.com/office/officeart/2005/8/layout/list1"/>
    <dgm:cxn modelId="{B9D01D21-679E-8840-81A0-A9A5A5DC4096}" type="presParOf" srcId="{020D3463-CB1E-4DB1-A910-556981416747}" destId="{CAA6FACA-A139-4245-A87A-96C7B5986072}" srcOrd="8" destOrd="0" presId="urn:microsoft.com/office/officeart/2005/8/layout/list1"/>
    <dgm:cxn modelId="{003810D2-E350-7F4A-8A07-D76FB567F083}" type="presParOf" srcId="{CAA6FACA-A139-4245-A87A-96C7B5986072}" destId="{6DD1ABA8-C9D5-4CB6-99EC-BAE77105F48D}" srcOrd="0" destOrd="0" presId="urn:microsoft.com/office/officeart/2005/8/layout/list1"/>
    <dgm:cxn modelId="{37600A60-B7CE-FE46-B0A7-81BF85E9C480}" type="presParOf" srcId="{CAA6FACA-A139-4245-A87A-96C7B5986072}" destId="{957D35B2-8D69-407E-A8E0-CD5AF452BAAC}" srcOrd="1" destOrd="0" presId="urn:microsoft.com/office/officeart/2005/8/layout/list1"/>
    <dgm:cxn modelId="{3492BC38-B0A2-8E44-BFC1-1F2C3CB5FA59}" type="presParOf" srcId="{020D3463-CB1E-4DB1-A910-556981416747}" destId="{A896DE2C-2AFD-4F2F-A9CB-CDB8A8D0C687}" srcOrd="9" destOrd="0" presId="urn:microsoft.com/office/officeart/2005/8/layout/list1"/>
    <dgm:cxn modelId="{01324C6D-5244-264C-A0B8-04428EEE62C8}" type="presParOf" srcId="{020D3463-CB1E-4DB1-A910-556981416747}" destId="{B2905F36-188B-476E-9F2E-5BDA8AE20D1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0BA3C-3A1B-4443-9F1B-91F9780C55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244F8C0-04CC-4679-A45A-B1577273629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nl-BE" dirty="0"/>
            <a:t>International</a:t>
          </a:r>
          <a:br>
            <a:rPr lang="nl-BE" dirty="0"/>
          </a:br>
          <a:r>
            <a:rPr lang="nl-BE" dirty="0"/>
            <a:t>(ISO, W3C, …)</a:t>
          </a:r>
        </a:p>
      </dgm:t>
    </dgm:pt>
    <dgm:pt modelId="{44AC65F0-DEB1-47E8-920A-E08DBA005665}" type="parTrans" cxnId="{3CDA982B-0CF1-4154-BDB4-868CA3B60B26}">
      <dgm:prSet/>
      <dgm:spPr/>
      <dgm:t>
        <a:bodyPr/>
        <a:lstStyle/>
        <a:p>
          <a:endParaRPr lang="nl-BE"/>
        </a:p>
      </dgm:t>
    </dgm:pt>
    <dgm:pt modelId="{56847C1F-8662-4C14-99F6-CCB1B41D9BAB}" type="sibTrans" cxnId="{3CDA982B-0CF1-4154-BDB4-868CA3B60B26}">
      <dgm:prSet/>
      <dgm:spPr/>
      <dgm:t>
        <a:bodyPr/>
        <a:lstStyle/>
        <a:p>
          <a:endParaRPr lang="nl-BE"/>
        </a:p>
      </dgm:t>
    </dgm:pt>
    <dgm:pt modelId="{406DA8B3-C1DE-4D48-8F22-937875F37EF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nl-BE" dirty="0"/>
            <a:t>EU Framework</a:t>
          </a:r>
          <a:br>
            <a:rPr lang="nl-BE" dirty="0"/>
          </a:br>
          <a:r>
            <a:rPr lang="nl-BE" dirty="0"/>
            <a:t>(ISA, INSPIRE, …) </a:t>
          </a:r>
        </a:p>
      </dgm:t>
    </dgm:pt>
    <dgm:pt modelId="{A0C4A3EA-300D-4FE3-AD6C-2A59D0B24CC0}" type="parTrans" cxnId="{7EE63B96-0CE5-4E1F-8E69-1321A99EDF7B}">
      <dgm:prSet/>
      <dgm:spPr/>
      <dgm:t>
        <a:bodyPr/>
        <a:lstStyle/>
        <a:p>
          <a:endParaRPr lang="nl-BE"/>
        </a:p>
      </dgm:t>
    </dgm:pt>
    <dgm:pt modelId="{1A8FAA13-FE95-489F-9A81-468A58227C4B}" type="sibTrans" cxnId="{7EE63B96-0CE5-4E1F-8E69-1321A99EDF7B}">
      <dgm:prSet/>
      <dgm:spPr/>
      <dgm:t>
        <a:bodyPr/>
        <a:lstStyle/>
        <a:p>
          <a:endParaRPr lang="nl-BE"/>
        </a:p>
      </dgm:t>
    </dgm:pt>
    <dgm:pt modelId="{0D45F10B-DC42-4A17-B3B5-2875D936F9A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nl-BE" dirty="0" err="1"/>
            <a:t>Flemish</a:t>
          </a:r>
          <a:r>
            <a:rPr lang="nl-BE" dirty="0"/>
            <a:t> context</a:t>
          </a:r>
          <a:br>
            <a:rPr lang="nl-BE" dirty="0"/>
          </a:br>
          <a:r>
            <a:rPr lang="nl-BE" dirty="0"/>
            <a:t>(OSLO) </a:t>
          </a:r>
        </a:p>
      </dgm:t>
    </dgm:pt>
    <dgm:pt modelId="{ED3D576E-AAEB-40F4-AFE1-DF9928BAE83C}" type="parTrans" cxnId="{EE6FC7E4-5D5C-4F11-B0FE-44E4856F2D84}">
      <dgm:prSet/>
      <dgm:spPr/>
      <dgm:t>
        <a:bodyPr/>
        <a:lstStyle/>
        <a:p>
          <a:endParaRPr lang="nl-BE"/>
        </a:p>
      </dgm:t>
    </dgm:pt>
    <dgm:pt modelId="{24FF6ACD-0168-44DB-88A0-53E7015F6479}" type="sibTrans" cxnId="{EE6FC7E4-5D5C-4F11-B0FE-44E4856F2D84}">
      <dgm:prSet/>
      <dgm:spPr/>
      <dgm:t>
        <a:bodyPr/>
        <a:lstStyle/>
        <a:p>
          <a:endParaRPr lang="nl-BE"/>
        </a:p>
      </dgm:t>
    </dgm:pt>
    <dgm:pt modelId="{F4ADCC50-488D-40A6-B961-865C732D53A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nl-BE" dirty="0" err="1"/>
            <a:t>Belgian</a:t>
          </a:r>
          <a:r>
            <a:rPr lang="nl-BE" dirty="0"/>
            <a:t> Framework</a:t>
          </a:r>
          <a:br>
            <a:rPr lang="nl-BE" dirty="0"/>
          </a:br>
          <a:r>
            <a:rPr lang="nl-BE" dirty="0"/>
            <a:t>(</a:t>
          </a:r>
          <a:r>
            <a:rPr lang="nl-BE" dirty="0" err="1"/>
            <a:t>BeStAdd</a:t>
          </a:r>
          <a:r>
            <a:rPr lang="nl-BE" dirty="0"/>
            <a:t>, GT </a:t>
          </a:r>
          <a:r>
            <a:rPr lang="nl-BE" dirty="0" err="1"/>
            <a:t>Bâtiments</a:t>
          </a:r>
          <a:r>
            <a:rPr lang="nl-BE" dirty="0"/>
            <a:t>, …)</a:t>
          </a:r>
        </a:p>
      </dgm:t>
    </dgm:pt>
    <dgm:pt modelId="{29B51A45-3612-47E2-8AAF-8768E9473F66}" type="parTrans" cxnId="{1F306DF1-E85F-4A68-8197-0892B80759ED}">
      <dgm:prSet/>
      <dgm:spPr/>
      <dgm:t>
        <a:bodyPr/>
        <a:lstStyle/>
        <a:p>
          <a:endParaRPr lang="nl-BE"/>
        </a:p>
      </dgm:t>
    </dgm:pt>
    <dgm:pt modelId="{667B6081-A6DE-4973-AD19-ED7AD22B93C2}" type="sibTrans" cxnId="{1F306DF1-E85F-4A68-8197-0892B80759ED}">
      <dgm:prSet/>
      <dgm:spPr/>
      <dgm:t>
        <a:bodyPr/>
        <a:lstStyle/>
        <a:p>
          <a:endParaRPr lang="nl-BE"/>
        </a:p>
      </dgm:t>
    </dgm:pt>
    <dgm:pt modelId="{FAD8E779-D178-4787-A7A7-78B43D57DB46}" type="pres">
      <dgm:prSet presAssocID="{5BB0BA3C-3A1B-4443-9F1B-91F9780C5581}" presName="compositeShape" presStyleCnt="0">
        <dgm:presLayoutVars>
          <dgm:dir/>
          <dgm:resizeHandles/>
        </dgm:presLayoutVars>
      </dgm:prSet>
      <dgm:spPr/>
    </dgm:pt>
    <dgm:pt modelId="{854A99D5-9BD5-4122-A575-E7206E0253CD}" type="pres">
      <dgm:prSet presAssocID="{5BB0BA3C-3A1B-4443-9F1B-91F9780C5581}" presName="pyramid" presStyleLbl="node1" presStyleIdx="0" presStyleCnt="1" custLinFactNeighborX="-15077" custLinFactNeighborY="-9657"/>
      <dgm:spPr>
        <a:solidFill>
          <a:srgbClr val="FFF275"/>
        </a:solidFill>
        <a:ln>
          <a:solidFill>
            <a:schemeClr val="tx1"/>
          </a:solidFill>
        </a:ln>
      </dgm:spPr>
    </dgm:pt>
    <dgm:pt modelId="{AD82B71E-B553-4749-BFCB-8B6FB270421B}" type="pres">
      <dgm:prSet presAssocID="{5BB0BA3C-3A1B-4443-9F1B-91F9780C5581}" presName="theList" presStyleCnt="0"/>
      <dgm:spPr/>
    </dgm:pt>
    <dgm:pt modelId="{2AFD1CFF-9BEB-444F-861F-0E5E34A66F47}" type="pres">
      <dgm:prSet presAssocID="{D244F8C0-04CC-4679-A45A-B1577273629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05F5CDD-D86D-4767-97C9-67CF536CE29A}" type="pres">
      <dgm:prSet presAssocID="{D244F8C0-04CC-4679-A45A-B15772736291}" presName="aSpace" presStyleCnt="0"/>
      <dgm:spPr/>
    </dgm:pt>
    <dgm:pt modelId="{0669909C-F694-40ED-AF67-A63361BC2A4E}" type="pres">
      <dgm:prSet presAssocID="{406DA8B3-C1DE-4D48-8F22-937875F37EF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58F16F7-6D99-4318-8489-67E748DECC67}" type="pres">
      <dgm:prSet presAssocID="{406DA8B3-C1DE-4D48-8F22-937875F37EF5}" presName="aSpace" presStyleCnt="0"/>
      <dgm:spPr/>
    </dgm:pt>
    <dgm:pt modelId="{124ABFB2-B427-4063-9EAB-140E8174369E}" type="pres">
      <dgm:prSet presAssocID="{F4ADCC50-488D-40A6-B961-865C732D53A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20F7B69-E092-47DD-97D2-BFC5462161AA}" type="pres">
      <dgm:prSet presAssocID="{F4ADCC50-488D-40A6-B961-865C732D53A3}" presName="aSpace" presStyleCnt="0"/>
      <dgm:spPr/>
    </dgm:pt>
    <dgm:pt modelId="{D9235D5A-6252-4AF8-BE97-BD809903D38C}" type="pres">
      <dgm:prSet presAssocID="{0D45F10B-DC42-4A17-B3B5-2875D936F9A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B786E68-A305-44CC-AC80-C75CB35F3541}" type="pres">
      <dgm:prSet presAssocID="{0D45F10B-DC42-4A17-B3B5-2875D936F9A3}" presName="aSpace" presStyleCnt="0"/>
      <dgm:spPr/>
    </dgm:pt>
  </dgm:ptLst>
  <dgm:cxnLst>
    <dgm:cxn modelId="{3CDA982B-0CF1-4154-BDB4-868CA3B60B26}" srcId="{5BB0BA3C-3A1B-4443-9F1B-91F9780C5581}" destId="{D244F8C0-04CC-4679-A45A-B15772736291}" srcOrd="0" destOrd="0" parTransId="{44AC65F0-DEB1-47E8-920A-E08DBA005665}" sibTransId="{56847C1F-8662-4C14-99F6-CCB1B41D9BAB}"/>
    <dgm:cxn modelId="{EE6FC7E4-5D5C-4F11-B0FE-44E4856F2D84}" srcId="{5BB0BA3C-3A1B-4443-9F1B-91F9780C5581}" destId="{0D45F10B-DC42-4A17-B3B5-2875D936F9A3}" srcOrd="3" destOrd="0" parTransId="{ED3D576E-AAEB-40F4-AFE1-DF9928BAE83C}" sibTransId="{24FF6ACD-0168-44DB-88A0-53E7015F6479}"/>
    <dgm:cxn modelId="{1F306DF1-E85F-4A68-8197-0892B80759ED}" srcId="{5BB0BA3C-3A1B-4443-9F1B-91F9780C5581}" destId="{F4ADCC50-488D-40A6-B961-865C732D53A3}" srcOrd="2" destOrd="0" parTransId="{29B51A45-3612-47E2-8AAF-8768E9473F66}" sibTransId="{667B6081-A6DE-4973-AD19-ED7AD22B93C2}"/>
    <dgm:cxn modelId="{30390A90-6959-274B-9157-E0AB6D3DF45A}" type="presOf" srcId="{F4ADCC50-488D-40A6-B961-865C732D53A3}" destId="{124ABFB2-B427-4063-9EAB-140E8174369E}" srcOrd="0" destOrd="0" presId="urn:microsoft.com/office/officeart/2005/8/layout/pyramid2"/>
    <dgm:cxn modelId="{041CAB3E-0E8B-0D41-B28C-C1877F86DA44}" type="presOf" srcId="{406DA8B3-C1DE-4D48-8F22-937875F37EF5}" destId="{0669909C-F694-40ED-AF67-A63361BC2A4E}" srcOrd="0" destOrd="0" presId="urn:microsoft.com/office/officeart/2005/8/layout/pyramid2"/>
    <dgm:cxn modelId="{1E0B320F-A405-334F-A5C0-42124D894C8C}" type="presOf" srcId="{D244F8C0-04CC-4679-A45A-B15772736291}" destId="{2AFD1CFF-9BEB-444F-861F-0E5E34A66F47}" srcOrd="0" destOrd="0" presId="urn:microsoft.com/office/officeart/2005/8/layout/pyramid2"/>
    <dgm:cxn modelId="{20D1A64D-5074-1F48-B13F-75A379EFBA2E}" type="presOf" srcId="{0D45F10B-DC42-4A17-B3B5-2875D936F9A3}" destId="{D9235D5A-6252-4AF8-BE97-BD809903D38C}" srcOrd="0" destOrd="0" presId="urn:microsoft.com/office/officeart/2005/8/layout/pyramid2"/>
    <dgm:cxn modelId="{7EE63B96-0CE5-4E1F-8E69-1321A99EDF7B}" srcId="{5BB0BA3C-3A1B-4443-9F1B-91F9780C5581}" destId="{406DA8B3-C1DE-4D48-8F22-937875F37EF5}" srcOrd="1" destOrd="0" parTransId="{A0C4A3EA-300D-4FE3-AD6C-2A59D0B24CC0}" sibTransId="{1A8FAA13-FE95-489F-9A81-468A58227C4B}"/>
    <dgm:cxn modelId="{F5CC9B9E-81FF-A344-9492-95CA6E612838}" type="presOf" srcId="{5BB0BA3C-3A1B-4443-9F1B-91F9780C5581}" destId="{FAD8E779-D178-4787-A7A7-78B43D57DB46}" srcOrd="0" destOrd="0" presId="urn:microsoft.com/office/officeart/2005/8/layout/pyramid2"/>
    <dgm:cxn modelId="{444D6414-5128-8440-A293-DFD8769060ED}" type="presParOf" srcId="{FAD8E779-D178-4787-A7A7-78B43D57DB46}" destId="{854A99D5-9BD5-4122-A575-E7206E0253CD}" srcOrd="0" destOrd="0" presId="urn:microsoft.com/office/officeart/2005/8/layout/pyramid2"/>
    <dgm:cxn modelId="{D2A7D4CC-2DF9-5E40-9015-ABC7A0FC74EC}" type="presParOf" srcId="{FAD8E779-D178-4787-A7A7-78B43D57DB46}" destId="{AD82B71E-B553-4749-BFCB-8B6FB270421B}" srcOrd="1" destOrd="0" presId="urn:microsoft.com/office/officeart/2005/8/layout/pyramid2"/>
    <dgm:cxn modelId="{BE5B420F-6033-014B-A329-E2E27B578195}" type="presParOf" srcId="{AD82B71E-B553-4749-BFCB-8B6FB270421B}" destId="{2AFD1CFF-9BEB-444F-861F-0E5E34A66F47}" srcOrd="0" destOrd="0" presId="urn:microsoft.com/office/officeart/2005/8/layout/pyramid2"/>
    <dgm:cxn modelId="{4EBAEBC0-D025-B64F-A730-11A334FF3624}" type="presParOf" srcId="{AD82B71E-B553-4749-BFCB-8B6FB270421B}" destId="{105F5CDD-D86D-4767-97C9-67CF536CE29A}" srcOrd="1" destOrd="0" presId="urn:microsoft.com/office/officeart/2005/8/layout/pyramid2"/>
    <dgm:cxn modelId="{96EF939C-F42A-F049-AFDF-7DDE9A6157E9}" type="presParOf" srcId="{AD82B71E-B553-4749-BFCB-8B6FB270421B}" destId="{0669909C-F694-40ED-AF67-A63361BC2A4E}" srcOrd="2" destOrd="0" presId="urn:microsoft.com/office/officeart/2005/8/layout/pyramid2"/>
    <dgm:cxn modelId="{6CCC20BC-8120-F642-858A-6319D145ED02}" type="presParOf" srcId="{AD82B71E-B553-4749-BFCB-8B6FB270421B}" destId="{858F16F7-6D99-4318-8489-67E748DECC67}" srcOrd="3" destOrd="0" presId="urn:microsoft.com/office/officeart/2005/8/layout/pyramid2"/>
    <dgm:cxn modelId="{DBE7EF90-0AA0-C74F-A389-B07DC563F8CC}" type="presParOf" srcId="{AD82B71E-B553-4749-BFCB-8B6FB270421B}" destId="{124ABFB2-B427-4063-9EAB-140E8174369E}" srcOrd="4" destOrd="0" presId="urn:microsoft.com/office/officeart/2005/8/layout/pyramid2"/>
    <dgm:cxn modelId="{35D01043-AD89-D242-84AC-0CE0CED60E3B}" type="presParOf" srcId="{AD82B71E-B553-4749-BFCB-8B6FB270421B}" destId="{120F7B69-E092-47DD-97D2-BFC5462161AA}" srcOrd="5" destOrd="0" presId="urn:microsoft.com/office/officeart/2005/8/layout/pyramid2"/>
    <dgm:cxn modelId="{E7B29F16-B3DF-434B-850F-0443781099E0}" type="presParOf" srcId="{AD82B71E-B553-4749-BFCB-8B6FB270421B}" destId="{D9235D5A-6252-4AF8-BE97-BD809903D38C}" srcOrd="6" destOrd="0" presId="urn:microsoft.com/office/officeart/2005/8/layout/pyramid2"/>
    <dgm:cxn modelId="{6BBF04DB-2BE9-2744-ABD7-62F6E80E9B0E}" type="presParOf" srcId="{AD82B71E-B553-4749-BFCB-8B6FB270421B}" destId="{7B786E68-A305-44CC-AC80-C75CB35F354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476670" y="179512"/>
            <a:ext cx="3407942" cy="279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1168" y="179512"/>
            <a:ext cx="1483197" cy="279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5B66-BF51-4972-819E-6E18353EB769}" type="datetimeFigureOut">
              <a:rPr lang="nl-BE" smtClean="0"/>
              <a:t>29/03/2017</a:t>
            </a:fld>
            <a:endParaRPr lang="nl-BE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76671" y="8685212"/>
            <a:ext cx="3407941" cy="279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1248" y="8685213"/>
            <a:ext cx="763117" cy="279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‹#›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6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476670" y="179512"/>
            <a:ext cx="3407942" cy="279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1168" y="179512"/>
            <a:ext cx="1483197" cy="279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5B66-BF51-4972-819E-6E18353EB769}" type="datetimeFigureOut">
              <a:rPr lang="nl-BE" smtClean="0"/>
              <a:t>29/03/2017</a:t>
            </a:fld>
            <a:endParaRPr lang="nl-BE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76671" y="8685212"/>
            <a:ext cx="3407941" cy="279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61248" y="8685213"/>
            <a:ext cx="763117" cy="279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‹#›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9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19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1pPr>
    <a:lvl2pPr marL="360000" indent="-171419" algn="l" defTabSz="914235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2pPr>
    <a:lvl3pPr marL="540000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3pPr>
    <a:lvl4pPr marL="720000" indent="-171419" algn="l" defTabSz="914235" rtl="0" eaLnBrk="1" latinLnBrk="0" hangingPunct="1">
      <a:buFont typeface="Wingdings" panose="05000000000000000000" pitchFamily="2" charset="2"/>
      <a:buChar char="§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4pPr>
    <a:lvl5pPr marL="900000" indent="-171419" algn="l" defTabSz="914235" rtl="0" eaLnBrk="1" latinLnBrk="0" hangingPunct="1">
      <a:buFont typeface="FlandersArtSans-Regular" panose="00000500000000000000" pitchFamily="2" charset="0"/>
      <a:buChar char="&gt;"/>
      <a:defRPr sz="1200" kern="1200">
        <a:solidFill>
          <a:schemeClr val="tx1"/>
        </a:solidFill>
        <a:latin typeface="FlandersArtSans-Regular" panose="00000500000000000000" pitchFamily="2" charset="0"/>
        <a:ea typeface="+mn-ea"/>
        <a:cs typeface="+mn-cs"/>
      </a:defRPr>
    </a:lvl5pPr>
    <a:lvl6pPr marL="2285588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2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8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404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Om nog maar niet te spreken</a:t>
            </a:r>
            <a:r>
              <a:rPr lang="nl-BE" baseline="0" dirty="0"/>
              <a:t> over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577C9-058D-4ACC-8708-D2D0A600335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98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273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nl-BE" dirty="0"/>
              <a:t>In gateway:</a:t>
            </a:r>
            <a:r>
              <a:rPr lang="nl-BE" baseline="0" dirty="0"/>
              <a:t> </a:t>
            </a:r>
            <a:r>
              <a:rPr lang="en-US" dirty="0" err="1"/>
              <a:t>Authenticatie</a:t>
            </a:r>
            <a:r>
              <a:rPr lang="en-US" dirty="0"/>
              <a:t> - </a:t>
            </a:r>
            <a:r>
              <a:rPr lang="en-US" dirty="0" err="1"/>
              <a:t>Authorisatie</a:t>
            </a:r>
            <a:r>
              <a:rPr lang="en-US" dirty="0"/>
              <a:t> (</a:t>
            </a:r>
            <a:r>
              <a:rPr lang="en-US" dirty="0" err="1"/>
              <a:t>dienst</a:t>
            </a:r>
            <a:r>
              <a:rPr lang="en-US" dirty="0"/>
              <a:t>, data) - </a:t>
            </a:r>
            <a:r>
              <a:rPr lang="en-US" dirty="0" err="1"/>
              <a:t>Inschrijvingscontrole</a:t>
            </a:r>
            <a:r>
              <a:rPr lang="en-US" dirty="0"/>
              <a:t> (</a:t>
            </a:r>
            <a:r>
              <a:rPr lang="en-US" dirty="0" err="1"/>
              <a:t>repertorium</a:t>
            </a:r>
            <a:r>
              <a:rPr lang="en-US" dirty="0"/>
              <a:t>) - filtering</a:t>
            </a:r>
          </a:p>
          <a:p>
            <a:pPr lvl="2"/>
            <a:r>
              <a:rPr lang="en-US" dirty="0"/>
              <a:t>Logging 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) op elk</a:t>
            </a:r>
            <a:r>
              <a:rPr lang="en-US" baseline="0" dirty="0"/>
              <a:t> punt</a:t>
            </a:r>
          </a:p>
          <a:p>
            <a:pPr lvl="2"/>
            <a:endParaRPr lang="en-US" baseline="0" dirty="0"/>
          </a:p>
          <a:p>
            <a:pPr lvl="2"/>
            <a:r>
              <a:rPr lang="en-US" baseline="0" dirty="0" err="1"/>
              <a:t>Reden</a:t>
            </a:r>
            <a:r>
              <a:rPr lang="en-US" baseline="0" dirty="0"/>
              <a:t>: </a:t>
            </a:r>
            <a:r>
              <a:rPr lang="en-US" baseline="0" dirty="0" err="1"/>
              <a:t>unieke</a:t>
            </a:r>
            <a:r>
              <a:rPr lang="en-US" baseline="0" dirty="0"/>
              <a:t> en </a:t>
            </a:r>
            <a:r>
              <a:rPr lang="en-US" baseline="0" dirty="0" err="1"/>
              <a:t>telkens</a:t>
            </a:r>
            <a:r>
              <a:rPr lang="en-US" baseline="0" dirty="0"/>
              <a:t> </a:t>
            </a:r>
            <a:r>
              <a:rPr lang="en-US" baseline="0" dirty="0" err="1"/>
              <a:t>herbruikbare</a:t>
            </a:r>
            <a:r>
              <a:rPr lang="en-US" baseline="0" dirty="0"/>
              <a:t> code, </a:t>
            </a:r>
            <a:r>
              <a:rPr lang="en-US" baseline="0" dirty="0" err="1"/>
              <a:t>eenmaal</a:t>
            </a:r>
            <a:r>
              <a:rPr lang="en-US" baseline="0" dirty="0"/>
              <a:t> </a:t>
            </a:r>
            <a:r>
              <a:rPr lang="en-US" baseline="0" dirty="0" err="1"/>
              <a:t>veranderen</a:t>
            </a:r>
            <a:r>
              <a:rPr lang="en-US" baseline="0" dirty="0"/>
              <a:t> </a:t>
            </a:r>
            <a:r>
              <a:rPr lang="en-US" baseline="0" dirty="0" err="1"/>
              <a:t>overal</a:t>
            </a:r>
            <a:r>
              <a:rPr lang="en-US" baseline="0" dirty="0"/>
              <a:t> </a:t>
            </a:r>
            <a:r>
              <a:rPr lang="en-US" baseline="0" dirty="0" err="1"/>
              <a:t>veranderd</a:t>
            </a:r>
            <a:r>
              <a:rPr lang="en-US" baseline="0" dirty="0"/>
              <a:t>, </a:t>
            </a:r>
            <a:r>
              <a:rPr lang="en-US" baseline="0" dirty="0" err="1"/>
              <a:t>garantie</a:t>
            </a:r>
            <a:r>
              <a:rPr lang="en-US" baseline="0" dirty="0"/>
              <a:t> </a:t>
            </a:r>
            <a:r>
              <a:rPr lang="en-US" baseline="0" dirty="0" err="1"/>
              <a:t>overal</a:t>
            </a:r>
            <a:r>
              <a:rPr lang="en-US" baseline="0" dirty="0"/>
              <a:t> </a:t>
            </a:r>
            <a:r>
              <a:rPr lang="en-US" baseline="0" dirty="0" err="1"/>
              <a:t>hetzelfde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2387-F699-42CD-BF6A-1F2DA880A9F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524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MAGDA² combines</a:t>
            </a:r>
            <a:r>
              <a:rPr lang="nl-BE" baseline="0" dirty="0"/>
              <a:t> </a:t>
            </a:r>
            <a:r>
              <a:rPr lang="nl-BE" baseline="0" dirty="0" err="1"/>
              <a:t>and</a:t>
            </a:r>
            <a:r>
              <a:rPr lang="nl-BE" baseline="0" dirty="0"/>
              <a:t> </a:t>
            </a:r>
            <a:r>
              <a:rPr lang="nl-BE" baseline="0" dirty="0" err="1"/>
              <a:t>integrates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previous</a:t>
            </a:r>
            <a:r>
              <a:rPr lang="nl-BE" baseline="0" dirty="0"/>
              <a:t> MAGDA platform </a:t>
            </a:r>
            <a:r>
              <a:rPr lang="nl-BE" baseline="0" dirty="0" err="1"/>
              <a:t>and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geographical</a:t>
            </a:r>
            <a:r>
              <a:rPr lang="nl-BE" baseline="0" dirty="0"/>
              <a:t> data </a:t>
            </a:r>
            <a:r>
              <a:rPr lang="nl-BE" baseline="0" dirty="0" err="1"/>
              <a:t>and</a:t>
            </a:r>
            <a:r>
              <a:rPr lang="nl-BE" baseline="0" dirty="0"/>
              <a:t> services integrator </a:t>
            </a:r>
            <a:r>
              <a:rPr lang="nl-BE" baseline="0" dirty="0" err="1"/>
              <a:t>for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Flemish</a:t>
            </a:r>
            <a:r>
              <a:rPr lang="nl-BE" baseline="0" dirty="0"/>
              <a:t> </a:t>
            </a:r>
            <a:r>
              <a:rPr lang="nl-BE" baseline="0" dirty="0" err="1"/>
              <a:t>government</a:t>
            </a:r>
            <a:r>
              <a:rPr lang="nl-BE" baseline="0" dirty="0"/>
              <a:t>. </a:t>
            </a:r>
            <a:r>
              <a:rPr lang="nl-BE" baseline="0" dirty="0" err="1"/>
              <a:t>This</a:t>
            </a:r>
            <a:r>
              <a:rPr lang="nl-BE" baseline="0" dirty="0"/>
              <a:t> </a:t>
            </a:r>
            <a:r>
              <a:rPr lang="nl-BE" baseline="0" dirty="0" err="1"/>
              <a:t>integration</a:t>
            </a:r>
            <a:r>
              <a:rPr lang="nl-BE" baseline="0" dirty="0"/>
              <a:t> </a:t>
            </a:r>
            <a:r>
              <a:rPr lang="nl-BE" baseline="0" dirty="0" err="1"/>
              <a:t>and</a:t>
            </a:r>
            <a:r>
              <a:rPr lang="nl-BE" baseline="0" dirty="0"/>
              <a:t> </a:t>
            </a:r>
            <a:r>
              <a:rPr lang="nl-BE" baseline="0" dirty="0" err="1"/>
              <a:t>upscaling</a:t>
            </a:r>
            <a:r>
              <a:rPr lang="nl-BE" baseline="0" dirty="0"/>
              <a:t> </a:t>
            </a:r>
            <a:r>
              <a:rPr lang="nl-BE" baseline="0" dirty="0" err="1"/>
              <a:t>enables</a:t>
            </a:r>
            <a:r>
              <a:rPr lang="nl-BE" baseline="0" dirty="0"/>
              <a:t> </a:t>
            </a:r>
            <a:r>
              <a:rPr lang="nl-BE" baseline="0" dirty="0" err="1"/>
              <a:t>our</a:t>
            </a:r>
            <a:r>
              <a:rPr lang="nl-BE" baseline="0" dirty="0"/>
              <a:t> Agency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become</a:t>
            </a:r>
            <a:r>
              <a:rPr lang="nl-BE" baseline="0" dirty="0"/>
              <a:t> a single point of service delivery </a:t>
            </a:r>
            <a:r>
              <a:rPr lang="nl-BE" baseline="0" dirty="0" err="1"/>
              <a:t>for</a:t>
            </a:r>
            <a:r>
              <a:rPr lang="nl-BE" baseline="0" dirty="0"/>
              <a:t> </a:t>
            </a:r>
            <a:r>
              <a:rPr lang="nl-BE" baseline="0" dirty="0" err="1"/>
              <a:t>our</a:t>
            </a:r>
            <a:r>
              <a:rPr lang="nl-BE" baseline="0" dirty="0"/>
              <a:t> target </a:t>
            </a:r>
            <a:r>
              <a:rPr lang="nl-BE" baseline="0" dirty="0" err="1"/>
              <a:t>audience</a:t>
            </a:r>
            <a:r>
              <a:rPr lang="nl-BE" baseline="0" dirty="0"/>
              <a:t>. As </a:t>
            </a:r>
            <a:r>
              <a:rPr lang="nl-BE" baseline="0" dirty="0" err="1"/>
              <a:t>you</a:t>
            </a:r>
            <a:r>
              <a:rPr lang="nl-BE" baseline="0" dirty="0"/>
              <a:t> </a:t>
            </a:r>
            <a:r>
              <a:rPr lang="nl-BE" baseline="0" dirty="0" err="1"/>
              <a:t>can</a:t>
            </a:r>
            <a:r>
              <a:rPr lang="nl-BE" baseline="0" dirty="0"/>
              <a:t> </a:t>
            </a:r>
            <a:r>
              <a:rPr lang="nl-BE" baseline="0" dirty="0" err="1"/>
              <a:t>see</a:t>
            </a:r>
            <a:r>
              <a:rPr lang="nl-BE" baseline="0" dirty="0"/>
              <a:t> we more </a:t>
            </a:r>
            <a:r>
              <a:rPr lang="nl-BE" baseline="0" dirty="0" err="1"/>
              <a:t>than</a:t>
            </a:r>
            <a:r>
              <a:rPr lang="nl-BE" baseline="0" dirty="0"/>
              <a:t> </a:t>
            </a:r>
            <a:r>
              <a:rPr lang="nl-BE" baseline="0" dirty="0" err="1"/>
              <a:t>doubled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consumption</a:t>
            </a:r>
            <a:r>
              <a:rPr lang="nl-BE" baseline="0" dirty="0"/>
              <a:t> on </a:t>
            </a:r>
            <a:r>
              <a:rPr lang="nl-BE" baseline="0" dirty="0" err="1"/>
              <a:t>our</a:t>
            </a:r>
            <a:r>
              <a:rPr lang="nl-BE" baseline="0" dirty="0"/>
              <a:t> platforms </a:t>
            </a:r>
            <a:r>
              <a:rPr lang="nl-BE" baseline="0" dirty="0" err="1"/>
              <a:t>for</a:t>
            </a:r>
            <a:r>
              <a:rPr lang="nl-BE" baseline="0" dirty="0"/>
              <a:t> </a:t>
            </a:r>
            <a:r>
              <a:rPr lang="nl-BE" baseline="0" dirty="0" err="1"/>
              <a:t>delivering</a:t>
            </a:r>
            <a:r>
              <a:rPr lang="nl-BE" baseline="0" dirty="0"/>
              <a:t> digital services. A </a:t>
            </a:r>
            <a:r>
              <a:rPr lang="nl-BE" baseline="0" dirty="0" err="1"/>
              <a:t>very</a:t>
            </a:r>
            <a:r>
              <a:rPr lang="nl-BE" baseline="0" dirty="0"/>
              <a:t> important aspect in </a:t>
            </a:r>
            <a:r>
              <a:rPr lang="nl-BE" baseline="0" dirty="0" err="1"/>
              <a:t>this</a:t>
            </a:r>
            <a:r>
              <a:rPr lang="nl-BE" baseline="0" dirty="0"/>
              <a:t> is of course </a:t>
            </a:r>
            <a:r>
              <a:rPr lang="nl-BE" baseline="0" dirty="0" err="1"/>
              <a:t>the</a:t>
            </a:r>
            <a:r>
              <a:rPr lang="nl-BE" baseline="0" dirty="0"/>
              <a:t> privacy </a:t>
            </a:r>
            <a:r>
              <a:rPr lang="nl-BE" baseline="0" dirty="0" err="1"/>
              <a:t>regulations</a:t>
            </a:r>
            <a:r>
              <a:rPr lang="nl-BE" baseline="0" dirty="0"/>
              <a:t> </a:t>
            </a:r>
            <a:r>
              <a:rPr lang="nl-BE" baseline="0" dirty="0" err="1"/>
              <a:t>and</a:t>
            </a:r>
            <a:r>
              <a:rPr lang="nl-BE" baseline="0" dirty="0"/>
              <a:t> privacy </a:t>
            </a:r>
            <a:r>
              <a:rPr lang="nl-BE" baseline="0" dirty="0" err="1"/>
              <a:t>by</a:t>
            </a:r>
            <a:r>
              <a:rPr lang="nl-BE" baseline="0" dirty="0"/>
              <a:t> design.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7D71-DFD4-49A2-8FE9-9156F9579F84}" type="slidenum">
              <a:rPr lang="nl-BE" smtClean="0">
                <a:latin typeface="FlandersArtSans-Regular" panose="00000500000000000000" pitchFamily="2" charset="0"/>
              </a:rPr>
              <a:t>7</a:t>
            </a:fld>
            <a:endParaRPr lang="nl-BE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6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MAGDA²</a:t>
            </a:r>
            <a:r>
              <a:rPr lang="nl-BE" baseline="0" dirty="0"/>
              <a:t> has </a:t>
            </a:r>
            <a:r>
              <a:rPr lang="nl-BE" baseline="0" dirty="0" err="1"/>
              <a:t>also</a:t>
            </a:r>
            <a:r>
              <a:rPr lang="nl-BE" baseline="0" dirty="0"/>
              <a:t> </a:t>
            </a:r>
            <a:r>
              <a:rPr lang="nl-BE" baseline="0" dirty="0" err="1"/>
              <a:t>an</a:t>
            </a:r>
            <a:r>
              <a:rPr lang="nl-BE" baseline="0" dirty="0"/>
              <a:t> important </a:t>
            </a:r>
            <a:r>
              <a:rPr lang="nl-BE" baseline="0" dirty="0" err="1"/>
              <a:t>role</a:t>
            </a:r>
            <a:r>
              <a:rPr lang="nl-BE" baseline="0" dirty="0"/>
              <a:t> in </a:t>
            </a:r>
            <a:r>
              <a:rPr lang="nl-BE" baseline="0" dirty="0" err="1"/>
              <a:t>everything</a:t>
            </a:r>
            <a:r>
              <a:rPr lang="nl-BE" baseline="0" dirty="0"/>
              <a:t> </a:t>
            </a:r>
            <a:r>
              <a:rPr lang="nl-BE" baseline="0" dirty="0" err="1"/>
              <a:t>interoperabel</a:t>
            </a:r>
            <a:r>
              <a:rPr lang="nl-BE" baseline="0" dirty="0"/>
              <a:t>. </a:t>
            </a:r>
            <a:r>
              <a:rPr lang="nl-BE" baseline="0" dirty="0" err="1"/>
              <a:t>Within</a:t>
            </a:r>
            <a:r>
              <a:rPr lang="nl-BE" baseline="0" dirty="0"/>
              <a:t> a </a:t>
            </a:r>
            <a:r>
              <a:rPr lang="nl-BE" baseline="0" dirty="0" err="1"/>
              <a:t>given</a:t>
            </a:r>
            <a:r>
              <a:rPr lang="nl-BE" baseline="0" dirty="0"/>
              <a:t> </a:t>
            </a:r>
            <a:r>
              <a:rPr lang="nl-BE" baseline="0" dirty="0" err="1"/>
              <a:t>political</a:t>
            </a:r>
            <a:r>
              <a:rPr lang="nl-BE" baseline="0" dirty="0"/>
              <a:t> </a:t>
            </a:r>
            <a:r>
              <a:rPr lang="nl-BE" baseline="0" dirty="0" err="1"/>
              <a:t>and</a:t>
            </a:r>
            <a:r>
              <a:rPr lang="nl-BE" baseline="0" dirty="0"/>
              <a:t> </a:t>
            </a:r>
            <a:r>
              <a:rPr lang="nl-BE" baseline="0" dirty="0" err="1"/>
              <a:t>cultural</a:t>
            </a:r>
            <a:r>
              <a:rPr lang="nl-BE" baseline="0" dirty="0"/>
              <a:t> context, MAGDA² </a:t>
            </a:r>
            <a:r>
              <a:rPr lang="nl-BE" baseline="0" dirty="0" err="1"/>
              <a:t>operates</a:t>
            </a:r>
            <a:r>
              <a:rPr lang="nl-BE" baseline="0" dirty="0"/>
              <a:t> on </a:t>
            </a:r>
            <a:r>
              <a:rPr lang="nl-BE" baseline="0" dirty="0" err="1"/>
              <a:t>the</a:t>
            </a:r>
            <a:r>
              <a:rPr lang="nl-BE" baseline="0" dirty="0"/>
              <a:t> level of </a:t>
            </a:r>
            <a:r>
              <a:rPr lang="nl-BE" baseline="0" dirty="0" err="1"/>
              <a:t>technological</a:t>
            </a:r>
            <a:r>
              <a:rPr lang="nl-BE" baseline="0" dirty="0"/>
              <a:t> </a:t>
            </a:r>
            <a:r>
              <a:rPr lang="nl-BE" baseline="0" dirty="0" err="1"/>
              <a:t>interopariblity</a:t>
            </a:r>
            <a:r>
              <a:rPr lang="nl-BE" baseline="0" dirty="0"/>
              <a:t> </a:t>
            </a:r>
            <a:r>
              <a:rPr lang="nl-BE" baseline="0" dirty="0" err="1"/>
              <a:t>and</a:t>
            </a:r>
            <a:r>
              <a:rPr lang="nl-BE" baseline="0" dirty="0"/>
              <a:t> has a basic </a:t>
            </a:r>
            <a:r>
              <a:rPr lang="nl-BE" baseline="0" dirty="0" err="1"/>
              <a:t>semantic</a:t>
            </a:r>
            <a:r>
              <a:rPr lang="nl-BE" baseline="0" dirty="0"/>
              <a:t> standard in </a:t>
            </a:r>
            <a:r>
              <a:rPr lang="nl-BE" baseline="0" dirty="0" err="1"/>
              <a:t>place</a:t>
            </a:r>
            <a:r>
              <a:rPr lang="nl-BE" baseline="0" dirty="0"/>
              <a:t>. Information </a:t>
            </a:r>
            <a:r>
              <a:rPr lang="nl-BE" baseline="0" dirty="0" err="1"/>
              <a:t>Flanders</a:t>
            </a:r>
            <a:r>
              <a:rPr lang="nl-BE" baseline="0" dirty="0"/>
              <a:t> is </a:t>
            </a:r>
            <a:r>
              <a:rPr lang="nl-BE" baseline="0" dirty="0" err="1"/>
              <a:t>working</a:t>
            </a:r>
            <a:r>
              <a:rPr lang="nl-BE" baseline="0" dirty="0"/>
              <a:t>  </a:t>
            </a:r>
            <a:r>
              <a:rPr lang="nl-BE" baseline="0" dirty="0" err="1"/>
              <a:t>very</a:t>
            </a:r>
            <a:r>
              <a:rPr lang="nl-BE" baseline="0" dirty="0"/>
              <a:t> hard – Friday we present in </a:t>
            </a:r>
            <a:r>
              <a:rPr lang="nl-BE" baseline="0" dirty="0" err="1"/>
              <a:t>Ghent</a:t>
            </a:r>
            <a:r>
              <a:rPr lang="nl-BE" baseline="0" dirty="0"/>
              <a:t> </a:t>
            </a:r>
            <a:r>
              <a:rPr lang="nl-BE" baseline="0" dirty="0" err="1"/>
              <a:t>our</a:t>
            </a:r>
            <a:r>
              <a:rPr lang="nl-BE" baseline="0" dirty="0"/>
              <a:t> ISA²-based </a:t>
            </a:r>
            <a:r>
              <a:rPr lang="nl-BE" baseline="0" dirty="0" err="1"/>
              <a:t>extensio</a:t>
            </a:r>
            <a:r>
              <a:rPr lang="nl-BE" baseline="0" dirty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175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99489" y="0"/>
            <a:ext cx="2982324" cy="465758"/>
          </a:xfrm>
          <a:prstGeom prst="rect">
            <a:avLst/>
          </a:prstGeom>
          <a:noFill/>
        </p:spPr>
        <p:txBody>
          <a:bodyPr/>
          <a:lstStyle>
            <a:lvl1pPr defTabSz="884524">
              <a:defRPr sz="1100">
                <a:solidFill>
                  <a:schemeClr val="tx1"/>
                </a:solidFill>
                <a:latin typeface="Arial" charset="0"/>
              </a:defRPr>
            </a:lvl1pPr>
            <a:lvl2pPr marL="693395" indent="-266690" defTabSz="884524">
              <a:defRPr sz="1100">
                <a:solidFill>
                  <a:schemeClr val="tx1"/>
                </a:solidFill>
                <a:latin typeface="Arial" charset="0"/>
              </a:defRPr>
            </a:lvl2pPr>
            <a:lvl3pPr marL="1066762" indent="-213352" defTabSz="884524">
              <a:defRPr sz="1100">
                <a:solidFill>
                  <a:schemeClr val="tx1"/>
                </a:solidFill>
                <a:latin typeface="Arial" charset="0"/>
              </a:defRPr>
            </a:lvl3pPr>
            <a:lvl4pPr marL="1493467" indent="-213352" defTabSz="884524">
              <a:defRPr sz="1100">
                <a:solidFill>
                  <a:schemeClr val="tx1"/>
                </a:solidFill>
                <a:latin typeface="Arial" charset="0"/>
              </a:defRPr>
            </a:lvl4pPr>
            <a:lvl5pPr marL="1920171" indent="-213352" defTabSz="884524">
              <a:defRPr sz="1100">
                <a:solidFill>
                  <a:schemeClr val="tx1"/>
                </a:solidFill>
                <a:latin typeface="Arial" charset="0"/>
              </a:defRPr>
            </a:lvl5pPr>
            <a:lvl6pPr marL="2346876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73581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00286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26990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58FE94B-F49A-4809-BAEF-FE64CB58549F}" type="datetime4">
              <a:rPr lang="en-US" smtClean="0">
                <a:latin typeface="Times New Roman" pitchFamily="18" charset="0"/>
              </a:rPr>
              <a:pPr/>
              <a:t>March 29, 2017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9489" y="8830643"/>
            <a:ext cx="2982324" cy="465758"/>
          </a:xfrm>
          <a:prstGeom prst="rect">
            <a:avLst/>
          </a:prstGeom>
          <a:noFill/>
        </p:spPr>
        <p:txBody>
          <a:bodyPr/>
          <a:lstStyle>
            <a:lvl1pPr defTabSz="884524">
              <a:defRPr sz="1100">
                <a:solidFill>
                  <a:schemeClr val="tx1"/>
                </a:solidFill>
                <a:latin typeface="Arial" charset="0"/>
              </a:defRPr>
            </a:lvl1pPr>
            <a:lvl2pPr marL="693395" indent="-266690" defTabSz="884524">
              <a:defRPr sz="1100">
                <a:solidFill>
                  <a:schemeClr val="tx1"/>
                </a:solidFill>
                <a:latin typeface="Arial" charset="0"/>
              </a:defRPr>
            </a:lvl2pPr>
            <a:lvl3pPr marL="1066762" indent="-213352" defTabSz="884524">
              <a:defRPr sz="1100">
                <a:solidFill>
                  <a:schemeClr val="tx1"/>
                </a:solidFill>
                <a:latin typeface="Arial" charset="0"/>
              </a:defRPr>
            </a:lvl3pPr>
            <a:lvl4pPr marL="1493467" indent="-213352" defTabSz="884524">
              <a:defRPr sz="1100">
                <a:solidFill>
                  <a:schemeClr val="tx1"/>
                </a:solidFill>
                <a:latin typeface="Arial" charset="0"/>
              </a:defRPr>
            </a:lvl4pPr>
            <a:lvl5pPr marL="1920171" indent="-213352" defTabSz="884524">
              <a:defRPr sz="1100">
                <a:solidFill>
                  <a:schemeClr val="tx1"/>
                </a:solidFill>
                <a:latin typeface="Arial" charset="0"/>
              </a:defRPr>
            </a:lvl5pPr>
            <a:lvl6pPr marL="2346876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73581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00286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26990" indent="-213352" defTabSz="884524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C664BF-2998-4D62-9BA2-9D0551F49F41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698500"/>
            <a:ext cx="5030787" cy="3484563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98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2387-F699-42CD-BF6A-1F2DA880A9F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472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 userDrawn="1"/>
        </p:nvSpPr>
        <p:spPr>
          <a:xfrm>
            <a:off x="2" y="0"/>
            <a:ext cx="961572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"/>
                </a:moveTo>
                <a:lnTo>
                  <a:pt x="18835" y="0"/>
                </a:lnTo>
                <a:lnTo>
                  <a:pt x="21600" y="21600"/>
                </a:lnTo>
                <a:lnTo>
                  <a:pt x="33" y="21600"/>
                </a:lnTo>
                <a:lnTo>
                  <a:pt x="0" y="37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5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28711" y="4509834"/>
            <a:ext cx="7434681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0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34681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www.vlaanderen.be\informatievlaanderen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19706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62524" y="365128"/>
            <a:ext cx="302382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7" name="Shape 40"/>
          <p:cNvSpPr>
            <a:spLocks noGrp="1"/>
          </p:cNvSpPr>
          <p:nvPr>
            <p:ph type="body" idx="1"/>
          </p:nvPr>
        </p:nvSpPr>
        <p:spPr>
          <a:xfrm>
            <a:off x="662524" y="5892601"/>
            <a:ext cx="3023824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nl-NL" sz="1400"/>
              <a:t>Klik om de modelstijlen te bewerken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3842570" y="365126"/>
            <a:ext cx="5382393" cy="6109416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BF415B66-BF51-4972-819E-6E18353EB769}" type="datetimeFigureOut">
              <a:rPr lang="nl-BE" smtClean="0"/>
              <a:pPr/>
              <a:t>29/03/2017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91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432474" y="5817248"/>
            <a:ext cx="6963661" cy="58194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FlandersArtSans-Regular" panose="00000500000000000000" pitchFamily="2" charset="0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lang="nl-NL" sz="1400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32472" y="1499129"/>
            <a:ext cx="6963662" cy="4168466"/>
          </a:xfrm>
        </p:spPr>
        <p:txBody>
          <a:bodyPr/>
          <a:lstStyle>
            <a:lvl1pPr marL="0" indent="0">
              <a:buNone/>
              <a:defRPr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BF415B66-BF51-4972-819E-6E18353EB769}" type="datetimeFigureOut">
              <a:rPr lang="nl-BE" smtClean="0"/>
              <a:pPr/>
              <a:t>29/03/2017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79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5227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27/21/2013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CAD2-8D23-4A71-A4D0-665939DBC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3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97699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51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Hoofdtekst - niveau één</a:t>
            </a:r>
          </a:p>
          <a:p>
            <a:pPr lvl="1">
              <a:defRPr sz="1800"/>
            </a:pPr>
            <a:r>
              <a:rPr sz="2800"/>
              <a:t>Hoofdtekst - niveau twee</a:t>
            </a:r>
          </a:p>
          <a:p>
            <a:pPr lvl="2">
              <a:defRPr sz="1800"/>
            </a:pPr>
            <a:r>
              <a:rPr sz="2800"/>
              <a:t>Hoofdtekst - niveau drie</a:t>
            </a:r>
          </a:p>
          <a:p>
            <a:pPr lvl="3">
              <a:defRPr sz="1800"/>
            </a:pPr>
            <a:r>
              <a:rPr sz="2800"/>
              <a:t>Hoofdtekst - niveau vier</a:t>
            </a:r>
          </a:p>
          <a:p>
            <a:pPr lvl="4">
              <a:defRPr sz="1800"/>
            </a:pPr>
            <a:r>
              <a:rPr sz="2800"/>
              <a:t>Hoofdtekst - niveau vijf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2842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95300" y="256810"/>
            <a:ext cx="89154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95300" y="1435466"/>
            <a:ext cx="4376870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Hoofdtekst - niveau één</a:t>
            </a:r>
          </a:p>
          <a:p>
            <a:pPr lvl="1">
              <a:defRPr sz="1800"/>
            </a:pPr>
            <a:r>
              <a:rPr sz="2400"/>
              <a:t>Hoofdtekst - niveau twee</a:t>
            </a:r>
          </a:p>
          <a:p>
            <a:pPr lvl="2">
              <a:defRPr sz="1800"/>
            </a:pPr>
            <a:r>
              <a:rPr sz="2400"/>
              <a:t>Hoofdtekst - niveau drie</a:t>
            </a:r>
          </a:p>
          <a:p>
            <a:pPr lvl="3">
              <a:defRPr sz="1800"/>
            </a:pPr>
            <a:r>
              <a:rPr sz="2400"/>
              <a:t>Hoofdtekst - niveau vier</a:t>
            </a:r>
          </a:p>
          <a:p>
            <a:pPr lvl="4">
              <a:defRPr sz="1800"/>
            </a:pPr>
            <a:r>
              <a:rPr sz="2400"/>
              <a:t>Hoofdtekst - niveau vijf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57089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95300" y="0"/>
            <a:ext cx="3259007" cy="1435100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872971" y="273050"/>
            <a:ext cx="5537729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7133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941646" y="5367338"/>
            <a:ext cx="59436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Hoofdtekst - niveau één</a:t>
            </a:r>
          </a:p>
          <a:p>
            <a:pPr lvl="1">
              <a:defRPr sz="1800"/>
            </a:pPr>
            <a:r>
              <a:rPr sz="1400"/>
              <a:t>Hoofdtekst - niveau twee</a:t>
            </a:r>
          </a:p>
          <a:p>
            <a:pPr lvl="2">
              <a:defRPr sz="1800"/>
            </a:pPr>
            <a:r>
              <a:rPr sz="1400"/>
              <a:t>Hoofdtekst - niveau drie</a:t>
            </a:r>
          </a:p>
          <a:p>
            <a:pPr lvl="3">
              <a:defRPr sz="1800"/>
            </a:pPr>
            <a:r>
              <a:rPr sz="1400"/>
              <a:t>Hoofdtekst - niveau vier</a:t>
            </a:r>
          </a:p>
          <a:p>
            <a:pPr lvl="4">
              <a:defRPr sz="1800"/>
            </a:pPr>
            <a:r>
              <a:rPr sz="1400"/>
              <a:t>Hoofdtekst - niveau vijf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2445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7181850" y="0"/>
            <a:ext cx="222885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95300" y="274639"/>
            <a:ext cx="652145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4355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54" y="-21307"/>
            <a:ext cx="8762846" cy="5643664"/>
          </a:xfrm>
          <a:prstGeom prst="rect">
            <a:avLst/>
          </a:prstGeom>
        </p:spPr>
      </p:pic>
      <p:sp>
        <p:nvSpPr>
          <p:cNvPr id="15" name="Shape 108"/>
          <p:cNvSpPr/>
          <p:nvPr userDrawn="1"/>
        </p:nvSpPr>
        <p:spPr>
          <a:xfrm>
            <a:off x="1" y="-21306"/>
            <a:ext cx="6861969" cy="687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215" y="0"/>
                </a:lnTo>
                <a:lnTo>
                  <a:pt x="21600" y="21600"/>
                </a:lnTo>
                <a:lnTo>
                  <a:pt x="3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6" name="image3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700173" y="692695"/>
            <a:ext cx="1950001" cy="734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5094419" cy="11125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1" y="1551752"/>
            <a:ext cx="4236324" cy="279462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www.vlaanderen.be\informatievlaanderen</a:t>
            </a:r>
          </a:p>
        </p:txBody>
      </p:sp>
    </p:spTree>
    <p:extLst>
      <p:ext uri="{BB962C8B-B14F-4D97-AF65-F5344CB8AC3E}">
        <p14:creationId xmlns:p14="http://schemas.microsoft.com/office/powerpoint/2010/main" val="67073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62524" y="994420"/>
            <a:ext cx="5226582" cy="308265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26262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262626"/>
                </a:solidFill>
              </a:rPr>
              <a:t>Titeltekst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662524" y="4221088"/>
            <a:ext cx="5694634" cy="26369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262626"/>
                </a:solidFill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 sz="2800">
                <a:solidFill>
                  <a:srgbClr val="262626"/>
                </a:solidFill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 sz="2800">
                <a:solidFill>
                  <a:srgbClr val="262626"/>
                </a:solidFill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 sz="2800">
                <a:solidFill>
                  <a:srgbClr val="262626"/>
                </a:solidFill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 sz="2800">
                <a:solidFill>
                  <a:srgbClr val="26262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3922591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82505" y="4406901"/>
            <a:ext cx="84201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Titeltekst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Hoofdtekst - niveau vijf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902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51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Hoofdtekst - niveau één</a:t>
            </a:r>
          </a:p>
          <a:p>
            <a:pPr lvl="1">
              <a:defRPr sz="1800"/>
            </a:pPr>
            <a:r>
              <a:rPr sz="2800"/>
              <a:t>Hoofdtekst - niveau twee</a:t>
            </a:r>
          </a:p>
          <a:p>
            <a:pPr lvl="2">
              <a:defRPr sz="1800"/>
            </a:pPr>
            <a:r>
              <a:rPr sz="2800"/>
              <a:t>Hoofdtekst - niveau drie</a:t>
            </a:r>
          </a:p>
          <a:p>
            <a:pPr lvl="3">
              <a:defRPr sz="1800"/>
            </a:pPr>
            <a:r>
              <a:rPr sz="2800"/>
              <a:t>Hoofdtekst - niveau vier</a:t>
            </a:r>
          </a:p>
          <a:p>
            <a:pPr lvl="4">
              <a:defRPr sz="1800"/>
            </a:pPr>
            <a:r>
              <a:rPr sz="2800"/>
              <a:t>Hoofdtekst - niveau vijf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27620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95300" y="256810"/>
            <a:ext cx="89154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95300" y="1435466"/>
            <a:ext cx="4376870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Hoofdtekst - niveau één</a:t>
            </a:r>
          </a:p>
          <a:p>
            <a:pPr lvl="1">
              <a:defRPr sz="1800"/>
            </a:pPr>
            <a:r>
              <a:rPr sz="2400"/>
              <a:t>Hoofdtekst - niveau twee</a:t>
            </a:r>
          </a:p>
          <a:p>
            <a:pPr lvl="2">
              <a:defRPr sz="1800"/>
            </a:pPr>
            <a:r>
              <a:rPr sz="2400"/>
              <a:t>Hoofdtekst - niveau drie</a:t>
            </a:r>
          </a:p>
          <a:p>
            <a:pPr lvl="3">
              <a:defRPr sz="1800"/>
            </a:pPr>
            <a:r>
              <a:rPr sz="2400"/>
              <a:t>Hoofdtekst - niveau vier</a:t>
            </a:r>
          </a:p>
          <a:p>
            <a:pPr lvl="4">
              <a:defRPr sz="1800"/>
            </a:pPr>
            <a:r>
              <a:rPr sz="2400"/>
              <a:t>Hoofdtekst - niveau vijf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6399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5393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95300" y="0"/>
            <a:ext cx="3259007" cy="1435100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3872971" y="273050"/>
            <a:ext cx="5537729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28047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Flanders Art Sans Bold"/>
                <a:ea typeface="Flanders Art Sans Bold"/>
                <a:cs typeface="Flanders Art Sans Bold"/>
                <a:sym typeface="Flanders Art Sans Bold"/>
              </a:defRPr>
            </a:lvl1pPr>
          </a:lstStyle>
          <a:p>
            <a:pPr lvl="0">
              <a:defRPr sz="1800" b="0"/>
            </a:pPr>
            <a:r>
              <a:rPr sz="2000" b="1"/>
              <a:t>Titeltekst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1941646" y="5367338"/>
            <a:ext cx="59436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Hoofdtekst - niveau één</a:t>
            </a:r>
          </a:p>
          <a:p>
            <a:pPr lvl="1">
              <a:defRPr sz="1800"/>
            </a:pPr>
            <a:r>
              <a:rPr sz="1400"/>
              <a:t>Hoofdtekst - niveau twee</a:t>
            </a:r>
          </a:p>
          <a:p>
            <a:pPr lvl="2">
              <a:defRPr sz="1800"/>
            </a:pPr>
            <a:r>
              <a:rPr sz="1400"/>
              <a:t>Hoofdtekst - niveau drie</a:t>
            </a:r>
          </a:p>
          <a:p>
            <a:pPr lvl="3">
              <a:defRPr sz="1800"/>
            </a:pPr>
            <a:r>
              <a:rPr sz="1400"/>
              <a:t>Hoofdtekst - niveau vier</a:t>
            </a:r>
          </a:p>
          <a:p>
            <a:pPr lvl="4">
              <a:defRPr sz="1800"/>
            </a:pPr>
            <a:r>
              <a:rPr sz="1400"/>
              <a:t>Hoofdtekst - niveau vijf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1851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92980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7181850" y="0"/>
            <a:ext cx="222885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95300" y="274639"/>
            <a:ext cx="652145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74790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1661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" y="1"/>
            <a:ext cx="9555510" cy="562235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2" y="5770201"/>
            <a:ext cx="1525527" cy="396241"/>
          </a:xfrm>
          <a:prstGeom prst="rect">
            <a:avLst/>
          </a:prstGeom>
        </p:spPr>
      </p:pic>
      <p:sp>
        <p:nvSpPr>
          <p:cNvPr id="12" name="Shape 7"/>
          <p:cNvSpPr>
            <a:spLocks noGrp="1"/>
          </p:cNvSpPr>
          <p:nvPr>
            <p:ph type="title"/>
          </p:nvPr>
        </p:nvSpPr>
        <p:spPr>
          <a:xfrm>
            <a:off x="1028712" y="1551752"/>
            <a:ext cx="7429500" cy="2794621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36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 dirty="0"/>
          </a:p>
        </p:txBody>
      </p:sp>
      <p:sp>
        <p:nvSpPr>
          <p:cNvPr id="13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1" y="687274"/>
            <a:ext cx="1950000" cy="70101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91183" y="5889445"/>
            <a:ext cx="31983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landersArtSans-Regular" panose="00000500000000000000" pitchFamily="2" charset="0"/>
                <a:ea typeface="FlandersArtSans-Regular"/>
                <a:cs typeface="FlandersArtSans-Regular"/>
                <a:sym typeface="FlandersArtSans-Regular"/>
              </a:rPr>
              <a:t>www.vlaanderen.be\informatievlaanderen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28712" y="4509834"/>
            <a:ext cx="7429501" cy="948859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7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316531" marR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23499" marR="0" indent="-301458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125444" marR="0" indent="-28136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603757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025798" marR="0" indent="-337633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16531" marR="0" lvl="0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16531" marR="0" lvl="1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16531" marR="0" lvl="2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16531" marR="0" lvl="3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16531" marR="0" lvl="4" indent="-316531" defTabSz="844083" eaLnBrk="1" fontAlgn="auto" latinLnBrk="0" hangingPunct="1">
              <a:lnSpc>
                <a:spcPct val="100000"/>
              </a:lnSpc>
              <a:spcBef>
                <a:spcPts val="646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21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681039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12" name="Shape 5"/>
          <p:cNvSpPr>
            <a:spLocks noGrp="1"/>
          </p:cNvSpPr>
          <p:nvPr>
            <p:ph type="sldNum" sz="quarter" idx="4"/>
          </p:nvPr>
        </p:nvSpPr>
        <p:spPr>
          <a:xfrm>
            <a:off x="8689203" y="6565377"/>
            <a:ext cx="739309" cy="2485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3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E089267A-F940-4AF4-AD9D-9DA1E7B5F368}" type="datetime1">
              <a:rPr lang="nl-BE" smtClean="0"/>
              <a:t>29/03/2017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909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0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/>
          <p:nvPr/>
        </p:nvPicPr>
        <p:blipFill>
          <a:blip r:embed="rId2">
            <a:extLst/>
          </a:blip>
          <a:srcRect l="763" t="1399" r="6439" b="3435"/>
          <a:stretch>
            <a:fillRect/>
          </a:stretch>
        </p:blipFill>
        <p:spPr>
          <a:xfrm>
            <a:off x="350488" y="-1"/>
            <a:ext cx="955551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65158" y="4941168"/>
            <a:ext cx="74295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6" name="Shape 7"/>
          <p:cNvSpPr>
            <a:spLocks noGrp="1"/>
          </p:cNvSpPr>
          <p:nvPr>
            <p:ph type="title"/>
          </p:nvPr>
        </p:nvSpPr>
        <p:spPr>
          <a:xfrm>
            <a:off x="974559" y="2002534"/>
            <a:ext cx="8420101" cy="2794621"/>
          </a:xfrm>
          <a:prstGeom prst="rect">
            <a:avLst/>
          </a:prstGeom>
        </p:spPr>
        <p:txBody>
          <a:bodyPr anchor="b"/>
          <a:lstStyle>
            <a:lvl1pPr algn="r">
              <a:defRPr sz="3600">
                <a:latin typeface="FlandersArtSans-Bold" panose="00000800000000000000" pitchFamily="2" charset="0"/>
              </a:defRPr>
            </a:lvl1pPr>
          </a:lstStyle>
          <a:p>
            <a:pPr lvl="0">
              <a:defRPr sz="1800" b="0"/>
            </a:pPr>
            <a:r>
              <a:rPr lang="nl-NL" sz="3600" b="1"/>
              <a:t>Klik om de stijl te bewerken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296733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12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BF415B66-BF51-4972-819E-6E18353EB769}" type="datetimeFigureOut">
              <a:rPr lang="nl-BE" smtClean="0"/>
              <a:pPr/>
              <a:t>29/03/2017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81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dubbel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681038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Regular" panose="000005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Regular" panose="000005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11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13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BF415B66-BF51-4972-819E-6E18353EB769}" type="datetimeFigureOut">
              <a:rPr lang="nl-BE" smtClean="0"/>
              <a:pPr/>
              <a:t>29/03/2017</a:t>
            </a:fld>
            <a:endParaRPr lang="nl-BE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1"/>
          </p:nvPr>
        </p:nvSpPr>
        <p:spPr>
          <a:xfrm>
            <a:off x="5040876" y="1482215"/>
            <a:ext cx="4184087" cy="4992328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1pPr>
            <a:lvl2pPr marL="783771" marR="0" indent="-326571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2pPr>
            <a:lvl3pPr marL="1219200" marR="0" indent="-3048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3pPr>
            <a:lvl4pPr marL="17373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>
                <a:latin typeface="FlandersArtSans-Light" panose="00000400000000000000" pitchFamily="2" charset="0"/>
              </a:defRPr>
            </a:lvl4pPr>
            <a:lvl5pPr marL="2194560" marR="0" indent="-36576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>
                <a:latin typeface="FlandersArtSans-Light" panose="00000400000000000000" pitchFamily="2" charset="0"/>
              </a:defRPr>
            </a:lvl5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63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11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BF415B66-BF51-4972-819E-6E18353EB769}" type="datetimeFigureOut">
              <a:rPr lang="nl-BE" smtClean="0"/>
              <a:pPr/>
              <a:t>29/03/2017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29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9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BF415B66-BF51-4972-819E-6E18353EB769}" type="datetimeFigureOut">
              <a:rPr lang="nl-BE" smtClean="0"/>
              <a:pPr/>
              <a:t>29/03/2017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56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482215"/>
            <a:ext cx="8543925" cy="499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Klik om de modelstijlen te bewerken</a:t>
            </a:r>
          </a:p>
          <a:p>
            <a:pPr marL="342900" marR="0" lvl="1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Tweede niveau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Derde niveau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Vierde niveau</a:t>
            </a:r>
          </a:p>
          <a:p>
            <a:pPr marL="342900" marR="0" lvl="4" indent="-34290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landersArtSans-Regular" panose="00000500000000000000" pitchFamily="2" charset="0"/>
                <a:sym typeface="FlandersArtSans-Regular"/>
              </a:rPr>
              <a:t>Vijfde niveau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landersArtSans-Regular"/>
              <a:sym typeface="FlandersArtSans-Regular"/>
            </a:endParaRPr>
          </a:p>
        </p:txBody>
      </p:sp>
      <p:sp>
        <p:nvSpPr>
          <p:cNvPr id="7" name="Shape 2"/>
          <p:cNvSpPr/>
          <p:nvPr userDrawn="1"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80651" y="6605192"/>
            <a:ext cx="6084000" cy="176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 dirty="0" err="1"/>
              <a:t>Editeer</a:t>
            </a:r>
            <a:r>
              <a:rPr lang="nl-BE" dirty="0"/>
              <a:t> via Invoegen/Kop- en Voettekst</a:t>
            </a:r>
          </a:p>
        </p:txBody>
      </p:sp>
      <p:sp>
        <p:nvSpPr>
          <p:cNvPr id="10" name="Shape 5"/>
          <p:cNvSpPr>
            <a:spLocks noGrp="1"/>
          </p:cNvSpPr>
          <p:nvPr>
            <p:ph type="sldNum" sz="quarter" idx="4"/>
          </p:nvPr>
        </p:nvSpPr>
        <p:spPr>
          <a:xfrm>
            <a:off x="8689202" y="6558837"/>
            <a:ext cx="739309" cy="2616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C9C406F6-A053-43CA-AEC8-FA3EEE83A3FB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quarter" idx="2"/>
          </p:nvPr>
        </p:nvSpPr>
        <p:spPr>
          <a:xfrm>
            <a:off x="6564652" y="6603110"/>
            <a:ext cx="2863858" cy="174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FlandersArtSans-Bold" panose="00000800000000000000" pitchFamily="2" charset="0"/>
              </a:defRPr>
            </a:lvl1pPr>
          </a:lstStyle>
          <a:p>
            <a:fld id="{BF415B66-BF51-4972-819E-6E18353EB769}" type="datetimeFigureOut">
              <a:rPr lang="nl-BE" smtClean="0"/>
              <a:pPr/>
              <a:t>29/03/2017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01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0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FlandersArtSans-Regular" panose="00000500000000000000" pitchFamily="2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71" marR="0" indent="-326571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marR="0" indent="-30480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marR="0" indent="-36576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FlandersArtSans-Regular" panose="00000500000000000000" pitchFamily="2" charset="0"/>
        <a:buChar char="&gt;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350489" cy="685800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799"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95300" y="92077"/>
            <a:ext cx="89154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/>
            </a:pPr>
            <a:r>
              <a:rPr sz="4400" b="1"/>
              <a:t>Titeltekst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Hoofdtekst - niveau één</a:t>
            </a:r>
          </a:p>
          <a:p>
            <a:pPr lvl="1">
              <a:defRPr sz="1800"/>
            </a:pPr>
            <a:r>
              <a:rPr sz="3200"/>
              <a:t>Hoofdtekst - niveau twee</a:t>
            </a:r>
          </a:p>
          <a:p>
            <a:pPr lvl="2">
              <a:defRPr sz="1800"/>
            </a:pPr>
            <a:r>
              <a:rPr sz="3200"/>
              <a:t>Hoofdtekst - niveau drie</a:t>
            </a:r>
          </a:p>
          <a:p>
            <a:pPr lvl="3">
              <a:defRPr sz="1800"/>
            </a:pPr>
            <a:r>
              <a:rPr sz="3200"/>
              <a:t>Hoofdtekst - niveau vier</a:t>
            </a:r>
          </a:p>
          <a:p>
            <a:pPr lvl="4">
              <a:defRPr sz="1800"/>
            </a:pPr>
            <a:r>
              <a:rPr sz="3200"/>
              <a:t>Hoofdtekst - niveau vijf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7099300" y="6356350"/>
            <a:ext cx="2311400" cy="3708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18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ransition spd="med"/>
  <p:hf hdr="0" ftr="0" dt="0"/>
  <p:txStyles>
    <p:titleStyle>
      <a:lvl1pPr>
        <a:defRPr sz="4400" b="1">
          <a:latin typeface="Flanders Art Sans"/>
          <a:ea typeface="Flanders Art Sans"/>
          <a:cs typeface="Flanders Art Sans"/>
          <a:sym typeface="Flanders Art Sans"/>
        </a:defRPr>
      </a:lvl1pPr>
      <a:lvl2pPr>
        <a:defRPr sz="4400" b="1">
          <a:latin typeface="Flanders Art Sans"/>
          <a:ea typeface="Flanders Art Sans"/>
          <a:cs typeface="Flanders Art Sans"/>
          <a:sym typeface="Flanders Art Sans"/>
        </a:defRPr>
      </a:lvl2pPr>
      <a:lvl3pPr>
        <a:defRPr sz="4400" b="1">
          <a:latin typeface="Flanders Art Sans"/>
          <a:ea typeface="Flanders Art Sans"/>
          <a:cs typeface="Flanders Art Sans"/>
          <a:sym typeface="Flanders Art Sans"/>
        </a:defRPr>
      </a:lvl3pPr>
      <a:lvl4pPr>
        <a:defRPr sz="4400" b="1">
          <a:latin typeface="Flanders Art Sans"/>
          <a:ea typeface="Flanders Art Sans"/>
          <a:cs typeface="Flanders Art Sans"/>
          <a:sym typeface="Flanders Art Sans"/>
        </a:defRPr>
      </a:lvl4pPr>
      <a:lvl5pPr>
        <a:defRPr sz="4400" b="1">
          <a:latin typeface="Flanders Art Sans"/>
          <a:ea typeface="Flanders Art Sans"/>
          <a:cs typeface="Flanders Art Sans"/>
          <a:sym typeface="Flanders Art Sans"/>
        </a:defRPr>
      </a:lvl5pPr>
      <a:lvl6pPr>
        <a:defRPr sz="4400" b="1">
          <a:latin typeface="Flanders Art Sans"/>
          <a:ea typeface="Flanders Art Sans"/>
          <a:cs typeface="Flanders Art Sans"/>
          <a:sym typeface="Flanders Art Sans"/>
        </a:defRPr>
      </a:lvl6pPr>
      <a:lvl7pPr>
        <a:defRPr sz="4400" b="1">
          <a:latin typeface="Flanders Art Sans"/>
          <a:ea typeface="Flanders Art Sans"/>
          <a:cs typeface="Flanders Art Sans"/>
          <a:sym typeface="Flanders Art Sans"/>
        </a:defRPr>
      </a:lvl7pPr>
      <a:lvl8pPr>
        <a:defRPr sz="4400" b="1">
          <a:latin typeface="Flanders Art Sans"/>
          <a:ea typeface="Flanders Art Sans"/>
          <a:cs typeface="Flanders Art Sans"/>
          <a:sym typeface="Flanders Art Sans"/>
        </a:defRPr>
      </a:lvl8pPr>
      <a:lvl9pPr>
        <a:defRPr sz="4400" b="1">
          <a:latin typeface="Flanders Art Sans"/>
          <a:ea typeface="Flanders Art Sans"/>
          <a:cs typeface="Flanders Art Sans"/>
          <a:sym typeface="Flanders Art Sans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FlandersArtSans-Regular"/>
          <a:ea typeface="FlandersArtSans-Regular"/>
          <a:cs typeface="FlandersArtSans-Regular"/>
          <a:sym typeface="FlandersArtSans-Regular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FlandersArtSans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28C2B.B10E6A4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9.png"/><Relationship Id="rId4" Type="http://schemas.openxmlformats.org/officeDocument/2006/relationships/diagramData" Target="../diagrams/data4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29 </a:t>
            </a:r>
            <a:r>
              <a:rPr lang="nl-BE" dirty="0" err="1"/>
              <a:t>March</a:t>
            </a:r>
            <a:r>
              <a:rPr lang="nl-BE" dirty="0"/>
              <a:t> 2017, Lisbon, Portugal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MAGDA²-platform</a:t>
            </a:r>
          </a:p>
        </p:txBody>
      </p:sp>
    </p:spTree>
    <p:extLst>
      <p:ext uri="{BB962C8B-B14F-4D97-AF65-F5344CB8AC3E}">
        <p14:creationId xmlns:p14="http://schemas.microsoft.com/office/powerpoint/2010/main" val="145632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259904" y="-79635"/>
            <a:ext cx="8229600" cy="150812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208584" y="-243408"/>
            <a:ext cx="8229600" cy="1386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1pPr>
            <a:lvl2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2pPr>
            <a:lvl3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3pPr>
            <a:lvl4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4pPr>
            <a:lvl5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5pPr>
            <a:lvl6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6pPr>
            <a:lvl7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7pPr>
            <a:lvl8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8pPr>
            <a:lvl9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9pPr>
          </a:lstStyle>
          <a:p>
            <a:pPr algn="ctr"/>
            <a:r>
              <a:rPr lang="nl-NL" sz="3000" dirty="0"/>
              <a:t>MAGDA² | </a:t>
            </a:r>
            <a:r>
              <a:rPr lang="nl-NL" sz="2400" i="1" dirty="0" err="1"/>
              <a:t>Succeeding</a:t>
            </a:r>
            <a:r>
              <a:rPr lang="nl-NL" sz="2400" i="1" dirty="0"/>
              <a:t> </a:t>
            </a:r>
            <a:r>
              <a:rPr lang="nl-NL" sz="2400" i="1" dirty="0" err="1"/>
              <a:t>by</a:t>
            </a:r>
            <a:r>
              <a:rPr lang="nl-NL" sz="2400" i="1" dirty="0"/>
              <a:t> </a:t>
            </a:r>
            <a:r>
              <a:rPr lang="nl-NL" sz="2400" i="1" dirty="0" err="1"/>
              <a:t>anticipating</a:t>
            </a:r>
            <a:r>
              <a:rPr lang="nl-NL" sz="2400" i="1" dirty="0"/>
              <a:t> trends!</a:t>
            </a:r>
          </a:p>
          <a:p>
            <a:pPr algn="ctr"/>
            <a:endParaRPr lang="nl-NL" sz="1800" dirty="0"/>
          </a:p>
        </p:txBody>
      </p:sp>
      <p:sp>
        <p:nvSpPr>
          <p:cNvPr id="3" name="AutoShape 2" descr="Afbeeldingsresultaat voor yellow pin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" name="AutoShape 4" descr="Afbeeldingsresultaat voor yellow pin"/>
          <p:cNvSpPr>
            <a:spLocks noChangeAspect="1"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8" name="Picture 5" descr="cid:image001.png@01D28C2B.B10E6A4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4" y="940904"/>
            <a:ext cx="9038100" cy="6109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1066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the road a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2" y="1151779"/>
            <a:ext cx="8065167" cy="53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1537" y="4957011"/>
            <a:ext cx="6353426" cy="15175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Sustainability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Scaleability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Business Domain Services</a:t>
            </a:r>
          </a:p>
          <a:p>
            <a:pPr marL="1240971" lvl="1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endParaRPr lang="nl-B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Future</a:t>
            </a:r>
            <a:r>
              <a:rPr lang="nl-BE" dirty="0"/>
              <a:t> </a:t>
            </a:r>
            <a:r>
              <a:rPr lang="nl-BE" dirty="0" err="1"/>
              <a:t>Roadmap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6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nl-BE" dirty="0"/>
          </a:p>
          <a:p>
            <a:pPr lvl="1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Outline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00FD-100E-4D95-BDF2-1B298B1F89AD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72" name="Freeform 3"/>
          <p:cNvSpPr>
            <a:spLocks/>
          </p:cNvSpPr>
          <p:nvPr/>
        </p:nvSpPr>
        <p:spPr bwMode="auto">
          <a:xfrm>
            <a:off x="7930250" y="3937137"/>
            <a:ext cx="1532248" cy="1016466"/>
          </a:xfrm>
          <a:custGeom>
            <a:avLst/>
            <a:gdLst/>
            <a:ahLst/>
            <a:cxnLst>
              <a:cxn ang="0">
                <a:pos x="433" y="105"/>
              </a:cxn>
              <a:cxn ang="0">
                <a:pos x="388" y="91"/>
              </a:cxn>
              <a:cxn ang="0">
                <a:pos x="338" y="78"/>
              </a:cxn>
              <a:cxn ang="0">
                <a:pos x="307" y="48"/>
              </a:cxn>
              <a:cxn ang="0">
                <a:pos x="303" y="23"/>
              </a:cxn>
              <a:cxn ang="0">
                <a:pos x="273" y="7"/>
              </a:cxn>
              <a:cxn ang="0">
                <a:pos x="239" y="15"/>
              </a:cxn>
              <a:cxn ang="0">
                <a:pos x="202" y="42"/>
              </a:cxn>
              <a:cxn ang="0">
                <a:pos x="168" y="36"/>
              </a:cxn>
              <a:cxn ang="0">
                <a:pos x="119" y="28"/>
              </a:cxn>
              <a:cxn ang="0">
                <a:pos x="46" y="33"/>
              </a:cxn>
              <a:cxn ang="0">
                <a:pos x="43" y="53"/>
              </a:cxn>
              <a:cxn ang="0">
                <a:pos x="42" y="79"/>
              </a:cxn>
              <a:cxn ang="0">
                <a:pos x="16" y="120"/>
              </a:cxn>
              <a:cxn ang="0">
                <a:pos x="8" y="135"/>
              </a:cxn>
              <a:cxn ang="0">
                <a:pos x="15" y="161"/>
              </a:cxn>
              <a:cxn ang="0">
                <a:pos x="20" y="166"/>
              </a:cxn>
              <a:cxn ang="0">
                <a:pos x="39" y="166"/>
              </a:cxn>
              <a:cxn ang="0">
                <a:pos x="74" y="174"/>
              </a:cxn>
              <a:cxn ang="0">
                <a:pos x="112" y="156"/>
              </a:cxn>
              <a:cxn ang="0">
                <a:pos x="160" y="158"/>
              </a:cxn>
              <a:cxn ang="0">
                <a:pos x="175" y="176"/>
              </a:cxn>
              <a:cxn ang="0">
                <a:pos x="190" y="204"/>
              </a:cxn>
              <a:cxn ang="0">
                <a:pos x="191" y="222"/>
              </a:cxn>
              <a:cxn ang="0">
                <a:pos x="170" y="225"/>
              </a:cxn>
              <a:cxn ang="0">
                <a:pos x="151" y="255"/>
              </a:cxn>
              <a:cxn ang="0">
                <a:pos x="174" y="257"/>
              </a:cxn>
              <a:cxn ang="0">
                <a:pos x="186" y="250"/>
              </a:cxn>
              <a:cxn ang="0">
                <a:pos x="214" y="221"/>
              </a:cxn>
              <a:cxn ang="0">
                <a:pos x="241" y="210"/>
              </a:cxn>
              <a:cxn ang="0">
                <a:pos x="257" y="215"/>
              </a:cxn>
              <a:cxn ang="0">
                <a:pos x="251" y="232"/>
              </a:cxn>
              <a:cxn ang="0">
                <a:pos x="286" y="236"/>
              </a:cxn>
              <a:cxn ang="0">
                <a:pos x="283" y="273"/>
              </a:cxn>
              <a:cxn ang="0">
                <a:pos x="312" y="277"/>
              </a:cxn>
              <a:cxn ang="0">
                <a:pos x="349" y="270"/>
              </a:cxn>
              <a:cxn ang="0">
                <a:pos x="344" y="254"/>
              </a:cxn>
              <a:cxn ang="0">
                <a:pos x="317" y="227"/>
              </a:cxn>
              <a:cxn ang="0">
                <a:pos x="347" y="212"/>
              </a:cxn>
              <a:cxn ang="0">
                <a:pos x="399" y="198"/>
              </a:cxn>
              <a:cxn ang="0">
                <a:pos x="439" y="166"/>
              </a:cxn>
              <a:cxn ang="0">
                <a:pos x="442" y="135"/>
              </a:cxn>
              <a:cxn ang="0">
                <a:pos x="444" y="121"/>
              </a:cxn>
            </a:cxnLst>
            <a:rect l="0" t="0" r="r" b="b"/>
            <a:pathLst>
              <a:path w="451" h="299">
                <a:moveTo>
                  <a:pt x="445" y="109"/>
                </a:moveTo>
                <a:cubicBezTo>
                  <a:pt x="446" y="102"/>
                  <a:pt x="437" y="114"/>
                  <a:pt x="433" y="105"/>
                </a:cubicBezTo>
                <a:cubicBezTo>
                  <a:pt x="428" y="95"/>
                  <a:pt x="418" y="102"/>
                  <a:pt x="412" y="96"/>
                </a:cubicBezTo>
                <a:cubicBezTo>
                  <a:pt x="401" y="84"/>
                  <a:pt x="397" y="99"/>
                  <a:pt x="388" y="91"/>
                </a:cubicBezTo>
                <a:cubicBezTo>
                  <a:pt x="380" y="83"/>
                  <a:pt x="384" y="71"/>
                  <a:pt x="367" y="80"/>
                </a:cubicBezTo>
                <a:cubicBezTo>
                  <a:pt x="350" y="89"/>
                  <a:pt x="351" y="72"/>
                  <a:pt x="338" y="78"/>
                </a:cubicBezTo>
                <a:cubicBezTo>
                  <a:pt x="324" y="83"/>
                  <a:pt x="334" y="67"/>
                  <a:pt x="326" y="54"/>
                </a:cubicBezTo>
                <a:cubicBezTo>
                  <a:pt x="317" y="42"/>
                  <a:pt x="317" y="51"/>
                  <a:pt x="307" y="48"/>
                </a:cubicBezTo>
                <a:cubicBezTo>
                  <a:pt x="296" y="44"/>
                  <a:pt x="306" y="46"/>
                  <a:pt x="300" y="38"/>
                </a:cubicBezTo>
                <a:cubicBezTo>
                  <a:pt x="293" y="29"/>
                  <a:pt x="313" y="28"/>
                  <a:pt x="303" y="23"/>
                </a:cubicBezTo>
                <a:cubicBezTo>
                  <a:pt x="288" y="15"/>
                  <a:pt x="299" y="1"/>
                  <a:pt x="288" y="8"/>
                </a:cubicBezTo>
                <a:cubicBezTo>
                  <a:pt x="281" y="12"/>
                  <a:pt x="282" y="0"/>
                  <a:pt x="273" y="7"/>
                </a:cubicBezTo>
                <a:cubicBezTo>
                  <a:pt x="264" y="14"/>
                  <a:pt x="254" y="1"/>
                  <a:pt x="253" y="12"/>
                </a:cubicBezTo>
                <a:cubicBezTo>
                  <a:pt x="252" y="22"/>
                  <a:pt x="241" y="15"/>
                  <a:pt x="239" y="15"/>
                </a:cubicBezTo>
                <a:cubicBezTo>
                  <a:pt x="219" y="14"/>
                  <a:pt x="210" y="24"/>
                  <a:pt x="210" y="37"/>
                </a:cubicBezTo>
                <a:cubicBezTo>
                  <a:pt x="210" y="49"/>
                  <a:pt x="210" y="51"/>
                  <a:pt x="202" y="42"/>
                </a:cubicBezTo>
                <a:cubicBezTo>
                  <a:pt x="199" y="39"/>
                  <a:pt x="188" y="39"/>
                  <a:pt x="182" y="42"/>
                </a:cubicBezTo>
                <a:cubicBezTo>
                  <a:pt x="174" y="47"/>
                  <a:pt x="180" y="26"/>
                  <a:pt x="168" y="36"/>
                </a:cubicBezTo>
                <a:cubicBezTo>
                  <a:pt x="155" y="46"/>
                  <a:pt x="172" y="33"/>
                  <a:pt x="141" y="33"/>
                </a:cubicBezTo>
                <a:cubicBezTo>
                  <a:pt x="122" y="34"/>
                  <a:pt x="130" y="28"/>
                  <a:pt x="119" y="28"/>
                </a:cubicBezTo>
                <a:cubicBezTo>
                  <a:pt x="109" y="29"/>
                  <a:pt x="102" y="18"/>
                  <a:pt x="72" y="21"/>
                </a:cubicBezTo>
                <a:cubicBezTo>
                  <a:pt x="42" y="25"/>
                  <a:pt x="55" y="37"/>
                  <a:pt x="46" y="33"/>
                </a:cubicBezTo>
                <a:cubicBezTo>
                  <a:pt x="40" y="31"/>
                  <a:pt x="38" y="37"/>
                  <a:pt x="38" y="37"/>
                </a:cubicBezTo>
                <a:cubicBezTo>
                  <a:pt x="42" y="44"/>
                  <a:pt x="32" y="42"/>
                  <a:pt x="43" y="53"/>
                </a:cubicBezTo>
                <a:cubicBezTo>
                  <a:pt x="59" y="70"/>
                  <a:pt x="42" y="60"/>
                  <a:pt x="47" y="66"/>
                </a:cubicBezTo>
                <a:cubicBezTo>
                  <a:pt x="51" y="71"/>
                  <a:pt x="54" y="76"/>
                  <a:pt x="42" y="79"/>
                </a:cubicBezTo>
                <a:cubicBezTo>
                  <a:pt x="35" y="80"/>
                  <a:pt x="25" y="95"/>
                  <a:pt x="18" y="104"/>
                </a:cubicBezTo>
                <a:cubicBezTo>
                  <a:pt x="11" y="112"/>
                  <a:pt x="19" y="115"/>
                  <a:pt x="16" y="120"/>
                </a:cubicBezTo>
                <a:cubicBezTo>
                  <a:pt x="13" y="125"/>
                  <a:pt x="27" y="130"/>
                  <a:pt x="11" y="126"/>
                </a:cubicBezTo>
                <a:cubicBezTo>
                  <a:pt x="12" y="129"/>
                  <a:pt x="10" y="129"/>
                  <a:pt x="8" y="135"/>
                </a:cubicBezTo>
                <a:cubicBezTo>
                  <a:pt x="7" y="140"/>
                  <a:pt x="3" y="138"/>
                  <a:pt x="0" y="149"/>
                </a:cubicBezTo>
                <a:cubicBezTo>
                  <a:pt x="13" y="154"/>
                  <a:pt x="10" y="162"/>
                  <a:pt x="15" y="161"/>
                </a:cubicBezTo>
                <a:cubicBezTo>
                  <a:pt x="20" y="160"/>
                  <a:pt x="20" y="163"/>
                  <a:pt x="19" y="164"/>
                </a:cubicBezTo>
                <a:cubicBezTo>
                  <a:pt x="19" y="164"/>
                  <a:pt x="19" y="165"/>
                  <a:pt x="20" y="166"/>
                </a:cubicBezTo>
                <a:cubicBezTo>
                  <a:pt x="23" y="163"/>
                  <a:pt x="22" y="168"/>
                  <a:pt x="25" y="163"/>
                </a:cubicBezTo>
                <a:cubicBezTo>
                  <a:pt x="29" y="158"/>
                  <a:pt x="30" y="166"/>
                  <a:pt x="39" y="166"/>
                </a:cubicBezTo>
                <a:cubicBezTo>
                  <a:pt x="52" y="165"/>
                  <a:pt x="50" y="169"/>
                  <a:pt x="58" y="167"/>
                </a:cubicBezTo>
                <a:cubicBezTo>
                  <a:pt x="66" y="164"/>
                  <a:pt x="68" y="180"/>
                  <a:pt x="74" y="174"/>
                </a:cubicBezTo>
                <a:cubicBezTo>
                  <a:pt x="79" y="168"/>
                  <a:pt x="77" y="168"/>
                  <a:pt x="91" y="167"/>
                </a:cubicBezTo>
                <a:cubicBezTo>
                  <a:pt x="106" y="165"/>
                  <a:pt x="100" y="157"/>
                  <a:pt x="112" y="156"/>
                </a:cubicBezTo>
                <a:cubicBezTo>
                  <a:pt x="116" y="148"/>
                  <a:pt x="128" y="152"/>
                  <a:pt x="133" y="148"/>
                </a:cubicBezTo>
                <a:cubicBezTo>
                  <a:pt x="139" y="144"/>
                  <a:pt x="153" y="160"/>
                  <a:pt x="160" y="158"/>
                </a:cubicBezTo>
                <a:cubicBezTo>
                  <a:pt x="167" y="157"/>
                  <a:pt x="168" y="167"/>
                  <a:pt x="173" y="165"/>
                </a:cubicBezTo>
                <a:cubicBezTo>
                  <a:pt x="178" y="163"/>
                  <a:pt x="178" y="170"/>
                  <a:pt x="175" y="176"/>
                </a:cubicBezTo>
                <a:cubicBezTo>
                  <a:pt x="172" y="182"/>
                  <a:pt x="177" y="189"/>
                  <a:pt x="182" y="188"/>
                </a:cubicBezTo>
                <a:cubicBezTo>
                  <a:pt x="187" y="187"/>
                  <a:pt x="181" y="199"/>
                  <a:pt x="190" y="204"/>
                </a:cubicBezTo>
                <a:cubicBezTo>
                  <a:pt x="198" y="209"/>
                  <a:pt x="190" y="214"/>
                  <a:pt x="195" y="219"/>
                </a:cubicBezTo>
                <a:cubicBezTo>
                  <a:pt x="201" y="223"/>
                  <a:pt x="196" y="224"/>
                  <a:pt x="191" y="222"/>
                </a:cubicBezTo>
                <a:cubicBezTo>
                  <a:pt x="187" y="219"/>
                  <a:pt x="181" y="224"/>
                  <a:pt x="177" y="219"/>
                </a:cubicBezTo>
                <a:cubicBezTo>
                  <a:pt x="172" y="214"/>
                  <a:pt x="166" y="221"/>
                  <a:pt x="170" y="225"/>
                </a:cubicBezTo>
                <a:cubicBezTo>
                  <a:pt x="176" y="234"/>
                  <a:pt x="158" y="243"/>
                  <a:pt x="159" y="249"/>
                </a:cubicBezTo>
                <a:cubicBezTo>
                  <a:pt x="160" y="255"/>
                  <a:pt x="154" y="252"/>
                  <a:pt x="151" y="255"/>
                </a:cubicBezTo>
                <a:cubicBezTo>
                  <a:pt x="158" y="264"/>
                  <a:pt x="163" y="265"/>
                  <a:pt x="165" y="262"/>
                </a:cubicBezTo>
                <a:cubicBezTo>
                  <a:pt x="166" y="258"/>
                  <a:pt x="169" y="262"/>
                  <a:pt x="174" y="257"/>
                </a:cubicBezTo>
                <a:cubicBezTo>
                  <a:pt x="177" y="255"/>
                  <a:pt x="185" y="254"/>
                  <a:pt x="189" y="262"/>
                </a:cubicBezTo>
                <a:cubicBezTo>
                  <a:pt x="189" y="252"/>
                  <a:pt x="187" y="257"/>
                  <a:pt x="186" y="250"/>
                </a:cubicBezTo>
                <a:cubicBezTo>
                  <a:pt x="184" y="240"/>
                  <a:pt x="189" y="251"/>
                  <a:pt x="198" y="243"/>
                </a:cubicBezTo>
                <a:cubicBezTo>
                  <a:pt x="208" y="234"/>
                  <a:pt x="214" y="228"/>
                  <a:pt x="214" y="221"/>
                </a:cubicBezTo>
                <a:cubicBezTo>
                  <a:pt x="213" y="212"/>
                  <a:pt x="225" y="216"/>
                  <a:pt x="231" y="213"/>
                </a:cubicBezTo>
                <a:cubicBezTo>
                  <a:pt x="238" y="210"/>
                  <a:pt x="241" y="217"/>
                  <a:pt x="241" y="210"/>
                </a:cubicBezTo>
                <a:cubicBezTo>
                  <a:pt x="241" y="202"/>
                  <a:pt x="242" y="192"/>
                  <a:pt x="244" y="201"/>
                </a:cubicBezTo>
                <a:cubicBezTo>
                  <a:pt x="246" y="210"/>
                  <a:pt x="240" y="217"/>
                  <a:pt x="257" y="215"/>
                </a:cubicBezTo>
                <a:cubicBezTo>
                  <a:pt x="247" y="222"/>
                  <a:pt x="235" y="212"/>
                  <a:pt x="235" y="217"/>
                </a:cubicBezTo>
                <a:cubicBezTo>
                  <a:pt x="234" y="221"/>
                  <a:pt x="251" y="227"/>
                  <a:pt x="251" y="232"/>
                </a:cubicBezTo>
                <a:cubicBezTo>
                  <a:pt x="251" y="236"/>
                  <a:pt x="272" y="228"/>
                  <a:pt x="276" y="232"/>
                </a:cubicBezTo>
                <a:cubicBezTo>
                  <a:pt x="281" y="236"/>
                  <a:pt x="283" y="227"/>
                  <a:pt x="286" y="236"/>
                </a:cubicBezTo>
                <a:cubicBezTo>
                  <a:pt x="289" y="244"/>
                  <a:pt x="253" y="251"/>
                  <a:pt x="257" y="257"/>
                </a:cubicBezTo>
                <a:cubicBezTo>
                  <a:pt x="261" y="263"/>
                  <a:pt x="283" y="259"/>
                  <a:pt x="283" y="273"/>
                </a:cubicBezTo>
                <a:cubicBezTo>
                  <a:pt x="283" y="288"/>
                  <a:pt x="272" y="279"/>
                  <a:pt x="283" y="289"/>
                </a:cubicBezTo>
                <a:cubicBezTo>
                  <a:pt x="294" y="299"/>
                  <a:pt x="303" y="282"/>
                  <a:pt x="312" y="277"/>
                </a:cubicBezTo>
                <a:cubicBezTo>
                  <a:pt x="321" y="271"/>
                  <a:pt x="317" y="281"/>
                  <a:pt x="325" y="273"/>
                </a:cubicBezTo>
                <a:cubicBezTo>
                  <a:pt x="338" y="260"/>
                  <a:pt x="336" y="275"/>
                  <a:pt x="349" y="270"/>
                </a:cubicBezTo>
                <a:cubicBezTo>
                  <a:pt x="362" y="265"/>
                  <a:pt x="350" y="266"/>
                  <a:pt x="356" y="260"/>
                </a:cubicBezTo>
                <a:cubicBezTo>
                  <a:pt x="359" y="256"/>
                  <a:pt x="356" y="251"/>
                  <a:pt x="344" y="254"/>
                </a:cubicBezTo>
                <a:cubicBezTo>
                  <a:pt x="332" y="257"/>
                  <a:pt x="332" y="269"/>
                  <a:pt x="321" y="249"/>
                </a:cubicBezTo>
                <a:cubicBezTo>
                  <a:pt x="309" y="229"/>
                  <a:pt x="312" y="229"/>
                  <a:pt x="317" y="227"/>
                </a:cubicBezTo>
                <a:cubicBezTo>
                  <a:pt x="329" y="221"/>
                  <a:pt x="316" y="236"/>
                  <a:pt x="324" y="230"/>
                </a:cubicBezTo>
                <a:cubicBezTo>
                  <a:pt x="332" y="224"/>
                  <a:pt x="342" y="209"/>
                  <a:pt x="347" y="212"/>
                </a:cubicBezTo>
                <a:cubicBezTo>
                  <a:pt x="357" y="217"/>
                  <a:pt x="383" y="196"/>
                  <a:pt x="387" y="197"/>
                </a:cubicBezTo>
                <a:cubicBezTo>
                  <a:pt x="396" y="197"/>
                  <a:pt x="394" y="202"/>
                  <a:pt x="399" y="198"/>
                </a:cubicBezTo>
                <a:cubicBezTo>
                  <a:pt x="394" y="171"/>
                  <a:pt x="410" y="182"/>
                  <a:pt x="412" y="173"/>
                </a:cubicBezTo>
                <a:cubicBezTo>
                  <a:pt x="415" y="164"/>
                  <a:pt x="434" y="176"/>
                  <a:pt x="439" y="166"/>
                </a:cubicBezTo>
                <a:cubicBezTo>
                  <a:pt x="444" y="157"/>
                  <a:pt x="442" y="148"/>
                  <a:pt x="436" y="145"/>
                </a:cubicBezTo>
                <a:cubicBezTo>
                  <a:pt x="429" y="141"/>
                  <a:pt x="436" y="136"/>
                  <a:pt x="442" y="135"/>
                </a:cubicBezTo>
                <a:cubicBezTo>
                  <a:pt x="448" y="135"/>
                  <a:pt x="444" y="131"/>
                  <a:pt x="439" y="130"/>
                </a:cubicBezTo>
                <a:cubicBezTo>
                  <a:pt x="433" y="130"/>
                  <a:pt x="436" y="126"/>
                  <a:pt x="444" y="121"/>
                </a:cubicBezTo>
                <a:cubicBezTo>
                  <a:pt x="451" y="116"/>
                  <a:pt x="444" y="117"/>
                  <a:pt x="445" y="109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5166502" y="3559348"/>
            <a:ext cx="419052" cy="523202"/>
          </a:xfrm>
          <a:custGeom>
            <a:avLst/>
            <a:gdLst/>
            <a:ahLst/>
            <a:cxnLst>
              <a:cxn ang="0">
                <a:pos x="116" y="71"/>
              </a:cxn>
              <a:cxn ang="0">
                <a:pos x="115" y="109"/>
              </a:cxn>
              <a:cxn ang="0">
                <a:pos x="108" y="124"/>
              </a:cxn>
              <a:cxn ang="0">
                <a:pos x="91" y="126"/>
              </a:cxn>
              <a:cxn ang="0">
                <a:pos x="65" y="136"/>
              </a:cxn>
              <a:cxn ang="0">
                <a:pos x="60" y="142"/>
              </a:cxn>
              <a:cxn ang="0">
                <a:pos x="28" y="145"/>
              </a:cxn>
              <a:cxn ang="0">
                <a:pos x="20" y="143"/>
              </a:cxn>
              <a:cxn ang="0">
                <a:pos x="15" y="132"/>
              </a:cxn>
              <a:cxn ang="0">
                <a:pos x="12" y="122"/>
              </a:cxn>
              <a:cxn ang="0">
                <a:pos x="25" y="118"/>
              </a:cxn>
              <a:cxn ang="0">
                <a:pos x="40" y="110"/>
              </a:cxn>
              <a:cxn ang="0">
                <a:pos x="44" y="105"/>
              </a:cxn>
              <a:cxn ang="0">
                <a:pos x="27" y="106"/>
              </a:cxn>
              <a:cxn ang="0">
                <a:pos x="40" y="88"/>
              </a:cxn>
              <a:cxn ang="0">
                <a:pos x="37" y="85"/>
              </a:cxn>
              <a:cxn ang="0">
                <a:pos x="19" y="73"/>
              </a:cxn>
              <a:cxn ang="0">
                <a:pos x="30" y="63"/>
              </a:cxn>
              <a:cxn ang="0">
                <a:pos x="20" y="55"/>
              </a:cxn>
              <a:cxn ang="0">
                <a:pos x="18" y="48"/>
              </a:cxn>
              <a:cxn ang="0">
                <a:pos x="38" y="46"/>
              </a:cxn>
              <a:cxn ang="0">
                <a:pos x="52" y="47"/>
              </a:cxn>
              <a:cxn ang="0">
                <a:pos x="65" y="36"/>
              </a:cxn>
              <a:cxn ang="0">
                <a:pos x="51" y="31"/>
              </a:cxn>
              <a:cxn ang="0">
                <a:pos x="60" y="21"/>
              </a:cxn>
              <a:cxn ang="0">
                <a:pos x="77" y="9"/>
              </a:cxn>
              <a:cxn ang="0">
                <a:pos x="91" y="6"/>
              </a:cxn>
              <a:cxn ang="0">
                <a:pos x="90" y="15"/>
              </a:cxn>
              <a:cxn ang="0">
                <a:pos x="78" y="29"/>
              </a:cxn>
              <a:cxn ang="0">
                <a:pos x="71" y="36"/>
              </a:cxn>
              <a:cxn ang="0">
                <a:pos x="91" y="48"/>
              </a:cxn>
              <a:cxn ang="0">
                <a:pos x="98" y="44"/>
              </a:cxn>
              <a:cxn ang="0">
                <a:pos x="104" y="52"/>
              </a:cxn>
              <a:cxn ang="0">
                <a:pos x="113" y="52"/>
              </a:cxn>
              <a:cxn ang="0">
                <a:pos x="113" y="58"/>
              </a:cxn>
              <a:cxn ang="0">
                <a:pos x="116" y="71"/>
              </a:cxn>
            </a:cxnLst>
            <a:rect l="0" t="0" r="r" b="b"/>
            <a:pathLst>
              <a:path w="123" h="154">
                <a:moveTo>
                  <a:pt x="116" y="71"/>
                </a:moveTo>
                <a:cubicBezTo>
                  <a:pt x="120" y="82"/>
                  <a:pt x="123" y="94"/>
                  <a:pt x="115" y="109"/>
                </a:cubicBezTo>
                <a:cubicBezTo>
                  <a:pt x="107" y="123"/>
                  <a:pt x="117" y="126"/>
                  <a:pt x="108" y="124"/>
                </a:cubicBezTo>
                <a:cubicBezTo>
                  <a:pt x="99" y="121"/>
                  <a:pt x="101" y="124"/>
                  <a:pt x="91" y="126"/>
                </a:cubicBezTo>
                <a:cubicBezTo>
                  <a:pt x="80" y="127"/>
                  <a:pt x="67" y="142"/>
                  <a:pt x="65" y="136"/>
                </a:cubicBezTo>
                <a:cubicBezTo>
                  <a:pt x="63" y="130"/>
                  <a:pt x="63" y="136"/>
                  <a:pt x="60" y="142"/>
                </a:cubicBezTo>
                <a:cubicBezTo>
                  <a:pt x="57" y="148"/>
                  <a:pt x="18" y="154"/>
                  <a:pt x="28" y="145"/>
                </a:cubicBezTo>
                <a:cubicBezTo>
                  <a:pt x="41" y="133"/>
                  <a:pt x="12" y="152"/>
                  <a:pt x="20" y="143"/>
                </a:cubicBezTo>
                <a:cubicBezTo>
                  <a:pt x="27" y="135"/>
                  <a:pt x="4" y="143"/>
                  <a:pt x="15" y="132"/>
                </a:cubicBezTo>
                <a:cubicBezTo>
                  <a:pt x="26" y="121"/>
                  <a:pt x="0" y="133"/>
                  <a:pt x="12" y="122"/>
                </a:cubicBezTo>
                <a:cubicBezTo>
                  <a:pt x="19" y="116"/>
                  <a:pt x="29" y="123"/>
                  <a:pt x="25" y="118"/>
                </a:cubicBezTo>
                <a:cubicBezTo>
                  <a:pt x="22" y="114"/>
                  <a:pt x="27" y="111"/>
                  <a:pt x="40" y="110"/>
                </a:cubicBezTo>
                <a:cubicBezTo>
                  <a:pt x="54" y="108"/>
                  <a:pt x="50" y="102"/>
                  <a:pt x="44" y="105"/>
                </a:cubicBezTo>
                <a:cubicBezTo>
                  <a:pt x="39" y="107"/>
                  <a:pt x="12" y="115"/>
                  <a:pt x="27" y="106"/>
                </a:cubicBezTo>
                <a:cubicBezTo>
                  <a:pt x="42" y="96"/>
                  <a:pt x="28" y="92"/>
                  <a:pt x="40" y="88"/>
                </a:cubicBezTo>
                <a:cubicBezTo>
                  <a:pt x="52" y="85"/>
                  <a:pt x="42" y="83"/>
                  <a:pt x="37" y="85"/>
                </a:cubicBezTo>
                <a:cubicBezTo>
                  <a:pt x="31" y="87"/>
                  <a:pt x="14" y="77"/>
                  <a:pt x="19" y="73"/>
                </a:cubicBezTo>
                <a:cubicBezTo>
                  <a:pt x="25" y="69"/>
                  <a:pt x="19" y="68"/>
                  <a:pt x="30" y="63"/>
                </a:cubicBezTo>
                <a:cubicBezTo>
                  <a:pt x="41" y="58"/>
                  <a:pt x="14" y="64"/>
                  <a:pt x="20" y="55"/>
                </a:cubicBezTo>
                <a:cubicBezTo>
                  <a:pt x="27" y="45"/>
                  <a:pt x="14" y="53"/>
                  <a:pt x="18" y="48"/>
                </a:cubicBezTo>
                <a:cubicBezTo>
                  <a:pt x="22" y="43"/>
                  <a:pt x="33" y="41"/>
                  <a:pt x="38" y="46"/>
                </a:cubicBezTo>
                <a:cubicBezTo>
                  <a:pt x="44" y="50"/>
                  <a:pt x="46" y="45"/>
                  <a:pt x="52" y="47"/>
                </a:cubicBezTo>
                <a:cubicBezTo>
                  <a:pt x="58" y="48"/>
                  <a:pt x="55" y="43"/>
                  <a:pt x="65" y="36"/>
                </a:cubicBezTo>
                <a:cubicBezTo>
                  <a:pt x="75" y="30"/>
                  <a:pt x="52" y="35"/>
                  <a:pt x="51" y="31"/>
                </a:cubicBezTo>
                <a:cubicBezTo>
                  <a:pt x="50" y="27"/>
                  <a:pt x="62" y="27"/>
                  <a:pt x="60" y="21"/>
                </a:cubicBezTo>
                <a:cubicBezTo>
                  <a:pt x="58" y="15"/>
                  <a:pt x="73" y="8"/>
                  <a:pt x="77" y="9"/>
                </a:cubicBezTo>
                <a:cubicBezTo>
                  <a:pt x="86" y="11"/>
                  <a:pt x="82" y="0"/>
                  <a:pt x="91" y="6"/>
                </a:cubicBezTo>
                <a:cubicBezTo>
                  <a:pt x="101" y="11"/>
                  <a:pt x="90" y="9"/>
                  <a:pt x="90" y="15"/>
                </a:cubicBezTo>
                <a:cubicBezTo>
                  <a:pt x="81" y="18"/>
                  <a:pt x="88" y="28"/>
                  <a:pt x="78" y="29"/>
                </a:cubicBezTo>
                <a:cubicBezTo>
                  <a:pt x="68" y="30"/>
                  <a:pt x="83" y="31"/>
                  <a:pt x="71" y="36"/>
                </a:cubicBezTo>
                <a:cubicBezTo>
                  <a:pt x="57" y="42"/>
                  <a:pt x="90" y="56"/>
                  <a:pt x="91" y="48"/>
                </a:cubicBezTo>
                <a:cubicBezTo>
                  <a:pt x="91" y="42"/>
                  <a:pt x="96" y="36"/>
                  <a:pt x="98" y="44"/>
                </a:cubicBezTo>
                <a:cubicBezTo>
                  <a:pt x="100" y="51"/>
                  <a:pt x="103" y="47"/>
                  <a:pt x="104" y="52"/>
                </a:cubicBezTo>
                <a:cubicBezTo>
                  <a:pt x="105" y="58"/>
                  <a:pt x="105" y="54"/>
                  <a:pt x="113" y="52"/>
                </a:cubicBezTo>
                <a:cubicBezTo>
                  <a:pt x="114" y="54"/>
                  <a:pt x="117" y="57"/>
                  <a:pt x="113" y="58"/>
                </a:cubicBezTo>
                <a:cubicBezTo>
                  <a:pt x="109" y="59"/>
                  <a:pt x="112" y="60"/>
                  <a:pt x="116" y="7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4" name="Freeform 21"/>
          <p:cNvSpPr>
            <a:spLocks/>
          </p:cNvSpPr>
          <p:nvPr/>
        </p:nvSpPr>
        <p:spPr bwMode="auto">
          <a:xfrm>
            <a:off x="7274590" y="5887384"/>
            <a:ext cx="27082" cy="31364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6" y="8"/>
              </a:cxn>
              <a:cxn ang="0">
                <a:pos x="2" y="2"/>
              </a:cxn>
            </a:cxnLst>
            <a:rect l="0" t="0" r="r" b="b"/>
            <a:pathLst>
              <a:path w="8" h="9">
                <a:moveTo>
                  <a:pt x="2" y="2"/>
                </a:moveTo>
                <a:cubicBezTo>
                  <a:pt x="0" y="3"/>
                  <a:pt x="4" y="9"/>
                  <a:pt x="6" y="8"/>
                </a:cubicBezTo>
                <a:cubicBezTo>
                  <a:pt x="8" y="6"/>
                  <a:pt x="4" y="0"/>
                  <a:pt x="2" y="2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5" name="Freeform 29"/>
          <p:cNvSpPr>
            <a:spLocks/>
          </p:cNvSpPr>
          <p:nvPr/>
        </p:nvSpPr>
        <p:spPr bwMode="auto">
          <a:xfrm>
            <a:off x="8310817" y="4426126"/>
            <a:ext cx="302174" cy="377789"/>
          </a:xfrm>
          <a:custGeom>
            <a:avLst/>
            <a:gdLst/>
            <a:ahLst/>
            <a:cxnLst>
              <a:cxn ang="0">
                <a:pos x="83" y="75"/>
              </a:cxn>
              <a:cxn ang="0">
                <a:pos x="78" y="60"/>
              </a:cxn>
              <a:cxn ang="0">
                <a:pos x="70" y="44"/>
              </a:cxn>
              <a:cxn ang="0">
                <a:pos x="63" y="32"/>
              </a:cxn>
              <a:cxn ang="0">
                <a:pos x="61" y="21"/>
              </a:cxn>
              <a:cxn ang="0">
                <a:pos x="48" y="14"/>
              </a:cxn>
              <a:cxn ang="0">
                <a:pos x="21" y="4"/>
              </a:cxn>
              <a:cxn ang="0">
                <a:pos x="0" y="12"/>
              </a:cxn>
              <a:cxn ang="0">
                <a:pos x="23" y="39"/>
              </a:cxn>
              <a:cxn ang="0">
                <a:pos x="35" y="58"/>
              </a:cxn>
              <a:cxn ang="0">
                <a:pos x="37" y="95"/>
              </a:cxn>
              <a:cxn ang="0">
                <a:pos x="39" y="111"/>
              </a:cxn>
              <a:cxn ang="0">
                <a:pos x="47" y="105"/>
              </a:cxn>
              <a:cxn ang="0">
                <a:pos x="58" y="81"/>
              </a:cxn>
              <a:cxn ang="0">
                <a:pos x="65" y="75"/>
              </a:cxn>
              <a:cxn ang="0">
                <a:pos x="79" y="78"/>
              </a:cxn>
              <a:cxn ang="0">
                <a:pos x="83" y="75"/>
              </a:cxn>
            </a:cxnLst>
            <a:rect l="0" t="0" r="r" b="b"/>
            <a:pathLst>
              <a:path w="89" h="111">
                <a:moveTo>
                  <a:pt x="83" y="75"/>
                </a:moveTo>
                <a:cubicBezTo>
                  <a:pt x="78" y="70"/>
                  <a:pt x="86" y="65"/>
                  <a:pt x="78" y="60"/>
                </a:cubicBezTo>
                <a:cubicBezTo>
                  <a:pt x="69" y="55"/>
                  <a:pt x="75" y="43"/>
                  <a:pt x="70" y="44"/>
                </a:cubicBezTo>
                <a:cubicBezTo>
                  <a:pt x="65" y="45"/>
                  <a:pt x="60" y="38"/>
                  <a:pt x="63" y="32"/>
                </a:cubicBezTo>
                <a:cubicBezTo>
                  <a:pt x="66" y="26"/>
                  <a:pt x="66" y="19"/>
                  <a:pt x="61" y="21"/>
                </a:cubicBezTo>
                <a:cubicBezTo>
                  <a:pt x="56" y="23"/>
                  <a:pt x="55" y="13"/>
                  <a:pt x="48" y="14"/>
                </a:cubicBezTo>
                <a:cubicBezTo>
                  <a:pt x="41" y="16"/>
                  <a:pt x="27" y="0"/>
                  <a:pt x="21" y="4"/>
                </a:cubicBezTo>
                <a:cubicBezTo>
                  <a:pt x="16" y="8"/>
                  <a:pt x="4" y="4"/>
                  <a:pt x="0" y="12"/>
                </a:cubicBezTo>
                <a:cubicBezTo>
                  <a:pt x="13" y="7"/>
                  <a:pt x="16" y="36"/>
                  <a:pt x="23" y="39"/>
                </a:cubicBezTo>
                <a:cubicBezTo>
                  <a:pt x="26" y="42"/>
                  <a:pt x="20" y="41"/>
                  <a:pt x="35" y="58"/>
                </a:cubicBezTo>
                <a:cubicBezTo>
                  <a:pt x="47" y="70"/>
                  <a:pt x="34" y="84"/>
                  <a:pt x="37" y="95"/>
                </a:cubicBezTo>
                <a:cubicBezTo>
                  <a:pt x="40" y="107"/>
                  <a:pt x="34" y="105"/>
                  <a:pt x="39" y="111"/>
                </a:cubicBezTo>
                <a:cubicBezTo>
                  <a:pt x="42" y="108"/>
                  <a:pt x="48" y="111"/>
                  <a:pt x="47" y="105"/>
                </a:cubicBezTo>
                <a:cubicBezTo>
                  <a:pt x="46" y="99"/>
                  <a:pt x="64" y="90"/>
                  <a:pt x="58" y="81"/>
                </a:cubicBezTo>
                <a:cubicBezTo>
                  <a:pt x="54" y="77"/>
                  <a:pt x="60" y="70"/>
                  <a:pt x="65" y="75"/>
                </a:cubicBezTo>
                <a:cubicBezTo>
                  <a:pt x="69" y="80"/>
                  <a:pt x="75" y="75"/>
                  <a:pt x="79" y="78"/>
                </a:cubicBezTo>
                <a:cubicBezTo>
                  <a:pt x="84" y="80"/>
                  <a:pt x="89" y="79"/>
                  <a:pt x="83" y="75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6" name="Freeform 30"/>
          <p:cNvSpPr>
            <a:spLocks/>
          </p:cNvSpPr>
          <p:nvPr/>
        </p:nvSpPr>
        <p:spPr bwMode="auto">
          <a:xfrm>
            <a:off x="7777738" y="4450360"/>
            <a:ext cx="795344" cy="584504"/>
          </a:xfrm>
          <a:custGeom>
            <a:avLst/>
            <a:gdLst/>
            <a:ahLst/>
            <a:cxnLst>
              <a:cxn ang="0">
                <a:pos x="219" y="106"/>
              </a:cxn>
              <a:cxn ang="0">
                <a:pos x="210" y="111"/>
              </a:cxn>
              <a:cxn ang="0">
                <a:pos x="196" y="104"/>
              </a:cxn>
              <a:cxn ang="0">
                <a:pos x="194" y="88"/>
              </a:cxn>
              <a:cxn ang="0">
                <a:pos x="192" y="51"/>
              </a:cxn>
              <a:cxn ang="0">
                <a:pos x="180" y="32"/>
              </a:cxn>
              <a:cxn ang="0">
                <a:pos x="157" y="5"/>
              </a:cxn>
              <a:cxn ang="0">
                <a:pos x="136" y="16"/>
              </a:cxn>
              <a:cxn ang="0">
                <a:pos x="119" y="23"/>
              </a:cxn>
              <a:cxn ang="0">
                <a:pos x="103" y="16"/>
              </a:cxn>
              <a:cxn ang="0">
                <a:pos x="84" y="15"/>
              </a:cxn>
              <a:cxn ang="0">
                <a:pos x="70" y="12"/>
              </a:cxn>
              <a:cxn ang="0">
                <a:pos x="65" y="15"/>
              </a:cxn>
              <a:cxn ang="0">
                <a:pos x="48" y="25"/>
              </a:cxn>
              <a:cxn ang="0">
                <a:pos x="39" y="41"/>
              </a:cxn>
              <a:cxn ang="0">
                <a:pos x="33" y="54"/>
              </a:cxn>
              <a:cxn ang="0">
                <a:pos x="19" y="76"/>
              </a:cxn>
              <a:cxn ang="0">
                <a:pos x="13" y="75"/>
              </a:cxn>
              <a:cxn ang="0">
                <a:pos x="11" y="78"/>
              </a:cxn>
              <a:cxn ang="0">
                <a:pos x="0" y="80"/>
              </a:cxn>
              <a:cxn ang="0">
                <a:pos x="13" y="97"/>
              </a:cxn>
              <a:cxn ang="0">
                <a:pos x="30" y="117"/>
              </a:cxn>
              <a:cxn ang="0">
                <a:pos x="44" y="135"/>
              </a:cxn>
              <a:cxn ang="0">
                <a:pos x="55" y="130"/>
              </a:cxn>
              <a:cxn ang="0">
                <a:pos x="60" y="146"/>
              </a:cxn>
              <a:cxn ang="0">
                <a:pos x="64" y="160"/>
              </a:cxn>
              <a:cxn ang="0">
                <a:pos x="86" y="162"/>
              </a:cxn>
              <a:cxn ang="0">
                <a:pos x="109" y="162"/>
              </a:cxn>
              <a:cxn ang="0">
                <a:pos x="138" y="162"/>
              </a:cxn>
              <a:cxn ang="0">
                <a:pos x="174" y="152"/>
              </a:cxn>
              <a:cxn ang="0">
                <a:pos x="191" y="158"/>
              </a:cxn>
              <a:cxn ang="0">
                <a:pos x="205" y="163"/>
              </a:cxn>
              <a:cxn ang="0">
                <a:pos x="226" y="126"/>
              </a:cxn>
              <a:cxn ang="0">
                <a:pos x="234" y="111"/>
              </a:cxn>
              <a:cxn ang="0">
                <a:pos x="219" y="106"/>
              </a:cxn>
            </a:cxnLst>
            <a:rect l="0" t="0" r="r" b="b"/>
            <a:pathLst>
              <a:path w="234" h="172">
                <a:moveTo>
                  <a:pt x="219" y="106"/>
                </a:moveTo>
                <a:cubicBezTo>
                  <a:pt x="214" y="111"/>
                  <a:pt x="211" y="107"/>
                  <a:pt x="210" y="111"/>
                </a:cubicBezTo>
                <a:cubicBezTo>
                  <a:pt x="208" y="114"/>
                  <a:pt x="203" y="113"/>
                  <a:pt x="196" y="104"/>
                </a:cubicBezTo>
                <a:cubicBezTo>
                  <a:pt x="191" y="98"/>
                  <a:pt x="197" y="100"/>
                  <a:pt x="194" y="88"/>
                </a:cubicBezTo>
                <a:cubicBezTo>
                  <a:pt x="191" y="77"/>
                  <a:pt x="204" y="63"/>
                  <a:pt x="192" y="51"/>
                </a:cubicBezTo>
                <a:cubicBezTo>
                  <a:pt x="177" y="34"/>
                  <a:pt x="183" y="35"/>
                  <a:pt x="180" y="32"/>
                </a:cubicBezTo>
                <a:cubicBezTo>
                  <a:pt x="173" y="29"/>
                  <a:pt x="170" y="0"/>
                  <a:pt x="157" y="5"/>
                </a:cubicBezTo>
                <a:cubicBezTo>
                  <a:pt x="145" y="6"/>
                  <a:pt x="151" y="14"/>
                  <a:pt x="136" y="16"/>
                </a:cubicBezTo>
                <a:cubicBezTo>
                  <a:pt x="122" y="17"/>
                  <a:pt x="124" y="17"/>
                  <a:pt x="119" y="23"/>
                </a:cubicBezTo>
                <a:cubicBezTo>
                  <a:pt x="113" y="29"/>
                  <a:pt x="111" y="13"/>
                  <a:pt x="103" y="16"/>
                </a:cubicBezTo>
                <a:cubicBezTo>
                  <a:pt x="95" y="18"/>
                  <a:pt x="97" y="14"/>
                  <a:pt x="84" y="15"/>
                </a:cubicBezTo>
                <a:cubicBezTo>
                  <a:pt x="75" y="15"/>
                  <a:pt x="74" y="7"/>
                  <a:pt x="70" y="12"/>
                </a:cubicBezTo>
                <a:cubicBezTo>
                  <a:pt x="67" y="17"/>
                  <a:pt x="68" y="12"/>
                  <a:pt x="65" y="15"/>
                </a:cubicBezTo>
                <a:cubicBezTo>
                  <a:pt x="55" y="28"/>
                  <a:pt x="54" y="17"/>
                  <a:pt x="48" y="25"/>
                </a:cubicBezTo>
                <a:cubicBezTo>
                  <a:pt x="42" y="31"/>
                  <a:pt x="48" y="31"/>
                  <a:pt x="39" y="41"/>
                </a:cubicBezTo>
                <a:cubicBezTo>
                  <a:pt x="31" y="49"/>
                  <a:pt x="37" y="46"/>
                  <a:pt x="33" y="54"/>
                </a:cubicBezTo>
                <a:cubicBezTo>
                  <a:pt x="29" y="61"/>
                  <a:pt x="22" y="76"/>
                  <a:pt x="19" y="76"/>
                </a:cubicBezTo>
                <a:cubicBezTo>
                  <a:pt x="17" y="77"/>
                  <a:pt x="16" y="74"/>
                  <a:pt x="13" y="75"/>
                </a:cubicBezTo>
                <a:cubicBezTo>
                  <a:pt x="9" y="76"/>
                  <a:pt x="15" y="77"/>
                  <a:pt x="11" y="78"/>
                </a:cubicBezTo>
                <a:cubicBezTo>
                  <a:pt x="6" y="79"/>
                  <a:pt x="1" y="79"/>
                  <a:pt x="0" y="80"/>
                </a:cubicBezTo>
                <a:cubicBezTo>
                  <a:pt x="6" y="90"/>
                  <a:pt x="14" y="90"/>
                  <a:pt x="13" y="97"/>
                </a:cubicBezTo>
                <a:cubicBezTo>
                  <a:pt x="10" y="112"/>
                  <a:pt x="36" y="108"/>
                  <a:pt x="30" y="117"/>
                </a:cubicBezTo>
                <a:cubicBezTo>
                  <a:pt x="26" y="122"/>
                  <a:pt x="31" y="132"/>
                  <a:pt x="44" y="135"/>
                </a:cubicBezTo>
                <a:cubicBezTo>
                  <a:pt x="54" y="138"/>
                  <a:pt x="49" y="127"/>
                  <a:pt x="55" y="130"/>
                </a:cubicBezTo>
                <a:cubicBezTo>
                  <a:pt x="74" y="140"/>
                  <a:pt x="45" y="132"/>
                  <a:pt x="60" y="146"/>
                </a:cubicBezTo>
                <a:cubicBezTo>
                  <a:pt x="79" y="154"/>
                  <a:pt x="58" y="155"/>
                  <a:pt x="64" y="160"/>
                </a:cubicBezTo>
                <a:cubicBezTo>
                  <a:pt x="71" y="165"/>
                  <a:pt x="74" y="155"/>
                  <a:pt x="86" y="162"/>
                </a:cubicBezTo>
                <a:cubicBezTo>
                  <a:pt x="97" y="169"/>
                  <a:pt x="100" y="161"/>
                  <a:pt x="109" y="162"/>
                </a:cubicBezTo>
                <a:cubicBezTo>
                  <a:pt x="118" y="163"/>
                  <a:pt x="126" y="172"/>
                  <a:pt x="138" y="162"/>
                </a:cubicBezTo>
                <a:cubicBezTo>
                  <a:pt x="147" y="154"/>
                  <a:pt x="167" y="145"/>
                  <a:pt x="174" y="152"/>
                </a:cubicBezTo>
                <a:cubicBezTo>
                  <a:pt x="179" y="158"/>
                  <a:pt x="184" y="148"/>
                  <a:pt x="191" y="158"/>
                </a:cubicBezTo>
                <a:cubicBezTo>
                  <a:pt x="195" y="164"/>
                  <a:pt x="200" y="162"/>
                  <a:pt x="205" y="163"/>
                </a:cubicBezTo>
                <a:cubicBezTo>
                  <a:pt x="206" y="139"/>
                  <a:pt x="213" y="129"/>
                  <a:pt x="226" y="126"/>
                </a:cubicBezTo>
                <a:cubicBezTo>
                  <a:pt x="233" y="124"/>
                  <a:pt x="233" y="118"/>
                  <a:pt x="234" y="111"/>
                </a:cubicBezTo>
                <a:cubicBezTo>
                  <a:pt x="230" y="103"/>
                  <a:pt x="222" y="104"/>
                  <a:pt x="219" y="106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7" name="Freeform 31"/>
          <p:cNvSpPr>
            <a:spLocks/>
          </p:cNvSpPr>
          <p:nvPr/>
        </p:nvSpPr>
        <p:spPr bwMode="auto">
          <a:xfrm>
            <a:off x="8263781" y="5184554"/>
            <a:ext cx="260838" cy="255186"/>
          </a:xfrm>
          <a:custGeom>
            <a:avLst/>
            <a:gdLst/>
            <a:ahLst/>
            <a:cxnLst>
              <a:cxn ang="0">
                <a:pos x="61" y="28"/>
              </a:cxn>
              <a:cxn ang="0">
                <a:pos x="49" y="8"/>
              </a:cxn>
              <a:cxn ang="0">
                <a:pos x="39" y="10"/>
              </a:cxn>
              <a:cxn ang="0">
                <a:pos x="24" y="6"/>
              </a:cxn>
              <a:cxn ang="0">
                <a:pos x="13" y="10"/>
              </a:cxn>
              <a:cxn ang="0">
                <a:pos x="7" y="17"/>
              </a:cxn>
              <a:cxn ang="0">
                <a:pos x="10" y="32"/>
              </a:cxn>
              <a:cxn ang="0">
                <a:pos x="0" y="50"/>
              </a:cxn>
              <a:cxn ang="0">
                <a:pos x="17" y="55"/>
              </a:cxn>
              <a:cxn ang="0">
                <a:pos x="4" y="67"/>
              </a:cxn>
              <a:cxn ang="0">
                <a:pos x="14" y="61"/>
              </a:cxn>
              <a:cxn ang="0">
                <a:pos x="34" y="47"/>
              </a:cxn>
              <a:cxn ang="0">
                <a:pos x="49" y="41"/>
              </a:cxn>
              <a:cxn ang="0">
                <a:pos x="71" y="39"/>
              </a:cxn>
              <a:cxn ang="0">
                <a:pos x="61" y="28"/>
              </a:cxn>
            </a:cxnLst>
            <a:rect l="0" t="0" r="r" b="b"/>
            <a:pathLst>
              <a:path w="77" h="75">
                <a:moveTo>
                  <a:pt x="61" y="28"/>
                </a:moveTo>
                <a:cubicBezTo>
                  <a:pt x="49" y="21"/>
                  <a:pt x="48" y="17"/>
                  <a:pt x="49" y="8"/>
                </a:cubicBezTo>
                <a:cubicBezTo>
                  <a:pt x="43" y="8"/>
                  <a:pt x="45" y="10"/>
                  <a:pt x="39" y="10"/>
                </a:cubicBezTo>
                <a:cubicBezTo>
                  <a:pt x="34" y="10"/>
                  <a:pt x="31" y="0"/>
                  <a:pt x="24" y="6"/>
                </a:cubicBezTo>
                <a:cubicBezTo>
                  <a:pt x="18" y="13"/>
                  <a:pt x="15" y="2"/>
                  <a:pt x="13" y="10"/>
                </a:cubicBezTo>
                <a:cubicBezTo>
                  <a:pt x="12" y="17"/>
                  <a:pt x="8" y="10"/>
                  <a:pt x="7" y="17"/>
                </a:cubicBezTo>
                <a:cubicBezTo>
                  <a:pt x="16" y="22"/>
                  <a:pt x="17" y="29"/>
                  <a:pt x="10" y="32"/>
                </a:cubicBezTo>
                <a:cubicBezTo>
                  <a:pt x="3" y="35"/>
                  <a:pt x="8" y="45"/>
                  <a:pt x="0" y="50"/>
                </a:cubicBezTo>
                <a:cubicBezTo>
                  <a:pt x="0" y="62"/>
                  <a:pt x="27" y="49"/>
                  <a:pt x="17" y="55"/>
                </a:cubicBezTo>
                <a:cubicBezTo>
                  <a:pt x="8" y="61"/>
                  <a:pt x="4" y="60"/>
                  <a:pt x="4" y="67"/>
                </a:cubicBezTo>
                <a:cubicBezTo>
                  <a:pt x="3" y="75"/>
                  <a:pt x="7" y="67"/>
                  <a:pt x="14" y="61"/>
                </a:cubicBezTo>
                <a:cubicBezTo>
                  <a:pt x="25" y="51"/>
                  <a:pt x="28" y="57"/>
                  <a:pt x="34" y="47"/>
                </a:cubicBezTo>
                <a:cubicBezTo>
                  <a:pt x="42" y="31"/>
                  <a:pt x="41" y="47"/>
                  <a:pt x="49" y="41"/>
                </a:cubicBezTo>
                <a:cubicBezTo>
                  <a:pt x="56" y="35"/>
                  <a:pt x="66" y="48"/>
                  <a:pt x="71" y="39"/>
                </a:cubicBezTo>
                <a:cubicBezTo>
                  <a:pt x="77" y="30"/>
                  <a:pt x="73" y="35"/>
                  <a:pt x="61" y="28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8" name="Freeform 32"/>
          <p:cNvSpPr>
            <a:spLocks/>
          </p:cNvSpPr>
          <p:nvPr/>
        </p:nvSpPr>
        <p:spPr bwMode="auto">
          <a:xfrm>
            <a:off x="8042853" y="2999080"/>
            <a:ext cx="413351" cy="305082"/>
          </a:xfrm>
          <a:custGeom>
            <a:avLst/>
            <a:gdLst/>
            <a:ahLst/>
            <a:cxnLst>
              <a:cxn ang="0">
                <a:pos x="114" y="10"/>
              </a:cxn>
              <a:cxn ang="0">
                <a:pos x="108" y="24"/>
              </a:cxn>
              <a:cxn ang="0">
                <a:pos x="100" y="45"/>
              </a:cxn>
              <a:cxn ang="0">
                <a:pos x="103" y="65"/>
              </a:cxn>
              <a:cxn ang="0">
                <a:pos x="98" y="85"/>
              </a:cxn>
              <a:cxn ang="0">
                <a:pos x="82" y="85"/>
              </a:cxn>
              <a:cxn ang="0">
                <a:pos x="63" y="74"/>
              </a:cxn>
              <a:cxn ang="0">
                <a:pos x="45" y="65"/>
              </a:cxn>
              <a:cxn ang="0">
                <a:pos x="22" y="73"/>
              </a:cxn>
              <a:cxn ang="0">
                <a:pos x="21" y="55"/>
              </a:cxn>
              <a:cxn ang="0">
                <a:pos x="4" y="46"/>
              </a:cxn>
              <a:cxn ang="0">
                <a:pos x="2" y="26"/>
              </a:cxn>
              <a:cxn ang="0">
                <a:pos x="16" y="15"/>
              </a:cxn>
              <a:cxn ang="0">
                <a:pos x="43" y="9"/>
              </a:cxn>
              <a:cxn ang="0">
                <a:pos x="58" y="4"/>
              </a:cxn>
              <a:cxn ang="0">
                <a:pos x="87" y="10"/>
              </a:cxn>
              <a:cxn ang="0">
                <a:pos x="114" y="10"/>
              </a:cxn>
            </a:cxnLst>
            <a:rect l="0" t="0" r="r" b="b"/>
            <a:pathLst>
              <a:path w="122" h="90">
                <a:moveTo>
                  <a:pt x="114" y="10"/>
                </a:moveTo>
                <a:cubicBezTo>
                  <a:pt x="122" y="19"/>
                  <a:pt x="108" y="12"/>
                  <a:pt x="108" y="24"/>
                </a:cubicBezTo>
                <a:cubicBezTo>
                  <a:pt x="107" y="36"/>
                  <a:pt x="93" y="29"/>
                  <a:pt x="100" y="45"/>
                </a:cubicBezTo>
                <a:cubicBezTo>
                  <a:pt x="108" y="61"/>
                  <a:pt x="93" y="50"/>
                  <a:pt x="103" y="65"/>
                </a:cubicBezTo>
                <a:cubicBezTo>
                  <a:pt x="114" y="80"/>
                  <a:pt x="102" y="68"/>
                  <a:pt x="98" y="85"/>
                </a:cubicBezTo>
                <a:cubicBezTo>
                  <a:pt x="91" y="90"/>
                  <a:pt x="92" y="80"/>
                  <a:pt x="82" y="85"/>
                </a:cubicBezTo>
                <a:cubicBezTo>
                  <a:pt x="72" y="90"/>
                  <a:pt x="68" y="74"/>
                  <a:pt x="63" y="74"/>
                </a:cubicBezTo>
                <a:cubicBezTo>
                  <a:pt x="54" y="73"/>
                  <a:pt x="53" y="66"/>
                  <a:pt x="45" y="65"/>
                </a:cubicBezTo>
                <a:cubicBezTo>
                  <a:pt x="36" y="63"/>
                  <a:pt x="37" y="69"/>
                  <a:pt x="22" y="73"/>
                </a:cubicBezTo>
                <a:cubicBezTo>
                  <a:pt x="26" y="57"/>
                  <a:pt x="32" y="48"/>
                  <a:pt x="21" y="55"/>
                </a:cubicBezTo>
                <a:cubicBezTo>
                  <a:pt x="11" y="62"/>
                  <a:pt x="7" y="52"/>
                  <a:pt x="4" y="46"/>
                </a:cubicBezTo>
                <a:cubicBezTo>
                  <a:pt x="0" y="40"/>
                  <a:pt x="0" y="35"/>
                  <a:pt x="2" y="26"/>
                </a:cubicBezTo>
                <a:cubicBezTo>
                  <a:pt x="4" y="17"/>
                  <a:pt x="13" y="21"/>
                  <a:pt x="16" y="15"/>
                </a:cubicBezTo>
                <a:cubicBezTo>
                  <a:pt x="18" y="9"/>
                  <a:pt x="31" y="7"/>
                  <a:pt x="43" y="9"/>
                </a:cubicBezTo>
                <a:cubicBezTo>
                  <a:pt x="55" y="10"/>
                  <a:pt x="44" y="0"/>
                  <a:pt x="58" y="4"/>
                </a:cubicBezTo>
                <a:cubicBezTo>
                  <a:pt x="71" y="7"/>
                  <a:pt x="78" y="4"/>
                  <a:pt x="87" y="10"/>
                </a:cubicBezTo>
                <a:cubicBezTo>
                  <a:pt x="96" y="15"/>
                  <a:pt x="105" y="13"/>
                  <a:pt x="114" y="1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9" name="Freeform 33"/>
          <p:cNvSpPr>
            <a:spLocks/>
          </p:cNvSpPr>
          <p:nvPr/>
        </p:nvSpPr>
        <p:spPr bwMode="auto">
          <a:xfrm>
            <a:off x="7827625" y="3212923"/>
            <a:ext cx="628578" cy="322190"/>
          </a:xfrm>
          <a:custGeom>
            <a:avLst/>
            <a:gdLst/>
            <a:ahLst/>
            <a:cxnLst>
              <a:cxn ang="0">
                <a:pos x="172" y="50"/>
              </a:cxn>
              <a:cxn ang="0">
                <a:pos x="172" y="37"/>
              </a:cxn>
              <a:cxn ang="0">
                <a:pos x="161" y="22"/>
              </a:cxn>
              <a:cxn ang="0">
                <a:pos x="145" y="22"/>
              </a:cxn>
              <a:cxn ang="0">
                <a:pos x="126" y="11"/>
              </a:cxn>
              <a:cxn ang="0">
                <a:pos x="108" y="2"/>
              </a:cxn>
              <a:cxn ang="0">
                <a:pos x="85" y="10"/>
              </a:cxn>
              <a:cxn ang="0">
                <a:pos x="79" y="42"/>
              </a:cxn>
              <a:cxn ang="0">
                <a:pos x="49" y="24"/>
              </a:cxn>
              <a:cxn ang="0">
                <a:pos x="37" y="16"/>
              </a:cxn>
              <a:cxn ang="0">
                <a:pos x="17" y="25"/>
              </a:cxn>
              <a:cxn ang="0">
                <a:pos x="13" y="38"/>
              </a:cxn>
              <a:cxn ang="0">
                <a:pos x="4" y="53"/>
              </a:cxn>
              <a:cxn ang="0">
                <a:pos x="3" y="79"/>
              </a:cxn>
              <a:cxn ang="0">
                <a:pos x="50" y="67"/>
              </a:cxn>
              <a:cxn ang="0">
                <a:pos x="83" y="71"/>
              </a:cxn>
              <a:cxn ang="0">
                <a:pos x="101" y="65"/>
              </a:cxn>
              <a:cxn ang="0">
                <a:pos x="111" y="75"/>
              </a:cxn>
              <a:cxn ang="0">
                <a:pos x="142" y="95"/>
              </a:cxn>
              <a:cxn ang="0">
                <a:pos x="167" y="87"/>
              </a:cxn>
              <a:cxn ang="0">
                <a:pos x="180" y="77"/>
              </a:cxn>
              <a:cxn ang="0">
                <a:pos x="178" y="60"/>
              </a:cxn>
              <a:cxn ang="0">
                <a:pos x="172" y="50"/>
              </a:cxn>
            </a:cxnLst>
            <a:rect l="0" t="0" r="r" b="b"/>
            <a:pathLst>
              <a:path w="185" h="95">
                <a:moveTo>
                  <a:pt x="172" y="50"/>
                </a:moveTo>
                <a:cubicBezTo>
                  <a:pt x="167" y="51"/>
                  <a:pt x="169" y="39"/>
                  <a:pt x="172" y="37"/>
                </a:cubicBezTo>
                <a:cubicBezTo>
                  <a:pt x="178" y="31"/>
                  <a:pt x="168" y="30"/>
                  <a:pt x="161" y="22"/>
                </a:cubicBezTo>
                <a:cubicBezTo>
                  <a:pt x="154" y="27"/>
                  <a:pt x="155" y="17"/>
                  <a:pt x="145" y="22"/>
                </a:cubicBezTo>
                <a:cubicBezTo>
                  <a:pt x="135" y="27"/>
                  <a:pt x="131" y="11"/>
                  <a:pt x="126" y="11"/>
                </a:cubicBezTo>
                <a:cubicBezTo>
                  <a:pt x="117" y="10"/>
                  <a:pt x="116" y="3"/>
                  <a:pt x="108" y="2"/>
                </a:cubicBezTo>
                <a:cubicBezTo>
                  <a:pt x="99" y="0"/>
                  <a:pt x="100" y="6"/>
                  <a:pt x="85" y="10"/>
                </a:cubicBezTo>
                <a:cubicBezTo>
                  <a:pt x="82" y="22"/>
                  <a:pt x="97" y="36"/>
                  <a:pt x="79" y="42"/>
                </a:cubicBezTo>
                <a:cubicBezTo>
                  <a:pt x="54" y="50"/>
                  <a:pt x="61" y="29"/>
                  <a:pt x="49" y="24"/>
                </a:cubicBezTo>
                <a:cubicBezTo>
                  <a:pt x="36" y="20"/>
                  <a:pt x="48" y="12"/>
                  <a:pt x="37" y="16"/>
                </a:cubicBezTo>
                <a:cubicBezTo>
                  <a:pt x="25" y="20"/>
                  <a:pt x="19" y="22"/>
                  <a:pt x="17" y="25"/>
                </a:cubicBezTo>
                <a:cubicBezTo>
                  <a:pt x="14" y="32"/>
                  <a:pt x="11" y="32"/>
                  <a:pt x="13" y="38"/>
                </a:cubicBezTo>
                <a:cubicBezTo>
                  <a:pt x="16" y="45"/>
                  <a:pt x="7" y="43"/>
                  <a:pt x="4" y="53"/>
                </a:cubicBezTo>
                <a:cubicBezTo>
                  <a:pt x="0" y="63"/>
                  <a:pt x="3" y="71"/>
                  <a:pt x="3" y="79"/>
                </a:cubicBezTo>
                <a:cubicBezTo>
                  <a:pt x="27" y="65"/>
                  <a:pt x="31" y="65"/>
                  <a:pt x="50" y="67"/>
                </a:cubicBezTo>
                <a:cubicBezTo>
                  <a:pt x="68" y="68"/>
                  <a:pt x="70" y="67"/>
                  <a:pt x="83" y="71"/>
                </a:cubicBezTo>
                <a:cubicBezTo>
                  <a:pt x="97" y="75"/>
                  <a:pt x="95" y="63"/>
                  <a:pt x="101" y="65"/>
                </a:cubicBezTo>
                <a:cubicBezTo>
                  <a:pt x="107" y="67"/>
                  <a:pt x="98" y="75"/>
                  <a:pt x="111" y="75"/>
                </a:cubicBezTo>
                <a:cubicBezTo>
                  <a:pt x="125" y="75"/>
                  <a:pt x="129" y="89"/>
                  <a:pt x="142" y="95"/>
                </a:cubicBezTo>
                <a:cubicBezTo>
                  <a:pt x="157" y="83"/>
                  <a:pt x="162" y="95"/>
                  <a:pt x="167" y="87"/>
                </a:cubicBezTo>
                <a:cubicBezTo>
                  <a:pt x="172" y="80"/>
                  <a:pt x="171" y="79"/>
                  <a:pt x="180" y="77"/>
                </a:cubicBezTo>
                <a:cubicBezTo>
                  <a:pt x="180" y="77"/>
                  <a:pt x="185" y="68"/>
                  <a:pt x="178" y="60"/>
                </a:cubicBezTo>
                <a:cubicBezTo>
                  <a:pt x="170" y="52"/>
                  <a:pt x="176" y="49"/>
                  <a:pt x="172" y="5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0" name="Freeform 34"/>
          <p:cNvSpPr>
            <a:spLocks/>
          </p:cNvSpPr>
          <p:nvPr/>
        </p:nvSpPr>
        <p:spPr bwMode="auto">
          <a:xfrm>
            <a:off x="7839029" y="3426766"/>
            <a:ext cx="496021" cy="353554"/>
          </a:xfrm>
          <a:custGeom>
            <a:avLst/>
            <a:gdLst/>
            <a:ahLst/>
            <a:cxnLst>
              <a:cxn ang="0">
                <a:pos x="139" y="32"/>
              </a:cxn>
              <a:cxn ang="0">
                <a:pos x="108" y="12"/>
              </a:cxn>
              <a:cxn ang="0">
                <a:pos x="98" y="2"/>
              </a:cxn>
              <a:cxn ang="0">
                <a:pos x="80" y="8"/>
              </a:cxn>
              <a:cxn ang="0">
                <a:pos x="47" y="4"/>
              </a:cxn>
              <a:cxn ang="0">
                <a:pos x="0" y="16"/>
              </a:cxn>
              <a:cxn ang="0">
                <a:pos x="3" y="31"/>
              </a:cxn>
              <a:cxn ang="0">
                <a:pos x="7" y="48"/>
              </a:cxn>
              <a:cxn ang="0">
                <a:pos x="42" y="58"/>
              </a:cxn>
              <a:cxn ang="0">
                <a:pos x="44" y="80"/>
              </a:cxn>
              <a:cxn ang="0">
                <a:pos x="62" y="97"/>
              </a:cxn>
              <a:cxn ang="0">
                <a:pos x="98" y="89"/>
              </a:cxn>
              <a:cxn ang="0">
                <a:pos x="117" y="89"/>
              </a:cxn>
              <a:cxn ang="0">
                <a:pos x="117" y="68"/>
              </a:cxn>
              <a:cxn ang="0">
                <a:pos x="141" y="49"/>
              </a:cxn>
              <a:cxn ang="0">
                <a:pos x="139" y="32"/>
              </a:cxn>
            </a:cxnLst>
            <a:rect l="0" t="0" r="r" b="b"/>
            <a:pathLst>
              <a:path w="146" h="104">
                <a:moveTo>
                  <a:pt x="139" y="32"/>
                </a:moveTo>
                <a:cubicBezTo>
                  <a:pt x="126" y="26"/>
                  <a:pt x="122" y="12"/>
                  <a:pt x="108" y="12"/>
                </a:cubicBezTo>
                <a:cubicBezTo>
                  <a:pt x="95" y="12"/>
                  <a:pt x="104" y="4"/>
                  <a:pt x="98" y="2"/>
                </a:cubicBezTo>
                <a:cubicBezTo>
                  <a:pt x="92" y="0"/>
                  <a:pt x="94" y="12"/>
                  <a:pt x="80" y="8"/>
                </a:cubicBezTo>
                <a:cubicBezTo>
                  <a:pt x="67" y="4"/>
                  <a:pt x="65" y="5"/>
                  <a:pt x="47" y="4"/>
                </a:cubicBezTo>
                <a:cubicBezTo>
                  <a:pt x="28" y="2"/>
                  <a:pt x="24" y="2"/>
                  <a:pt x="0" y="16"/>
                </a:cubicBezTo>
                <a:cubicBezTo>
                  <a:pt x="0" y="24"/>
                  <a:pt x="0" y="27"/>
                  <a:pt x="3" y="31"/>
                </a:cubicBezTo>
                <a:cubicBezTo>
                  <a:pt x="7" y="36"/>
                  <a:pt x="7" y="43"/>
                  <a:pt x="7" y="48"/>
                </a:cubicBezTo>
                <a:cubicBezTo>
                  <a:pt x="40" y="62"/>
                  <a:pt x="30" y="49"/>
                  <a:pt x="42" y="58"/>
                </a:cubicBezTo>
                <a:cubicBezTo>
                  <a:pt x="51" y="64"/>
                  <a:pt x="40" y="66"/>
                  <a:pt x="44" y="80"/>
                </a:cubicBezTo>
                <a:cubicBezTo>
                  <a:pt x="50" y="79"/>
                  <a:pt x="65" y="88"/>
                  <a:pt x="62" y="97"/>
                </a:cubicBezTo>
                <a:cubicBezTo>
                  <a:pt x="80" y="93"/>
                  <a:pt x="82" y="104"/>
                  <a:pt x="98" y="89"/>
                </a:cubicBezTo>
                <a:cubicBezTo>
                  <a:pt x="115" y="74"/>
                  <a:pt x="110" y="94"/>
                  <a:pt x="117" y="89"/>
                </a:cubicBezTo>
                <a:cubicBezTo>
                  <a:pt x="125" y="83"/>
                  <a:pt x="109" y="82"/>
                  <a:pt x="117" y="68"/>
                </a:cubicBezTo>
                <a:cubicBezTo>
                  <a:pt x="130" y="48"/>
                  <a:pt x="136" y="60"/>
                  <a:pt x="141" y="49"/>
                </a:cubicBezTo>
                <a:cubicBezTo>
                  <a:pt x="146" y="39"/>
                  <a:pt x="130" y="53"/>
                  <a:pt x="139" y="32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1" name="Freeform 36"/>
          <p:cNvSpPr>
            <a:spLocks/>
          </p:cNvSpPr>
          <p:nvPr/>
        </p:nvSpPr>
        <p:spPr bwMode="auto">
          <a:xfrm>
            <a:off x="7994391" y="3470961"/>
            <a:ext cx="849507" cy="638677"/>
          </a:xfrm>
          <a:custGeom>
            <a:avLst/>
            <a:gdLst/>
            <a:ahLst/>
            <a:cxnLst>
              <a:cxn ang="0">
                <a:pos x="237" y="95"/>
              </a:cxn>
              <a:cxn ang="0">
                <a:pos x="221" y="84"/>
              </a:cxn>
              <a:cxn ang="0">
                <a:pos x="205" y="64"/>
              </a:cxn>
              <a:cxn ang="0">
                <a:pos x="199" y="46"/>
              </a:cxn>
              <a:cxn ang="0">
                <a:pos x="199" y="28"/>
              </a:cxn>
              <a:cxn ang="0">
                <a:pos x="191" y="17"/>
              </a:cxn>
              <a:cxn ang="0">
                <a:pos x="168" y="16"/>
              </a:cxn>
              <a:cxn ang="0">
                <a:pos x="153" y="7"/>
              </a:cxn>
              <a:cxn ang="0">
                <a:pos x="131" y="1"/>
              </a:cxn>
              <a:cxn ang="0">
                <a:pos x="118" y="11"/>
              </a:cxn>
              <a:cxn ang="0">
                <a:pos x="93" y="19"/>
              </a:cxn>
              <a:cxn ang="0">
                <a:pos x="95" y="36"/>
              </a:cxn>
              <a:cxn ang="0">
                <a:pos x="71" y="55"/>
              </a:cxn>
              <a:cxn ang="0">
                <a:pos x="71" y="76"/>
              </a:cxn>
              <a:cxn ang="0">
                <a:pos x="52" y="76"/>
              </a:cxn>
              <a:cxn ang="0">
                <a:pos x="16" y="84"/>
              </a:cxn>
              <a:cxn ang="0">
                <a:pos x="23" y="133"/>
              </a:cxn>
              <a:cxn ang="0">
                <a:pos x="11" y="149"/>
              </a:cxn>
              <a:cxn ang="0">
                <a:pos x="19" y="175"/>
              </a:cxn>
              <a:cxn ang="0">
                <a:pos x="27" y="170"/>
              </a:cxn>
              <a:cxn ang="0">
                <a:pos x="53" y="158"/>
              </a:cxn>
              <a:cxn ang="0">
                <a:pos x="100" y="165"/>
              </a:cxn>
              <a:cxn ang="0">
                <a:pos x="122" y="170"/>
              </a:cxn>
              <a:cxn ang="0">
                <a:pos x="149" y="173"/>
              </a:cxn>
              <a:cxn ang="0">
                <a:pos x="163" y="179"/>
              </a:cxn>
              <a:cxn ang="0">
                <a:pos x="183" y="179"/>
              </a:cxn>
              <a:cxn ang="0">
                <a:pos x="191" y="174"/>
              </a:cxn>
              <a:cxn ang="0">
                <a:pos x="220" y="152"/>
              </a:cxn>
              <a:cxn ang="0">
                <a:pos x="211" y="123"/>
              </a:cxn>
              <a:cxn ang="0">
                <a:pos x="220" y="113"/>
              </a:cxn>
              <a:cxn ang="0">
                <a:pos x="240" y="108"/>
              </a:cxn>
              <a:cxn ang="0">
                <a:pos x="237" y="95"/>
              </a:cxn>
            </a:cxnLst>
            <a:rect l="0" t="0" r="r" b="b"/>
            <a:pathLst>
              <a:path w="250" h="188">
                <a:moveTo>
                  <a:pt x="237" y="95"/>
                </a:moveTo>
                <a:cubicBezTo>
                  <a:pt x="237" y="85"/>
                  <a:pt x="213" y="96"/>
                  <a:pt x="221" y="84"/>
                </a:cubicBezTo>
                <a:cubicBezTo>
                  <a:pt x="227" y="76"/>
                  <a:pt x="209" y="82"/>
                  <a:pt x="205" y="64"/>
                </a:cubicBezTo>
                <a:cubicBezTo>
                  <a:pt x="203" y="50"/>
                  <a:pt x="190" y="53"/>
                  <a:pt x="199" y="46"/>
                </a:cubicBezTo>
                <a:cubicBezTo>
                  <a:pt x="208" y="39"/>
                  <a:pt x="194" y="40"/>
                  <a:pt x="199" y="28"/>
                </a:cubicBezTo>
                <a:cubicBezTo>
                  <a:pt x="204" y="16"/>
                  <a:pt x="194" y="22"/>
                  <a:pt x="191" y="17"/>
                </a:cubicBezTo>
                <a:cubicBezTo>
                  <a:pt x="187" y="12"/>
                  <a:pt x="181" y="9"/>
                  <a:pt x="168" y="16"/>
                </a:cubicBezTo>
                <a:cubicBezTo>
                  <a:pt x="155" y="23"/>
                  <a:pt x="169" y="3"/>
                  <a:pt x="153" y="7"/>
                </a:cubicBezTo>
                <a:cubicBezTo>
                  <a:pt x="138" y="10"/>
                  <a:pt x="148" y="0"/>
                  <a:pt x="131" y="1"/>
                </a:cubicBezTo>
                <a:cubicBezTo>
                  <a:pt x="122" y="3"/>
                  <a:pt x="123" y="4"/>
                  <a:pt x="118" y="11"/>
                </a:cubicBezTo>
                <a:cubicBezTo>
                  <a:pt x="113" y="19"/>
                  <a:pt x="108" y="7"/>
                  <a:pt x="93" y="19"/>
                </a:cubicBezTo>
                <a:cubicBezTo>
                  <a:pt x="84" y="40"/>
                  <a:pt x="100" y="26"/>
                  <a:pt x="95" y="36"/>
                </a:cubicBezTo>
                <a:cubicBezTo>
                  <a:pt x="90" y="47"/>
                  <a:pt x="84" y="35"/>
                  <a:pt x="71" y="55"/>
                </a:cubicBezTo>
                <a:cubicBezTo>
                  <a:pt x="63" y="69"/>
                  <a:pt x="79" y="70"/>
                  <a:pt x="71" y="76"/>
                </a:cubicBezTo>
                <a:cubicBezTo>
                  <a:pt x="64" y="81"/>
                  <a:pt x="69" y="61"/>
                  <a:pt x="52" y="76"/>
                </a:cubicBezTo>
                <a:cubicBezTo>
                  <a:pt x="36" y="91"/>
                  <a:pt x="34" y="80"/>
                  <a:pt x="16" y="84"/>
                </a:cubicBezTo>
                <a:cubicBezTo>
                  <a:pt x="24" y="110"/>
                  <a:pt x="33" y="129"/>
                  <a:pt x="23" y="133"/>
                </a:cubicBezTo>
                <a:cubicBezTo>
                  <a:pt x="13" y="137"/>
                  <a:pt x="0" y="146"/>
                  <a:pt x="11" y="149"/>
                </a:cubicBezTo>
                <a:cubicBezTo>
                  <a:pt x="28" y="153"/>
                  <a:pt x="12" y="165"/>
                  <a:pt x="19" y="175"/>
                </a:cubicBezTo>
                <a:cubicBezTo>
                  <a:pt x="19" y="175"/>
                  <a:pt x="21" y="168"/>
                  <a:pt x="27" y="170"/>
                </a:cubicBezTo>
                <a:cubicBezTo>
                  <a:pt x="36" y="174"/>
                  <a:pt x="23" y="162"/>
                  <a:pt x="53" y="158"/>
                </a:cubicBezTo>
                <a:cubicBezTo>
                  <a:pt x="83" y="155"/>
                  <a:pt x="90" y="166"/>
                  <a:pt x="100" y="165"/>
                </a:cubicBezTo>
                <a:cubicBezTo>
                  <a:pt x="111" y="165"/>
                  <a:pt x="103" y="171"/>
                  <a:pt x="122" y="170"/>
                </a:cubicBezTo>
                <a:cubicBezTo>
                  <a:pt x="153" y="170"/>
                  <a:pt x="136" y="183"/>
                  <a:pt x="149" y="173"/>
                </a:cubicBezTo>
                <a:cubicBezTo>
                  <a:pt x="161" y="163"/>
                  <a:pt x="155" y="184"/>
                  <a:pt x="163" y="179"/>
                </a:cubicBezTo>
                <a:cubicBezTo>
                  <a:pt x="169" y="176"/>
                  <a:pt x="180" y="176"/>
                  <a:pt x="183" y="179"/>
                </a:cubicBezTo>
                <a:cubicBezTo>
                  <a:pt x="191" y="188"/>
                  <a:pt x="191" y="186"/>
                  <a:pt x="191" y="174"/>
                </a:cubicBezTo>
                <a:cubicBezTo>
                  <a:pt x="191" y="161"/>
                  <a:pt x="200" y="151"/>
                  <a:pt x="220" y="152"/>
                </a:cubicBezTo>
                <a:cubicBezTo>
                  <a:pt x="209" y="136"/>
                  <a:pt x="224" y="135"/>
                  <a:pt x="211" y="123"/>
                </a:cubicBezTo>
                <a:cubicBezTo>
                  <a:pt x="206" y="118"/>
                  <a:pt x="211" y="107"/>
                  <a:pt x="220" y="113"/>
                </a:cubicBezTo>
                <a:cubicBezTo>
                  <a:pt x="231" y="121"/>
                  <a:pt x="234" y="113"/>
                  <a:pt x="240" y="108"/>
                </a:cubicBezTo>
                <a:cubicBezTo>
                  <a:pt x="250" y="100"/>
                  <a:pt x="236" y="102"/>
                  <a:pt x="237" y="95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2" name="Freeform 37"/>
          <p:cNvSpPr>
            <a:spLocks/>
          </p:cNvSpPr>
          <p:nvPr/>
        </p:nvSpPr>
        <p:spPr bwMode="auto">
          <a:xfrm>
            <a:off x="7240382" y="3637757"/>
            <a:ext cx="890842" cy="741322"/>
          </a:xfrm>
          <a:custGeom>
            <a:avLst/>
            <a:gdLst/>
            <a:ahLst/>
            <a:cxnLst>
              <a:cxn ang="0">
                <a:pos x="246" y="141"/>
              </a:cxn>
              <a:cxn ang="0">
                <a:pos x="241" y="125"/>
              </a:cxn>
              <a:cxn ang="0">
                <a:pos x="233" y="100"/>
              </a:cxn>
              <a:cxn ang="0">
                <a:pos x="245" y="84"/>
              </a:cxn>
              <a:cxn ang="0">
                <a:pos x="238" y="35"/>
              </a:cxn>
              <a:cxn ang="0">
                <a:pos x="220" y="18"/>
              </a:cxn>
              <a:cxn ang="0">
                <a:pos x="143" y="15"/>
              </a:cxn>
              <a:cxn ang="0">
                <a:pos x="116" y="14"/>
              </a:cxn>
              <a:cxn ang="0">
                <a:pos x="117" y="8"/>
              </a:cxn>
              <a:cxn ang="0">
                <a:pos x="122" y="8"/>
              </a:cxn>
              <a:cxn ang="0">
                <a:pos x="95" y="3"/>
              </a:cxn>
              <a:cxn ang="0">
                <a:pos x="72" y="11"/>
              </a:cxn>
              <a:cxn ang="0">
                <a:pos x="45" y="25"/>
              </a:cxn>
              <a:cxn ang="0">
                <a:pos x="9" y="35"/>
              </a:cxn>
              <a:cxn ang="0">
                <a:pos x="9" y="38"/>
              </a:cxn>
              <a:cxn ang="0">
                <a:pos x="16" y="39"/>
              </a:cxn>
              <a:cxn ang="0">
                <a:pos x="18" y="45"/>
              </a:cxn>
              <a:cxn ang="0">
                <a:pos x="10" y="44"/>
              </a:cxn>
              <a:cxn ang="0">
                <a:pos x="13" y="81"/>
              </a:cxn>
              <a:cxn ang="0">
                <a:pos x="19" y="98"/>
              </a:cxn>
              <a:cxn ang="0">
                <a:pos x="20" y="120"/>
              </a:cxn>
              <a:cxn ang="0">
                <a:pos x="25" y="147"/>
              </a:cxn>
              <a:cxn ang="0">
                <a:pos x="44" y="152"/>
              </a:cxn>
              <a:cxn ang="0">
                <a:pos x="64" y="158"/>
              </a:cxn>
              <a:cxn ang="0">
                <a:pos x="63" y="170"/>
              </a:cxn>
              <a:cxn ang="0">
                <a:pos x="76" y="168"/>
              </a:cxn>
              <a:cxn ang="0">
                <a:pos x="90" y="170"/>
              </a:cxn>
              <a:cxn ang="0">
                <a:pos x="95" y="178"/>
              </a:cxn>
              <a:cxn ang="0">
                <a:pos x="109" y="180"/>
              </a:cxn>
              <a:cxn ang="0">
                <a:pos x="123" y="198"/>
              </a:cxn>
              <a:cxn ang="0">
                <a:pos x="126" y="201"/>
              </a:cxn>
              <a:cxn ang="0">
                <a:pos x="134" y="198"/>
              </a:cxn>
              <a:cxn ang="0">
                <a:pos x="147" y="206"/>
              </a:cxn>
              <a:cxn ang="0">
                <a:pos x="152" y="210"/>
              </a:cxn>
              <a:cxn ang="0">
                <a:pos x="163" y="202"/>
              </a:cxn>
              <a:cxn ang="0">
                <a:pos x="199" y="205"/>
              </a:cxn>
              <a:cxn ang="0">
                <a:pos x="214" y="214"/>
              </a:cxn>
              <a:cxn ang="0">
                <a:pos x="219" y="208"/>
              </a:cxn>
              <a:cxn ang="0">
                <a:pos x="221" y="192"/>
              </a:cxn>
              <a:cxn ang="0">
                <a:pos x="245" y="167"/>
              </a:cxn>
              <a:cxn ang="0">
                <a:pos x="250" y="154"/>
              </a:cxn>
              <a:cxn ang="0">
                <a:pos x="246" y="141"/>
              </a:cxn>
            </a:cxnLst>
            <a:rect l="0" t="0" r="r" b="b"/>
            <a:pathLst>
              <a:path w="262" h="218">
                <a:moveTo>
                  <a:pt x="246" y="141"/>
                </a:moveTo>
                <a:cubicBezTo>
                  <a:pt x="235" y="130"/>
                  <a:pt x="245" y="132"/>
                  <a:pt x="241" y="125"/>
                </a:cubicBezTo>
                <a:cubicBezTo>
                  <a:pt x="233" y="115"/>
                  <a:pt x="250" y="104"/>
                  <a:pt x="233" y="100"/>
                </a:cubicBezTo>
                <a:cubicBezTo>
                  <a:pt x="222" y="97"/>
                  <a:pt x="235" y="88"/>
                  <a:pt x="245" y="84"/>
                </a:cubicBezTo>
                <a:cubicBezTo>
                  <a:pt x="255" y="80"/>
                  <a:pt x="246" y="61"/>
                  <a:pt x="238" y="35"/>
                </a:cubicBezTo>
                <a:cubicBezTo>
                  <a:pt x="241" y="26"/>
                  <a:pt x="226" y="17"/>
                  <a:pt x="220" y="18"/>
                </a:cubicBezTo>
                <a:cubicBezTo>
                  <a:pt x="203" y="24"/>
                  <a:pt x="173" y="21"/>
                  <a:pt x="143" y="15"/>
                </a:cubicBezTo>
                <a:cubicBezTo>
                  <a:pt x="134" y="21"/>
                  <a:pt x="119" y="22"/>
                  <a:pt x="116" y="14"/>
                </a:cubicBezTo>
                <a:cubicBezTo>
                  <a:pt x="113" y="5"/>
                  <a:pt x="111" y="3"/>
                  <a:pt x="117" y="8"/>
                </a:cubicBezTo>
                <a:cubicBezTo>
                  <a:pt x="124" y="13"/>
                  <a:pt x="126" y="10"/>
                  <a:pt x="122" y="8"/>
                </a:cubicBezTo>
                <a:cubicBezTo>
                  <a:pt x="109" y="0"/>
                  <a:pt x="111" y="0"/>
                  <a:pt x="95" y="3"/>
                </a:cubicBezTo>
                <a:cubicBezTo>
                  <a:pt x="71" y="7"/>
                  <a:pt x="88" y="7"/>
                  <a:pt x="72" y="11"/>
                </a:cubicBezTo>
                <a:cubicBezTo>
                  <a:pt x="56" y="15"/>
                  <a:pt x="70" y="20"/>
                  <a:pt x="45" y="25"/>
                </a:cubicBezTo>
                <a:cubicBezTo>
                  <a:pt x="24" y="29"/>
                  <a:pt x="21" y="37"/>
                  <a:pt x="9" y="35"/>
                </a:cubicBezTo>
                <a:cubicBezTo>
                  <a:pt x="9" y="38"/>
                  <a:pt x="9" y="38"/>
                  <a:pt x="9" y="38"/>
                </a:cubicBezTo>
                <a:cubicBezTo>
                  <a:pt x="12" y="43"/>
                  <a:pt x="13" y="37"/>
                  <a:pt x="16" y="39"/>
                </a:cubicBezTo>
                <a:cubicBezTo>
                  <a:pt x="19" y="41"/>
                  <a:pt x="17" y="40"/>
                  <a:pt x="18" y="45"/>
                </a:cubicBezTo>
                <a:cubicBezTo>
                  <a:pt x="19" y="49"/>
                  <a:pt x="16" y="45"/>
                  <a:pt x="10" y="44"/>
                </a:cubicBezTo>
                <a:cubicBezTo>
                  <a:pt x="18" y="67"/>
                  <a:pt x="0" y="71"/>
                  <a:pt x="13" y="81"/>
                </a:cubicBezTo>
                <a:cubicBezTo>
                  <a:pt x="26" y="91"/>
                  <a:pt x="14" y="90"/>
                  <a:pt x="19" y="98"/>
                </a:cubicBezTo>
                <a:cubicBezTo>
                  <a:pt x="28" y="111"/>
                  <a:pt x="17" y="108"/>
                  <a:pt x="20" y="120"/>
                </a:cubicBezTo>
                <a:cubicBezTo>
                  <a:pt x="22" y="131"/>
                  <a:pt x="34" y="121"/>
                  <a:pt x="25" y="147"/>
                </a:cubicBezTo>
                <a:cubicBezTo>
                  <a:pt x="38" y="139"/>
                  <a:pt x="28" y="145"/>
                  <a:pt x="44" y="152"/>
                </a:cubicBezTo>
                <a:cubicBezTo>
                  <a:pt x="60" y="159"/>
                  <a:pt x="60" y="153"/>
                  <a:pt x="64" y="158"/>
                </a:cubicBezTo>
                <a:cubicBezTo>
                  <a:pt x="67" y="162"/>
                  <a:pt x="52" y="158"/>
                  <a:pt x="63" y="170"/>
                </a:cubicBezTo>
                <a:cubicBezTo>
                  <a:pt x="75" y="183"/>
                  <a:pt x="79" y="172"/>
                  <a:pt x="76" y="168"/>
                </a:cubicBezTo>
                <a:cubicBezTo>
                  <a:pt x="72" y="163"/>
                  <a:pt x="82" y="168"/>
                  <a:pt x="90" y="170"/>
                </a:cubicBezTo>
                <a:cubicBezTo>
                  <a:pt x="98" y="172"/>
                  <a:pt x="90" y="173"/>
                  <a:pt x="95" y="178"/>
                </a:cubicBezTo>
                <a:cubicBezTo>
                  <a:pt x="101" y="183"/>
                  <a:pt x="98" y="176"/>
                  <a:pt x="109" y="180"/>
                </a:cubicBezTo>
                <a:cubicBezTo>
                  <a:pt x="119" y="184"/>
                  <a:pt x="121" y="191"/>
                  <a:pt x="123" y="198"/>
                </a:cubicBezTo>
                <a:cubicBezTo>
                  <a:pt x="125" y="199"/>
                  <a:pt x="126" y="198"/>
                  <a:pt x="126" y="201"/>
                </a:cubicBezTo>
                <a:cubicBezTo>
                  <a:pt x="126" y="204"/>
                  <a:pt x="129" y="204"/>
                  <a:pt x="134" y="198"/>
                </a:cubicBezTo>
                <a:cubicBezTo>
                  <a:pt x="138" y="192"/>
                  <a:pt x="149" y="198"/>
                  <a:pt x="147" y="206"/>
                </a:cubicBezTo>
                <a:cubicBezTo>
                  <a:pt x="145" y="211"/>
                  <a:pt x="149" y="207"/>
                  <a:pt x="152" y="210"/>
                </a:cubicBezTo>
                <a:cubicBezTo>
                  <a:pt x="155" y="212"/>
                  <a:pt x="157" y="201"/>
                  <a:pt x="163" y="202"/>
                </a:cubicBezTo>
                <a:cubicBezTo>
                  <a:pt x="167" y="202"/>
                  <a:pt x="185" y="200"/>
                  <a:pt x="199" y="205"/>
                </a:cubicBezTo>
                <a:cubicBezTo>
                  <a:pt x="203" y="206"/>
                  <a:pt x="197" y="209"/>
                  <a:pt x="214" y="214"/>
                </a:cubicBezTo>
                <a:cubicBezTo>
                  <a:pt x="230" y="218"/>
                  <a:pt x="216" y="213"/>
                  <a:pt x="219" y="208"/>
                </a:cubicBezTo>
                <a:cubicBezTo>
                  <a:pt x="222" y="203"/>
                  <a:pt x="214" y="200"/>
                  <a:pt x="221" y="192"/>
                </a:cubicBezTo>
                <a:cubicBezTo>
                  <a:pt x="228" y="183"/>
                  <a:pt x="238" y="168"/>
                  <a:pt x="245" y="167"/>
                </a:cubicBezTo>
                <a:cubicBezTo>
                  <a:pt x="257" y="164"/>
                  <a:pt x="254" y="159"/>
                  <a:pt x="250" y="154"/>
                </a:cubicBezTo>
                <a:cubicBezTo>
                  <a:pt x="245" y="148"/>
                  <a:pt x="262" y="158"/>
                  <a:pt x="246" y="14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3" name="Freeform 38"/>
          <p:cNvSpPr>
            <a:spLocks/>
          </p:cNvSpPr>
          <p:nvPr/>
        </p:nvSpPr>
        <p:spPr bwMode="auto">
          <a:xfrm>
            <a:off x="5663949" y="4116766"/>
            <a:ext cx="1120323" cy="1060661"/>
          </a:xfrm>
          <a:custGeom>
            <a:avLst/>
            <a:gdLst/>
            <a:ahLst/>
            <a:cxnLst>
              <a:cxn ang="0">
                <a:pos x="295" y="130"/>
              </a:cxn>
              <a:cxn ang="0">
                <a:pos x="284" y="147"/>
              </a:cxn>
              <a:cxn ang="0">
                <a:pos x="271" y="173"/>
              </a:cxn>
              <a:cxn ang="0">
                <a:pos x="284" y="166"/>
              </a:cxn>
              <a:cxn ang="0">
                <a:pos x="294" y="185"/>
              </a:cxn>
              <a:cxn ang="0">
                <a:pos x="290" y="219"/>
              </a:cxn>
              <a:cxn ang="0">
                <a:pos x="311" y="246"/>
              </a:cxn>
              <a:cxn ang="0">
                <a:pos x="288" y="274"/>
              </a:cxn>
              <a:cxn ang="0">
                <a:pos x="255" y="279"/>
              </a:cxn>
              <a:cxn ang="0">
                <a:pos x="229" y="272"/>
              </a:cxn>
              <a:cxn ang="0">
                <a:pos x="199" y="285"/>
              </a:cxn>
              <a:cxn ang="0">
                <a:pos x="185" y="308"/>
              </a:cxn>
              <a:cxn ang="0">
                <a:pos x="158" y="299"/>
              </a:cxn>
              <a:cxn ang="0">
                <a:pos x="120" y="295"/>
              </a:cxn>
              <a:cxn ang="0">
                <a:pos x="88" y="280"/>
              </a:cxn>
              <a:cxn ang="0">
                <a:pos x="89" y="247"/>
              </a:cxn>
              <a:cxn ang="0">
                <a:pos x="92" y="226"/>
              </a:cxn>
              <a:cxn ang="0">
                <a:pos x="96" y="199"/>
              </a:cxn>
              <a:cxn ang="0">
                <a:pos x="95" y="195"/>
              </a:cxn>
              <a:cxn ang="0">
                <a:pos x="93" y="174"/>
              </a:cxn>
              <a:cxn ang="0">
                <a:pos x="71" y="149"/>
              </a:cxn>
              <a:cxn ang="0">
                <a:pos x="65" y="138"/>
              </a:cxn>
              <a:cxn ang="0">
                <a:pos x="55" y="129"/>
              </a:cxn>
              <a:cxn ang="0">
                <a:pos x="35" y="121"/>
              </a:cxn>
              <a:cxn ang="0">
                <a:pos x="8" y="111"/>
              </a:cxn>
              <a:cxn ang="0">
                <a:pos x="8" y="103"/>
              </a:cxn>
              <a:cxn ang="0">
                <a:pos x="4" y="97"/>
              </a:cxn>
              <a:cxn ang="0">
                <a:pos x="25" y="86"/>
              </a:cxn>
              <a:cxn ang="0">
                <a:pos x="42" y="80"/>
              </a:cxn>
              <a:cxn ang="0">
                <a:pos x="63" y="88"/>
              </a:cxn>
              <a:cxn ang="0">
                <a:pos x="75" y="86"/>
              </a:cxn>
              <a:cxn ang="0">
                <a:pos x="84" y="80"/>
              </a:cxn>
              <a:cxn ang="0">
                <a:pos x="75" y="52"/>
              </a:cxn>
              <a:cxn ang="0">
                <a:pos x="94" y="63"/>
              </a:cxn>
              <a:cxn ang="0">
                <a:pos x="128" y="59"/>
              </a:cxn>
              <a:cxn ang="0">
                <a:pos x="157" y="35"/>
              </a:cxn>
              <a:cxn ang="0">
                <a:pos x="161" y="25"/>
              </a:cxn>
              <a:cxn ang="0">
                <a:pos x="184" y="0"/>
              </a:cxn>
              <a:cxn ang="0">
                <a:pos x="212" y="24"/>
              </a:cxn>
              <a:cxn ang="0">
                <a:pos x="242" y="34"/>
              </a:cxn>
              <a:cxn ang="0">
                <a:pos x="265" y="57"/>
              </a:cxn>
              <a:cxn ang="0">
                <a:pos x="290" y="68"/>
              </a:cxn>
              <a:cxn ang="0">
                <a:pos x="322" y="76"/>
              </a:cxn>
            </a:cxnLst>
            <a:rect l="0" t="0" r="r" b="b"/>
            <a:pathLst>
              <a:path w="330" h="312">
                <a:moveTo>
                  <a:pt x="308" y="126"/>
                </a:moveTo>
                <a:cubicBezTo>
                  <a:pt x="301" y="133"/>
                  <a:pt x="299" y="127"/>
                  <a:pt x="295" y="130"/>
                </a:cubicBezTo>
                <a:cubicBezTo>
                  <a:pt x="291" y="134"/>
                  <a:pt x="299" y="134"/>
                  <a:pt x="292" y="138"/>
                </a:cubicBezTo>
                <a:cubicBezTo>
                  <a:pt x="285" y="141"/>
                  <a:pt x="293" y="144"/>
                  <a:pt x="284" y="147"/>
                </a:cubicBezTo>
                <a:cubicBezTo>
                  <a:pt x="277" y="150"/>
                  <a:pt x="286" y="154"/>
                  <a:pt x="276" y="159"/>
                </a:cubicBezTo>
                <a:cubicBezTo>
                  <a:pt x="269" y="163"/>
                  <a:pt x="277" y="169"/>
                  <a:pt x="271" y="173"/>
                </a:cubicBezTo>
                <a:cubicBezTo>
                  <a:pt x="266" y="177"/>
                  <a:pt x="269" y="180"/>
                  <a:pt x="275" y="177"/>
                </a:cubicBezTo>
                <a:cubicBezTo>
                  <a:pt x="280" y="174"/>
                  <a:pt x="274" y="168"/>
                  <a:pt x="284" y="166"/>
                </a:cubicBezTo>
                <a:cubicBezTo>
                  <a:pt x="293" y="165"/>
                  <a:pt x="289" y="175"/>
                  <a:pt x="288" y="177"/>
                </a:cubicBezTo>
                <a:cubicBezTo>
                  <a:pt x="287" y="179"/>
                  <a:pt x="293" y="176"/>
                  <a:pt x="294" y="185"/>
                </a:cubicBezTo>
                <a:cubicBezTo>
                  <a:pt x="285" y="198"/>
                  <a:pt x="304" y="199"/>
                  <a:pt x="298" y="206"/>
                </a:cubicBezTo>
                <a:cubicBezTo>
                  <a:pt x="292" y="213"/>
                  <a:pt x="278" y="210"/>
                  <a:pt x="290" y="219"/>
                </a:cubicBezTo>
                <a:cubicBezTo>
                  <a:pt x="306" y="229"/>
                  <a:pt x="288" y="229"/>
                  <a:pt x="293" y="240"/>
                </a:cubicBezTo>
                <a:cubicBezTo>
                  <a:pt x="297" y="251"/>
                  <a:pt x="309" y="243"/>
                  <a:pt x="311" y="246"/>
                </a:cubicBezTo>
                <a:cubicBezTo>
                  <a:pt x="314" y="249"/>
                  <a:pt x="306" y="257"/>
                  <a:pt x="307" y="261"/>
                </a:cubicBezTo>
                <a:cubicBezTo>
                  <a:pt x="301" y="265"/>
                  <a:pt x="287" y="271"/>
                  <a:pt x="288" y="274"/>
                </a:cubicBezTo>
                <a:cubicBezTo>
                  <a:pt x="289" y="281"/>
                  <a:pt x="269" y="285"/>
                  <a:pt x="265" y="282"/>
                </a:cubicBezTo>
                <a:cubicBezTo>
                  <a:pt x="260" y="276"/>
                  <a:pt x="259" y="285"/>
                  <a:pt x="255" y="279"/>
                </a:cubicBezTo>
                <a:cubicBezTo>
                  <a:pt x="251" y="273"/>
                  <a:pt x="250" y="272"/>
                  <a:pt x="241" y="274"/>
                </a:cubicBezTo>
                <a:cubicBezTo>
                  <a:pt x="232" y="276"/>
                  <a:pt x="239" y="272"/>
                  <a:pt x="229" y="272"/>
                </a:cubicBezTo>
                <a:cubicBezTo>
                  <a:pt x="219" y="272"/>
                  <a:pt x="229" y="260"/>
                  <a:pt x="213" y="273"/>
                </a:cubicBezTo>
                <a:cubicBezTo>
                  <a:pt x="207" y="278"/>
                  <a:pt x="199" y="276"/>
                  <a:pt x="199" y="285"/>
                </a:cubicBezTo>
                <a:cubicBezTo>
                  <a:pt x="200" y="295"/>
                  <a:pt x="197" y="291"/>
                  <a:pt x="199" y="305"/>
                </a:cubicBezTo>
                <a:cubicBezTo>
                  <a:pt x="186" y="304"/>
                  <a:pt x="193" y="312"/>
                  <a:pt x="185" y="308"/>
                </a:cubicBezTo>
                <a:cubicBezTo>
                  <a:pt x="177" y="304"/>
                  <a:pt x="179" y="312"/>
                  <a:pt x="165" y="303"/>
                </a:cubicBezTo>
                <a:cubicBezTo>
                  <a:pt x="165" y="301"/>
                  <a:pt x="163" y="297"/>
                  <a:pt x="158" y="299"/>
                </a:cubicBezTo>
                <a:cubicBezTo>
                  <a:pt x="132" y="283"/>
                  <a:pt x="144" y="298"/>
                  <a:pt x="135" y="296"/>
                </a:cubicBezTo>
                <a:cubicBezTo>
                  <a:pt x="124" y="293"/>
                  <a:pt x="124" y="299"/>
                  <a:pt x="120" y="295"/>
                </a:cubicBezTo>
                <a:cubicBezTo>
                  <a:pt x="115" y="289"/>
                  <a:pt x="109" y="296"/>
                  <a:pt x="106" y="291"/>
                </a:cubicBezTo>
                <a:cubicBezTo>
                  <a:pt x="102" y="282"/>
                  <a:pt x="87" y="287"/>
                  <a:pt x="88" y="280"/>
                </a:cubicBezTo>
                <a:cubicBezTo>
                  <a:pt x="89" y="274"/>
                  <a:pt x="83" y="278"/>
                  <a:pt x="79" y="273"/>
                </a:cubicBezTo>
                <a:cubicBezTo>
                  <a:pt x="84" y="271"/>
                  <a:pt x="88" y="267"/>
                  <a:pt x="89" y="247"/>
                </a:cubicBezTo>
                <a:cubicBezTo>
                  <a:pt x="91" y="228"/>
                  <a:pt x="92" y="231"/>
                  <a:pt x="94" y="229"/>
                </a:cubicBezTo>
                <a:cubicBezTo>
                  <a:pt x="96" y="228"/>
                  <a:pt x="94" y="224"/>
                  <a:pt x="92" y="226"/>
                </a:cubicBezTo>
                <a:cubicBezTo>
                  <a:pt x="90" y="228"/>
                  <a:pt x="90" y="227"/>
                  <a:pt x="92" y="217"/>
                </a:cubicBezTo>
                <a:cubicBezTo>
                  <a:pt x="93" y="206"/>
                  <a:pt x="96" y="199"/>
                  <a:pt x="96" y="199"/>
                </a:cubicBezTo>
                <a:cubicBezTo>
                  <a:pt x="103" y="201"/>
                  <a:pt x="106" y="219"/>
                  <a:pt x="105" y="212"/>
                </a:cubicBezTo>
                <a:cubicBezTo>
                  <a:pt x="104" y="205"/>
                  <a:pt x="106" y="201"/>
                  <a:pt x="95" y="195"/>
                </a:cubicBezTo>
                <a:cubicBezTo>
                  <a:pt x="84" y="189"/>
                  <a:pt x="93" y="194"/>
                  <a:pt x="95" y="186"/>
                </a:cubicBezTo>
                <a:cubicBezTo>
                  <a:pt x="97" y="175"/>
                  <a:pt x="90" y="179"/>
                  <a:pt x="93" y="174"/>
                </a:cubicBezTo>
                <a:cubicBezTo>
                  <a:pt x="95" y="170"/>
                  <a:pt x="92" y="174"/>
                  <a:pt x="83" y="168"/>
                </a:cubicBezTo>
                <a:cubicBezTo>
                  <a:pt x="74" y="163"/>
                  <a:pt x="66" y="153"/>
                  <a:pt x="71" y="149"/>
                </a:cubicBezTo>
                <a:cubicBezTo>
                  <a:pt x="73" y="147"/>
                  <a:pt x="74" y="144"/>
                  <a:pt x="69" y="143"/>
                </a:cubicBezTo>
                <a:cubicBezTo>
                  <a:pt x="63" y="143"/>
                  <a:pt x="74" y="137"/>
                  <a:pt x="65" y="138"/>
                </a:cubicBezTo>
                <a:cubicBezTo>
                  <a:pt x="56" y="138"/>
                  <a:pt x="59" y="135"/>
                  <a:pt x="61" y="132"/>
                </a:cubicBezTo>
                <a:cubicBezTo>
                  <a:pt x="63" y="129"/>
                  <a:pt x="60" y="128"/>
                  <a:pt x="55" y="129"/>
                </a:cubicBezTo>
                <a:cubicBezTo>
                  <a:pt x="46" y="131"/>
                  <a:pt x="54" y="124"/>
                  <a:pt x="48" y="126"/>
                </a:cubicBezTo>
                <a:cubicBezTo>
                  <a:pt x="42" y="127"/>
                  <a:pt x="42" y="123"/>
                  <a:pt x="35" y="121"/>
                </a:cubicBezTo>
                <a:cubicBezTo>
                  <a:pt x="28" y="118"/>
                  <a:pt x="22" y="116"/>
                  <a:pt x="18" y="118"/>
                </a:cubicBezTo>
                <a:cubicBezTo>
                  <a:pt x="11" y="121"/>
                  <a:pt x="16" y="116"/>
                  <a:pt x="8" y="111"/>
                </a:cubicBezTo>
                <a:cubicBezTo>
                  <a:pt x="0" y="107"/>
                  <a:pt x="18" y="109"/>
                  <a:pt x="16" y="106"/>
                </a:cubicBezTo>
                <a:cubicBezTo>
                  <a:pt x="14" y="102"/>
                  <a:pt x="9" y="106"/>
                  <a:pt x="8" y="103"/>
                </a:cubicBezTo>
                <a:cubicBezTo>
                  <a:pt x="8" y="100"/>
                  <a:pt x="17" y="100"/>
                  <a:pt x="13" y="99"/>
                </a:cubicBezTo>
                <a:cubicBezTo>
                  <a:pt x="9" y="97"/>
                  <a:pt x="5" y="101"/>
                  <a:pt x="4" y="97"/>
                </a:cubicBezTo>
                <a:cubicBezTo>
                  <a:pt x="3" y="94"/>
                  <a:pt x="6" y="89"/>
                  <a:pt x="16" y="88"/>
                </a:cubicBezTo>
                <a:cubicBezTo>
                  <a:pt x="26" y="87"/>
                  <a:pt x="20" y="83"/>
                  <a:pt x="25" y="86"/>
                </a:cubicBezTo>
                <a:cubicBezTo>
                  <a:pt x="31" y="89"/>
                  <a:pt x="35" y="87"/>
                  <a:pt x="34" y="84"/>
                </a:cubicBezTo>
                <a:cubicBezTo>
                  <a:pt x="33" y="79"/>
                  <a:pt x="37" y="84"/>
                  <a:pt x="42" y="80"/>
                </a:cubicBezTo>
                <a:cubicBezTo>
                  <a:pt x="48" y="76"/>
                  <a:pt x="50" y="87"/>
                  <a:pt x="53" y="91"/>
                </a:cubicBezTo>
                <a:cubicBezTo>
                  <a:pt x="56" y="95"/>
                  <a:pt x="59" y="90"/>
                  <a:pt x="63" y="88"/>
                </a:cubicBezTo>
                <a:cubicBezTo>
                  <a:pt x="69" y="84"/>
                  <a:pt x="64" y="91"/>
                  <a:pt x="70" y="89"/>
                </a:cubicBezTo>
                <a:cubicBezTo>
                  <a:pt x="76" y="88"/>
                  <a:pt x="72" y="86"/>
                  <a:pt x="75" y="86"/>
                </a:cubicBezTo>
                <a:cubicBezTo>
                  <a:pt x="78" y="86"/>
                  <a:pt x="75" y="91"/>
                  <a:pt x="83" y="90"/>
                </a:cubicBezTo>
                <a:cubicBezTo>
                  <a:pt x="91" y="89"/>
                  <a:pt x="81" y="87"/>
                  <a:pt x="84" y="80"/>
                </a:cubicBezTo>
                <a:cubicBezTo>
                  <a:pt x="85" y="76"/>
                  <a:pt x="82" y="64"/>
                  <a:pt x="78" y="63"/>
                </a:cubicBezTo>
                <a:cubicBezTo>
                  <a:pt x="73" y="60"/>
                  <a:pt x="79" y="57"/>
                  <a:pt x="75" y="52"/>
                </a:cubicBezTo>
                <a:cubicBezTo>
                  <a:pt x="72" y="47"/>
                  <a:pt x="79" y="53"/>
                  <a:pt x="87" y="51"/>
                </a:cubicBezTo>
                <a:cubicBezTo>
                  <a:pt x="94" y="48"/>
                  <a:pt x="89" y="64"/>
                  <a:pt x="94" y="63"/>
                </a:cubicBezTo>
                <a:cubicBezTo>
                  <a:pt x="107" y="60"/>
                  <a:pt x="114" y="68"/>
                  <a:pt x="120" y="64"/>
                </a:cubicBezTo>
                <a:cubicBezTo>
                  <a:pt x="126" y="61"/>
                  <a:pt x="132" y="60"/>
                  <a:pt x="128" y="59"/>
                </a:cubicBezTo>
                <a:cubicBezTo>
                  <a:pt x="124" y="58"/>
                  <a:pt x="117" y="53"/>
                  <a:pt x="135" y="46"/>
                </a:cubicBezTo>
                <a:cubicBezTo>
                  <a:pt x="152" y="38"/>
                  <a:pt x="156" y="39"/>
                  <a:pt x="157" y="35"/>
                </a:cubicBezTo>
                <a:cubicBezTo>
                  <a:pt x="159" y="32"/>
                  <a:pt x="164" y="34"/>
                  <a:pt x="161" y="30"/>
                </a:cubicBezTo>
                <a:cubicBezTo>
                  <a:pt x="158" y="26"/>
                  <a:pt x="163" y="28"/>
                  <a:pt x="161" y="25"/>
                </a:cubicBezTo>
                <a:cubicBezTo>
                  <a:pt x="159" y="22"/>
                  <a:pt x="161" y="20"/>
                  <a:pt x="160" y="13"/>
                </a:cubicBezTo>
                <a:cubicBezTo>
                  <a:pt x="159" y="5"/>
                  <a:pt x="166" y="3"/>
                  <a:pt x="184" y="0"/>
                </a:cubicBezTo>
                <a:cubicBezTo>
                  <a:pt x="191" y="23"/>
                  <a:pt x="198" y="6"/>
                  <a:pt x="202" y="17"/>
                </a:cubicBezTo>
                <a:cubicBezTo>
                  <a:pt x="205" y="26"/>
                  <a:pt x="209" y="18"/>
                  <a:pt x="212" y="24"/>
                </a:cubicBezTo>
                <a:cubicBezTo>
                  <a:pt x="214" y="29"/>
                  <a:pt x="224" y="25"/>
                  <a:pt x="226" y="36"/>
                </a:cubicBezTo>
                <a:cubicBezTo>
                  <a:pt x="228" y="52"/>
                  <a:pt x="236" y="32"/>
                  <a:pt x="242" y="34"/>
                </a:cubicBezTo>
                <a:cubicBezTo>
                  <a:pt x="245" y="36"/>
                  <a:pt x="236" y="44"/>
                  <a:pt x="247" y="48"/>
                </a:cubicBezTo>
                <a:cubicBezTo>
                  <a:pt x="256" y="51"/>
                  <a:pt x="254" y="61"/>
                  <a:pt x="265" y="57"/>
                </a:cubicBezTo>
                <a:cubicBezTo>
                  <a:pt x="271" y="60"/>
                  <a:pt x="275" y="59"/>
                  <a:pt x="279" y="58"/>
                </a:cubicBezTo>
                <a:cubicBezTo>
                  <a:pt x="288" y="61"/>
                  <a:pt x="285" y="68"/>
                  <a:pt x="290" y="68"/>
                </a:cubicBezTo>
                <a:cubicBezTo>
                  <a:pt x="296" y="67"/>
                  <a:pt x="292" y="73"/>
                  <a:pt x="300" y="71"/>
                </a:cubicBezTo>
                <a:cubicBezTo>
                  <a:pt x="309" y="69"/>
                  <a:pt x="314" y="73"/>
                  <a:pt x="322" y="76"/>
                </a:cubicBezTo>
                <a:cubicBezTo>
                  <a:pt x="330" y="80"/>
                  <a:pt x="307" y="85"/>
                  <a:pt x="308" y="126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4" name="Freeform 39"/>
          <p:cNvSpPr>
            <a:spLocks/>
          </p:cNvSpPr>
          <p:nvPr/>
        </p:nvSpPr>
        <p:spPr bwMode="auto">
          <a:xfrm>
            <a:off x="5259150" y="5184555"/>
            <a:ext cx="326404" cy="608739"/>
          </a:xfrm>
          <a:custGeom>
            <a:avLst/>
            <a:gdLst/>
            <a:ahLst/>
            <a:cxnLst>
              <a:cxn ang="0">
                <a:pos x="83" y="18"/>
              </a:cxn>
              <a:cxn ang="0">
                <a:pos x="71" y="8"/>
              </a:cxn>
              <a:cxn ang="0">
                <a:pos x="53" y="11"/>
              </a:cxn>
              <a:cxn ang="0">
                <a:pos x="38" y="12"/>
              </a:cxn>
              <a:cxn ang="0">
                <a:pos x="40" y="2"/>
              </a:cxn>
              <a:cxn ang="0">
                <a:pos x="23" y="11"/>
              </a:cxn>
              <a:cxn ang="0">
                <a:pos x="23" y="20"/>
              </a:cxn>
              <a:cxn ang="0">
                <a:pos x="27" y="35"/>
              </a:cxn>
              <a:cxn ang="0">
                <a:pos x="22" y="67"/>
              </a:cxn>
              <a:cxn ang="0">
                <a:pos x="17" y="85"/>
              </a:cxn>
              <a:cxn ang="0">
                <a:pos x="9" y="98"/>
              </a:cxn>
              <a:cxn ang="0">
                <a:pos x="9" y="118"/>
              </a:cxn>
              <a:cxn ang="0">
                <a:pos x="13" y="122"/>
              </a:cxn>
              <a:cxn ang="0">
                <a:pos x="15" y="127"/>
              </a:cxn>
              <a:cxn ang="0">
                <a:pos x="23" y="137"/>
              </a:cxn>
              <a:cxn ang="0">
                <a:pos x="21" y="167"/>
              </a:cxn>
              <a:cxn ang="0">
                <a:pos x="21" y="175"/>
              </a:cxn>
              <a:cxn ang="0">
                <a:pos x="39" y="174"/>
              </a:cxn>
              <a:cxn ang="0">
                <a:pos x="58" y="169"/>
              </a:cxn>
              <a:cxn ang="0">
                <a:pos x="63" y="142"/>
              </a:cxn>
              <a:cxn ang="0">
                <a:pos x="65" y="134"/>
              </a:cxn>
              <a:cxn ang="0">
                <a:pos x="65" y="113"/>
              </a:cxn>
              <a:cxn ang="0">
                <a:pos x="61" y="99"/>
              </a:cxn>
              <a:cxn ang="0">
                <a:pos x="61" y="85"/>
              </a:cxn>
              <a:cxn ang="0">
                <a:pos x="68" y="73"/>
              </a:cxn>
              <a:cxn ang="0">
                <a:pos x="72" y="45"/>
              </a:cxn>
              <a:cxn ang="0">
                <a:pos x="83" y="18"/>
              </a:cxn>
            </a:cxnLst>
            <a:rect l="0" t="0" r="r" b="b"/>
            <a:pathLst>
              <a:path w="96" h="179">
                <a:moveTo>
                  <a:pt x="83" y="18"/>
                </a:moveTo>
                <a:cubicBezTo>
                  <a:pt x="73" y="16"/>
                  <a:pt x="86" y="9"/>
                  <a:pt x="71" y="8"/>
                </a:cubicBezTo>
                <a:cubicBezTo>
                  <a:pt x="56" y="6"/>
                  <a:pt x="64" y="16"/>
                  <a:pt x="53" y="11"/>
                </a:cubicBezTo>
                <a:cubicBezTo>
                  <a:pt x="42" y="5"/>
                  <a:pt x="42" y="15"/>
                  <a:pt x="38" y="12"/>
                </a:cubicBezTo>
                <a:cubicBezTo>
                  <a:pt x="34" y="9"/>
                  <a:pt x="44" y="5"/>
                  <a:pt x="40" y="2"/>
                </a:cubicBezTo>
                <a:cubicBezTo>
                  <a:pt x="36" y="0"/>
                  <a:pt x="35" y="0"/>
                  <a:pt x="23" y="11"/>
                </a:cubicBezTo>
                <a:cubicBezTo>
                  <a:pt x="20" y="17"/>
                  <a:pt x="25" y="17"/>
                  <a:pt x="23" y="20"/>
                </a:cubicBezTo>
                <a:cubicBezTo>
                  <a:pt x="22" y="23"/>
                  <a:pt x="23" y="28"/>
                  <a:pt x="27" y="35"/>
                </a:cubicBezTo>
                <a:cubicBezTo>
                  <a:pt x="31" y="43"/>
                  <a:pt x="21" y="62"/>
                  <a:pt x="22" y="67"/>
                </a:cubicBezTo>
                <a:cubicBezTo>
                  <a:pt x="23" y="72"/>
                  <a:pt x="21" y="70"/>
                  <a:pt x="17" y="85"/>
                </a:cubicBezTo>
                <a:cubicBezTo>
                  <a:pt x="12" y="99"/>
                  <a:pt x="7" y="92"/>
                  <a:pt x="9" y="98"/>
                </a:cubicBezTo>
                <a:cubicBezTo>
                  <a:pt x="11" y="104"/>
                  <a:pt x="0" y="119"/>
                  <a:pt x="9" y="118"/>
                </a:cubicBezTo>
                <a:cubicBezTo>
                  <a:pt x="19" y="118"/>
                  <a:pt x="11" y="120"/>
                  <a:pt x="13" y="122"/>
                </a:cubicBezTo>
                <a:cubicBezTo>
                  <a:pt x="14" y="125"/>
                  <a:pt x="11" y="130"/>
                  <a:pt x="15" y="127"/>
                </a:cubicBezTo>
                <a:cubicBezTo>
                  <a:pt x="18" y="125"/>
                  <a:pt x="26" y="126"/>
                  <a:pt x="23" y="137"/>
                </a:cubicBezTo>
                <a:cubicBezTo>
                  <a:pt x="19" y="148"/>
                  <a:pt x="27" y="142"/>
                  <a:pt x="21" y="167"/>
                </a:cubicBezTo>
                <a:cubicBezTo>
                  <a:pt x="19" y="176"/>
                  <a:pt x="19" y="177"/>
                  <a:pt x="21" y="175"/>
                </a:cubicBezTo>
                <a:cubicBezTo>
                  <a:pt x="24" y="172"/>
                  <a:pt x="26" y="170"/>
                  <a:pt x="39" y="174"/>
                </a:cubicBezTo>
                <a:cubicBezTo>
                  <a:pt x="52" y="179"/>
                  <a:pt x="47" y="174"/>
                  <a:pt x="58" y="169"/>
                </a:cubicBezTo>
                <a:cubicBezTo>
                  <a:pt x="56" y="164"/>
                  <a:pt x="54" y="150"/>
                  <a:pt x="63" y="142"/>
                </a:cubicBezTo>
                <a:cubicBezTo>
                  <a:pt x="72" y="135"/>
                  <a:pt x="69" y="135"/>
                  <a:pt x="65" y="134"/>
                </a:cubicBezTo>
                <a:cubicBezTo>
                  <a:pt x="60" y="133"/>
                  <a:pt x="55" y="127"/>
                  <a:pt x="65" y="113"/>
                </a:cubicBezTo>
                <a:cubicBezTo>
                  <a:pt x="75" y="100"/>
                  <a:pt x="63" y="109"/>
                  <a:pt x="61" y="99"/>
                </a:cubicBezTo>
                <a:cubicBezTo>
                  <a:pt x="59" y="88"/>
                  <a:pt x="50" y="86"/>
                  <a:pt x="61" y="85"/>
                </a:cubicBezTo>
                <a:cubicBezTo>
                  <a:pt x="71" y="84"/>
                  <a:pt x="72" y="81"/>
                  <a:pt x="68" y="73"/>
                </a:cubicBezTo>
                <a:cubicBezTo>
                  <a:pt x="65" y="65"/>
                  <a:pt x="74" y="65"/>
                  <a:pt x="72" y="45"/>
                </a:cubicBezTo>
                <a:cubicBezTo>
                  <a:pt x="71" y="37"/>
                  <a:pt x="96" y="20"/>
                  <a:pt x="83" y="18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5" name="Freeform 40"/>
          <p:cNvSpPr>
            <a:spLocks/>
          </p:cNvSpPr>
          <p:nvPr/>
        </p:nvSpPr>
        <p:spPr bwMode="auto">
          <a:xfrm>
            <a:off x="6791398" y="5086187"/>
            <a:ext cx="92648" cy="196735"/>
          </a:xfrm>
          <a:custGeom>
            <a:avLst/>
            <a:gdLst/>
            <a:ahLst/>
            <a:cxnLst>
              <a:cxn ang="0">
                <a:pos x="23" y="11"/>
              </a:cxn>
              <a:cxn ang="0">
                <a:pos x="23" y="2"/>
              </a:cxn>
              <a:cxn ang="0">
                <a:pos x="18" y="12"/>
              </a:cxn>
              <a:cxn ang="0">
                <a:pos x="6" y="17"/>
              </a:cxn>
              <a:cxn ang="0">
                <a:pos x="4" y="39"/>
              </a:cxn>
              <a:cxn ang="0">
                <a:pos x="5" y="43"/>
              </a:cxn>
              <a:cxn ang="0">
                <a:pos x="7" y="46"/>
              </a:cxn>
              <a:cxn ang="0">
                <a:pos x="8" y="52"/>
              </a:cxn>
              <a:cxn ang="0">
                <a:pos x="16" y="58"/>
              </a:cxn>
              <a:cxn ang="0">
                <a:pos x="19" y="52"/>
              </a:cxn>
              <a:cxn ang="0">
                <a:pos x="22" y="40"/>
              </a:cxn>
              <a:cxn ang="0">
                <a:pos x="26" y="25"/>
              </a:cxn>
              <a:cxn ang="0">
                <a:pos x="23" y="11"/>
              </a:cxn>
            </a:cxnLst>
            <a:rect l="0" t="0" r="r" b="b"/>
            <a:pathLst>
              <a:path w="27" h="58">
                <a:moveTo>
                  <a:pt x="23" y="11"/>
                </a:moveTo>
                <a:cubicBezTo>
                  <a:pt x="24" y="7"/>
                  <a:pt x="25" y="3"/>
                  <a:pt x="23" y="2"/>
                </a:cubicBezTo>
                <a:cubicBezTo>
                  <a:pt x="18" y="0"/>
                  <a:pt x="23" y="14"/>
                  <a:pt x="18" y="12"/>
                </a:cubicBezTo>
                <a:cubicBezTo>
                  <a:pt x="11" y="9"/>
                  <a:pt x="9" y="18"/>
                  <a:pt x="6" y="17"/>
                </a:cubicBezTo>
                <a:cubicBezTo>
                  <a:pt x="2" y="16"/>
                  <a:pt x="0" y="40"/>
                  <a:pt x="4" y="39"/>
                </a:cubicBezTo>
                <a:cubicBezTo>
                  <a:pt x="8" y="39"/>
                  <a:pt x="7" y="41"/>
                  <a:pt x="5" y="43"/>
                </a:cubicBezTo>
                <a:cubicBezTo>
                  <a:pt x="3" y="45"/>
                  <a:pt x="4" y="45"/>
                  <a:pt x="7" y="46"/>
                </a:cubicBezTo>
                <a:cubicBezTo>
                  <a:pt x="13" y="47"/>
                  <a:pt x="3" y="49"/>
                  <a:pt x="8" y="52"/>
                </a:cubicBezTo>
                <a:cubicBezTo>
                  <a:pt x="17" y="56"/>
                  <a:pt x="13" y="58"/>
                  <a:pt x="16" y="58"/>
                </a:cubicBezTo>
                <a:cubicBezTo>
                  <a:pt x="20" y="58"/>
                  <a:pt x="16" y="53"/>
                  <a:pt x="19" y="52"/>
                </a:cubicBezTo>
                <a:cubicBezTo>
                  <a:pt x="22" y="50"/>
                  <a:pt x="22" y="46"/>
                  <a:pt x="22" y="40"/>
                </a:cubicBezTo>
                <a:cubicBezTo>
                  <a:pt x="22" y="34"/>
                  <a:pt x="27" y="37"/>
                  <a:pt x="26" y="25"/>
                </a:cubicBezTo>
                <a:cubicBezTo>
                  <a:pt x="25" y="13"/>
                  <a:pt x="23" y="15"/>
                  <a:pt x="23" y="1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6" name="Freeform 41"/>
          <p:cNvSpPr>
            <a:spLocks noEditPoints="1"/>
          </p:cNvSpPr>
          <p:nvPr/>
        </p:nvSpPr>
        <p:spPr bwMode="auto">
          <a:xfrm>
            <a:off x="6607528" y="4600051"/>
            <a:ext cx="1033376" cy="1223181"/>
          </a:xfrm>
          <a:custGeom>
            <a:avLst/>
            <a:gdLst/>
            <a:ahLst/>
            <a:cxnLst>
              <a:cxn ang="0">
                <a:pos x="295" y="253"/>
              </a:cxn>
              <a:cxn ang="0">
                <a:pos x="261" y="233"/>
              </a:cxn>
              <a:cxn ang="0">
                <a:pos x="258" y="262"/>
              </a:cxn>
              <a:cxn ang="0">
                <a:pos x="249" y="303"/>
              </a:cxn>
              <a:cxn ang="0">
                <a:pos x="234" y="303"/>
              </a:cxn>
              <a:cxn ang="0">
                <a:pos x="238" y="264"/>
              </a:cxn>
              <a:cxn ang="0">
                <a:pos x="205" y="227"/>
              </a:cxn>
              <a:cxn ang="0">
                <a:pos x="179" y="205"/>
              </a:cxn>
              <a:cxn ang="0">
                <a:pos x="135" y="176"/>
              </a:cxn>
              <a:cxn ang="0">
                <a:pos x="108" y="151"/>
              </a:cxn>
              <a:cxn ang="0">
                <a:pos x="87" y="108"/>
              </a:cxn>
              <a:cxn ang="0">
                <a:pos x="29" y="119"/>
              </a:cxn>
              <a:cxn ang="0">
                <a:pos x="15" y="98"/>
              </a:cxn>
              <a:cxn ang="0">
                <a:pos x="20" y="64"/>
              </a:cxn>
              <a:cxn ang="0">
                <a:pos x="27" y="43"/>
              </a:cxn>
              <a:cxn ang="0">
                <a:pos x="45" y="29"/>
              </a:cxn>
              <a:cxn ang="0">
                <a:pos x="57" y="36"/>
              </a:cxn>
              <a:cxn ang="0">
                <a:pos x="70" y="35"/>
              </a:cxn>
              <a:cxn ang="0">
                <a:pos x="84" y="29"/>
              </a:cxn>
              <a:cxn ang="0">
                <a:pos x="93" y="19"/>
              </a:cxn>
              <a:cxn ang="0">
                <a:pos x="102" y="9"/>
              </a:cxn>
              <a:cxn ang="0">
                <a:pos x="122" y="5"/>
              </a:cxn>
              <a:cxn ang="0">
                <a:pos x="144" y="7"/>
              </a:cxn>
              <a:cxn ang="0">
                <a:pos x="182" y="22"/>
              </a:cxn>
              <a:cxn ang="0">
                <a:pos x="180" y="36"/>
              </a:cxn>
              <a:cxn ang="0">
                <a:pos x="182" y="55"/>
              </a:cxn>
              <a:cxn ang="0">
                <a:pos x="167" y="51"/>
              </a:cxn>
              <a:cxn ang="0">
                <a:pos x="147" y="68"/>
              </a:cxn>
              <a:cxn ang="0">
                <a:pos x="157" y="110"/>
              </a:cxn>
              <a:cxn ang="0">
                <a:pos x="208" y="176"/>
              </a:cxn>
              <a:cxn ang="0">
                <a:pos x="268" y="212"/>
              </a:cxn>
              <a:cxn ang="0">
                <a:pos x="300" y="245"/>
              </a:cxn>
              <a:cxn ang="0">
                <a:pos x="177" y="310"/>
              </a:cxn>
              <a:cxn ang="0">
                <a:pos x="152" y="322"/>
              </a:cxn>
              <a:cxn ang="0">
                <a:pos x="189" y="344"/>
              </a:cxn>
              <a:cxn ang="0">
                <a:pos x="218" y="355"/>
              </a:cxn>
              <a:cxn ang="0">
                <a:pos x="229" y="305"/>
              </a:cxn>
              <a:cxn ang="0">
                <a:pos x="81" y="211"/>
              </a:cxn>
              <a:cxn ang="0">
                <a:pos x="45" y="222"/>
              </a:cxn>
              <a:cxn ang="0">
                <a:pos x="52" y="260"/>
              </a:cxn>
              <a:cxn ang="0">
                <a:pos x="73" y="275"/>
              </a:cxn>
              <a:cxn ang="0">
                <a:pos x="84" y="234"/>
              </a:cxn>
            </a:cxnLst>
            <a:rect l="0" t="0" r="r" b="b"/>
            <a:pathLst>
              <a:path w="304" h="360">
                <a:moveTo>
                  <a:pt x="300" y="245"/>
                </a:moveTo>
                <a:cubicBezTo>
                  <a:pt x="296" y="252"/>
                  <a:pt x="304" y="254"/>
                  <a:pt x="295" y="253"/>
                </a:cubicBezTo>
                <a:cubicBezTo>
                  <a:pt x="285" y="251"/>
                  <a:pt x="291" y="236"/>
                  <a:pt x="280" y="235"/>
                </a:cubicBezTo>
                <a:cubicBezTo>
                  <a:pt x="269" y="234"/>
                  <a:pt x="269" y="228"/>
                  <a:pt x="261" y="233"/>
                </a:cubicBezTo>
                <a:cubicBezTo>
                  <a:pt x="253" y="238"/>
                  <a:pt x="257" y="245"/>
                  <a:pt x="253" y="251"/>
                </a:cubicBezTo>
                <a:cubicBezTo>
                  <a:pt x="248" y="256"/>
                  <a:pt x="249" y="259"/>
                  <a:pt x="258" y="262"/>
                </a:cubicBezTo>
                <a:cubicBezTo>
                  <a:pt x="267" y="265"/>
                  <a:pt x="274" y="277"/>
                  <a:pt x="262" y="284"/>
                </a:cubicBezTo>
                <a:cubicBezTo>
                  <a:pt x="250" y="291"/>
                  <a:pt x="257" y="295"/>
                  <a:pt x="249" y="303"/>
                </a:cubicBezTo>
                <a:cubicBezTo>
                  <a:pt x="241" y="312"/>
                  <a:pt x="243" y="322"/>
                  <a:pt x="233" y="317"/>
                </a:cubicBezTo>
                <a:cubicBezTo>
                  <a:pt x="228" y="314"/>
                  <a:pt x="229" y="308"/>
                  <a:pt x="234" y="303"/>
                </a:cubicBezTo>
                <a:cubicBezTo>
                  <a:pt x="238" y="297"/>
                  <a:pt x="234" y="294"/>
                  <a:pt x="239" y="290"/>
                </a:cubicBezTo>
                <a:cubicBezTo>
                  <a:pt x="243" y="286"/>
                  <a:pt x="243" y="284"/>
                  <a:pt x="238" y="264"/>
                </a:cubicBezTo>
                <a:cubicBezTo>
                  <a:pt x="232" y="243"/>
                  <a:pt x="226" y="250"/>
                  <a:pt x="215" y="242"/>
                </a:cubicBezTo>
                <a:cubicBezTo>
                  <a:pt x="205" y="235"/>
                  <a:pt x="217" y="224"/>
                  <a:pt x="205" y="227"/>
                </a:cubicBezTo>
                <a:cubicBezTo>
                  <a:pt x="193" y="229"/>
                  <a:pt x="206" y="220"/>
                  <a:pt x="195" y="221"/>
                </a:cubicBezTo>
                <a:cubicBezTo>
                  <a:pt x="185" y="222"/>
                  <a:pt x="188" y="205"/>
                  <a:pt x="179" y="205"/>
                </a:cubicBezTo>
                <a:cubicBezTo>
                  <a:pt x="169" y="205"/>
                  <a:pt x="158" y="203"/>
                  <a:pt x="148" y="189"/>
                </a:cubicBezTo>
                <a:cubicBezTo>
                  <a:pt x="139" y="176"/>
                  <a:pt x="139" y="186"/>
                  <a:pt x="135" y="176"/>
                </a:cubicBezTo>
                <a:cubicBezTo>
                  <a:pt x="130" y="165"/>
                  <a:pt x="118" y="170"/>
                  <a:pt x="119" y="164"/>
                </a:cubicBezTo>
                <a:cubicBezTo>
                  <a:pt x="120" y="158"/>
                  <a:pt x="119" y="158"/>
                  <a:pt x="108" y="151"/>
                </a:cubicBezTo>
                <a:cubicBezTo>
                  <a:pt x="97" y="143"/>
                  <a:pt x="108" y="138"/>
                  <a:pt x="101" y="132"/>
                </a:cubicBezTo>
                <a:cubicBezTo>
                  <a:pt x="94" y="126"/>
                  <a:pt x="99" y="106"/>
                  <a:pt x="87" y="108"/>
                </a:cubicBezTo>
                <a:cubicBezTo>
                  <a:pt x="76" y="111"/>
                  <a:pt x="72" y="90"/>
                  <a:pt x="59" y="95"/>
                </a:cubicBezTo>
                <a:cubicBezTo>
                  <a:pt x="46" y="101"/>
                  <a:pt x="56" y="110"/>
                  <a:pt x="29" y="119"/>
                </a:cubicBezTo>
                <a:cubicBezTo>
                  <a:pt x="28" y="115"/>
                  <a:pt x="36" y="107"/>
                  <a:pt x="33" y="104"/>
                </a:cubicBezTo>
                <a:cubicBezTo>
                  <a:pt x="31" y="101"/>
                  <a:pt x="19" y="109"/>
                  <a:pt x="15" y="98"/>
                </a:cubicBezTo>
                <a:cubicBezTo>
                  <a:pt x="10" y="87"/>
                  <a:pt x="28" y="87"/>
                  <a:pt x="12" y="77"/>
                </a:cubicBezTo>
                <a:cubicBezTo>
                  <a:pt x="0" y="68"/>
                  <a:pt x="14" y="71"/>
                  <a:pt x="20" y="64"/>
                </a:cubicBezTo>
                <a:cubicBezTo>
                  <a:pt x="26" y="57"/>
                  <a:pt x="7" y="56"/>
                  <a:pt x="16" y="43"/>
                </a:cubicBezTo>
                <a:cubicBezTo>
                  <a:pt x="18" y="43"/>
                  <a:pt x="21" y="47"/>
                  <a:pt x="27" y="43"/>
                </a:cubicBezTo>
                <a:cubicBezTo>
                  <a:pt x="34" y="38"/>
                  <a:pt x="33" y="46"/>
                  <a:pt x="42" y="40"/>
                </a:cubicBezTo>
                <a:cubicBezTo>
                  <a:pt x="51" y="33"/>
                  <a:pt x="41" y="31"/>
                  <a:pt x="45" y="29"/>
                </a:cubicBezTo>
                <a:cubicBezTo>
                  <a:pt x="50" y="26"/>
                  <a:pt x="53" y="20"/>
                  <a:pt x="53" y="24"/>
                </a:cubicBezTo>
                <a:cubicBezTo>
                  <a:pt x="53" y="28"/>
                  <a:pt x="51" y="33"/>
                  <a:pt x="57" y="36"/>
                </a:cubicBezTo>
                <a:cubicBezTo>
                  <a:pt x="63" y="39"/>
                  <a:pt x="64" y="49"/>
                  <a:pt x="68" y="47"/>
                </a:cubicBezTo>
                <a:cubicBezTo>
                  <a:pt x="71" y="45"/>
                  <a:pt x="64" y="40"/>
                  <a:pt x="70" y="35"/>
                </a:cubicBezTo>
                <a:cubicBezTo>
                  <a:pt x="76" y="31"/>
                  <a:pt x="71" y="23"/>
                  <a:pt x="75" y="23"/>
                </a:cubicBezTo>
                <a:cubicBezTo>
                  <a:pt x="79" y="22"/>
                  <a:pt x="79" y="32"/>
                  <a:pt x="84" y="29"/>
                </a:cubicBezTo>
                <a:cubicBezTo>
                  <a:pt x="90" y="24"/>
                  <a:pt x="90" y="33"/>
                  <a:pt x="94" y="32"/>
                </a:cubicBezTo>
                <a:cubicBezTo>
                  <a:pt x="98" y="31"/>
                  <a:pt x="91" y="22"/>
                  <a:pt x="93" y="19"/>
                </a:cubicBezTo>
                <a:cubicBezTo>
                  <a:pt x="95" y="17"/>
                  <a:pt x="99" y="25"/>
                  <a:pt x="103" y="22"/>
                </a:cubicBezTo>
                <a:cubicBezTo>
                  <a:pt x="106" y="19"/>
                  <a:pt x="98" y="18"/>
                  <a:pt x="102" y="9"/>
                </a:cubicBezTo>
                <a:cubicBezTo>
                  <a:pt x="109" y="9"/>
                  <a:pt x="110" y="15"/>
                  <a:pt x="115" y="14"/>
                </a:cubicBezTo>
                <a:cubicBezTo>
                  <a:pt x="119" y="13"/>
                  <a:pt x="116" y="6"/>
                  <a:pt x="122" y="5"/>
                </a:cubicBezTo>
                <a:cubicBezTo>
                  <a:pt x="128" y="4"/>
                  <a:pt x="130" y="7"/>
                  <a:pt x="139" y="4"/>
                </a:cubicBezTo>
                <a:cubicBezTo>
                  <a:pt x="151" y="0"/>
                  <a:pt x="143" y="4"/>
                  <a:pt x="144" y="7"/>
                </a:cubicBezTo>
                <a:cubicBezTo>
                  <a:pt x="144" y="9"/>
                  <a:pt x="148" y="8"/>
                  <a:pt x="147" y="11"/>
                </a:cubicBezTo>
                <a:cubicBezTo>
                  <a:pt x="146" y="15"/>
                  <a:pt x="158" y="19"/>
                  <a:pt x="182" y="22"/>
                </a:cubicBezTo>
                <a:cubicBezTo>
                  <a:pt x="181" y="25"/>
                  <a:pt x="174" y="28"/>
                  <a:pt x="175" y="31"/>
                </a:cubicBezTo>
                <a:cubicBezTo>
                  <a:pt x="175" y="33"/>
                  <a:pt x="184" y="32"/>
                  <a:pt x="180" y="36"/>
                </a:cubicBezTo>
                <a:cubicBezTo>
                  <a:pt x="176" y="40"/>
                  <a:pt x="178" y="44"/>
                  <a:pt x="181" y="47"/>
                </a:cubicBezTo>
                <a:cubicBezTo>
                  <a:pt x="184" y="49"/>
                  <a:pt x="190" y="57"/>
                  <a:pt x="182" y="55"/>
                </a:cubicBezTo>
                <a:cubicBezTo>
                  <a:pt x="182" y="53"/>
                  <a:pt x="183" y="49"/>
                  <a:pt x="177" y="52"/>
                </a:cubicBezTo>
                <a:cubicBezTo>
                  <a:pt x="169" y="55"/>
                  <a:pt x="176" y="47"/>
                  <a:pt x="167" y="51"/>
                </a:cubicBezTo>
                <a:cubicBezTo>
                  <a:pt x="158" y="56"/>
                  <a:pt x="155" y="63"/>
                  <a:pt x="151" y="60"/>
                </a:cubicBezTo>
                <a:cubicBezTo>
                  <a:pt x="148" y="57"/>
                  <a:pt x="143" y="62"/>
                  <a:pt x="147" y="68"/>
                </a:cubicBezTo>
                <a:cubicBezTo>
                  <a:pt x="151" y="75"/>
                  <a:pt x="157" y="79"/>
                  <a:pt x="150" y="81"/>
                </a:cubicBezTo>
                <a:cubicBezTo>
                  <a:pt x="144" y="84"/>
                  <a:pt x="146" y="102"/>
                  <a:pt x="157" y="110"/>
                </a:cubicBezTo>
                <a:cubicBezTo>
                  <a:pt x="167" y="117"/>
                  <a:pt x="169" y="123"/>
                  <a:pt x="177" y="123"/>
                </a:cubicBezTo>
                <a:cubicBezTo>
                  <a:pt x="185" y="123"/>
                  <a:pt x="179" y="150"/>
                  <a:pt x="208" y="176"/>
                </a:cubicBezTo>
                <a:cubicBezTo>
                  <a:pt x="220" y="186"/>
                  <a:pt x="255" y="178"/>
                  <a:pt x="240" y="191"/>
                </a:cubicBezTo>
                <a:cubicBezTo>
                  <a:pt x="229" y="200"/>
                  <a:pt x="264" y="207"/>
                  <a:pt x="268" y="212"/>
                </a:cubicBezTo>
                <a:cubicBezTo>
                  <a:pt x="272" y="218"/>
                  <a:pt x="277" y="219"/>
                  <a:pt x="284" y="224"/>
                </a:cubicBezTo>
                <a:cubicBezTo>
                  <a:pt x="291" y="229"/>
                  <a:pt x="304" y="237"/>
                  <a:pt x="300" y="245"/>
                </a:cubicBezTo>
                <a:close/>
                <a:moveTo>
                  <a:pt x="211" y="308"/>
                </a:moveTo>
                <a:cubicBezTo>
                  <a:pt x="203" y="307"/>
                  <a:pt x="190" y="322"/>
                  <a:pt x="177" y="310"/>
                </a:cubicBezTo>
                <a:cubicBezTo>
                  <a:pt x="164" y="298"/>
                  <a:pt x="165" y="321"/>
                  <a:pt x="160" y="310"/>
                </a:cubicBezTo>
                <a:cubicBezTo>
                  <a:pt x="158" y="306"/>
                  <a:pt x="151" y="310"/>
                  <a:pt x="152" y="322"/>
                </a:cubicBezTo>
                <a:cubicBezTo>
                  <a:pt x="152" y="327"/>
                  <a:pt x="156" y="328"/>
                  <a:pt x="164" y="330"/>
                </a:cubicBezTo>
                <a:cubicBezTo>
                  <a:pt x="172" y="332"/>
                  <a:pt x="182" y="344"/>
                  <a:pt x="189" y="344"/>
                </a:cubicBezTo>
                <a:cubicBezTo>
                  <a:pt x="197" y="344"/>
                  <a:pt x="199" y="352"/>
                  <a:pt x="208" y="355"/>
                </a:cubicBezTo>
                <a:cubicBezTo>
                  <a:pt x="217" y="358"/>
                  <a:pt x="218" y="360"/>
                  <a:pt x="218" y="355"/>
                </a:cubicBezTo>
                <a:cubicBezTo>
                  <a:pt x="217" y="350"/>
                  <a:pt x="223" y="340"/>
                  <a:pt x="217" y="336"/>
                </a:cubicBezTo>
                <a:cubicBezTo>
                  <a:pt x="212" y="332"/>
                  <a:pt x="226" y="310"/>
                  <a:pt x="229" y="305"/>
                </a:cubicBezTo>
                <a:cubicBezTo>
                  <a:pt x="232" y="300"/>
                  <a:pt x="219" y="310"/>
                  <a:pt x="211" y="308"/>
                </a:cubicBezTo>
                <a:close/>
                <a:moveTo>
                  <a:pt x="81" y="211"/>
                </a:moveTo>
                <a:cubicBezTo>
                  <a:pt x="77" y="205"/>
                  <a:pt x="74" y="202"/>
                  <a:pt x="61" y="214"/>
                </a:cubicBezTo>
                <a:cubicBezTo>
                  <a:pt x="47" y="226"/>
                  <a:pt x="45" y="206"/>
                  <a:pt x="45" y="222"/>
                </a:cubicBezTo>
                <a:cubicBezTo>
                  <a:pt x="45" y="229"/>
                  <a:pt x="53" y="228"/>
                  <a:pt x="52" y="243"/>
                </a:cubicBezTo>
                <a:cubicBezTo>
                  <a:pt x="51" y="254"/>
                  <a:pt x="56" y="247"/>
                  <a:pt x="52" y="260"/>
                </a:cubicBezTo>
                <a:cubicBezTo>
                  <a:pt x="49" y="273"/>
                  <a:pt x="54" y="285"/>
                  <a:pt x="62" y="284"/>
                </a:cubicBezTo>
                <a:cubicBezTo>
                  <a:pt x="70" y="283"/>
                  <a:pt x="66" y="271"/>
                  <a:pt x="73" y="275"/>
                </a:cubicBezTo>
                <a:cubicBezTo>
                  <a:pt x="79" y="279"/>
                  <a:pt x="81" y="275"/>
                  <a:pt x="84" y="256"/>
                </a:cubicBezTo>
                <a:cubicBezTo>
                  <a:pt x="87" y="238"/>
                  <a:pt x="78" y="241"/>
                  <a:pt x="84" y="234"/>
                </a:cubicBezTo>
                <a:cubicBezTo>
                  <a:pt x="90" y="228"/>
                  <a:pt x="84" y="216"/>
                  <a:pt x="81" y="21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7" name="Freeform 42"/>
          <p:cNvSpPr>
            <a:spLocks/>
          </p:cNvSpPr>
          <p:nvPr/>
        </p:nvSpPr>
        <p:spPr bwMode="auto">
          <a:xfrm>
            <a:off x="6567618" y="4511662"/>
            <a:ext cx="400522" cy="255186"/>
          </a:xfrm>
          <a:custGeom>
            <a:avLst/>
            <a:gdLst/>
            <a:ahLst/>
            <a:cxnLst>
              <a:cxn ang="0">
                <a:pos x="114" y="35"/>
              </a:cxn>
              <a:cxn ang="0">
                <a:pos x="105" y="36"/>
              </a:cxn>
              <a:cxn ang="0">
                <a:pos x="92" y="30"/>
              </a:cxn>
              <a:cxn ang="0">
                <a:pos x="92" y="12"/>
              </a:cxn>
              <a:cxn ang="0">
                <a:pos x="79" y="8"/>
              </a:cxn>
              <a:cxn ang="0">
                <a:pos x="67" y="3"/>
              </a:cxn>
              <a:cxn ang="0">
                <a:pos x="60" y="10"/>
              </a:cxn>
              <a:cxn ang="0">
                <a:pos x="42" y="10"/>
              </a:cxn>
              <a:cxn ang="0">
                <a:pos x="29" y="14"/>
              </a:cxn>
              <a:cxn ang="0">
                <a:pos x="26" y="22"/>
              </a:cxn>
              <a:cxn ang="0">
                <a:pos x="18" y="31"/>
              </a:cxn>
              <a:cxn ang="0">
                <a:pos x="10" y="43"/>
              </a:cxn>
              <a:cxn ang="0">
                <a:pos x="5" y="57"/>
              </a:cxn>
              <a:cxn ang="0">
                <a:pos x="9" y="61"/>
              </a:cxn>
              <a:cxn ang="0">
                <a:pos x="18" y="50"/>
              </a:cxn>
              <a:cxn ang="0">
                <a:pos x="22" y="61"/>
              </a:cxn>
              <a:cxn ang="0">
                <a:pos x="28" y="69"/>
              </a:cxn>
              <a:cxn ang="0">
                <a:pos x="39" y="69"/>
              </a:cxn>
              <a:cxn ang="0">
                <a:pos x="54" y="66"/>
              </a:cxn>
              <a:cxn ang="0">
                <a:pos x="57" y="55"/>
              </a:cxn>
              <a:cxn ang="0">
                <a:pos x="65" y="50"/>
              </a:cxn>
              <a:cxn ang="0">
                <a:pos x="69" y="62"/>
              </a:cxn>
              <a:cxn ang="0">
                <a:pos x="80" y="73"/>
              </a:cxn>
              <a:cxn ang="0">
                <a:pos x="82" y="61"/>
              </a:cxn>
              <a:cxn ang="0">
                <a:pos x="87" y="49"/>
              </a:cxn>
              <a:cxn ang="0">
                <a:pos x="96" y="55"/>
              </a:cxn>
              <a:cxn ang="0">
                <a:pos x="106" y="58"/>
              </a:cxn>
              <a:cxn ang="0">
                <a:pos x="105" y="45"/>
              </a:cxn>
              <a:cxn ang="0">
                <a:pos x="115" y="48"/>
              </a:cxn>
              <a:cxn ang="0">
                <a:pos x="114" y="35"/>
              </a:cxn>
            </a:cxnLst>
            <a:rect l="0" t="0" r="r" b="b"/>
            <a:pathLst>
              <a:path w="118" h="75">
                <a:moveTo>
                  <a:pt x="114" y="35"/>
                </a:moveTo>
                <a:cubicBezTo>
                  <a:pt x="113" y="26"/>
                  <a:pt x="111" y="36"/>
                  <a:pt x="105" y="36"/>
                </a:cubicBezTo>
                <a:cubicBezTo>
                  <a:pt x="99" y="36"/>
                  <a:pt x="107" y="28"/>
                  <a:pt x="92" y="30"/>
                </a:cubicBezTo>
                <a:cubicBezTo>
                  <a:pt x="85" y="31"/>
                  <a:pt x="98" y="19"/>
                  <a:pt x="92" y="12"/>
                </a:cubicBezTo>
                <a:cubicBezTo>
                  <a:pt x="90" y="10"/>
                  <a:pt x="84" y="6"/>
                  <a:pt x="79" y="8"/>
                </a:cubicBezTo>
                <a:cubicBezTo>
                  <a:pt x="73" y="9"/>
                  <a:pt x="74" y="0"/>
                  <a:pt x="67" y="3"/>
                </a:cubicBezTo>
                <a:cubicBezTo>
                  <a:pt x="61" y="6"/>
                  <a:pt x="69" y="11"/>
                  <a:pt x="60" y="10"/>
                </a:cubicBezTo>
                <a:cubicBezTo>
                  <a:pt x="51" y="9"/>
                  <a:pt x="51" y="13"/>
                  <a:pt x="42" y="10"/>
                </a:cubicBezTo>
                <a:cubicBezTo>
                  <a:pt x="35" y="17"/>
                  <a:pt x="33" y="11"/>
                  <a:pt x="29" y="14"/>
                </a:cubicBezTo>
                <a:cubicBezTo>
                  <a:pt x="25" y="18"/>
                  <a:pt x="33" y="18"/>
                  <a:pt x="26" y="22"/>
                </a:cubicBezTo>
                <a:cubicBezTo>
                  <a:pt x="19" y="25"/>
                  <a:pt x="27" y="28"/>
                  <a:pt x="18" y="31"/>
                </a:cubicBezTo>
                <a:cubicBezTo>
                  <a:pt x="11" y="34"/>
                  <a:pt x="20" y="38"/>
                  <a:pt x="10" y="43"/>
                </a:cubicBezTo>
                <a:cubicBezTo>
                  <a:pt x="3" y="47"/>
                  <a:pt x="11" y="53"/>
                  <a:pt x="5" y="57"/>
                </a:cubicBezTo>
                <a:cubicBezTo>
                  <a:pt x="0" y="61"/>
                  <a:pt x="3" y="64"/>
                  <a:pt x="9" y="61"/>
                </a:cubicBezTo>
                <a:cubicBezTo>
                  <a:pt x="14" y="58"/>
                  <a:pt x="8" y="52"/>
                  <a:pt x="18" y="50"/>
                </a:cubicBezTo>
                <a:cubicBezTo>
                  <a:pt x="27" y="49"/>
                  <a:pt x="23" y="59"/>
                  <a:pt x="22" y="61"/>
                </a:cubicBezTo>
                <a:cubicBezTo>
                  <a:pt x="21" y="63"/>
                  <a:pt x="27" y="60"/>
                  <a:pt x="28" y="69"/>
                </a:cubicBezTo>
                <a:cubicBezTo>
                  <a:pt x="30" y="69"/>
                  <a:pt x="33" y="73"/>
                  <a:pt x="39" y="69"/>
                </a:cubicBezTo>
                <a:cubicBezTo>
                  <a:pt x="46" y="64"/>
                  <a:pt x="45" y="72"/>
                  <a:pt x="54" y="66"/>
                </a:cubicBezTo>
                <a:cubicBezTo>
                  <a:pt x="63" y="59"/>
                  <a:pt x="53" y="57"/>
                  <a:pt x="57" y="55"/>
                </a:cubicBezTo>
                <a:cubicBezTo>
                  <a:pt x="62" y="52"/>
                  <a:pt x="65" y="46"/>
                  <a:pt x="65" y="50"/>
                </a:cubicBezTo>
                <a:cubicBezTo>
                  <a:pt x="65" y="54"/>
                  <a:pt x="63" y="59"/>
                  <a:pt x="69" y="62"/>
                </a:cubicBezTo>
                <a:cubicBezTo>
                  <a:pt x="75" y="65"/>
                  <a:pt x="76" y="75"/>
                  <a:pt x="80" y="73"/>
                </a:cubicBezTo>
                <a:cubicBezTo>
                  <a:pt x="83" y="71"/>
                  <a:pt x="76" y="66"/>
                  <a:pt x="82" y="61"/>
                </a:cubicBezTo>
                <a:cubicBezTo>
                  <a:pt x="88" y="57"/>
                  <a:pt x="83" y="49"/>
                  <a:pt x="87" y="49"/>
                </a:cubicBezTo>
                <a:cubicBezTo>
                  <a:pt x="91" y="48"/>
                  <a:pt x="91" y="58"/>
                  <a:pt x="96" y="55"/>
                </a:cubicBezTo>
                <a:cubicBezTo>
                  <a:pt x="102" y="50"/>
                  <a:pt x="102" y="59"/>
                  <a:pt x="106" y="58"/>
                </a:cubicBezTo>
                <a:cubicBezTo>
                  <a:pt x="110" y="57"/>
                  <a:pt x="103" y="48"/>
                  <a:pt x="105" y="45"/>
                </a:cubicBezTo>
                <a:cubicBezTo>
                  <a:pt x="107" y="43"/>
                  <a:pt x="111" y="51"/>
                  <a:pt x="115" y="48"/>
                </a:cubicBezTo>
                <a:cubicBezTo>
                  <a:pt x="118" y="45"/>
                  <a:pt x="110" y="44"/>
                  <a:pt x="114" y="35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8" name="Freeform 43"/>
          <p:cNvSpPr>
            <a:spLocks/>
          </p:cNvSpPr>
          <p:nvPr/>
        </p:nvSpPr>
        <p:spPr bwMode="auto">
          <a:xfrm>
            <a:off x="6855538" y="4354844"/>
            <a:ext cx="662786" cy="350702"/>
          </a:xfrm>
          <a:custGeom>
            <a:avLst/>
            <a:gdLst/>
            <a:ahLst/>
            <a:cxnLst>
              <a:cxn ang="0">
                <a:pos x="190" y="18"/>
              </a:cxn>
              <a:cxn ang="0">
                <a:pos x="175" y="14"/>
              </a:cxn>
              <a:cxn ang="0">
                <a:pos x="149" y="8"/>
              </a:cxn>
              <a:cxn ang="0">
                <a:pos x="141" y="9"/>
              </a:cxn>
              <a:cxn ang="0">
                <a:pos x="123" y="21"/>
              </a:cxn>
              <a:cxn ang="0">
                <a:pos x="113" y="14"/>
              </a:cxn>
              <a:cxn ang="0">
                <a:pos x="102" y="25"/>
              </a:cxn>
              <a:cxn ang="0">
                <a:pos x="89" y="34"/>
              </a:cxn>
              <a:cxn ang="0">
                <a:pos x="90" y="48"/>
              </a:cxn>
              <a:cxn ang="0">
                <a:pos x="94" y="59"/>
              </a:cxn>
              <a:cxn ang="0">
                <a:pos x="83" y="54"/>
              </a:cxn>
              <a:cxn ang="0">
                <a:pos x="72" y="53"/>
              </a:cxn>
              <a:cxn ang="0">
                <a:pos x="57" y="56"/>
              </a:cxn>
              <a:cxn ang="0">
                <a:pos x="42" y="60"/>
              </a:cxn>
              <a:cxn ang="0">
                <a:pos x="31" y="57"/>
              </a:cxn>
              <a:cxn ang="0">
                <a:pos x="25" y="66"/>
              </a:cxn>
              <a:cxn ang="0">
                <a:pos x="7" y="58"/>
              </a:cxn>
              <a:cxn ang="0">
                <a:pos x="7" y="76"/>
              </a:cxn>
              <a:cxn ang="0">
                <a:pos x="20" y="82"/>
              </a:cxn>
              <a:cxn ang="0">
                <a:pos x="29" y="81"/>
              </a:cxn>
              <a:cxn ang="0">
                <a:pos x="42" y="86"/>
              </a:cxn>
              <a:cxn ang="0">
                <a:pos x="49" y="77"/>
              </a:cxn>
              <a:cxn ang="0">
                <a:pos x="66" y="76"/>
              </a:cxn>
              <a:cxn ang="0">
                <a:pos x="71" y="79"/>
              </a:cxn>
              <a:cxn ang="0">
                <a:pos x="74" y="83"/>
              </a:cxn>
              <a:cxn ang="0">
                <a:pos x="109" y="94"/>
              </a:cxn>
              <a:cxn ang="0">
                <a:pos x="124" y="96"/>
              </a:cxn>
              <a:cxn ang="0">
                <a:pos x="134" y="96"/>
              </a:cxn>
              <a:cxn ang="0">
                <a:pos x="149" y="90"/>
              </a:cxn>
              <a:cxn ang="0">
                <a:pos x="160" y="88"/>
              </a:cxn>
              <a:cxn ang="0">
                <a:pos x="166" y="85"/>
              </a:cxn>
              <a:cxn ang="0">
                <a:pos x="170" y="81"/>
              </a:cxn>
              <a:cxn ang="0">
                <a:pos x="178" y="73"/>
              </a:cxn>
              <a:cxn ang="0">
                <a:pos x="177" y="65"/>
              </a:cxn>
              <a:cxn ang="0">
                <a:pos x="183" y="59"/>
              </a:cxn>
              <a:cxn ang="0">
                <a:pos x="177" y="52"/>
              </a:cxn>
              <a:cxn ang="0">
                <a:pos x="191" y="52"/>
              </a:cxn>
              <a:cxn ang="0">
                <a:pos x="194" y="40"/>
              </a:cxn>
              <a:cxn ang="0">
                <a:pos x="190" y="18"/>
              </a:cxn>
            </a:cxnLst>
            <a:rect l="0" t="0" r="r" b="b"/>
            <a:pathLst>
              <a:path w="195" h="103">
                <a:moveTo>
                  <a:pt x="190" y="18"/>
                </a:moveTo>
                <a:cubicBezTo>
                  <a:pt x="189" y="18"/>
                  <a:pt x="182" y="10"/>
                  <a:pt x="175" y="14"/>
                </a:cubicBezTo>
                <a:cubicBezTo>
                  <a:pt x="168" y="18"/>
                  <a:pt x="156" y="6"/>
                  <a:pt x="149" y="8"/>
                </a:cubicBezTo>
                <a:cubicBezTo>
                  <a:pt x="143" y="9"/>
                  <a:pt x="141" y="0"/>
                  <a:pt x="141" y="9"/>
                </a:cubicBezTo>
                <a:cubicBezTo>
                  <a:pt x="141" y="18"/>
                  <a:pt x="132" y="18"/>
                  <a:pt x="123" y="21"/>
                </a:cubicBezTo>
                <a:cubicBezTo>
                  <a:pt x="114" y="24"/>
                  <a:pt x="120" y="16"/>
                  <a:pt x="113" y="14"/>
                </a:cubicBezTo>
                <a:cubicBezTo>
                  <a:pt x="110" y="28"/>
                  <a:pt x="103" y="16"/>
                  <a:pt x="102" y="25"/>
                </a:cubicBezTo>
                <a:cubicBezTo>
                  <a:pt x="102" y="34"/>
                  <a:pt x="96" y="27"/>
                  <a:pt x="89" y="34"/>
                </a:cubicBezTo>
                <a:cubicBezTo>
                  <a:pt x="81" y="40"/>
                  <a:pt x="96" y="45"/>
                  <a:pt x="90" y="48"/>
                </a:cubicBezTo>
                <a:cubicBezTo>
                  <a:pt x="85" y="52"/>
                  <a:pt x="98" y="54"/>
                  <a:pt x="94" y="59"/>
                </a:cubicBezTo>
                <a:cubicBezTo>
                  <a:pt x="90" y="64"/>
                  <a:pt x="87" y="52"/>
                  <a:pt x="83" y="54"/>
                </a:cubicBezTo>
                <a:cubicBezTo>
                  <a:pt x="78" y="57"/>
                  <a:pt x="76" y="46"/>
                  <a:pt x="72" y="53"/>
                </a:cubicBezTo>
                <a:cubicBezTo>
                  <a:pt x="67" y="59"/>
                  <a:pt x="64" y="50"/>
                  <a:pt x="57" y="56"/>
                </a:cubicBezTo>
                <a:cubicBezTo>
                  <a:pt x="51" y="62"/>
                  <a:pt x="45" y="66"/>
                  <a:pt x="42" y="60"/>
                </a:cubicBezTo>
                <a:cubicBezTo>
                  <a:pt x="38" y="55"/>
                  <a:pt x="37" y="58"/>
                  <a:pt x="31" y="57"/>
                </a:cubicBezTo>
                <a:cubicBezTo>
                  <a:pt x="26" y="55"/>
                  <a:pt x="32" y="64"/>
                  <a:pt x="25" y="66"/>
                </a:cubicBezTo>
                <a:cubicBezTo>
                  <a:pt x="21" y="67"/>
                  <a:pt x="18" y="50"/>
                  <a:pt x="7" y="58"/>
                </a:cubicBezTo>
                <a:cubicBezTo>
                  <a:pt x="13" y="65"/>
                  <a:pt x="0" y="77"/>
                  <a:pt x="7" y="76"/>
                </a:cubicBezTo>
                <a:cubicBezTo>
                  <a:pt x="22" y="74"/>
                  <a:pt x="14" y="82"/>
                  <a:pt x="20" y="82"/>
                </a:cubicBezTo>
                <a:cubicBezTo>
                  <a:pt x="26" y="82"/>
                  <a:pt x="28" y="72"/>
                  <a:pt x="29" y="81"/>
                </a:cubicBezTo>
                <a:cubicBezTo>
                  <a:pt x="36" y="81"/>
                  <a:pt x="37" y="87"/>
                  <a:pt x="42" y="86"/>
                </a:cubicBezTo>
                <a:cubicBezTo>
                  <a:pt x="46" y="85"/>
                  <a:pt x="43" y="78"/>
                  <a:pt x="49" y="77"/>
                </a:cubicBezTo>
                <a:cubicBezTo>
                  <a:pt x="55" y="76"/>
                  <a:pt x="57" y="79"/>
                  <a:pt x="66" y="76"/>
                </a:cubicBezTo>
                <a:cubicBezTo>
                  <a:pt x="78" y="72"/>
                  <a:pt x="70" y="76"/>
                  <a:pt x="71" y="79"/>
                </a:cubicBezTo>
                <a:cubicBezTo>
                  <a:pt x="71" y="81"/>
                  <a:pt x="75" y="80"/>
                  <a:pt x="74" y="83"/>
                </a:cubicBezTo>
                <a:cubicBezTo>
                  <a:pt x="73" y="87"/>
                  <a:pt x="85" y="91"/>
                  <a:pt x="109" y="94"/>
                </a:cubicBezTo>
                <a:cubicBezTo>
                  <a:pt x="119" y="96"/>
                  <a:pt x="117" y="98"/>
                  <a:pt x="124" y="96"/>
                </a:cubicBezTo>
                <a:cubicBezTo>
                  <a:pt x="131" y="95"/>
                  <a:pt x="128" y="103"/>
                  <a:pt x="134" y="96"/>
                </a:cubicBezTo>
                <a:cubicBezTo>
                  <a:pt x="139" y="90"/>
                  <a:pt x="140" y="89"/>
                  <a:pt x="149" y="90"/>
                </a:cubicBezTo>
                <a:cubicBezTo>
                  <a:pt x="158" y="92"/>
                  <a:pt x="153" y="87"/>
                  <a:pt x="160" y="88"/>
                </a:cubicBezTo>
                <a:cubicBezTo>
                  <a:pt x="167" y="89"/>
                  <a:pt x="167" y="90"/>
                  <a:pt x="166" y="85"/>
                </a:cubicBezTo>
                <a:cubicBezTo>
                  <a:pt x="166" y="81"/>
                  <a:pt x="168" y="81"/>
                  <a:pt x="170" y="81"/>
                </a:cubicBezTo>
                <a:cubicBezTo>
                  <a:pt x="171" y="80"/>
                  <a:pt x="177" y="74"/>
                  <a:pt x="178" y="73"/>
                </a:cubicBezTo>
                <a:cubicBezTo>
                  <a:pt x="180" y="72"/>
                  <a:pt x="177" y="72"/>
                  <a:pt x="177" y="65"/>
                </a:cubicBezTo>
                <a:cubicBezTo>
                  <a:pt x="176" y="60"/>
                  <a:pt x="181" y="63"/>
                  <a:pt x="183" y="59"/>
                </a:cubicBezTo>
                <a:cubicBezTo>
                  <a:pt x="185" y="55"/>
                  <a:pt x="176" y="53"/>
                  <a:pt x="177" y="52"/>
                </a:cubicBezTo>
                <a:cubicBezTo>
                  <a:pt x="180" y="50"/>
                  <a:pt x="187" y="53"/>
                  <a:pt x="191" y="52"/>
                </a:cubicBezTo>
                <a:cubicBezTo>
                  <a:pt x="195" y="52"/>
                  <a:pt x="190" y="45"/>
                  <a:pt x="194" y="40"/>
                </a:cubicBezTo>
                <a:cubicBezTo>
                  <a:pt x="181" y="26"/>
                  <a:pt x="188" y="27"/>
                  <a:pt x="190" y="18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 dirty="0">
              <a:solidFill>
                <a:srgbClr val="00206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9" name="Freeform 44"/>
          <p:cNvSpPr>
            <a:spLocks/>
          </p:cNvSpPr>
          <p:nvPr/>
        </p:nvSpPr>
        <p:spPr bwMode="auto">
          <a:xfrm>
            <a:off x="7083595" y="4109638"/>
            <a:ext cx="574415" cy="326467"/>
          </a:xfrm>
          <a:custGeom>
            <a:avLst/>
            <a:gdLst/>
            <a:ahLst/>
            <a:cxnLst>
              <a:cxn ang="0">
                <a:pos x="155" y="41"/>
              </a:cxn>
              <a:cxn ang="0">
                <a:pos x="141" y="39"/>
              </a:cxn>
              <a:cxn ang="0">
                <a:pos x="136" y="31"/>
              </a:cxn>
              <a:cxn ang="0">
                <a:pos x="122" y="29"/>
              </a:cxn>
              <a:cxn ang="0">
                <a:pos x="109" y="31"/>
              </a:cxn>
              <a:cxn ang="0">
                <a:pos x="110" y="19"/>
              </a:cxn>
              <a:cxn ang="0">
                <a:pos x="90" y="13"/>
              </a:cxn>
              <a:cxn ang="0">
                <a:pos x="71" y="8"/>
              </a:cxn>
              <a:cxn ang="0">
                <a:pos x="57" y="4"/>
              </a:cxn>
              <a:cxn ang="0">
                <a:pos x="48" y="12"/>
              </a:cxn>
              <a:cxn ang="0">
                <a:pos x="19" y="27"/>
              </a:cxn>
              <a:cxn ang="0">
                <a:pos x="9" y="40"/>
              </a:cxn>
              <a:cxn ang="0">
                <a:pos x="20" y="63"/>
              </a:cxn>
              <a:cxn ang="0">
                <a:pos x="46" y="86"/>
              </a:cxn>
              <a:cxn ang="0">
                <a:pos x="56" y="93"/>
              </a:cxn>
              <a:cxn ang="0">
                <a:pos x="74" y="81"/>
              </a:cxn>
              <a:cxn ang="0">
                <a:pos x="82" y="80"/>
              </a:cxn>
              <a:cxn ang="0">
                <a:pos x="108" y="86"/>
              </a:cxn>
              <a:cxn ang="0">
                <a:pos x="123" y="90"/>
              </a:cxn>
              <a:cxn ang="0">
                <a:pos x="143" y="82"/>
              </a:cxn>
              <a:cxn ang="0">
                <a:pos x="169" y="59"/>
              </a:cxn>
              <a:cxn ang="0">
                <a:pos x="155" y="41"/>
              </a:cxn>
            </a:cxnLst>
            <a:rect l="0" t="0" r="r" b="b"/>
            <a:pathLst>
              <a:path w="169" h="96">
                <a:moveTo>
                  <a:pt x="155" y="41"/>
                </a:moveTo>
                <a:cubicBezTo>
                  <a:pt x="144" y="37"/>
                  <a:pt x="147" y="44"/>
                  <a:pt x="141" y="39"/>
                </a:cubicBezTo>
                <a:cubicBezTo>
                  <a:pt x="136" y="34"/>
                  <a:pt x="144" y="33"/>
                  <a:pt x="136" y="31"/>
                </a:cubicBezTo>
                <a:cubicBezTo>
                  <a:pt x="128" y="29"/>
                  <a:pt x="118" y="24"/>
                  <a:pt x="122" y="29"/>
                </a:cubicBezTo>
                <a:cubicBezTo>
                  <a:pt x="125" y="33"/>
                  <a:pt x="121" y="44"/>
                  <a:pt x="109" y="31"/>
                </a:cubicBezTo>
                <a:cubicBezTo>
                  <a:pt x="98" y="19"/>
                  <a:pt x="113" y="23"/>
                  <a:pt x="110" y="19"/>
                </a:cubicBezTo>
                <a:cubicBezTo>
                  <a:pt x="106" y="14"/>
                  <a:pt x="106" y="20"/>
                  <a:pt x="90" y="13"/>
                </a:cubicBezTo>
                <a:cubicBezTo>
                  <a:pt x="74" y="6"/>
                  <a:pt x="84" y="0"/>
                  <a:pt x="71" y="8"/>
                </a:cubicBezTo>
                <a:cubicBezTo>
                  <a:pt x="63" y="13"/>
                  <a:pt x="61" y="2"/>
                  <a:pt x="57" y="4"/>
                </a:cubicBezTo>
                <a:cubicBezTo>
                  <a:pt x="53" y="6"/>
                  <a:pt x="63" y="9"/>
                  <a:pt x="48" y="12"/>
                </a:cubicBezTo>
                <a:cubicBezTo>
                  <a:pt x="33" y="16"/>
                  <a:pt x="32" y="23"/>
                  <a:pt x="19" y="27"/>
                </a:cubicBezTo>
                <a:cubicBezTo>
                  <a:pt x="6" y="31"/>
                  <a:pt x="0" y="32"/>
                  <a:pt x="9" y="40"/>
                </a:cubicBezTo>
                <a:cubicBezTo>
                  <a:pt x="18" y="49"/>
                  <a:pt x="1" y="54"/>
                  <a:pt x="20" y="63"/>
                </a:cubicBezTo>
                <a:cubicBezTo>
                  <a:pt x="30" y="67"/>
                  <a:pt x="29" y="73"/>
                  <a:pt x="46" y="86"/>
                </a:cubicBezTo>
                <a:cubicBezTo>
                  <a:pt x="53" y="88"/>
                  <a:pt x="47" y="96"/>
                  <a:pt x="56" y="93"/>
                </a:cubicBezTo>
                <a:cubicBezTo>
                  <a:pt x="65" y="90"/>
                  <a:pt x="74" y="90"/>
                  <a:pt x="74" y="81"/>
                </a:cubicBezTo>
                <a:cubicBezTo>
                  <a:pt x="74" y="72"/>
                  <a:pt x="76" y="81"/>
                  <a:pt x="82" y="80"/>
                </a:cubicBezTo>
                <a:cubicBezTo>
                  <a:pt x="89" y="78"/>
                  <a:pt x="101" y="90"/>
                  <a:pt x="108" y="86"/>
                </a:cubicBezTo>
                <a:cubicBezTo>
                  <a:pt x="115" y="82"/>
                  <a:pt x="122" y="90"/>
                  <a:pt x="123" y="90"/>
                </a:cubicBezTo>
                <a:cubicBezTo>
                  <a:pt x="129" y="77"/>
                  <a:pt x="135" y="87"/>
                  <a:pt x="143" y="82"/>
                </a:cubicBezTo>
                <a:cubicBezTo>
                  <a:pt x="156" y="75"/>
                  <a:pt x="143" y="68"/>
                  <a:pt x="169" y="59"/>
                </a:cubicBezTo>
                <a:cubicBezTo>
                  <a:pt x="167" y="52"/>
                  <a:pt x="165" y="45"/>
                  <a:pt x="155" y="4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0" name="Freeform 45"/>
          <p:cNvSpPr>
            <a:spLocks/>
          </p:cNvSpPr>
          <p:nvPr/>
        </p:nvSpPr>
        <p:spPr bwMode="auto">
          <a:xfrm>
            <a:off x="7943079" y="4942199"/>
            <a:ext cx="530229" cy="367810"/>
          </a:xfrm>
          <a:custGeom>
            <a:avLst/>
            <a:gdLst/>
            <a:ahLst/>
            <a:cxnLst>
              <a:cxn ang="0">
                <a:pos x="125" y="7"/>
              </a:cxn>
              <a:cxn ang="0">
                <a:pos x="89" y="17"/>
              </a:cxn>
              <a:cxn ang="0">
                <a:pos x="60" y="17"/>
              </a:cxn>
              <a:cxn ang="0">
                <a:pos x="37" y="17"/>
              </a:cxn>
              <a:cxn ang="0">
                <a:pos x="15" y="15"/>
              </a:cxn>
              <a:cxn ang="0">
                <a:pos x="11" y="1"/>
              </a:cxn>
              <a:cxn ang="0">
                <a:pos x="4" y="18"/>
              </a:cxn>
              <a:cxn ang="0">
                <a:pos x="16" y="42"/>
              </a:cxn>
              <a:cxn ang="0">
                <a:pos x="5" y="52"/>
              </a:cxn>
              <a:cxn ang="0">
                <a:pos x="3" y="67"/>
              </a:cxn>
              <a:cxn ang="0">
                <a:pos x="17" y="81"/>
              </a:cxn>
              <a:cxn ang="0">
                <a:pos x="17" y="100"/>
              </a:cxn>
              <a:cxn ang="0">
                <a:pos x="31" y="99"/>
              </a:cxn>
              <a:cxn ang="0">
                <a:pos x="51" y="94"/>
              </a:cxn>
              <a:cxn ang="0">
                <a:pos x="59" y="96"/>
              </a:cxn>
              <a:cxn ang="0">
                <a:pos x="70" y="100"/>
              </a:cxn>
              <a:cxn ang="0">
                <a:pos x="91" y="101"/>
              </a:cxn>
              <a:cxn ang="0">
                <a:pos x="101" y="88"/>
              </a:cxn>
              <a:cxn ang="0">
                <a:pos x="107" y="81"/>
              </a:cxn>
              <a:cxn ang="0">
                <a:pos x="118" y="77"/>
              </a:cxn>
              <a:cxn ang="0">
                <a:pos x="133" y="81"/>
              </a:cxn>
              <a:cxn ang="0">
                <a:pos x="143" y="79"/>
              </a:cxn>
              <a:cxn ang="0">
                <a:pos x="135" y="67"/>
              </a:cxn>
              <a:cxn ang="0">
                <a:pos x="133" y="57"/>
              </a:cxn>
              <a:cxn ang="0">
                <a:pos x="142" y="34"/>
              </a:cxn>
              <a:cxn ang="0">
                <a:pos x="156" y="18"/>
              </a:cxn>
              <a:cxn ang="0">
                <a:pos x="142" y="13"/>
              </a:cxn>
              <a:cxn ang="0">
                <a:pos x="125" y="7"/>
              </a:cxn>
            </a:cxnLst>
            <a:rect l="0" t="0" r="r" b="b"/>
            <a:pathLst>
              <a:path w="156" h="108">
                <a:moveTo>
                  <a:pt x="125" y="7"/>
                </a:moveTo>
                <a:cubicBezTo>
                  <a:pt x="118" y="0"/>
                  <a:pt x="98" y="9"/>
                  <a:pt x="89" y="17"/>
                </a:cubicBezTo>
                <a:cubicBezTo>
                  <a:pt x="77" y="27"/>
                  <a:pt x="69" y="18"/>
                  <a:pt x="60" y="17"/>
                </a:cubicBezTo>
                <a:cubicBezTo>
                  <a:pt x="51" y="16"/>
                  <a:pt x="48" y="24"/>
                  <a:pt x="37" y="17"/>
                </a:cubicBezTo>
                <a:cubicBezTo>
                  <a:pt x="25" y="10"/>
                  <a:pt x="22" y="20"/>
                  <a:pt x="15" y="15"/>
                </a:cubicBezTo>
                <a:cubicBezTo>
                  <a:pt x="9" y="10"/>
                  <a:pt x="30" y="9"/>
                  <a:pt x="11" y="1"/>
                </a:cubicBezTo>
                <a:cubicBezTo>
                  <a:pt x="10" y="13"/>
                  <a:pt x="0" y="4"/>
                  <a:pt x="4" y="18"/>
                </a:cubicBezTo>
                <a:cubicBezTo>
                  <a:pt x="9" y="38"/>
                  <a:pt x="23" y="32"/>
                  <a:pt x="16" y="42"/>
                </a:cubicBezTo>
                <a:cubicBezTo>
                  <a:pt x="10" y="52"/>
                  <a:pt x="4" y="44"/>
                  <a:pt x="5" y="52"/>
                </a:cubicBezTo>
                <a:cubicBezTo>
                  <a:pt x="5" y="60"/>
                  <a:pt x="12" y="62"/>
                  <a:pt x="3" y="67"/>
                </a:cubicBezTo>
                <a:cubicBezTo>
                  <a:pt x="7" y="77"/>
                  <a:pt x="13" y="74"/>
                  <a:pt x="17" y="81"/>
                </a:cubicBezTo>
                <a:cubicBezTo>
                  <a:pt x="20" y="89"/>
                  <a:pt x="16" y="95"/>
                  <a:pt x="17" y="100"/>
                </a:cubicBezTo>
                <a:cubicBezTo>
                  <a:pt x="26" y="106"/>
                  <a:pt x="21" y="96"/>
                  <a:pt x="31" y="99"/>
                </a:cubicBezTo>
                <a:cubicBezTo>
                  <a:pt x="41" y="101"/>
                  <a:pt x="47" y="90"/>
                  <a:pt x="51" y="94"/>
                </a:cubicBezTo>
                <a:cubicBezTo>
                  <a:pt x="55" y="97"/>
                  <a:pt x="55" y="88"/>
                  <a:pt x="59" y="96"/>
                </a:cubicBezTo>
                <a:cubicBezTo>
                  <a:pt x="64" y="104"/>
                  <a:pt x="64" y="93"/>
                  <a:pt x="70" y="100"/>
                </a:cubicBezTo>
                <a:cubicBezTo>
                  <a:pt x="76" y="108"/>
                  <a:pt x="80" y="102"/>
                  <a:pt x="91" y="101"/>
                </a:cubicBezTo>
                <a:cubicBezTo>
                  <a:pt x="103" y="101"/>
                  <a:pt x="87" y="82"/>
                  <a:pt x="101" y="88"/>
                </a:cubicBezTo>
                <a:cubicBezTo>
                  <a:pt x="102" y="81"/>
                  <a:pt x="106" y="88"/>
                  <a:pt x="107" y="81"/>
                </a:cubicBezTo>
                <a:cubicBezTo>
                  <a:pt x="109" y="73"/>
                  <a:pt x="112" y="84"/>
                  <a:pt x="118" y="77"/>
                </a:cubicBezTo>
                <a:cubicBezTo>
                  <a:pt x="125" y="71"/>
                  <a:pt x="128" y="81"/>
                  <a:pt x="133" y="81"/>
                </a:cubicBezTo>
                <a:cubicBezTo>
                  <a:pt x="139" y="81"/>
                  <a:pt x="137" y="79"/>
                  <a:pt x="143" y="79"/>
                </a:cubicBezTo>
                <a:cubicBezTo>
                  <a:pt x="143" y="70"/>
                  <a:pt x="134" y="75"/>
                  <a:pt x="135" y="67"/>
                </a:cubicBezTo>
                <a:cubicBezTo>
                  <a:pt x="137" y="60"/>
                  <a:pt x="119" y="66"/>
                  <a:pt x="133" y="57"/>
                </a:cubicBezTo>
                <a:cubicBezTo>
                  <a:pt x="146" y="48"/>
                  <a:pt x="134" y="46"/>
                  <a:pt x="142" y="34"/>
                </a:cubicBezTo>
                <a:cubicBezTo>
                  <a:pt x="149" y="22"/>
                  <a:pt x="156" y="42"/>
                  <a:pt x="156" y="18"/>
                </a:cubicBezTo>
                <a:cubicBezTo>
                  <a:pt x="151" y="17"/>
                  <a:pt x="146" y="19"/>
                  <a:pt x="142" y="13"/>
                </a:cubicBezTo>
                <a:cubicBezTo>
                  <a:pt x="135" y="3"/>
                  <a:pt x="130" y="13"/>
                  <a:pt x="125" y="7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1" name="Freeform 46"/>
          <p:cNvSpPr>
            <a:spLocks/>
          </p:cNvSpPr>
          <p:nvPr/>
        </p:nvSpPr>
        <p:spPr bwMode="auto">
          <a:xfrm>
            <a:off x="7655159" y="4715526"/>
            <a:ext cx="373441" cy="513223"/>
          </a:xfrm>
          <a:custGeom>
            <a:avLst/>
            <a:gdLst/>
            <a:ahLst/>
            <a:cxnLst>
              <a:cxn ang="0">
                <a:pos x="89" y="85"/>
              </a:cxn>
              <a:cxn ang="0">
                <a:pos x="96" y="68"/>
              </a:cxn>
              <a:cxn ang="0">
                <a:pos x="91" y="52"/>
              </a:cxn>
              <a:cxn ang="0">
                <a:pos x="80" y="57"/>
              </a:cxn>
              <a:cxn ang="0">
                <a:pos x="66" y="39"/>
              </a:cxn>
              <a:cxn ang="0">
                <a:pos x="49" y="19"/>
              </a:cxn>
              <a:cxn ang="0">
                <a:pos x="36" y="2"/>
              </a:cxn>
              <a:cxn ang="0">
                <a:pos x="19" y="1"/>
              </a:cxn>
              <a:cxn ang="0">
                <a:pos x="0" y="9"/>
              </a:cxn>
              <a:cxn ang="0">
                <a:pos x="6" y="29"/>
              </a:cxn>
              <a:cxn ang="0">
                <a:pos x="15" y="35"/>
              </a:cxn>
              <a:cxn ang="0">
                <a:pos x="5" y="46"/>
              </a:cxn>
              <a:cxn ang="0">
                <a:pos x="8" y="60"/>
              </a:cxn>
              <a:cxn ang="0">
                <a:pos x="20" y="77"/>
              </a:cxn>
              <a:cxn ang="0">
                <a:pos x="11" y="76"/>
              </a:cxn>
              <a:cxn ang="0">
                <a:pos x="18" y="91"/>
              </a:cxn>
              <a:cxn ang="0">
                <a:pos x="11" y="93"/>
              </a:cxn>
              <a:cxn ang="0">
                <a:pos x="39" y="115"/>
              </a:cxn>
              <a:cxn ang="0">
                <a:pos x="30" y="122"/>
              </a:cxn>
              <a:cxn ang="0">
                <a:pos x="31" y="126"/>
              </a:cxn>
              <a:cxn ang="0">
                <a:pos x="39" y="135"/>
              </a:cxn>
              <a:cxn ang="0">
                <a:pos x="44" y="149"/>
              </a:cxn>
              <a:cxn ang="0">
                <a:pos x="54" y="140"/>
              </a:cxn>
              <a:cxn ang="0">
                <a:pos x="69" y="136"/>
              </a:cxn>
              <a:cxn ang="0">
                <a:pos x="88" y="134"/>
              </a:cxn>
              <a:cxn ang="0">
                <a:pos x="90" y="119"/>
              </a:cxn>
              <a:cxn ang="0">
                <a:pos x="101" y="109"/>
              </a:cxn>
              <a:cxn ang="0">
                <a:pos x="89" y="85"/>
              </a:cxn>
            </a:cxnLst>
            <a:rect l="0" t="0" r="r" b="b"/>
            <a:pathLst>
              <a:path w="110" h="151">
                <a:moveTo>
                  <a:pt x="89" y="85"/>
                </a:moveTo>
                <a:cubicBezTo>
                  <a:pt x="85" y="71"/>
                  <a:pt x="95" y="80"/>
                  <a:pt x="96" y="68"/>
                </a:cubicBezTo>
                <a:cubicBezTo>
                  <a:pt x="81" y="54"/>
                  <a:pt x="110" y="62"/>
                  <a:pt x="91" y="52"/>
                </a:cubicBezTo>
                <a:cubicBezTo>
                  <a:pt x="85" y="49"/>
                  <a:pt x="90" y="60"/>
                  <a:pt x="80" y="57"/>
                </a:cubicBezTo>
                <a:cubicBezTo>
                  <a:pt x="67" y="54"/>
                  <a:pt x="62" y="44"/>
                  <a:pt x="66" y="39"/>
                </a:cubicBezTo>
                <a:cubicBezTo>
                  <a:pt x="72" y="30"/>
                  <a:pt x="46" y="34"/>
                  <a:pt x="49" y="19"/>
                </a:cubicBezTo>
                <a:cubicBezTo>
                  <a:pt x="50" y="12"/>
                  <a:pt x="42" y="12"/>
                  <a:pt x="36" y="2"/>
                </a:cubicBezTo>
                <a:cubicBezTo>
                  <a:pt x="26" y="1"/>
                  <a:pt x="23" y="0"/>
                  <a:pt x="19" y="1"/>
                </a:cubicBezTo>
                <a:cubicBezTo>
                  <a:pt x="15" y="1"/>
                  <a:pt x="12" y="6"/>
                  <a:pt x="0" y="9"/>
                </a:cubicBezTo>
                <a:cubicBezTo>
                  <a:pt x="5" y="14"/>
                  <a:pt x="3" y="26"/>
                  <a:pt x="6" y="29"/>
                </a:cubicBezTo>
                <a:cubicBezTo>
                  <a:pt x="13" y="36"/>
                  <a:pt x="17" y="31"/>
                  <a:pt x="15" y="35"/>
                </a:cubicBezTo>
                <a:cubicBezTo>
                  <a:pt x="13" y="38"/>
                  <a:pt x="7" y="34"/>
                  <a:pt x="5" y="46"/>
                </a:cubicBezTo>
                <a:cubicBezTo>
                  <a:pt x="17" y="43"/>
                  <a:pt x="15" y="43"/>
                  <a:pt x="8" y="60"/>
                </a:cubicBezTo>
                <a:cubicBezTo>
                  <a:pt x="5" y="66"/>
                  <a:pt x="23" y="74"/>
                  <a:pt x="20" y="77"/>
                </a:cubicBezTo>
                <a:cubicBezTo>
                  <a:pt x="16" y="80"/>
                  <a:pt x="12" y="74"/>
                  <a:pt x="11" y="76"/>
                </a:cubicBezTo>
                <a:cubicBezTo>
                  <a:pt x="10" y="76"/>
                  <a:pt x="21" y="87"/>
                  <a:pt x="18" y="91"/>
                </a:cubicBezTo>
                <a:cubicBezTo>
                  <a:pt x="16" y="93"/>
                  <a:pt x="15" y="86"/>
                  <a:pt x="11" y="93"/>
                </a:cubicBezTo>
                <a:cubicBezTo>
                  <a:pt x="18" y="105"/>
                  <a:pt x="38" y="111"/>
                  <a:pt x="39" y="115"/>
                </a:cubicBezTo>
                <a:cubicBezTo>
                  <a:pt x="40" y="119"/>
                  <a:pt x="24" y="119"/>
                  <a:pt x="30" y="122"/>
                </a:cubicBezTo>
                <a:cubicBezTo>
                  <a:pt x="33" y="123"/>
                  <a:pt x="29" y="123"/>
                  <a:pt x="31" y="126"/>
                </a:cubicBezTo>
                <a:cubicBezTo>
                  <a:pt x="37" y="128"/>
                  <a:pt x="31" y="133"/>
                  <a:pt x="39" y="135"/>
                </a:cubicBezTo>
                <a:cubicBezTo>
                  <a:pt x="46" y="138"/>
                  <a:pt x="44" y="143"/>
                  <a:pt x="44" y="149"/>
                </a:cubicBezTo>
                <a:cubicBezTo>
                  <a:pt x="51" y="151"/>
                  <a:pt x="43" y="143"/>
                  <a:pt x="54" y="140"/>
                </a:cubicBezTo>
                <a:cubicBezTo>
                  <a:pt x="65" y="137"/>
                  <a:pt x="60" y="135"/>
                  <a:pt x="69" y="136"/>
                </a:cubicBezTo>
                <a:cubicBezTo>
                  <a:pt x="78" y="138"/>
                  <a:pt x="80" y="132"/>
                  <a:pt x="88" y="134"/>
                </a:cubicBezTo>
                <a:cubicBezTo>
                  <a:pt x="97" y="129"/>
                  <a:pt x="90" y="127"/>
                  <a:pt x="90" y="119"/>
                </a:cubicBezTo>
                <a:cubicBezTo>
                  <a:pt x="89" y="111"/>
                  <a:pt x="95" y="119"/>
                  <a:pt x="101" y="109"/>
                </a:cubicBezTo>
                <a:cubicBezTo>
                  <a:pt x="108" y="99"/>
                  <a:pt x="94" y="105"/>
                  <a:pt x="89" y="85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2" name="Freeform 47"/>
          <p:cNvSpPr>
            <a:spLocks/>
          </p:cNvSpPr>
          <p:nvPr/>
        </p:nvSpPr>
        <p:spPr bwMode="auto">
          <a:xfrm>
            <a:off x="7787716" y="5163171"/>
            <a:ext cx="223779" cy="176777"/>
          </a:xfrm>
          <a:custGeom>
            <a:avLst/>
            <a:gdLst/>
            <a:ahLst/>
            <a:cxnLst>
              <a:cxn ang="0">
                <a:pos x="63" y="16"/>
              </a:cxn>
              <a:cxn ang="0">
                <a:pos x="49" y="2"/>
              </a:cxn>
              <a:cxn ang="0">
                <a:pos x="30" y="4"/>
              </a:cxn>
              <a:cxn ang="0">
                <a:pos x="15" y="8"/>
              </a:cxn>
              <a:cxn ang="0">
                <a:pos x="5" y="17"/>
              </a:cxn>
              <a:cxn ang="0">
                <a:pos x="3" y="28"/>
              </a:cxn>
              <a:cxn ang="0">
                <a:pos x="3" y="35"/>
              </a:cxn>
              <a:cxn ang="0">
                <a:pos x="12" y="49"/>
              </a:cxn>
              <a:cxn ang="0">
                <a:pos x="15" y="52"/>
              </a:cxn>
              <a:cxn ang="0">
                <a:pos x="46" y="42"/>
              </a:cxn>
              <a:cxn ang="0">
                <a:pos x="63" y="35"/>
              </a:cxn>
              <a:cxn ang="0">
                <a:pos x="63" y="16"/>
              </a:cxn>
            </a:cxnLst>
            <a:rect l="0" t="0" r="r" b="b"/>
            <a:pathLst>
              <a:path w="66" h="52">
                <a:moveTo>
                  <a:pt x="63" y="16"/>
                </a:moveTo>
                <a:cubicBezTo>
                  <a:pt x="59" y="9"/>
                  <a:pt x="53" y="12"/>
                  <a:pt x="49" y="2"/>
                </a:cubicBezTo>
                <a:cubicBezTo>
                  <a:pt x="41" y="0"/>
                  <a:pt x="39" y="6"/>
                  <a:pt x="30" y="4"/>
                </a:cubicBezTo>
                <a:cubicBezTo>
                  <a:pt x="21" y="3"/>
                  <a:pt x="26" y="5"/>
                  <a:pt x="15" y="8"/>
                </a:cubicBezTo>
                <a:cubicBezTo>
                  <a:pt x="4" y="11"/>
                  <a:pt x="12" y="19"/>
                  <a:pt x="5" y="17"/>
                </a:cubicBezTo>
                <a:cubicBezTo>
                  <a:pt x="3" y="24"/>
                  <a:pt x="6" y="25"/>
                  <a:pt x="3" y="28"/>
                </a:cubicBezTo>
                <a:cubicBezTo>
                  <a:pt x="0" y="31"/>
                  <a:pt x="6" y="31"/>
                  <a:pt x="3" y="35"/>
                </a:cubicBezTo>
                <a:cubicBezTo>
                  <a:pt x="1" y="39"/>
                  <a:pt x="10" y="52"/>
                  <a:pt x="12" y="49"/>
                </a:cubicBezTo>
                <a:cubicBezTo>
                  <a:pt x="14" y="47"/>
                  <a:pt x="14" y="50"/>
                  <a:pt x="15" y="52"/>
                </a:cubicBezTo>
                <a:cubicBezTo>
                  <a:pt x="50" y="50"/>
                  <a:pt x="30" y="38"/>
                  <a:pt x="46" y="42"/>
                </a:cubicBezTo>
                <a:cubicBezTo>
                  <a:pt x="63" y="47"/>
                  <a:pt x="56" y="36"/>
                  <a:pt x="63" y="35"/>
                </a:cubicBezTo>
                <a:cubicBezTo>
                  <a:pt x="62" y="30"/>
                  <a:pt x="66" y="24"/>
                  <a:pt x="63" y="16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3" name="Freeform 48"/>
          <p:cNvSpPr>
            <a:spLocks/>
          </p:cNvSpPr>
          <p:nvPr/>
        </p:nvSpPr>
        <p:spPr bwMode="auto">
          <a:xfrm>
            <a:off x="7677963" y="5113274"/>
            <a:ext cx="171042" cy="363533"/>
          </a:xfrm>
          <a:custGeom>
            <a:avLst/>
            <a:gdLst/>
            <a:ahLst/>
            <a:cxnLst>
              <a:cxn ang="0">
                <a:pos x="44" y="64"/>
              </a:cxn>
              <a:cxn ang="0">
                <a:pos x="35" y="50"/>
              </a:cxn>
              <a:cxn ang="0">
                <a:pos x="35" y="43"/>
              </a:cxn>
              <a:cxn ang="0">
                <a:pos x="37" y="32"/>
              </a:cxn>
              <a:cxn ang="0">
                <a:pos x="32" y="18"/>
              </a:cxn>
              <a:cxn ang="0">
                <a:pos x="24" y="9"/>
              </a:cxn>
              <a:cxn ang="0">
                <a:pos x="16" y="7"/>
              </a:cxn>
              <a:cxn ang="0">
                <a:pos x="7" y="19"/>
              </a:cxn>
              <a:cxn ang="0">
                <a:pos x="7" y="32"/>
              </a:cxn>
              <a:cxn ang="0">
                <a:pos x="9" y="62"/>
              </a:cxn>
              <a:cxn ang="0">
                <a:pos x="6" y="77"/>
              </a:cxn>
              <a:cxn ang="0">
                <a:pos x="11" y="88"/>
              </a:cxn>
              <a:cxn ang="0">
                <a:pos x="24" y="107"/>
              </a:cxn>
              <a:cxn ang="0">
                <a:pos x="33" y="102"/>
              </a:cxn>
              <a:cxn ang="0">
                <a:pos x="31" y="96"/>
              </a:cxn>
              <a:cxn ang="0">
                <a:pos x="40" y="89"/>
              </a:cxn>
              <a:cxn ang="0">
                <a:pos x="48" y="77"/>
              </a:cxn>
              <a:cxn ang="0">
                <a:pos x="47" y="67"/>
              </a:cxn>
              <a:cxn ang="0">
                <a:pos x="44" y="64"/>
              </a:cxn>
            </a:cxnLst>
            <a:rect l="0" t="0" r="r" b="b"/>
            <a:pathLst>
              <a:path w="50" h="107">
                <a:moveTo>
                  <a:pt x="44" y="64"/>
                </a:moveTo>
                <a:cubicBezTo>
                  <a:pt x="42" y="67"/>
                  <a:pt x="33" y="54"/>
                  <a:pt x="35" y="50"/>
                </a:cubicBezTo>
                <a:cubicBezTo>
                  <a:pt x="38" y="46"/>
                  <a:pt x="32" y="46"/>
                  <a:pt x="35" y="43"/>
                </a:cubicBezTo>
                <a:cubicBezTo>
                  <a:pt x="38" y="40"/>
                  <a:pt x="35" y="39"/>
                  <a:pt x="37" y="32"/>
                </a:cubicBezTo>
                <a:cubicBezTo>
                  <a:pt x="37" y="26"/>
                  <a:pt x="39" y="21"/>
                  <a:pt x="32" y="18"/>
                </a:cubicBezTo>
                <a:cubicBezTo>
                  <a:pt x="24" y="16"/>
                  <a:pt x="30" y="11"/>
                  <a:pt x="24" y="9"/>
                </a:cubicBezTo>
                <a:cubicBezTo>
                  <a:pt x="19" y="13"/>
                  <a:pt x="19" y="14"/>
                  <a:pt x="16" y="7"/>
                </a:cubicBezTo>
                <a:cubicBezTo>
                  <a:pt x="14" y="0"/>
                  <a:pt x="12" y="13"/>
                  <a:pt x="7" y="19"/>
                </a:cubicBezTo>
                <a:cubicBezTo>
                  <a:pt x="2" y="24"/>
                  <a:pt x="10" y="22"/>
                  <a:pt x="7" y="32"/>
                </a:cubicBezTo>
                <a:cubicBezTo>
                  <a:pt x="16" y="34"/>
                  <a:pt x="6" y="58"/>
                  <a:pt x="9" y="62"/>
                </a:cubicBezTo>
                <a:cubicBezTo>
                  <a:pt x="12" y="66"/>
                  <a:pt x="2" y="67"/>
                  <a:pt x="6" y="77"/>
                </a:cubicBezTo>
                <a:cubicBezTo>
                  <a:pt x="10" y="88"/>
                  <a:pt x="0" y="81"/>
                  <a:pt x="11" y="88"/>
                </a:cubicBezTo>
                <a:cubicBezTo>
                  <a:pt x="26" y="98"/>
                  <a:pt x="16" y="104"/>
                  <a:pt x="24" y="107"/>
                </a:cubicBezTo>
                <a:cubicBezTo>
                  <a:pt x="26" y="105"/>
                  <a:pt x="32" y="105"/>
                  <a:pt x="33" y="102"/>
                </a:cubicBezTo>
                <a:cubicBezTo>
                  <a:pt x="33" y="100"/>
                  <a:pt x="29" y="99"/>
                  <a:pt x="31" y="96"/>
                </a:cubicBezTo>
                <a:cubicBezTo>
                  <a:pt x="32" y="93"/>
                  <a:pt x="39" y="96"/>
                  <a:pt x="40" y="89"/>
                </a:cubicBezTo>
                <a:cubicBezTo>
                  <a:pt x="41" y="74"/>
                  <a:pt x="45" y="83"/>
                  <a:pt x="48" y="77"/>
                </a:cubicBezTo>
                <a:cubicBezTo>
                  <a:pt x="50" y="71"/>
                  <a:pt x="46" y="71"/>
                  <a:pt x="47" y="67"/>
                </a:cubicBezTo>
                <a:cubicBezTo>
                  <a:pt x="46" y="65"/>
                  <a:pt x="46" y="62"/>
                  <a:pt x="44" y="6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4" name="Freeform 49"/>
          <p:cNvSpPr>
            <a:spLocks/>
          </p:cNvSpPr>
          <p:nvPr/>
        </p:nvSpPr>
        <p:spPr bwMode="auto">
          <a:xfrm>
            <a:off x="7434230" y="4413294"/>
            <a:ext cx="564437" cy="359256"/>
          </a:xfrm>
          <a:custGeom>
            <a:avLst/>
            <a:gdLst/>
            <a:ahLst/>
            <a:cxnLst>
              <a:cxn ang="0">
                <a:pos x="165" y="24"/>
              </a:cxn>
              <a:cxn ang="0">
                <a:pos x="161" y="21"/>
              </a:cxn>
              <a:cxn ang="0">
                <a:pos x="146" y="9"/>
              </a:cxn>
              <a:cxn ang="0">
                <a:pos x="136" y="11"/>
              </a:cxn>
              <a:cxn ang="0">
                <a:pos x="126" y="5"/>
              </a:cxn>
              <a:cxn ang="0">
                <a:pos x="110" y="4"/>
              </a:cxn>
              <a:cxn ang="0">
                <a:pos x="102" y="15"/>
              </a:cxn>
              <a:cxn ang="0">
                <a:pos x="93" y="20"/>
              </a:cxn>
              <a:cxn ang="0">
                <a:pos x="83" y="19"/>
              </a:cxn>
              <a:cxn ang="0">
                <a:pos x="67" y="22"/>
              </a:cxn>
              <a:cxn ang="0">
                <a:pos x="66" y="31"/>
              </a:cxn>
              <a:cxn ang="0">
                <a:pos x="48" y="34"/>
              </a:cxn>
              <a:cxn ang="0">
                <a:pos x="24" y="23"/>
              </a:cxn>
              <a:cxn ang="0">
                <a:pos x="21" y="35"/>
              </a:cxn>
              <a:cxn ang="0">
                <a:pos x="7" y="35"/>
              </a:cxn>
              <a:cxn ang="0">
                <a:pos x="13" y="42"/>
              </a:cxn>
              <a:cxn ang="0">
                <a:pos x="7" y="48"/>
              </a:cxn>
              <a:cxn ang="0">
                <a:pos x="8" y="56"/>
              </a:cxn>
              <a:cxn ang="0">
                <a:pos x="0" y="64"/>
              </a:cxn>
              <a:cxn ang="0">
                <a:pos x="9" y="78"/>
              </a:cxn>
              <a:cxn ang="0">
                <a:pos x="32" y="97"/>
              </a:cxn>
              <a:cxn ang="0">
                <a:pos x="55" y="104"/>
              </a:cxn>
              <a:cxn ang="0">
                <a:pos x="65" y="98"/>
              </a:cxn>
              <a:cxn ang="0">
                <a:pos x="84" y="90"/>
              </a:cxn>
              <a:cxn ang="0">
                <a:pos x="101" y="91"/>
              </a:cxn>
              <a:cxn ang="0">
                <a:pos x="112" y="89"/>
              </a:cxn>
              <a:cxn ang="0">
                <a:pos x="114" y="86"/>
              </a:cxn>
              <a:cxn ang="0">
                <a:pos x="120" y="87"/>
              </a:cxn>
              <a:cxn ang="0">
                <a:pos x="134" y="65"/>
              </a:cxn>
              <a:cxn ang="0">
                <a:pos x="140" y="52"/>
              </a:cxn>
              <a:cxn ang="0">
                <a:pos x="149" y="36"/>
              </a:cxn>
              <a:cxn ang="0">
                <a:pos x="166" y="26"/>
              </a:cxn>
              <a:cxn ang="0">
                <a:pos x="165" y="24"/>
              </a:cxn>
            </a:cxnLst>
            <a:rect l="0" t="0" r="r" b="b"/>
            <a:pathLst>
              <a:path w="166" h="106">
                <a:moveTo>
                  <a:pt x="165" y="24"/>
                </a:moveTo>
                <a:cubicBezTo>
                  <a:pt x="166" y="23"/>
                  <a:pt x="166" y="20"/>
                  <a:pt x="161" y="21"/>
                </a:cubicBezTo>
                <a:cubicBezTo>
                  <a:pt x="156" y="22"/>
                  <a:pt x="159" y="14"/>
                  <a:pt x="146" y="9"/>
                </a:cubicBezTo>
                <a:cubicBezTo>
                  <a:pt x="146" y="10"/>
                  <a:pt x="138" y="13"/>
                  <a:pt x="136" y="11"/>
                </a:cubicBezTo>
                <a:cubicBezTo>
                  <a:pt x="134" y="9"/>
                  <a:pt x="133" y="0"/>
                  <a:pt x="126" y="5"/>
                </a:cubicBezTo>
                <a:cubicBezTo>
                  <a:pt x="120" y="9"/>
                  <a:pt x="117" y="3"/>
                  <a:pt x="110" y="4"/>
                </a:cubicBezTo>
                <a:cubicBezTo>
                  <a:pt x="104" y="5"/>
                  <a:pt x="106" y="13"/>
                  <a:pt x="102" y="15"/>
                </a:cubicBezTo>
                <a:cubicBezTo>
                  <a:pt x="101" y="16"/>
                  <a:pt x="96" y="19"/>
                  <a:pt x="93" y="20"/>
                </a:cubicBezTo>
                <a:cubicBezTo>
                  <a:pt x="90" y="21"/>
                  <a:pt x="85" y="12"/>
                  <a:pt x="83" y="19"/>
                </a:cubicBezTo>
                <a:cubicBezTo>
                  <a:pt x="81" y="26"/>
                  <a:pt x="74" y="20"/>
                  <a:pt x="67" y="22"/>
                </a:cubicBezTo>
                <a:cubicBezTo>
                  <a:pt x="60" y="24"/>
                  <a:pt x="67" y="31"/>
                  <a:pt x="66" y="31"/>
                </a:cubicBezTo>
                <a:cubicBezTo>
                  <a:pt x="64" y="31"/>
                  <a:pt x="61" y="32"/>
                  <a:pt x="48" y="34"/>
                </a:cubicBezTo>
                <a:cubicBezTo>
                  <a:pt x="35" y="36"/>
                  <a:pt x="32" y="24"/>
                  <a:pt x="24" y="23"/>
                </a:cubicBezTo>
                <a:cubicBezTo>
                  <a:pt x="20" y="28"/>
                  <a:pt x="25" y="35"/>
                  <a:pt x="21" y="35"/>
                </a:cubicBezTo>
                <a:cubicBezTo>
                  <a:pt x="17" y="36"/>
                  <a:pt x="10" y="33"/>
                  <a:pt x="7" y="35"/>
                </a:cubicBezTo>
                <a:cubicBezTo>
                  <a:pt x="6" y="36"/>
                  <a:pt x="15" y="38"/>
                  <a:pt x="13" y="42"/>
                </a:cubicBezTo>
                <a:cubicBezTo>
                  <a:pt x="11" y="46"/>
                  <a:pt x="6" y="43"/>
                  <a:pt x="7" y="48"/>
                </a:cubicBezTo>
                <a:cubicBezTo>
                  <a:pt x="7" y="55"/>
                  <a:pt x="10" y="55"/>
                  <a:pt x="8" y="56"/>
                </a:cubicBezTo>
                <a:cubicBezTo>
                  <a:pt x="7" y="57"/>
                  <a:pt x="1" y="63"/>
                  <a:pt x="0" y="64"/>
                </a:cubicBezTo>
                <a:cubicBezTo>
                  <a:pt x="8" y="65"/>
                  <a:pt x="3" y="74"/>
                  <a:pt x="9" y="78"/>
                </a:cubicBezTo>
                <a:cubicBezTo>
                  <a:pt x="32" y="92"/>
                  <a:pt x="25" y="97"/>
                  <a:pt x="32" y="97"/>
                </a:cubicBezTo>
                <a:cubicBezTo>
                  <a:pt x="38" y="97"/>
                  <a:pt x="48" y="106"/>
                  <a:pt x="55" y="104"/>
                </a:cubicBezTo>
                <a:cubicBezTo>
                  <a:pt x="62" y="102"/>
                  <a:pt x="58" y="97"/>
                  <a:pt x="65" y="98"/>
                </a:cubicBezTo>
                <a:cubicBezTo>
                  <a:pt x="77" y="95"/>
                  <a:pt x="80" y="90"/>
                  <a:pt x="84" y="90"/>
                </a:cubicBezTo>
                <a:cubicBezTo>
                  <a:pt x="88" y="89"/>
                  <a:pt x="91" y="90"/>
                  <a:pt x="101" y="91"/>
                </a:cubicBezTo>
                <a:cubicBezTo>
                  <a:pt x="102" y="90"/>
                  <a:pt x="107" y="90"/>
                  <a:pt x="112" y="89"/>
                </a:cubicBezTo>
                <a:cubicBezTo>
                  <a:pt x="116" y="88"/>
                  <a:pt x="110" y="87"/>
                  <a:pt x="114" y="86"/>
                </a:cubicBezTo>
                <a:cubicBezTo>
                  <a:pt x="117" y="85"/>
                  <a:pt x="118" y="88"/>
                  <a:pt x="120" y="87"/>
                </a:cubicBezTo>
                <a:cubicBezTo>
                  <a:pt x="123" y="87"/>
                  <a:pt x="130" y="72"/>
                  <a:pt x="134" y="65"/>
                </a:cubicBezTo>
                <a:cubicBezTo>
                  <a:pt x="138" y="57"/>
                  <a:pt x="132" y="60"/>
                  <a:pt x="140" y="52"/>
                </a:cubicBezTo>
                <a:cubicBezTo>
                  <a:pt x="149" y="42"/>
                  <a:pt x="143" y="42"/>
                  <a:pt x="149" y="36"/>
                </a:cubicBezTo>
                <a:cubicBezTo>
                  <a:pt x="155" y="28"/>
                  <a:pt x="156" y="39"/>
                  <a:pt x="166" y="26"/>
                </a:cubicBezTo>
                <a:cubicBezTo>
                  <a:pt x="165" y="25"/>
                  <a:pt x="165" y="24"/>
                  <a:pt x="165" y="2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5" name="Freeform 50"/>
          <p:cNvSpPr>
            <a:spLocks/>
          </p:cNvSpPr>
          <p:nvPr/>
        </p:nvSpPr>
        <p:spPr bwMode="auto">
          <a:xfrm>
            <a:off x="7471289" y="4290692"/>
            <a:ext cx="500297" cy="243781"/>
          </a:xfrm>
          <a:custGeom>
            <a:avLst/>
            <a:gdLst/>
            <a:ahLst/>
            <a:cxnLst>
              <a:cxn ang="0">
                <a:pos x="131" y="13"/>
              </a:cxn>
              <a:cxn ang="0">
                <a:pos x="95" y="10"/>
              </a:cxn>
              <a:cxn ang="0">
                <a:pos x="84" y="18"/>
              </a:cxn>
              <a:cxn ang="0">
                <a:pos x="79" y="14"/>
              </a:cxn>
              <a:cxn ang="0">
                <a:pos x="66" y="6"/>
              </a:cxn>
              <a:cxn ang="0">
                <a:pos x="58" y="9"/>
              </a:cxn>
              <a:cxn ang="0">
                <a:pos x="55" y="6"/>
              </a:cxn>
              <a:cxn ang="0">
                <a:pos x="29" y="29"/>
              </a:cxn>
              <a:cxn ang="0">
                <a:pos x="9" y="37"/>
              </a:cxn>
              <a:cxn ang="0">
                <a:pos x="13" y="59"/>
              </a:cxn>
              <a:cxn ang="0">
                <a:pos x="37" y="70"/>
              </a:cxn>
              <a:cxn ang="0">
                <a:pos x="55" y="67"/>
              </a:cxn>
              <a:cxn ang="0">
                <a:pos x="56" y="58"/>
              </a:cxn>
              <a:cxn ang="0">
                <a:pos x="72" y="55"/>
              </a:cxn>
              <a:cxn ang="0">
                <a:pos x="82" y="56"/>
              </a:cxn>
              <a:cxn ang="0">
                <a:pos x="91" y="51"/>
              </a:cxn>
              <a:cxn ang="0">
                <a:pos x="99" y="40"/>
              </a:cxn>
              <a:cxn ang="0">
                <a:pos x="115" y="41"/>
              </a:cxn>
              <a:cxn ang="0">
                <a:pos x="125" y="47"/>
              </a:cxn>
              <a:cxn ang="0">
                <a:pos x="135" y="45"/>
              </a:cxn>
              <a:cxn ang="0">
                <a:pos x="143" y="31"/>
              </a:cxn>
              <a:cxn ang="0">
                <a:pos x="146" y="22"/>
              </a:cxn>
              <a:cxn ang="0">
                <a:pos x="131" y="13"/>
              </a:cxn>
            </a:cxnLst>
            <a:rect l="0" t="0" r="r" b="b"/>
            <a:pathLst>
              <a:path w="147" h="72">
                <a:moveTo>
                  <a:pt x="131" y="13"/>
                </a:moveTo>
                <a:cubicBezTo>
                  <a:pt x="117" y="8"/>
                  <a:pt x="99" y="10"/>
                  <a:pt x="95" y="10"/>
                </a:cubicBezTo>
                <a:cubicBezTo>
                  <a:pt x="89" y="9"/>
                  <a:pt x="87" y="20"/>
                  <a:pt x="84" y="18"/>
                </a:cubicBezTo>
                <a:cubicBezTo>
                  <a:pt x="81" y="15"/>
                  <a:pt x="77" y="19"/>
                  <a:pt x="79" y="14"/>
                </a:cubicBezTo>
                <a:cubicBezTo>
                  <a:pt x="81" y="6"/>
                  <a:pt x="70" y="0"/>
                  <a:pt x="66" y="6"/>
                </a:cubicBezTo>
                <a:cubicBezTo>
                  <a:pt x="61" y="12"/>
                  <a:pt x="58" y="12"/>
                  <a:pt x="58" y="9"/>
                </a:cubicBezTo>
                <a:cubicBezTo>
                  <a:pt x="58" y="6"/>
                  <a:pt x="57" y="7"/>
                  <a:pt x="55" y="6"/>
                </a:cubicBezTo>
                <a:cubicBezTo>
                  <a:pt x="29" y="15"/>
                  <a:pt x="42" y="22"/>
                  <a:pt x="29" y="29"/>
                </a:cubicBezTo>
                <a:cubicBezTo>
                  <a:pt x="21" y="34"/>
                  <a:pt x="15" y="24"/>
                  <a:pt x="9" y="37"/>
                </a:cubicBezTo>
                <a:cubicBezTo>
                  <a:pt x="7" y="46"/>
                  <a:pt x="0" y="45"/>
                  <a:pt x="13" y="59"/>
                </a:cubicBezTo>
                <a:cubicBezTo>
                  <a:pt x="21" y="60"/>
                  <a:pt x="24" y="72"/>
                  <a:pt x="37" y="70"/>
                </a:cubicBezTo>
                <a:cubicBezTo>
                  <a:pt x="50" y="68"/>
                  <a:pt x="53" y="67"/>
                  <a:pt x="55" y="67"/>
                </a:cubicBezTo>
                <a:cubicBezTo>
                  <a:pt x="56" y="67"/>
                  <a:pt x="49" y="60"/>
                  <a:pt x="56" y="58"/>
                </a:cubicBezTo>
                <a:cubicBezTo>
                  <a:pt x="63" y="56"/>
                  <a:pt x="70" y="62"/>
                  <a:pt x="72" y="55"/>
                </a:cubicBezTo>
                <a:cubicBezTo>
                  <a:pt x="74" y="48"/>
                  <a:pt x="79" y="57"/>
                  <a:pt x="82" y="56"/>
                </a:cubicBezTo>
                <a:cubicBezTo>
                  <a:pt x="85" y="55"/>
                  <a:pt x="90" y="52"/>
                  <a:pt x="91" y="51"/>
                </a:cubicBezTo>
                <a:cubicBezTo>
                  <a:pt x="95" y="49"/>
                  <a:pt x="93" y="41"/>
                  <a:pt x="99" y="40"/>
                </a:cubicBezTo>
                <a:cubicBezTo>
                  <a:pt x="106" y="39"/>
                  <a:pt x="109" y="45"/>
                  <a:pt x="115" y="41"/>
                </a:cubicBezTo>
                <a:cubicBezTo>
                  <a:pt x="122" y="36"/>
                  <a:pt x="123" y="45"/>
                  <a:pt x="125" y="47"/>
                </a:cubicBezTo>
                <a:cubicBezTo>
                  <a:pt x="127" y="49"/>
                  <a:pt x="135" y="46"/>
                  <a:pt x="135" y="45"/>
                </a:cubicBezTo>
                <a:cubicBezTo>
                  <a:pt x="138" y="34"/>
                  <a:pt x="142" y="36"/>
                  <a:pt x="143" y="31"/>
                </a:cubicBezTo>
                <a:cubicBezTo>
                  <a:pt x="145" y="25"/>
                  <a:pt x="147" y="25"/>
                  <a:pt x="146" y="22"/>
                </a:cubicBezTo>
                <a:cubicBezTo>
                  <a:pt x="129" y="17"/>
                  <a:pt x="135" y="14"/>
                  <a:pt x="131" y="13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6" name="Freeform 51"/>
          <p:cNvSpPr>
            <a:spLocks/>
          </p:cNvSpPr>
          <p:nvPr/>
        </p:nvSpPr>
        <p:spPr bwMode="auto">
          <a:xfrm>
            <a:off x="7199048" y="4629989"/>
            <a:ext cx="265115" cy="18390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65" y="4"/>
              </a:cxn>
              <a:cxn ang="0">
                <a:pos x="59" y="7"/>
              </a:cxn>
              <a:cxn ang="0">
                <a:pos x="48" y="9"/>
              </a:cxn>
              <a:cxn ang="0">
                <a:pos x="33" y="15"/>
              </a:cxn>
              <a:cxn ang="0">
                <a:pos x="23" y="15"/>
              </a:cxn>
              <a:cxn ang="0">
                <a:pos x="8" y="13"/>
              </a:cxn>
              <a:cxn ang="0">
                <a:pos x="1" y="22"/>
              </a:cxn>
              <a:cxn ang="0">
                <a:pos x="6" y="27"/>
              </a:cxn>
              <a:cxn ang="0">
                <a:pos x="7" y="38"/>
              </a:cxn>
              <a:cxn ang="0">
                <a:pos x="8" y="46"/>
              </a:cxn>
              <a:cxn ang="0">
                <a:pos x="4" y="50"/>
              </a:cxn>
              <a:cxn ang="0">
                <a:pos x="32" y="46"/>
              </a:cxn>
              <a:cxn ang="0">
                <a:pos x="40" y="49"/>
              </a:cxn>
              <a:cxn ang="0">
                <a:pos x="48" y="48"/>
              </a:cxn>
              <a:cxn ang="0">
                <a:pos x="58" y="36"/>
              </a:cxn>
              <a:cxn ang="0">
                <a:pos x="55" y="25"/>
              </a:cxn>
              <a:cxn ang="0">
                <a:pos x="71" y="18"/>
              </a:cxn>
              <a:cxn ang="0">
                <a:pos x="71" y="13"/>
              </a:cxn>
              <a:cxn ang="0">
                <a:pos x="78" y="14"/>
              </a:cxn>
              <a:cxn ang="0">
                <a:pos x="69" y="0"/>
              </a:cxn>
            </a:cxnLst>
            <a:rect l="0" t="0" r="r" b="b"/>
            <a:pathLst>
              <a:path w="78" h="54">
                <a:moveTo>
                  <a:pt x="69" y="0"/>
                </a:moveTo>
                <a:cubicBezTo>
                  <a:pt x="67" y="0"/>
                  <a:pt x="65" y="0"/>
                  <a:pt x="65" y="4"/>
                </a:cubicBezTo>
                <a:cubicBezTo>
                  <a:pt x="66" y="9"/>
                  <a:pt x="66" y="8"/>
                  <a:pt x="59" y="7"/>
                </a:cubicBezTo>
                <a:cubicBezTo>
                  <a:pt x="52" y="6"/>
                  <a:pt x="57" y="11"/>
                  <a:pt x="48" y="9"/>
                </a:cubicBezTo>
                <a:cubicBezTo>
                  <a:pt x="39" y="8"/>
                  <a:pt x="38" y="9"/>
                  <a:pt x="33" y="15"/>
                </a:cubicBezTo>
                <a:cubicBezTo>
                  <a:pt x="27" y="22"/>
                  <a:pt x="30" y="14"/>
                  <a:pt x="23" y="15"/>
                </a:cubicBezTo>
                <a:cubicBezTo>
                  <a:pt x="16" y="17"/>
                  <a:pt x="18" y="15"/>
                  <a:pt x="8" y="13"/>
                </a:cubicBezTo>
                <a:cubicBezTo>
                  <a:pt x="7" y="16"/>
                  <a:pt x="0" y="19"/>
                  <a:pt x="1" y="22"/>
                </a:cubicBezTo>
                <a:cubicBezTo>
                  <a:pt x="1" y="24"/>
                  <a:pt x="10" y="23"/>
                  <a:pt x="6" y="27"/>
                </a:cubicBezTo>
                <a:cubicBezTo>
                  <a:pt x="2" y="31"/>
                  <a:pt x="4" y="35"/>
                  <a:pt x="7" y="38"/>
                </a:cubicBezTo>
                <a:cubicBezTo>
                  <a:pt x="10" y="40"/>
                  <a:pt x="16" y="48"/>
                  <a:pt x="8" y="46"/>
                </a:cubicBezTo>
                <a:cubicBezTo>
                  <a:pt x="8" y="49"/>
                  <a:pt x="5" y="46"/>
                  <a:pt x="4" y="50"/>
                </a:cubicBezTo>
                <a:cubicBezTo>
                  <a:pt x="34" y="50"/>
                  <a:pt x="27" y="41"/>
                  <a:pt x="32" y="46"/>
                </a:cubicBezTo>
                <a:cubicBezTo>
                  <a:pt x="40" y="54"/>
                  <a:pt x="35" y="46"/>
                  <a:pt x="40" y="49"/>
                </a:cubicBezTo>
                <a:cubicBezTo>
                  <a:pt x="45" y="51"/>
                  <a:pt x="49" y="54"/>
                  <a:pt x="48" y="48"/>
                </a:cubicBezTo>
                <a:cubicBezTo>
                  <a:pt x="47" y="39"/>
                  <a:pt x="57" y="40"/>
                  <a:pt x="58" y="36"/>
                </a:cubicBezTo>
                <a:cubicBezTo>
                  <a:pt x="59" y="33"/>
                  <a:pt x="53" y="27"/>
                  <a:pt x="55" y="25"/>
                </a:cubicBezTo>
                <a:cubicBezTo>
                  <a:pt x="57" y="22"/>
                  <a:pt x="70" y="20"/>
                  <a:pt x="71" y="18"/>
                </a:cubicBezTo>
                <a:cubicBezTo>
                  <a:pt x="73" y="15"/>
                  <a:pt x="70" y="15"/>
                  <a:pt x="71" y="13"/>
                </a:cubicBezTo>
                <a:cubicBezTo>
                  <a:pt x="73" y="11"/>
                  <a:pt x="76" y="13"/>
                  <a:pt x="78" y="14"/>
                </a:cubicBezTo>
                <a:cubicBezTo>
                  <a:pt x="72" y="10"/>
                  <a:pt x="77" y="1"/>
                  <a:pt x="69" y="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7" name="Freeform 52"/>
          <p:cNvSpPr>
            <a:spLocks/>
          </p:cNvSpPr>
          <p:nvPr/>
        </p:nvSpPr>
        <p:spPr bwMode="auto">
          <a:xfrm>
            <a:off x="7385768" y="4799637"/>
            <a:ext cx="347785" cy="343574"/>
          </a:xfrm>
          <a:custGeom>
            <a:avLst/>
            <a:gdLst/>
            <a:ahLst/>
            <a:cxnLst>
              <a:cxn ang="0">
                <a:pos x="87" y="35"/>
              </a:cxn>
              <a:cxn ang="0">
                <a:pos x="84" y="21"/>
              </a:cxn>
              <a:cxn ang="0">
                <a:pos x="74" y="13"/>
              </a:cxn>
              <a:cxn ang="0">
                <a:pos x="58" y="13"/>
              </a:cxn>
              <a:cxn ang="0">
                <a:pos x="41" y="11"/>
              </a:cxn>
              <a:cxn ang="0">
                <a:pos x="21" y="11"/>
              </a:cxn>
              <a:cxn ang="0">
                <a:pos x="13" y="12"/>
              </a:cxn>
              <a:cxn ang="0">
                <a:pos x="6" y="25"/>
              </a:cxn>
              <a:cxn ang="0">
                <a:pos x="14" y="38"/>
              </a:cxn>
              <a:cxn ang="0">
                <a:pos x="15" y="44"/>
              </a:cxn>
              <a:cxn ang="0">
                <a:pos x="37" y="67"/>
              </a:cxn>
              <a:cxn ang="0">
                <a:pos x="45" y="78"/>
              </a:cxn>
              <a:cxn ang="0">
                <a:pos x="51" y="87"/>
              </a:cxn>
              <a:cxn ang="0">
                <a:pos x="57" y="91"/>
              </a:cxn>
              <a:cxn ang="0">
                <a:pos x="70" y="101"/>
              </a:cxn>
              <a:cxn ang="0">
                <a:pos x="73" y="87"/>
              </a:cxn>
              <a:cxn ang="0">
                <a:pos x="80" y="74"/>
              </a:cxn>
              <a:cxn ang="0">
                <a:pos x="85" y="78"/>
              </a:cxn>
              <a:cxn ang="0">
                <a:pos x="90" y="68"/>
              </a:cxn>
              <a:cxn ang="0">
                <a:pos x="97" y="66"/>
              </a:cxn>
              <a:cxn ang="0">
                <a:pos x="90" y="51"/>
              </a:cxn>
              <a:cxn ang="0">
                <a:pos x="99" y="52"/>
              </a:cxn>
              <a:cxn ang="0">
                <a:pos x="87" y="35"/>
              </a:cxn>
            </a:cxnLst>
            <a:rect l="0" t="0" r="r" b="b"/>
            <a:pathLst>
              <a:path w="102" h="101">
                <a:moveTo>
                  <a:pt x="87" y="35"/>
                </a:moveTo>
                <a:cubicBezTo>
                  <a:pt x="94" y="18"/>
                  <a:pt x="96" y="18"/>
                  <a:pt x="84" y="21"/>
                </a:cubicBezTo>
                <a:cubicBezTo>
                  <a:pt x="75" y="22"/>
                  <a:pt x="78" y="11"/>
                  <a:pt x="74" y="13"/>
                </a:cubicBezTo>
                <a:cubicBezTo>
                  <a:pt x="69" y="15"/>
                  <a:pt x="63" y="8"/>
                  <a:pt x="58" y="13"/>
                </a:cubicBezTo>
                <a:cubicBezTo>
                  <a:pt x="52" y="18"/>
                  <a:pt x="45" y="9"/>
                  <a:pt x="41" y="11"/>
                </a:cubicBezTo>
                <a:cubicBezTo>
                  <a:pt x="37" y="13"/>
                  <a:pt x="25" y="5"/>
                  <a:pt x="21" y="11"/>
                </a:cubicBezTo>
                <a:cubicBezTo>
                  <a:pt x="17" y="17"/>
                  <a:pt x="19" y="19"/>
                  <a:pt x="13" y="12"/>
                </a:cubicBezTo>
                <a:cubicBezTo>
                  <a:pt x="3" y="0"/>
                  <a:pt x="0" y="22"/>
                  <a:pt x="6" y="25"/>
                </a:cubicBezTo>
                <a:cubicBezTo>
                  <a:pt x="11" y="27"/>
                  <a:pt x="11" y="36"/>
                  <a:pt x="14" y="38"/>
                </a:cubicBezTo>
                <a:cubicBezTo>
                  <a:pt x="18" y="40"/>
                  <a:pt x="10" y="44"/>
                  <a:pt x="15" y="44"/>
                </a:cubicBezTo>
                <a:cubicBezTo>
                  <a:pt x="20" y="45"/>
                  <a:pt x="31" y="65"/>
                  <a:pt x="37" y="67"/>
                </a:cubicBezTo>
                <a:cubicBezTo>
                  <a:pt x="42" y="70"/>
                  <a:pt x="38" y="74"/>
                  <a:pt x="45" y="78"/>
                </a:cubicBezTo>
                <a:cubicBezTo>
                  <a:pt x="51" y="82"/>
                  <a:pt x="52" y="84"/>
                  <a:pt x="51" y="87"/>
                </a:cubicBezTo>
                <a:cubicBezTo>
                  <a:pt x="50" y="89"/>
                  <a:pt x="54" y="87"/>
                  <a:pt x="57" y="91"/>
                </a:cubicBezTo>
                <a:cubicBezTo>
                  <a:pt x="59" y="95"/>
                  <a:pt x="67" y="97"/>
                  <a:pt x="70" y="101"/>
                </a:cubicBezTo>
                <a:cubicBezTo>
                  <a:pt x="77" y="95"/>
                  <a:pt x="65" y="92"/>
                  <a:pt x="73" y="87"/>
                </a:cubicBezTo>
                <a:cubicBezTo>
                  <a:pt x="80" y="82"/>
                  <a:pt x="76" y="77"/>
                  <a:pt x="80" y="74"/>
                </a:cubicBezTo>
                <a:cubicBezTo>
                  <a:pt x="83" y="72"/>
                  <a:pt x="84" y="79"/>
                  <a:pt x="85" y="78"/>
                </a:cubicBezTo>
                <a:cubicBezTo>
                  <a:pt x="89" y="74"/>
                  <a:pt x="75" y="62"/>
                  <a:pt x="90" y="68"/>
                </a:cubicBezTo>
                <a:cubicBezTo>
                  <a:pt x="94" y="61"/>
                  <a:pt x="95" y="68"/>
                  <a:pt x="97" y="66"/>
                </a:cubicBezTo>
                <a:cubicBezTo>
                  <a:pt x="100" y="62"/>
                  <a:pt x="89" y="51"/>
                  <a:pt x="90" y="51"/>
                </a:cubicBezTo>
                <a:cubicBezTo>
                  <a:pt x="91" y="49"/>
                  <a:pt x="95" y="55"/>
                  <a:pt x="99" y="52"/>
                </a:cubicBezTo>
                <a:cubicBezTo>
                  <a:pt x="102" y="49"/>
                  <a:pt x="84" y="41"/>
                  <a:pt x="87" y="35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8" name="Freeform 53"/>
          <p:cNvSpPr>
            <a:spLocks/>
          </p:cNvSpPr>
          <p:nvPr/>
        </p:nvSpPr>
        <p:spPr bwMode="auto">
          <a:xfrm>
            <a:off x="7606696" y="5010628"/>
            <a:ext cx="183870" cy="210992"/>
          </a:xfrm>
          <a:custGeom>
            <a:avLst/>
            <a:gdLst/>
            <a:ahLst/>
            <a:cxnLst>
              <a:cxn ang="0">
                <a:pos x="25" y="6"/>
              </a:cxn>
              <a:cxn ang="0">
                <a:pos x="20" y="16"/>
              </a:cxn>
              <a:cxn ang="0">
                <a:pos x="15" y="12"/>
              </a:cxn>
              <a:cxn ang="0">
                <a:pos x="8" y="25"/>
              </a:cxn>
              <a:cxn ang="0">
                <a:pos x="5" y="39"/>
              </a:cxn>
              <a:cxn ang="0">
                <a:pos x="12" y="47"/>
              </a:cxn>
              <a:cxn ang="0">
                <a:pos x="20" y="54"/>
              </a:cxn>
              <a:cxn ang="0">
                <a:pos x="28" y="62"/>
              </a:cxn>
              <a:cxn ang="0">
                <a:pos x="28" y="49"/>
              </a:cxn>
              <a:cxn ang="0">
                <a:pos x="37" y="37"/>
              </a:cxn>
              <a:cxn ang="0">
                <a:pos x="45" y="39"/>
              </a:cxn>
              <a:cxn ang="0">
                <a:pos x="44" y="35"/>
              </a:cxn>
              <a:cxn ang="0">
                <a:pos x="53" y="28"/>
              </a:cxn>
              <a:cxn ang="0">
                <a:pos x="25" y="6"/>
              </a:cxn>
            </a:cxnLst>
            <a:rect l="0" t="0" r="r" b="b"/>
            <a:pathLst>
              <a:path w="54" h="62">
                <a:moveTo>
                  <a:pt x="25" y="6"/>
                </a:moveTo>
                <a:cubicBezTo>
                  <a:pt x="10" y="0"/>
                  <a:pt x="24" y="12"/>
                  <a:pt x="20" y="16"/>
                </a:cubicBezTo>
                <a:cubicBezTo>
                  <a:pt x="19" y="17"/>
                  <a:pt x="18" y="10"/>
                  <a:pt x="15" y="12"/>
                </a:cubicBezTo>
                <a:cubicBezTo>
                  <a:pt x="11" y="15"/>
                  <a:pt x="15" y="20"/>
                  <a:pt x="8" y="25"/>
                </a:cubicBezTo>
                <a:cubicBezTo>
                  <a:pt x="0" y="30"/>
                  <a:pt x="12" y="33"/>
                  <a:pt x="5" y="39"/>
                </a:cubicBezTo>
                <a:cubicBezTo>
                  <a:pt x="6" y="44"/>
                  <a:pt x="16" y="40"/>
                  <a:pt x="12" y="47"/>
                </a:cubicBezTo>
                <a:cubicBezTo>
                  <a:pt x="15" y="49"/>
                  <a:pt x="18" y="47"/>
                  <a:pt x="20" y="54"/>
                </a:cubicBezTo>
                <a:cubicBezTo>
                  <a:pt x="21" y="61"/>
                  <a:pt x="19" y="60"/>
                  <a:pt x="28" y="62"/>
                </a:cubicBezTo>
                <a:cubicBezTo>
                  <a:pt x="31" y="52"/>
                  <a:pt x="23" y="54"/>
                  <a:pt x="28" y="49"/>
                </a:cubicBezTo>
                <a:cubicBezTo>
                  <a:pt x="33" y="43"/>
                  <a:pt x="35" y="30"/>
                  <a:pt x="37" y="37"/>
                </a:cubicBezTo>
                <a:cubicBezTo>
                  <a:pt x="40" y="44"/>
                  <a:pt x="40" y="43"/>
                  <a:pt x="45" y="39"/>
                </a:cubicBezTo>
                <a:cubicBezTo>
                  <a:pt x="43" y="36"/>
                  <a:pt x="47" y="36"/>
                  <a:pt x="44" y="35"/>
                </a:cubicBezTo>
                <a:cubicBezTo>
                  <a:pt x="38" y="32"/>
                  <a:pt x="54" y="32"/>
                  <a:pt x="53" y="28"/>
                </a:cubicBezTo>
                <a:cubicBezTo>
                  <a:pt x="52" y="24"/>
                  <a:pt x="32" y="18"/>
                  <a:pt x="25" y="6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9" name="Freeform 54"/>
          <p:cNvSpPr>
            <a:spLocks noEditPoints="1"/>
          </p:cNvSpPr>
          <p:nvPr/>
        </p:nvSpPr>
        <p:spPr bwMode="auto">
          <a:xfrm>
            <a:off x="6744362" y="3257118"/>
            <a:ext cx="621451" cy="431963"/>
          </a:xfrm>
          <a:custGeom>
            <a:avLst/>
            <a:gdLst/>
            <a:ahLst/>
            <a:cxnLst>
              <a:cxn ang="0">
                <a:pos x="67" y="63"/>
              </a:cxn>
              <a:cxn ang="0">
                <a:pos x="60" y="58"/>
              </a:cxn>
              <a:cxn ang="0">
                <a:pos x="50" y="76"/>
              </a:cxn>
              <a:cxn ang="0">
                <a:pos x="40" y="89"/>
              </a:cxn>
              <a:cxn ang="0">
                <a:pos x="39" y="105"/>
              </a:cxn>
              <a:cxn ang="0">
                <a:pos x="48" y="112"/>
              </a:cxn>
              <a:cxn ang="0">
                <a:pos x="37" y="114"/>
              </a:cxn>
              <a:cxn ang="0">
                <a:pos x="17" y="111"/>
              </a:cxn>
              <a:cxn ang="0">
                <a:pos x="18" y="98"/>
              </a:cxn>
              <a:cxn ang="0">
                <a:pos x="7" y="89"/>
              </a:cxn>
              <a:cxn ang="0">
                <a:pos x="3" y="57"/>
              </a:cxn>
              <a:cxn ang="0">
                <a:pos x="53" y="7"/>
              </a:cxn>
              <a:cxn ang="0">
                <a:pos x="63" y="12"/>
              </a:cxn>
              <a:cxn ang="0">
                <a:pos x="58" y="34"/>
              </a:cxn>
              <a:cxn ang="0">
                <a:pos x="63" y="49"/>
              </a:cxn>
              <a:cxn ang="0">
                <a:pos x="167" y="96"/>
              </a:cxn>
              <a:cxn ang="0">
                <a:pos x="167" y="96"/>
              </a:cxn>
              <a:cxn ang="0">
                <a:pos x="79" y="19"/>
              </a:cxn>
              <a:cxn ang="0">
                <a:pos x="69" y="90"/>
              </a:cxn>
              <a:cxn ang="0">
                <a:pos x="60" y="85"/>
              </a:cxn>
              <a:cxn ang="0">
                <a:pos x="45" y="91"/>
              </a:cxn>
              <a:cxn ang="0">
                <a:pos x="54" y="100"/>
              </a:cxn>
              <a:cxn ang="0">
                <a:pos x="70" y="103"/>
              </a:cxn>
              <a:cxn ang="0">
                <a:pos x="65" y="79"/>
              </a:cxn>
              <a:cxn ang="0">
                <a:pos x="65" y="79"/>
              </a:cxn>
              <a:cxn ang="0">
                <a:pos x="65" y="117"/>
              </a:cxn>
              <a:cxn ang="0">
                <a:pos x="69" y="106"/>
              </a:cxn>
              <a:cxn ang="0">
                <a:pos x="83" y="110"/>
              </a:cxn>
              <a:cxn ang="0">
                <a:pos x="92" y="121"/>
              </a:cxn>
              <a:cxn ang="0">
                <a:pos x="91" y="112"/>
              </a:cxn>
              <a:cxn ang="0">
                <a:pos x="97" y="79"/>
              </a:cxn>
              <a:cxn ang="0">
                <a:pos x="93" y="71"/>
              </a:cxn>
              <a:cxn ang="0">
                <a:pos x="85" y="77"/>
              </a:cxn>
              <a:cxn ang="0">
                <a:pos x="78" y="86"/>
              </a:cxn>
              <a:cxn ang="0">
                <a:pos x="81" y="98"/>
              </a:cxn>
              <a:cxn ang="0">
                <a:pos x="94" y="102"/>
              </a:cxn>
              <a:cxn ang="0">
                <a:pos x="95" y="109"/>
              </a:cxn>
              <a:cxn ang="0">
                <a:pos x="100" y="124"/>
              </a:cxn>
              <a:cxn ang="0">
                <a:pos x="101" y="111"/>
              </a:cxn>
              <a:cxn ang="0">
                <a:pos x="104" y="103"/>
              </a:cxn>
              <a:cxn ang="0">
                <a:pos x="108" y="92"/>
              </a:cxn>
              <a:cxn ang="0">
                <a:pos x="115" y="70"/>
              </a:cxn>
              <a:cxn ang="0">
                <a:pos x="98" y="71"/>
              </a:cxn>
              <a:cxn ang="0">
                <a:pos x="112" y="106"/>
              </a:cxn>
            </a:cxnLst>
            <a:rect l="0" t="0" r="r" b="b"/>
            <a:pathLst>
              <a:path w="183" h="127">
                <a:moveTo>
                  <a:pt x="74" y="54"/>
                </a:moveTo>
                <a:cubicBezTo>
                  <a:pt x="72" y="59"/>
                  <a:pt x="70" y="65"/>
                  <a:pt x="67" y="63"/>
                </a:cubicBezTo>
                <a:cubicBezTo>
                  <a:pt x="65" y="61"/>
                  <a:pt x="66" y="67"/>
                  <a:pt x="62" y="64"/>
                </a:cubicBezTo>
                <a:cubicBezTo>
                  <a:pt x="58" y="61"/>
                  <a:pt x="66" y="57"/>
                  <a:pt x="60" y="58"/>
                </a:cubicBezTo>
                <a:cubicBezTo>
                  <a:pt x="53" y="58"/>
                  <a:pt x="59" y="72"/>
                  <a:pt x="56" y="75"/>
                </a:cubicBezTo>
                <a:cubicBezTo>
                  <a:pt x="53" y="78"/>
                  <a:pt x="44" y="70"/>
                  <a:pt x="50" y="76"/>
                </a:cubicBezTo>
                <a:cubicBezTo>
                  <a:pt x="55" y="82"/>
                  <a:pt x="44" y="80"/>
                  <a:pt x="47" y="83"/>
                </a:cubicBezTo>
                <a:cubicBezTo>
                  <a:pt x="49" y="85"/>
                  <a:pt x="38" y="86"/>
                  <a:pt x="40" y="89"/>
                </a:cubicBezTo>
                <a:cubicBezTo>
                  <a:pt x="42" y="92"/>
                  <a:pt x="39" y="93"/>
                  <a:pt x="43" y="96"/>
                </a:cubicBezTo>
                <a:cubicBezTo>
                  <a:pt x="46" y="100"/>
                  <a:pt x="36" y="101"/>
                  <a:pt x="39" y="105"/>
                </a:cubicBezTo>
                <a:cubicBezTo>
                  <a:pt x="42" y="109"/>
                  <a:pt x="42" y="102"/>
                  <a:pt x="49" y="106"/>
                </a:cubicBezTo>
                <a:cubicBezTo>
                  <a:pt x="56" y="111"/>
                  <a:pt x="49" y="114"/>
                  <a:pt x="48" y="112"/>
                </a:cubicBezTo>
                <a:cubicBezTo>
                  <a:pt x="47" y="110"/>
                  <a:pt x="45" y="113"/>
                  <a:pt x="43" y="113"/>
                </a:cubicBezTo>
                <a:cubicBezTo>
                  <a:pt x="40" y="112"/>
                  <a:pt x="43" y="108"/>
                  <a:pt x="37" y="114"/>
                </a:cubicBezTo>
                <a:cubicBezTo>
                  <a:pt x="35" y="114"/>
                  <a:pt x="33" y="113"/>
                  <a:pt x="27" y="112"/>
                </a:cubicBezTo>
                <a:cubicBezTo>
                  <a:pt x="21" y="111"/>
                  <a:pt x="22" y="112"/>
                  <a:pt x="17" y="111"/>
                </a:cubicBezTo>
                <a:cubicBezTo>
                  <a:pt x="19" y="94"/>
                  <a:pt x="12" y="111"/>
                  <a:pt x="13" y="102"/>
                </a:cubicBezTo>
                <a:cubicBezTo>
                  <a:pt x="14" y="93"/>
                  <a:pt x="18" y="108"/>
                  <a:pt x="18" y="98"/>
                </a:cubicBezTo>
                <a:cubicBezTo>
                  <a:pt x="18" y="88"/>
                  <a:pt x="14" y="93"/>
                  <a:pt x="11" y="89"/>
                </a:cubicBezTo>
                <a:cubicBezTo>
                  <a:pt x="8" y="85"/>
                  <a:pt x="11" y="94"/>
                  <a:pt x="7" y="89"/>
                </a:cubicBezTo>
                <a:cubicBezTo>
                  <a:pt x="3" y="84"/>
                  <a:pt x="0" y="90"/>
                  <a:pt x="4" y="82"/>
                </a:cubicBezTo>
                <a:cubicBezTo>
                  <a:pt x="8" y="74"/>
                  <a:pt x="2" y="73"/>
                  <a:pt x="3" y="57"/>
                </a:cubicBezTo>
                <a:cubicBezTo>
                  <a:pt x="5" y="41"/>
                  <a:pt x="9" y="25"/>
                  <a:pt x="26" y="25"/>
                </a:cubicBezTo>
                <a:cubicBezTo>
                  <a:pt x="47" y="26"/>
                  <a:pt x="44" y="8"/>
                  <a:pt x="53" y="7"/>
                </a:cubicBezTo>
                <a:cubicBezTo>
                  <a:pt x="62" y="7"/>
                  <a:pt x="63" y="0"/>
                  <a:pt x="65" y="2"/>
                </a:cubicBezTo>
                <a:cubicBezTo>
                  <a:pt x="68" y="3"/>
                  <a:pt x="60" y="5"/>
                  <a:pt x="63" y="12"/>
                </a:cubicBezTo>
                <a:cubicBezTo>
                  <a:pt x="66" y="18"/>
                  <a:pt x="64" y="22"/>
                  <a:pt x="62" y="24"/>
                </a:cubicBezTo>
                <a:cubicBezTo>
                  <a:pt x="59" y="27"/>
                  <a:pt x="60" y="29"/>
                  <a:pt x="58" y="34"/>
                </a:cubicBezTo>
                <a:cubicBezTo>
                  <a:pt x="56" y="39"/>
                  <a:pt x="63" y="41"/>
                  <a:pt x="59" y="45"/>
                </a:cubicBezTo>
                <a:cubicBezTo>
                  <a:pt x="56" y="50"/>
                  <a:pt x="59" y="46"/>
                  <a:pt x="63" y="49"/>
                </a:cubicBezTo>
                <a:cubicBezTo>
                  <a:pt x="64" y="50"/>
                  <a:pt x="77" y="49"/>
                  <a:pt x="74" y="54"/>
                </a:cubicBezTo>
                <a:close/>
                <a:moveTo>
                  <a:pt x="167" y="96"/>
                </a:moveTo>
                <a:cubicBezTo>
                  <a:pt x="165" y="98"/>
                  <a:pt x="169" y="110"/>
                  <a:pt x="176" y="107"/>
                </a:cubicBezTo>
                <a:cubicBezTo>
                  <a:pt x="183" y="105"/>
                  <a:pt x="171" y="94"/>
                  <a:pt x="167" y="96"/>
                </a:cubicBezTo>
                <a:close/>
                <a:moveTo>
                  <a:pt x="73" y="20"/>
                </a:moveTo>
                <a:cubicBezTo>
                  <a:pt x="72" y="22"/>
                  <a:pt x="77" y="21"/>
                  <a:pt x="79" y="19"/>
                </a:cubicBezTo>
                <a:cubicBezTo>
                  <a:pt x="81" y="16"/>
                  <a:pt x="73" y="17"/>
                  <a:pt x="73" y="20"/>
                </a:cubicBezTo>
                <a:close/>
                <a:moveTo>
                  <a:pt x="69" y="90"/>
                </a:moveTo>
                <a:cubicBezTo>
                  <a:pt x="70" y="88"/>
                  <a:pt x="65" y="83"/>
                  <a:pt x="65" y="86"/>
                </a:cubicBezTo>
                <a:cubicBezTo>
                  <a:pt x="65" y="89"/>
                  <a:pt x="64" y="88"/>
                  <a:pt x="60" y="85"/>
                </a:cubicBezTo>
                <a:cubicBezTo>
                  <a:pt x="57" y="83"/>
                  <a:pt x="50" y="88"/>
                  <a:pt x="47" y="87"/>
                </a:cubicBezTo>
                <a:cubicBezTo>
                  <a:pt x="44" y="86"/>
                  <a:pt x="42" y="89"/>
                  <a:pt x="45" y="91"/>
                </a:cubicBezTo>
                <a:cubicBezTo>
                  <a:pt x="48" y="94"/>
                  <a:pt x="48" y="94"/>
                  <a:pt x="49" y="99"/>
                </a:cubicBezTo>
                <a:cubicBezTo>
                  <a:pt x="51" y="104"/>
                  <a:pt x="52" y="99"/>
                  <a:pt x="54" y="100"/>
                </a:cubicBezTo>
                <a:cubicBezTo>
                  <a:pt x="56" y="102"/>
                  <a:pt x="51" y="103"/>
                  <a:pt x="56" y="105"/>
                </a:cubicBezTo>
                <a:cubicBezTo>
                  <a:pt x="62" y="106"/>
                  <a:pt x="66" y="107"/>
                  <a:pt x="70" y="103"/>
                </a:cubicBezTo>
                <a:cubicBezTo>
                  <a:pt x="74" y="99"/>
                  <a:pt x="68" y="92"/>
                  <a:pt x="69" y="90"/>
                </a:cubicBezTo>
                <a:close/>
                <a:moveTo>
                  <a:pt x="65" y="79"/>
                </a:moveTo>
                <a:cubicBezTo>
                  <a:pt x="66" y="79"/>
                  <a:pt x="68" y="76"/>
                  <a:pt x="66" y="72"/>
                </a:cubicBezTo>
                <a:cubicBezTo>
                  <a:pt x="64" y="68"/>
                  <a:pt x="63" y="77"/>
                  <a:pt x="65" y="79"/>
                </a:cubicBezTo>
                <a:close/>
                <a:moveTo>
                  <a:pt x="69" y="106"/>
                </a:moveTo>
                <a:cubicBezTo>
                  <a:pt x="67" y="110"/>
                  <a:pt x="64" y="114"/>
                  <a:pt x="65" y="117"/>
                </a:cubicBezTo>
                <a:cubicBezTo>
                  <a:pt x="67" y="121"/>
                  <a:pt x="70" y="110"/>
                  <a:pt x="72" y="106"/>
                </a:cubicBezTo>
                <a:cubicBezTo>
                  <a:pt x="73" y="103"/>
                  <a:pt x="71" y="102"/>
                  <a:pt x="69" y="106"/>
                </a:cubicBezTo>
                <a:close/>
                <a:moveTo>
                  <a:pt x="91" y="112"/>
                </a:moveTo>
                <a:cubicBezTo>
                  <a:pt x="91" y="115"/>
                  <a:pt x="89" y="113"/>
                  <a:pt x="83" y="110"/>
                </a:cubicBezTo>
                <a:cubicBezTo>
                  <a:pt x="76" y="106"/>
                  <a:pt x="76" y="111"/>
                  <a:pt x="76" y="115"/>
                </a:cubicBezTo>
                <a:cubicBezTo>
                  <a:pt x="76" y="117"/>
                  <a:pt x="87" y="121"/>
                  <a:pt x="92" y="121"/>
                </a:cubicBezTo>
                <a:cubicBezTo>
                  <a:pt x="98" y="121"/>
                  <a:pt x="97" y="119"/>
                  <a:pt x="95" y="116"/>
                </a:cubicBezTo>
                <a:cubicBezTo>
                  <a:pt x="93" y="112"/>
                  <a:pt x="91" y="110"/>
                  <a:pt x="91" y="112"/>
                </a:cubicBezTo>
                <a:close/>
                <a:moveTo>
                  <a:pt x="98" y="71"/>
                </a:moveTo>
                <a:cubicBezTo>
                  <a:pt x="100" y="74"/>
                  <a:pt x="98" y="74"/>
                  <a:pt x="97" y="79"/>
                </a:cubicBezTo>
                <a:cubicBezTo>
                  <a:pt x="96" y="83"/>
                  <a:pt x="93" y="81"/>
                  <a:pt x="94" y="77"/>
                </a:cubicBezTo>
                <a:cubicBezTo>
                  <a:pt x="95" y="73"/>
                  <a:pt x="96" y="69"/>
                  <a:pt x="93" y="71"/>
                </a:cubicBezTo>
                <a:cubicBezTo>
                  <a:pt x="89" y="73"/>
                  <a:pt x="84" y="68"/>
                  <a:pt x="82" y="70"/>
                </a:cubicBezTo>
                <a:cubicBezTo>
                  <a:pt x="80" y="71"/>
                  <a:pt x="92" y="72"/>
                  <a:pt x="85" y="77"/>
                </a:cubicBezTo>
                <a:cubicBezTo>
                  <a:pt x="80" y="82"/>
                  <a:pt x="76" y="77"/>
                  <a:pt x="72" y="79"/>
                </a:cubicBezTo>
                <a:cubicBezTo>
                  <a:pt x="69" y="81"/>
                  <a:pt x="80" y="84"/>
                  <a:pt x="78" y="86"/>
                </a:cubicBezTo>
                <a:cubicBezTo>
                  <a:pt x="76" y="89"/>
                  <a:pt x="83" y="90"/>
                  <a:pt x="79" y="93"/>
                </a:cubicBezTo>
                <a:cubicBezTo>
                  <a:pt x="75" y="96"/>
                  <a:pt x="81" y="94"/>
                  <a:pt x="81" y="98"/>
                </a:cubicBezTo>
                <a:cubicBezTo>
                  <a:pt x="81" y="102"/>
                  <a:pt x="85" y="98"/>
                  <a:pt x="88" y="100"/>
                </a:cubicBezTo>
                <a:cubicBezTo>
                  <a:pt x="90" y="101"/>
                  <a:pt x="93" y="98"/>
                  <a:pt x="94" y="102"/>
                </a:cubicBezTo>
                <a:cubicBezTo>
                  <a:pt x="95" y="106"/>
                  <a:pt x="91" y="103"/>
                  <a:pt x="90" y="105"/>
                </a:cubicBezTo>
                <a:cubicBezTo>
                  <a:pt x="90" y="106"/>
                  <a:pt x="97" y="107"/>
                  <a:pt x="95" y="109"/>
                </a:cubicBezTo>
                <a:cubicBezTo>
                  <a:pt x="93" y="110"/>
                  <a:pt x="94" y="112"/>
                  <a:pt x="97" y="115"/>
                </a:cubicBezTo>
                <a:cubicBezTo>
                  <a:pt x="100" y="118"/>
                  <a:pt x="98" y="122"/>
                  <a:pt x="100" y="124"/>
                </a:cubicBezTo>
                <a:cubicBezTo>
                  <a:pt x="102" y="127"/>
                  <a:pt x="100" y="119"/>
                  <a:pt x="103" y="116"/>
                </a:cubicBezTo>
                <a:cubicBezTo>
                  <a:pt x="106" y="114"/>
                  <a:pt x="104" y="112"/>
                  <a:pt x="101" y="111"/>
                </a:cubicBezTo>
                <a:cubicBezTo>
                  <a:pt x="97" y="109"/>
                  <a:pt x="97" y="108"/>
                  <a:pt x="100" y="108"/>
                </a:cubicBezTo>
                <a:cubicBezTo>
                  <a:pt x="103" y="109"/>
                  <a:pt x="105" y="106"/>
                  <a:pt x="104" y="103"/>
                </a:cubicBezTo>
                <a:cubicBezTo>
                  <a:pt x="103" y="101"/>
                  <a:pt x="103" y="100"/>
                  <a:pt x="108" y="98"/>
                </a:cubicBezTo>
                <a:cubicBezTo>
                  <a:pt x="113" y="97"/>
                  <a:pt x="113" y="95"/>
                  <a:pt x="108" y="92"/>
                </a:cubicBezTo>
                <a:cubicBezTo>
                  <a:pt x="102" y="89"/>
                  <a:pt x="105" y="86"/>
                  <a:pt x="110" y="85"/>
                </a:cubicBezTo>
                <a:cubicBezTo>
                  <a:pt x="116" y="84"/>
                  <a:pt x="113" y="73"/>
                  <a:pt x="115" y="70"/>
                </a:cubicBezTo>
                <a:cubicBezTo>
                  <a:pt x="118" y="67"/>
                  <a:pt x="113" y="66"/>
                  <a:pt x="108" y="65"/>
                </a:cubicBezTo>
                <a:cubicBezTo>
                  <a:pt x="104" y="63"/>
                  <a:pt x="97" y="69"/>
                  <a:pt x="98" y="71"/>
                </a:cubicBezTo>
                <a:close/>
                <a:moveTo>
                  <a:pt x="105" y="109"/>
                </a:moveTo>
                <a:cubicBezTo>
                  <a:pt x="101" y="114"/>
                  <a:pt x="115" y="109"/>
                  <a:pt x="112" y="106"/>
                </a:cubicBezTo>
                <a:cubicBezTo>
                  <a:pt x="109" y="104"/>
                  <a:pt x="107" y="106"/>
                  <a:pt x="105" y="109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0" name="Freeform 55"/>
          <p:cNvSpPr>
            <a:spLocks noEditPoints="1"/>
          </p:cNvSpPr>
          <p:nvPr/>
        </p:nvSpPr>
        <p:spPr bwMode="auto">
          <a:xfrm>
            <a:off x="6553365" y="3634907"/>
            <a:ext cx="802470" cy="948037"/>
          </a:xfrm>
          <a:custGeom>
            <a:avLst/>
            <a:gdLst/>
            <a:ahLst/>
            <a:cxnLst>
              <a:cxn ang="0">
                <a:pos x="213" y="144"/>
              </a:cxn>
              <a:cxn ang="0">
                <a:pos x="175" y="167"/>
              </a:cxn>
              <a:cxn ang="0">
                <a:pos x="176" y="203"/>
              </a:cxn>
              <a:cxn ang="0">
                <a:pos x="191" y="237"/>
              </a:cxn>
              <a:cxn ang="0">
                <a:pos x="179" y="260"/>
              </a:cxn>
              <a:cxn ang="0">
                <a:pos x="172" y="266"/>
              </a:cxn>
              <a:cxn ang="0">
                <a:pos x="146" y="268"/>
              </a:cxn>
              <a:cxn ang="0">
                <a:pos x="120" y="269"/>
              </a:cxn>
              <a:cxn ang="0">
                <a:pos x="96" y="270"/>
              </a:cxn>
              <a:cxn ang="0">
                <a:pos x="71" y="261"/>
              </a:cxn>
              <a:cxn ang="0">
                <a:pos x="46" y="268"/>
              </a:cxn>
              <a:cxn ang="0">
                <a:pos x="38" y="213"/>
              </a:cxn>
              <a:cxn ang="0">
                <a:pos x="17" y="200"/>
              </a:cxn>
              <a:cxn ang="0">
                <a:pos x="12" y="175"/>
              </a:cxn>
              <a:cxn ang="0">
                <a:pos x="7" y="155"/>
              </a:cxn>
              <a:cxn ang="0">
                <a:pos x="11" y="139"/>
              </a:cxn>
              <a:cxn ang="0">
                <a:pos x="14" y="114"/>
              </a:cxn>
              <a:cxn ang="0">
                <a:pos x="34" y="95"/>
              </a:cxn>
              <a:cxn ang="0">
                <a:pos x="31" y="84"/>
              </a:cxn>
              <a:cxn ang="0">
                <a:pos x="34" y="54"/>
              </a:cxn>
              <a:cxn ang="0">
                <a:pos x="61" y="55"/>
              </a:cxn>
              <a:cxn ang="0">
                <a:pos x="71" y="57"/>
              </a:cxn>
              <a:cxn ang="0">
                <a:pos x="92" y="43"/>
              </a:cxn>
              <a:cxn ang="0">
                <a:pos x="81" y="32"/>
              </a:cxn>
              <a:cxn ang="0">
                <a:pos x="73" y="22"/>
              </a:cxn>
              <a:cxn ang="0">
                <a:pos x="73" y="0"/>
              </a:cxn>
              <a:cxn ang="0">
                <a:pos x="93" y="3"/>
              </a:cxn>
              <a:cxn ang="0">
                <a:pos x="107" y="8"/>
              </a:cxn>
              <a:cxn ang="0">
                <a:pos x="115" y="18"/>
              </a:cxn>
              <a:cxn ang="0">
                <a:pos x="134" y="24"/>
              </a:cxn>
              <a:cxn ang="0">
                <a:pos x="139" y="35"/>
              </a:cxn>
              <a:cxn ang="0">
                <a:pos x="169" y="15"/>
              </a:cxn>
              <a:cxn ang="0">
                <a:pos x="186" y="26"/>
              </a:cxn>
              <a:cxn ang="0">
                <a:pos x="201" y="38"/>
              </a:cxn>
              <a:cxn ang="0">
                <a:pos x="212" y="45"/>
              </a:cxn>
              <a:cxn ang="0">
                <a:pos x="221" y="99"/>
              </a:cxn>
              <a:cxn ang="0">
                <a:pos x="227" y="148"/>
              </a:cxn>
              <a:cxn ang="0">
                <a:pos x="204" y="36"/>
              </a:cxn>
              <a:cxn ang="0">
                <a:pos x="211" y="39"/>
              </a:cxn>
              <a:cxn ang="0">
                <a:pos x="201" y="28"/>
              </a:cxn>
              <a:cxn ang="0">
                <a:pos x="140" y="18"/>
              </a:cxn>
              <a:cxn ang="0">
                <a:pos x="197" y="20"/>
              </a:cxn>
              <a:cxn ang="0">
                <a:pos x="187" y="9"/>
              </a:cxn>
              <a:cxn ang="0">
                <a:pos x="185" y="13"/>
              </a:cxn>
              <a:cxn ang="0">
                <a:pos x="189" y="25"/>
              </a:cxn>
              <a:cxn ang="0">
                <a:pos x="196" y="22"/>
              </a:cxn>
            </a:cxnLst>
            <a:rect l="0" t="0" r="r" b="b"/>
            <a:pathLst>
              <a:path w="236" h="279">
                <a:moveTo>
                  <a:pt x="227" y="148"/>
                </a:moveTo>
                <a:cubicBezTo>
                  <a:pt x="219" y="153"/>
                  <a:pt x="217" y="142"/>
                  <a:pt x="213" y="144"/>
                </a:cubicBezTo>
                <a:cubicBezTo>
                  <a:pt x="209" y="146"/>
                  <a:pt x="219" y="149"/>
                  <a:pt x="204" y="152"/>
                </a:cubicBezTo>
                <a:cubicBezTo>
                  <a:pt x="189" y="156"/>
                  <a:pt x="188" y="163"/>
                  <a:pt x="175" y="167"/>
                </a:cubicBezTo>
                <a:cubicBezTo>
                  <a:pt x="162" y="171"/>
                  <a:pt x="156" y="172"/>
                  <a:pt x="165" y="180"/>
                </a:cubicBezTo>
                <a:cubicBezTo>
                  <a:pt x="174" y="189"/>
                  <a:pt x="157" y="194"/>
                  <a:pt x="176" y="203"/>
                </a:cubicBezTo>
                <a:cubicBezTo>
                  <a:pt x="186" y="207"/>
                  <a:pt x="185" y="213"/>
                  <a:pt x="202" y="226"/>
                </a:cubicBezTo>
                <a:cubicBezTo>
                  <a:pt x="199" y="240"/>
                  <a:pt x="192" y="228"/>
                  <a:pt x="191" y="237"/>
                </a:cubicBezTo>
                <a:cubicBezTo>
                  <a:pt x="191" y="246"/>
                  <a:pt x="185" y="239"/>
                  <a:pt x="178" y="246"/>
                </a:cubicBezTo>
                <a:cubicBezTo>
                  <a:pt x="170" y="252"/>
                  <a:pt x="185" y="257"/>
                  <a:pt x="179" y="260"/>
                </a:cubicBezTo>
                <a:cubicBezTo>
                  <a:pt x="174" y="264"/>
                  <a:pt x="187" y="266"/>
                  <a:pt x="183" y="271"/>
                </a:cubicBezTo>
                <a:cubicBezTo>
                  <a:pt x="179" y="276"/>
                  <a:pt x="176" y="264"/>
                  <a:pt x="172" y="266"/>
                </a:cubicBezTo>
                <a:cubicBezTo>
                  <a:pt x="167" y="269"/>
                  <a:pt x="165" y="258"/>
                  <a:pt x="161" y="265"/>
                </a:cubicBezTo>
                <a:cubicBezTo>
                  <a:pt x="156" y="271"/>
                  <a:pt x="153" y="262"/>
                  <a:pt x="146" y="268"/>
                </a:cubicBezTo>
                <a:cubicBezTo>
                  <a:pt x="140" y="274"/>
                  <a:pt x="134" y="278"/>
                  <a:pt x="131" y="272"/>
                </a:cubicBezTo>
                <a:cubicBezTo>
                  <a:pt x="127" y="267"/>
                  <a:pt x="126" y="270"/>
                  <a:pt x="120" y="269"/>
                </a:cubicBezTo>
                <a:cubicBezTo>
                  <a:pt x="115" y="267"/>
                  <a:pt x="121" y="276"/>
                  <a:pt x="114" y="278"/>
                </a:cubicBezTo>
                <a:cubicBezTo>
                  <a:pt x="110" y="279"/>
                  <a:pt x="107" y="262"/>
                  <a:pt x="96" y="270"/>
                </a:cubicBezTo>
                <a:cubicBezTo>
                  <a:pt x="94" y="268"/>
                  <a:pt x="88" y="264"/>
                  <a:pt x="83" y="266"/>
                </a:cubicBezTo>
                <a:cubicBezTo>
                  <a:pt x="77" y="267"/>
                  <a:pt x="78" y="258"/>
                  <a:pt x="71" y="261"/>
                </a:cubicBezTo>
                <a:cubicBezTo>
                  <a:pt x="65" y="264"/>
                  <a:pt x="73" y="269"/>
                  <a:pt x="64" y="268"/>
                </a:cubicBezTo>
                <a:cubicBezTo>
                  <a:pt x="55" y="267"/>
                  <a:pt x="55" y="271"/>
                  <a:pt x="46" y="268"/>
                </a:cubicBezTo>
                <a:cubicBezTo>
                  <a:pt x="45" y="227"/>
                  <a:pt x="68" y="222"/>
                  <a:pt x="60" y="218"/>
                </a:cubicBezTo>
                <a:cubicBezTo>
                  <a:pt x="52" y="215"/>
                  <a:pt x="47" y="211"/>
                  <a:pt x="38" y="213"/>
                </a:cubicBezTo>
                <a:cubicBezTo>
                  <a:pt x="30" y="215"/>
                  <a:pt x="34" y="209"/>
                  <a:pt x="28" y="210"/>
                </a:cubicBezTo>
                <a:cubicBezTo>
                  <a:pt x="23" y="210"/>
                  <a:pt x="26" y="203"/>
                  <a:pt x="17" y="200"/>
                </a:cubicBezTo>
                <a:cubicBezTo>
                  <a:pt x="17" y="194"/>
                  <a:pt x="24" y="192"/>
                  <a:pt x="21" y="188"/>
                </a:cubicBezTo>
                <a:cubicBezTo>
                  <a:pt x="19" y="185"/>
                  <a:pt x="9" y="188"/>
                  <a:pt x="12" y="175"/>
                </a:cubicBezTo>
                <a:cubicBezTo>
                  <a:pt x="25" y="162"/>
                  <a:pt x="12" y="166"/>
                  <a:pt x="14" y="161"/>
                </a:cubicBezTo>
                <a:cubicBezTo>
                  <a:pt x="16" y="156"/>
                  <a:pt x="9" y="158"/>
                  <a:pt x="7" y="155"/>
                </a:cubicBezTo>
                <a:cubicBezTo>
                  <a:pt x="7" y="153"/>
                  <a:pt x="15" y="149"/>
                  <a:pt x="7" y="146"/>
                </a:cubicBezTo>
                <a:cubicBezTo>
                  <a:pt x="0" y="142"/>
                  <a:pt x="12" y="143"/>
                  <a:pt x="11" y="139"/>
                </a:cubicBezTo>
                <a:cubicBezTo>
                  <a:pt x="10" y="134"/>
                  <a:pt x="18" y="133"/>
                  <a:pt x="12" y="125"/>
                </a:cubicBezTo>
                <a:cubicBezTo>
                  <a:pt x="6" y="117"/>
                  <a:pt x="6" y="112"/>
                  <a:pt x="14" y="114"/>
                </a:cubicBezTo>
                <a:cubicBezTo>
                  <a:pt x="22" y="115"/>
                  <a:pt x="31" y="111"/>
                  <a:pt x="27" y="108"/>
                </a:cubicBezTo>
                <a:cubicBezTo>
                  <a:pt x="22" y="105"/>
                  <a:pt x="35" y="103"/>
                  <a:pt x="34" y="95"/>
                </a:cubicBezTo>
                <a:cubicBezTo>
                  <a:pt x="33" y="88"/>
                  <a:pt x="25" y="96"/>
                  <a:pt x="25" y="88"/>
                </a:cubicBezTo>
                <a:cubicBezTo>
                  <a:pt x="25" y="84"/>
                  <a:pt x="27" y="84"/>
                  <a:pt x="31" y="84"/>
                </a:cubicBezTo>
                <a:cubicBezTo>
                  <a:pt x="35" y="86"/>
                  <a:pt x="35" y="84"/>
                  <a:pt x="38" y="62"/>
                </a:cubicBezTo>
                <a:cubicBezTo>
                  <a:pt x="40" y="57"/>
                  <a:pt x="32" y="61"/>
                  <a:pt x="34" y="54"/>
                </a:cubicBezTo>
                <a:cubicBezTo>
                  <a:pt x="37" y="47"/>
                  <a:pt x="37" y="45"/>
                  <a:pt x="50" y="45"/>
                </a:cubicBezTo>
                <a:cubicBezTo>
                  <a:pt x="67" y="45"/>
                  <a:pt x="56" y="51"/>
                  <a:pt x="61" y="55"/>
                </a:cubicBezTo>
                <a:cubicBezTo>
                  <a:pt x="66" y="59"/>
                  <a:pt x="61" y="47"/>
                  <a:pt x="68" y="49"/>
                </a:cubicBezTo>
                <a:cubicBezTo>
                  <a:pt x="71" y="50"/>
                  <a:pt x="67" y="60"/>
                  <a:pt x="71" y="57"/>
                </a:cubicBezTo>
                <a:cubicBezTo>
                  <a:pt x="76" y="54"/>
                  <a:pt x="67" y="36"/>
                  <a:pt x="74" y="39"/>
                </a:cubicBezTo>
                <a:cubicBezTo>
                  <a:pt x="81" y="42"/>
                  <a:pt x="86" y="38"/>
                  <a:pt x="92" y="43"/>
                </a:cubicBezTo>
                <a:cubicBezTo>
                  <a:pt x="98" y="47"/>
                  <a:pt x="92" y="38"/>
                  <a:pt x="85" y="38"/>
                </a:cubicBezTo>
                <a:cubicBezTo>
                  <a:pt x="77" y="37"/>
                  <a:pt x="78" y="34"/>
                  <a:pt x="81" y="32"/>
                </a:cubicBezTo>
                <a:cubicBezTo>
                  <a:pt x="87" y="30"/>
                  <a:pt x="74" y="31"/>
                  <a:pt x="78" y="25"/>
                </a:cubicBezTo>
                <a:cubicBezTo>
                  <a:pt x="82" y="19"/>
                  <a:pt x="70" y="28"/>
                  <a:pt x="73" y="22"/>
                </a:cubicBezTo>
                <a:cubicBezTo>
                  <a:pt x="75" y="15"/>
                  <a:pt x="86" y="20"/>
                  <a:pt x="81" y="14"/>
                </a:cubicBezTo>
                <a:cubicBezTo>
                  <a:pt x="76" y="7"/>
                  <a:pt x="73" y="5"/>
                  <a:pt x="73" y="0"/>
                </a:cubicBezTo>
                <a:cubicBezTo>
                  <a:pt x="78" y="1"/>
                  <a:pt x="77" y="0"/>
                  <a:pt x="83" y="1"/>
                </a:cubicBezTo>
                <a:cubicBezTo>
                  <a:pt x="89" y="2"/>
                  <a:pt x="91" y="3"/>
                  <a:pt x="93" y="3"/>
                </a:cubicBezTo>
                <a:cubicBezTo>
                  <a:pt x="96" y="5"/>
                  <a:pt x="97" y="2"/>
                  <a:pt x="101" y="4"/>
                </a:cubicBezTo>
                <a:cubicBezTo>
                  <a:pt x="105" y="6"/>
                  <a:pt x="104" y="2"/>
                  <a:pt x="107" y="8"/>
                </a:cubicBezTo>
                <a:cubicBezTo>
                  <a:pt x="110" y="14"/>
                  <a:pt x="101" y="16"/>
                  <a:pt x="107" y="16"/>
                </a:cubicBezTo>
                <a:cubicBezTo>
                  <a:pt x="113" y="15"/>
                  <a:pt x="110" y="21"/>
                  <a:pt x="115" y="18"/>
                </a:cubicBezTo>
                <a:cubicBezTo>
                  <a:pt x="119" y="15"/>
                  <a:pt x="118" y="26"/>
                  <a:pt x="129" y="20"/>
                </a:cubicBezTo>
                <a:cubicBezTo>
                  <a:pt x="138" y="16"/>
                  <a:pt x="133" y="23"/>
                  <a:pt x="134" y="24"/>
                </a:cubicBezTo>
                <a:cubicBezTo>
                  <a:pt x="137" y="28"/>
                  <a:pt x="123" y="29"/>
                  <a:pt x="126" y="34"/>
                </a:cubicBezTo>
                <a:cubicBezTo>
                  <a:pt x="129" y="38"/>
                  <a:pt x="132" y="30"/>
                  <a:pt x="139" y="35"/>
                </a:cubicBezTo>
                <a:cubicBezTo>
                  <a:pt x="147" y="41"/>
                  <a:pt x="141" y="28"/>
                  <a:pt x="153" y="28"/>
                </a:cubicBezTo>
                <a:cubicBezTo>
                  <a:pt x="165" y="27"/>
                  <a:pt x="166" y="18"/>
                  <a:pt x="169" y="15"/>
                </a:cubicBezTo>
                <a:cubicBezTo>
                  <a:pt x="170" y="14"/>
                  <a:pt x="174" y="19"/>
                  <a:pt x="179" y="18"/>
                </a:cubicBezTo>
                <a:cubicBezTo>
                  <a:pt x="184" y="17"/>
                  <a:pt x="179" y="19"/>
                  <a:pt x="186" y="26"/>
                </a:cubicBezTo>
                <a:cubicBezTo>
                  <a:pt x="192" y="33"/>
                  <a:pt x="199" y="25"/>
                  <a:pt x="199" y="28"/>
                </a:cubicBezTo>
                <a:cubicBezTo>
                  <a:pt x="199" y="35"/>
                  <a:pt x="202" y="35"/>
                  <a:pt x="201" y="38"/>
                </a:cubicBezTo>
                <a:cubicBezTo>
                  <a:pt x="201" y="40"/>
                  <a:pt x="199" y="42"/>
                  <a:pt x="211" y="44"/>
                </a:cubicBezTo>
                <a:cubicBezTo>
                  <a:pt x="212" y="44"/>
                  <a:pt x="212" y="44"/>
                  <a:pt x="212" y="45"/>
                </a:cubicBezTo>
                <a:cubicBezTo>
                  <a:pt x="220" y="68"/>
                  <a:pt x="202" y="72"/>
                  <a:pt x="215" y="82"/>
                </a:cubicBezTo>
                <a:cubicBezTo>
                  <a:pt x="228" y="92"/>
                  <a:pt x="216" y="91"/>
                  <a:pt x="221" y="99"/>
                </a:cubicBezTo>
                <a:cubicBezTo>
                  <a:pt x="230" y="112"/>
                  <a:pt x="219" y="109"/>
                  <a:pt x="222" y="121"/>
                </a:cubicBezTo>
                <a:cubicBezTo>
                  <a:pt x="224" y="132"/>
                  <a:pt x="236" y="122"/>
                  <a:pt x="227" y="148"/>
                </a:cubicBezTo>
                <a:close/>
                <a:moveTo>
                  <a:pt x="201" y="28"/>
                </a:moveTo>
                <a:cubicBezTo>
                  <a:pt x="199" y="26"/>
                  <a:pt x="203" y="34"/>
                  <a:pt x="204" y="36"/>
                </a:cubicBezTo>
                <a:cubicBezTo>
                  <a:pt x="205" y="38"/>
                  <a:pt x="202" y="38"/>
                  <a:pt x="203" y="40"/>
                </a:cubicBezTo>
                <a:cubicBezTo>
                  <a:pt x="204" y="41"/>
                  <a:pt x="210" y="38"/>
                  <a:pt x="211" y="39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07" y="35"/>
                  <a:pt x="203" y="31"/>
                  <a:pt x="201" y="28"/>
                </a:cubicBezTo>
                <a:close/>
                <a:moveTo>
                  <a:pt x="132" y="15"/>
                </a:moveTo>
                <a:cubicBezTo>
                  <a:pt x="130" y="17"/>
                  <a:pt x="139" y="19"/>
                  <a:pt x="140" y="18"/>
                </a:cubicBezTo>
                <a:cubicBezTo>
                  <a:pt x="140" y="16"/>
                  <a:pt x="135" y="12"/>
                  <a:pt x="132" y="15"/>
                </a:cubicBezTo>
                <a:close/>
                <a:moveTo>
                  <a:pt x="197" y="20"/>
                </a:moveTo>
                <a:cubicBezTo>
                  <a:pt x="193" y="17"/>
                  <a:pt x="202" y="14"/>
                  <a:pt x="195" y="11"/>
                </a:cubicBezTo>
                <a:cubicBezTo>
                  <a:pt x="191" y="10"/>
                  <a:pt x="191" y="6"/>
                  <a:pt x="187" y="9"/>
                </a:cubicBezTo>
                <a:cubicBezTo>
                  <a:pt x="183" y="12"/>
                  <a:pt x="192" y="13"/>
                  <a:pt x="193" y="15"/>
                </a:cubicBezTo>
                <a:cubicBezTo>
                  <a:pt x="193" y="17"/>
                  <a:pt x="186" y="13"/>
                  <a:pt x="185" y="13"/>
                </a:cubicBezTo>
                <a:cubicBezTo>
                  <a:pt x="183" y="14"/>
                  <a:pt x="188" y="18"/>
                  <a:pt x="185" y="19"/>
                </a:cubicBezTo>
                <a:cubicBezTo>
                  <a:pt x="183" y="20"/>
                  <a:pt x="185" y="22"/>
                  <a:pt x="189" y="25"/>
                </a:cubicBezTo>
                <a:cubicBezTo>
                  <a:pt x="191" y="26"/>
                  <a:pt x="193" y="25"/>
                  <a:pt x="192" y="24"/>
                </a:cubicBezTo>
                <a:cubicBezTo>
                  <a:pt x="191" y="23"/>
                  <a:pt x="193" y="18"/>
                  <a:pt x="196" y="22"/>
                </a:cubicBezTo>
                <a:cubicBezTo>
                  <a:pt x="200" y="26"/>
                  <a:pt x="201" y="22"/>
                  <a:pt x="197" y="2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1" name="Freeform 56"/>
          <p:cNvSpPr>
            <a:spLocks/>
          </p:cNvSpPr>
          <p:nvPr/>
        </p:nvSpPr>
        <p:spPr bwMode="auto">
          <a:xfrm>
            <a:off x="6359517" y="3814535"/>
            <a:ext cx="323554" cy="346425"/>
          </a:xfrm>
          <a:custGeom>
            <a:avLst/>
            <a:gdLst/>
            <a:ahLst/>
            <a:cxnLst>
              <a:cxn ang="0">
                <a:pos x="88" y="31"/>
              </a:cxn>
              <a:cxn ang="0">
                <a:pos x="95" y="9"/>
              </a:cxn>
              <a:cxn ang="0">
                <a:pos x="87" y="4"/>
              </a:cxn>
              <a:cxn ang="0">
                <a:pos x="65" y="3"/>
              </a:cxn>
              <a:cxn ang="0">
                <a:pos x="48" y="18"/>
              </a:cxn>
              <a:cxn ang="0">
                <a:pos x="52" y="24"/>
              </a:cxn>
              <a:cxn ang="0">
                <a:pos x="56" y="33"/>
              </a:cxn>
              <a:cxn ang="0">
                <a:pos x="47" y="45"/>
              </a:cxn>
              <a:cxn ang="0">
                <a:pos x="44" y="32"/>
              </a:cxn>
              <a:cxn ang="0">
                <a:pos x="41" y="25"/>
              </a:cxn>
              <a:cxn ang="0">
                <a:pos x="37" y="21"/>
              </a:cxn>
              <a:cxn ang="0">
                <a:pos x="26" y="46"/>
              </a:cxn>
              <a:cxn ang="0">
                <a:pos x="17" y="59"/>
              </a:cxn>
              <a:cxn ang="0">
                <a:pos x="8" y="67"/>
              </a:cxn>
              <a:cxn ang="0">
                <a:pos x="15" y="72"/>
              </a:cxn>
              <a:cxn ang="0">
                <a:pos x="2" y="71"/>
              </a:cxn>
              <a:cxn ang="0">
                <a:pos x="14" y="76"/>
              </a:cxn>
              <a:cxn ang="0">
                <a:pos x="18" y="78"/>
              </a:cxn>
              <a:cxn ang="0">
                <a:pos x="9" y="79"/>
              </a:cxn>
              <a:cxn ang="0">
                <a:pos x="0" y="78"/>
              </a:cxn>
              <a:cxn ang="0">
                <a:pos x="5" y="83"/>
              </a:cxn>
              <a:cxn ang="0">
                <a:pos x="16" y="83"/>
              </a:cxn>
              <a:cxn ang="0">
                <a:pos x="27" y="77"/>
              </a:cxn>
              <a:cxn ang="0">
                <a:pos x="32" y="76"/>
              </a:cxn>
              <a:cxn ang="0">
                <a:pos x="38" y="77"/>
              </a:cxn>
              <a:cxn ang="0">
                <a:pos x="54" y="83"/>
              </a:cxn>
              <a:cxn ang="0">
                <a:pos x="64" y="102"/>
              </a:cxn>
              <a:cxn ang="0">
                <a:pos x="64" y="93"/>
              </a:cxn>
              <a:cxn ang="0">
                <a:pos x="68" y="86"/>
              </a:cxn>
              <a:cxn ang="0">
                <a:pos x="69" y="72"/>
              </a:cxn>
              <a:cxn ang="0">
                <a:pos x="71" y="61"/>
              </a:cxn>
              <a:cxn ang="0">
                <a:pos x="84" y="55"/>
              </a:cxn>
              <a:cxn ang="0">
                <a:pos x="91" y="42"/>
              </a:cxn>
              <a:cxn ang="0">
                <a:pos x="82" y="35"/>
              </a:cxn>
              <a:cxn ang="0">
                <a:pos x="88" y="31"/>
              </a:cxn>
            </a:cxnLst>
            <a:rect l="0" t="0" r="r" b="b"/>
            <a:pathLst>
              <a:path w="95" h="102">
                <a:moveTo>
                  <a:pt x="88" y="31"/>
                </a:moveTo>
                <a:cubicBezTo>
                  <a:pt x="92" y="33"/>
                  <a:pt x="92" y="31"/>
                  <a:pt x="95" y="9"/>
                </a:cubicBezTo>
                <a:cubicBezTo>
                  <a:pt x="91" y="10"/>
                  <a:pt x="90" y="8"/>
                  <a:pt x="87" y="4"/>
                </a:cubicBezTo>
                <a:cubicBezTo>
                  <a:pt x="84" y="0"/>
                  <a:pt x="79" y="1"/>
                  <a:pt x="65" y="3"/>
                </a:cubicBezTo>
                <a:cubicBezTo>
                  <a:pt x="47" y="7"/>
                  <a:pt x="44" y="18"/>
                  <a:pt x="48" y="18"/>
                </a:cubicBezTo>
                <a:cubicBezTo>
                  <a:pt x="52" y="18"/>
                  <a:pt x="48" y="24"/>
                  <a:pt x="52" y="24"/>
                </a:cubicBezTo>
                <a:cubicBezTo>
                  <a:pt x="57" y="24"/>
                  <a:pt x="51" y="32"/>
                  <a:pt x="56" y="33"/>
                </a:cubicBezTo>
                <a:cubicBezTo>
                  <a:pt x="66" y="36"/>
                  <a:pt x="54" y="49"/>
                  <a:pt x="47" y="45"/>
                </a:cubicBezTo>
                <a:cubicBezTo>
                  <a:pt x="40" y="41"/>
                  <a:pt x="37" y="35"/>
                  <a:pt x="44" y="32"/>
                </a:cubicBezTo>
                <a:cubicBezTo>
                  <a:pt x="51" y="29"/>
                  <a:pt x="41" y="28"/>
                  <a:pt x="41" y="25"/>
                </a:cubicBezTo>
                <a:cubicBezTo>
                  <a:pt x="41" y="21"/>
                  <a:pt x="49" y="14"/>
                  <a:pt x="37" y="21"/>
                </a:cubicBezTo>
                <a:cubicBezTo>
                  <a:pt x="29" y="17"/>
                  <a:pt x="34" y="30"/>
                  <a:pt x="26" y="46"/>
                </a:cubicBezTo>
                <a:cubicBezTo>
                  <a:pt x="19" y="61"/>
                  <a:pt x="15" y="54"/>
                  <a:pt x="17" y="59"/>
                </a:cubicBezTo>
                <a:cubicBezTo>
                  <a:pt x="19" y="63"/>
                  <a:pt x="5" y="62"/>
                  <a:pt x="8" y="67"/>
                </a:cubicBezTo>
                <a:cubicBezTo>
                  <a:pt x="10" y="69"/>
                  <a:pt x="28" y="69"/>
                  <a:pt x="15" y="72"/>
                </a:cubicBezTo>
                <a:cubicBezTo>
                  <a:pt x="8" y="70"/>
                  <a:pt x="4" y="69"/>
                  <a:pt x="2" y="71"/>
                </a:cubicBezTo>
                <a:cubicBezTo>
                  <a:pt x="0" y="74"/>
                  <a:pt x="10" y="77"/>
                  <a:pt x="14" y="76"/>
                </a:cubicBezTo>
                <a:cubicBezTo>
                  <a:pt x="18" y="75"/>
                  <a:pt x="20" y="78"/>
                  <a:pt x="18" y="78"/>
                </a:cubicBezTo>
                <a:cubicBezTo>
                  <a:pt x="15" y="78"/>
                  <a:pt x="12" y="81"/>
                  <a:pt x="9" y="79"/>
                </a:cubicBezTo>
                <a:cubicBezTo>
                  <a:pt x="5" y="78"/>
                  <a:pt x="6" y="76"/>
                  <a:pt x="0" y="78"/>
                </a:cubicBezTo>
                <a:cubicBezTo>
                  <a:pt x="0" y="80"/>
                  <a:pt x="1" y="84"/>
                  <a:pt x="5" y="83"/>
                </a:cubicBezTo>
                <a:cubicBezTo>
                  <a:pt x="9" y="82"/>
                  <a:pt x="11" y="86"/>
                  <a:pt x="16" y="83"/>
                </a:cubicBezTo>
                <a:cubicBezTo>
                  <a:pt x="23" y="79"/>
                  <a:pt x="26" y="81"/>
                  <a:pt x="27" y="77"/>
                </a:cubicBezTo>
                <a:cubicBezTo>
                  <a:pt x="28" y="70"/>
                  <a:pt x="28" y="77"/>
                  <a:pt x="32" y="76"/>
                </a:cubicBezTo>
                <a:cubicBezTo>
                  <a:pt x="37" y="75"/>
                  <a:pt x="34" y="79"/>
                  <a:pt x="38" y="77"/>
                </a:cubicBezTo>
                <a:cubicBezTo>
                  <a:pt x="46" y="74"/>
                  <a:pt x="38" y="82"/>
                  <a:pt x="54" y="83"/>
                </a:cubicBezTo>
                <a:cubicBezTo>
                  <a:pt x="71" y="84"/>
                  <a:pt x="44" y="100"/>
                  <a:pt x="64" y="102"/>
                </a:cubicBezTo>
                <a:cubicBezTo>
                  <a:pt x="64" y="100"/>
                  <a:pt x="72" y="96"/>
                  <a:pt x="64" y="93"/>
                </a:cubicBezTo>
                <a:cubicBezTo>
                  <a:pt x="57" y="89"/>
                  <a:pt x="69" y="90"/>
                  <a:pt x="68" y="86"/>
                </a:cubicBezTo>
                <a:cubicBezTo>
                  <a:pt x="67" y="81"/>
                  <a:pt x="75" y="80"/>
                  <a:pt x="69" y="72"/>
                </a:cubicBezTo>
                <a:cubicBezTo>
                  <a:pt x="63" y="64"/>
                  <a:pt x="63" y="59"/>
                  <a:pt x="71" y="61"/>
                </a:cubicBezTo>
                <a:cubicBezTo>
                  <a:pt x="79" y="62"/>
                  <a:pt x="88" y="58"/>
                  <a:pt x="84" y="55"/>
                </a:cubicBezTo>
                <a:cubicBezTo>
                  <a:pt x="79" y="52"/>
                  <a:pt x="92" y="50"/>
                  <a:pt x="91" y="42"/>
                </a:cubicBezTo>
                <a:cubicBezTo>
                  <a:pt x="90" y="35"/>
                  <a:pt x="82" y="43"/>
                  <a:pt x="82" y="35"/>
                </a:cubicBezTo>
                <a:cubicBezTo>
                  <a:pt x="82" y="31"/>
                  <a:pt x="84" y="31"/>
                  <a:pt x="88" y="3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2" name="Freeform 57"/>
          <p:cNvSpPr>
            <a:spLocks/>
          </p:cNvSpPr>
          <p:nvPr/>
        </p:nvSpPr>
        <p:spPr bwMode="auto">
          <a:xfrm>
            <a:off x="6288251" y="4052614"/>
            <a:ext cx="350635" cy="272293"/>
          </a:xfrm>
          <a:custGeom>
            <a:avLst/>
            <a:gdLst/>
            <a:ahLst/>
            <a:cxnLst>
              <a:cxn ang="0">
                <a:pos x="92" y="38"/>
              </a:cxn>
              <a:cxn ang="0">
                <a:pos x="85" y="32"/>
              </a:cxn>
              <a:cxn ang="0">
                <a:pos x="75" y="13"/>
              </a:cxn>
              <a:cxn ang="0">
                <a:pos x="59" y="7"/>
              </a:cxn>
              <a:cxn ang="0">
                <a:pos x="53" y="6"/>
              </a:cxn>
              <a:cxn ang="0">
                <a:pos x="48" y="7"/>
              </a:cxn>
              <a:cxn ang="0">
                <a:pos x="37" y="13"/>
              </a:cxn>
              <a:cxn ang="0">
                <a:pos x="26" y="13"/>
              </a:cxn>
              <a:cxn ang="0">
                <a:pos x="21" y="8"/>
              </a:cxn>
              <a:cxn ang="0">
                <a:pos x="0" y="19"/>
              </a:cxn>
              <a:cxn ang="0">
                <a:pos x="18" y="36"/>
              </a:cxn>
              <a:cxn ang="0">
                <a:pos x="28" y="43"/>
              </a:cxn>
              <a:cxn ang="0">
                <a:pos x="42" y="55"/>
              </a:cxn>
              <a:cxn ang="0">
                <a:pos x="58" y="53"/>
              </a:cxn>
              <a:cxn ang="0">
                <a:pos x="63" y="67"/>
              </a:cxn>
              <a:cxn ang="0">
                <a:pos x="81" y="76"/>
              </a:cxn>
              <a:cxn ang="0">
                <a:pos x="90" y="52"/>
              </a:cxn>
              <a:cxn ang="0">
                <a:pos x="92" y="38"/>
              </a:cxn>
            </a:cxnLst>
            <a:rect l="0" t="0" r="r" b="b"/>
            <a:pathLst>
              <a:path w="103" h="80">
                <a:moveTo>
                  <a:pt x="92" y="38"/>
                </a:moveTo>
                <a:cubicBezTo>
                  <a:pt x="94" y="33"/>
                  <a:pt x="87" y="35"/>
                  <a:pt x="85" y="32"/>
                </a:cubicBezTo>
                <a:cubicBezTo>
                  <a:pt x="65" y="30"/>
                  <a:pt x="92" y="14"/>
                  <a:pt x="75" y="13"/>
                </a:cubicBezTo>
                <a:cubicBezTo>
                  <a:pt x="59" y="12"/>
                  <a:pt x="67" y="4"/>
                  <a:pt x="59" y="7"/>
                </a:cubicBezTo>
                <a:cubicBezTo>
                  <a:pt x="55" y="9"/>
                  <a:pt x="58" y="5"/>
                  <a:pt x="53" y="6"/>
                </a:cubicBezTo>
                <a:cubicBezTo>
                  <a:pt x="49" y="7"/>
                  <a:pt x="49" y="0"/>
                  <a:pt x="48" y="7"/>
                </a:cubicBezTo>
                <a:cubicBezTo>
                  <a:pt x="47" y="11"/>
                  <a:pt x="44" y="9"/>
                  <a:pt x="37" y="13"/>
                </a:cubicBezTo>
                <a:cubicBezTo>
                  <a:pt x="32" y="16"/>
                  <a:pt x="30" y="12"/>
                  <a:pt x="26" y="13"/>
                </a:cubicBezTo>
                <a:cubicBezTo>
                  <a:pt x="22" y="14"/>
                  <a:pt x="21" y="10"/>
                  <a:pt x="21" y="8"/>
                </a:cubicBezTo>
                <a:cubicBezTo>
                  <a:pt x="14" y="11"/>
                  <a:pt x="7" y="17"/>
                  <a:pt x="0" y="19"/>
                </a:cubicBezTo>
                <a:cubicBezTo>
                  <a:pt x="7" y="42"/>
                  <a:pt x="14" y="25"/>
                  <a:pt x="18" y="36"/>
                </a:cubicBezTo>
                <a:cubicBezTo>
                  <a:pt x="21" y="45"/>
                  <a:pt x="25" y="37"/>
                  <a:pt x="28" y="43"/>
                </a:cubicBezTo>
                <a:cubicBezTo>
                  <a:pt x="30" y="48"/>
                  <a:pt x="40" y="44"/>
                  <a:pt x="42" y="55"/>
                </a:cubicBezTo>
                <a:cubicBezTo>
                  <a:pt x="44" y="71"/>
                  <a:pt x="52" y="51"/>
                  <a:pt x="58" y="53"/>
                </a:cubicBezTo>
                <a:cubicBezTo>
                  <a:pt x="61" y="55"/>
                  <a:pt x="52" y="63"/>
                  <a:pt x="63" y="67"/>
                </a:cubicBezTo>
                <a:cubicBezTo>
                  <a:pt x="72" y="70"/>
                  <a:pt x="70" y="80"/>
                  <a:pt x="81" y="76"/>
                </a:cubicBezTo>
                <a:cubicBezTo>
                  <a:pt x="82" y="71"/>
                  <a:pt x="74" y="59"/>
                  <a:pt x="90" y="52"/>
                </a:cubicBezTo>
                <a:cubicBezTo>
                  <a:pt x="103" y="39"/>
                  <a:pt x="90" y="43"/>
                  <a:pt x="92" y="38"/>
                </a:cubicBezTo>
                <a:close/>
              </a:path>
            </a:pathLst>
          </a:custGeom>
          <a:solidFill>
            <a:schemeClr val="accent1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3" name="Freeform 58"/>
          <p:cNvSpPr>
            <a:spLocks/>
          </p:cNvSpPr>
          <p:nvPr/>
        </p:nvSpPr>
        <p:spPr bwMode="auto">
          <a:xfrm>
            <a:off x="6540538" y="4229389"/>
            <a:ext cx="94073" cy="9124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7" y="24"/>
              </a:cxn>
              <a:cxn ang="0">
                <a:pos x="21" y="25"/>
              </a:cxn>
              <a:cxn ang="0">
                <a:pos x="25" y="13"/>
              </a:cxn>
              <a:cxn ang="0">
                <a:pos x="16" y="0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0" y="7"/>
                  <a:pt x="8" y="19"/>
                  <a:pt x="7" y="24"/>
                </a:cubicBezTo>
                <a:cubicBezTo>
                  <a:pt x="13" y="27"/>
                  <a:pt x="17" y="26"/>
                  <a:pt x="21" y="25"/>
                </a:cubicBezTo>
                <a:cubicBezTo>
                  <a:pt x="21" y="19"/>
                  <a:pt x="28" y="17"/>
                  <a:pt x="25" y="13"/>
                </a:cubicBezTo>
                <a:cubicBezTo>
                  <a:pt x="23" y="10"/>
                  <a:pt x="13" y="13"/>
                  <a:pt x="16" y="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4" name="Freeform 59"/>
          <p:cNvSpPr>
            <a:spLocks/>
          </p:cNvSpPr>
          <p:nvPr/>
        </p:nvSpPr>
        <p:spPr bwMode="auto">
          <a:xfrm>
            <a:off x="7903168" y="3141643"/>
            <a:ext cx="139684" cy="101219"/>
          </a:xfrm>
          <a:custGeom>
            <a:avLst/>
            <a:gdLst/>
            <a:ahLst/>
            <a:cxnLst>
              <a:cxn ang="0">
                <a:pos x="33" y="5"/>
              </a:cxn>
              <a:cxn ang="0">
                <a:pos x="21" y="2"/>
              </a:cxn>
              <a:cxn ang="0">
                <a:pos x="9" y="7"/>
              </a:cxn>
              <a:cxn ang="0">
                <a:pos x="3" y="6"/>
              </a:cxn>
              <a:cxn ang="0">
                <a:pos x="5" y="13"/>
              </a:cxn>
              <a:cxn ang="0">
                <a:pos x="7" y="19"/>
              </a:cxn>
              <a:cxn ang="0">
                <a:pos x="7" y="24"/>
              </a:cxn>
              <a:cxn ang="0">
                <a:pos x="8" y="29"/>
              </a:cxn>
              <a:cxn ang="0">
                <a:pos x="12" y="25"/>
              </a:cxn>
              <a:cxn ang="0">
                <a:pos x="18" y="17"/>
              </a:cxn>
              <a:cxn ang="0">
                <a:pos x="33" y="10"/>
              </a:cxn>
              <a:cxn ang="0">
                <a:pos x="38" y="9"/>
              </a:cxn>
              <a:cxn ang="0">
                <a:pos x="33" y="5"/>
              </a:cxn>
            </a:cxnLst>
            <a:rect l="0" t="0" r="r" b="b"/>
            <a:pathLst>
              <a:path w="41" h="30">
                <a:moveTo>
                  <a:pt x="33" y="5"/>
                </a:moveTo>
                <a:cubicBezTo>
                  <a:pt x="28" y="1"/>
                  <a:pt x="23" y="5"/>
                  <a:pt x="21" y="2"/>
                </a:cubicBezTo>
                <a:cubicBezTo>
                  <a:pt x="20" y="0"/>
                  <a:pt x="11" y="2"/>
                  <a:pt x="9" y="7"/>
                </a:cubicBezTo>
                <a:cubicBezTo>
                  <a:pt x="8" y="12"/>
                  <a:pt x="7" y="5"/>
                  <a:pt x="3" y="6"/>
                </a:cubicBezTo>
                <a:cubicBezTo>
                  <a:pt x="0" y="7"/>
                  <a:pt x="8" y="12"/>
                  <a:pt x="5" y="13"/>
                </a:cubicBezTo>
                <a:cubicBezTo>
                  <a:pt x="1" y="14"/>
                  <a:pt x="0" y="16"/>
                  <a:pt x="7" y="19"/>
                </a:cubicBezTo>
                <a:cubicBezTo>
                  <a:pt x="13" y="21"/>
                  <a:pt x="10" y="22"/>
                  <a:pt x="7" y="24"/>
                </a:cubicBezTo>
                <a:cubicBezTo>
                  <a:pt x="5" y="26"/>
                  <a:pt x="3" y="30"/>
                  <a:pt x="8" y="29"/>
                </a:cubicBezTo>
                <a:cubicBezTo>
                  <a:pt x="10" y="29"/>
                  <a:pt x="12" y="27"/>
                  <a:pt x="12" y="25"/>
                </a:cubicBezTo>
                <a:cubicBezTo>
                  <a:pt x="12" y="23"/>
                  <a:pt x="16" y="16"/>
                  <a:pt x="18" y="17"/>
                </a:cubicBezTo>
                <a:cubicBezTo>
                  <a:pt x="21" y="19"/>
                  <a:pt x="29" y="14"/>
                  <a:pt x="33" y="10"/>
                </a:cubicBezTo>
                <a:cubicBezTo>
                  <a:pt x="36" y="6"/>
                  <a:pt x="35" y="10"/>
                  <a:pt x="38" y="9"/>
                </a:cubicBezTo>
                <a:cubicBezTo>
                  <a:pt x="41" y="8"/>
                  <a:pt x="39" y="8"/>
                  <a:pt x="33" y="5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5" name="Freeform 60"/>
          <p:cNvSpPr>
            <a:spLocks/>
          </p:cNvSpPr>
          <p:nvPr/>
        </p:nvSpPr>
        <p:spPr bwMode="auto">
          <a:xfrm>
            <a:off x="7920273" y="3076064"/>
            <a:ext cx="98349" cy="65578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14" y="5"/>
              </a:cxn>
              <a:cxn ang="0">
                <a:pos x="3" y="8"/>
              </a:cxn>
              <a:cxn ang="0">
                <a:pos x="8" y="10"/>
              </a:cxn>
              <a:cxn ang="0">
                <a:pos x="15" y="18"/>
              </a:cxn>
              <a:cxn ang="0">
                <a:pos x="21" y="15"/>
              </a:cxn>
              <a:cxn ang="0">
                <a:pos x="25" y="13"/>
              </a:cxn>
              <a:cxn ang="0">
                <a:pos x="23" y="8"/>
              </a:cxn>
            </a:cxnLst>
            <a:rect l="0" t="0" r="r" b="b"/>
            <a:pathLst>
              <a:path w="29" h="19">
                <a:moveTo>
                  <a:pt x="23" y="8"/>
                </a:moveTo>
                <a:cubicBezTo>
                  <a:pt x="18" y="4"/>
                  <a:pt x="17" y="0"/>
                  <a:pt x="14" y="5"/>
                </a:cubicBezTo>
                <a:cubicBezTo>
                  <a:pt x="11" y="9"/>
                  <a:pt x="5" y="6"/>
                  <a:pt x="3" y="8"/>
                </a:cubicBezTo>
                <a:cubicBezTo>
                  <a:pt x="0" y="10"/>
                  <a:pt x="3" y="10"/>
                  <a:pt x="8" y="10"/>
                </a:cubicBezTo>
                <a:cubicBezTo>
                  <a:pt x="14" y="10"/>
                  <a:pt x="10" y="17"/>
                  <a:pt x="15" y="18"/>
                </a:cubicBezTo>
                <a:cubicBezTo>
                  <a:pt x="18" y="19"/>
                  <a:pt x="18" y="13"/>
                  <a:pt x="21" y="15"/>
                </a:cubicBezTo>
                <a:cubicBezTo>
                  <a:pt x="23" y="16"/>
                  <a:pt x="23" y="12"/>
                  <a:pt x="25" y="13"/>
                </a:cubicBezTo>
                <a:cubicBezTo>
                  <a:pt x="27" y="14"/>
                  <a:pt x="29" y="11"/>
                  <a:pt x="23" y="8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6" name="Freeform 61"/>
          <p:cNvSpPr>
            <a:spLocks/>
          </p:cNvSpPr>
          <p:nvPr/>
        </p:nvSpPr>
        <p:spPr bwMode="auto">
          <a:xfrm>
            <a:off x="8011495" y="3131663"/>
            <a:ext cx="31358" cy="37066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7" y="8"/>
              </a:cxn>
              <a:cxn ang="0">
                <a:pos x="1" y="3"/>
              </a:cxn>
            </a:cxnLst>
            <a:rect l="0" t="0" r="r" b="b"/>
            <a:pathLst>
              <a:path w="9" h="11">
                <a:moveTo>
                  <a:pt x="1" y="3"/>
                </a:moveTo>
                <a:cubicBezTo>
                  <a:pt x="0" y="6"/>
                  <a:pt x="6" y="11"/>
                  <a:pt x="7" y="8"/>
                </a:cubicBezTo>
                <a:cubicBezTo>
                  <a:pt x="9" y="5"/>
                  <a:pt x="3" y="0"/>
                  <a:pt x="1" y="3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7" name="Freeform 62"/>
          <p:cNvSpPr>
            <a:spLocks/>
          </p:cNvSpPr>
          <p:nvPr/>
        </p:nvSpPr>
        <p:spPr bwMode="auto">
          <a:xfrm>
            <a:off x="8015771" y="3090320"/>
            <a:ext cx="27082" cy="14256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8" y="2"/>
              </a:cxn>
              <a:cxn ang="0">
                <a:pos x="1" y="1"/>
              </a:cxn>
            </a:cxnLst>
            <a:rect l="0" t="0" r="r" b="b"/>
            <a:pathLst>
              <a:path w="8" h="4">
                <a:moveTo>
                  <a:pt x="1" y="1"/>
                </a:moveTo>
                <a:cubicBezTo>
                  <a:pt x="2" y="3"/>
                  <a:pt x="7" y="4"/>
                  <a:pt x="8" y="2"/>
                </a:cubicBezTo>
                <a:cubicBezTo>
                  <a:pt x="8" y="1"/>
                  <a:pt x="0" y="0"/>
                  <a:pt x="1" y="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8" name="Freeform 63"/>
          <p:cNvSpPr>
            <a:spLocks noEditPoints="1"/>
          </p:cNvSpPr>
          <p:nvPr/>
        </p:nvSpPr>
        <p:spPr bwMode="auto">
          <a:xfrm>
            <a:off x="7005201" y="1680384"/>
            <a:ext cx="1101793" cy="1920309"/>
          </a:xfrm>
          <a:custGeom>
            <a:avLst/>
            <a:gdLst/>
            <a:ahLst/>
            <a:cxnLst>
              <a:cxn ang="0">
                <a:pos x="298" y="38"/>
              </a:cxn>
              <a:cxn ang="0">
                <a:pos x="318" y="98"/>
              </a:cxn>
              <a:cxn ang="0">
                <a:pos x="314" y="71"/>
              </a:cxn>
              <a:cxn ang="0">
                <a:pos x="307" y="57"/>
              </a:cxn>
              <a:cxn ang="0">
                <a:pos x="298" y="38"/>
              </a:cxn>
              <a:cxn ang="0">
                <a:pos x="298" y="37"/>
              </a:cxn>
              <a:cxn ang="0">
                <a:pos x="246" y="9"/>
              </a:cxn>
              <a:cxn ang="0">
                <a:pos x="226" y="16"/>
              </a:cxn>
              <a:cxn ang="0">
                <a:pos x="174" y="24"/>
              </a:cxn>
              <a:cxn ang="0">
                <a:pos x="152" y="42"/>
              </a:cxn>
              <a:cxn ang="0">
                <a:pos x="124" y="71"/>
              </a:cxn>
              <a:cxn ang="0">
                <a:pos x="117" y="100"/>
              </a:cxn>
              <a:cxn ang="0">
                <a:pos x="84" y="128"/>
              </a:cxn>
              <a:cxn ang="0">
                <a:pos x="80" y="167"/>
              </a:cxn>
              <a:cxn ang="0">
                <a:pos x="77" y="205"/>
              </a:cxn>
              <a:cxn ang="0">
                <a:pos x="27" y="234"/>
              </a:cxn>
              <a:cxn ang="0">
                <a:pos x="25" y="265"/>
              </a:cxn>
              <a:cxn ang="0">
                <a:pos x="35" y="315"/>
              </a:cxn>
              <a:cxn ang="0">
                <a:pos x="29" y="337"/>
              </a:cxn>
              <a:cxn ang="0">
                <a:pos x="32" y="378"/>
              </a:cxn>
              <a:cxn ang="0">
                <a:pos x="15" y="400"/>
              </a:cxn>
              <a:cxn ang="0">
                <a:pos x="5" y="413"/>
              </a:cxn>
              <a:cxn ang="0">
                <a:pos x="7" y="444"/>
              </a:cxn>
              <a:cxn ang="0">
                <a:pos x="19" y="469"/>
              </a:cxn>
              <a:cxn ang="0">
                <a:pos x="41" y="516"/>
              </a:cxn>
              <a:cxn ang="0">
                <a:pos x="46" y="551"/>
              </a:cxn>
              <a:cxn ang="0">
                <a:pos x="87" y="533"/>
              </a:cxn>
              <a:cxn ang="0">
                <a:pos x="123" y="521"/>
              </a:cxn>
              <a:cxn ang="0">
                <a:pos x="136" y="473"/>
              </a:cxn>
              <a:cxn ang="0">
                <a:pos x="140" y="444"/>
              </a:cxn>
              <a:cxn ang="0">
                <a:pos x="161" y="421"/>
              </a:cxn>
              <a:cxn ang="0">
                <a:pos x="181" y="411"/>
              </a:cxn>
              <a:cxn ang="0">
                <a:pos x="155" y="404"/>
              </a:cxn>
              <a:cxn ang="0">
                <a:pos x="157" y="396"/>
              </a:cxn>
              <a:cxn ang="0">
                <a:pos x="198" y="383"/>
              </a:cxn>
              <a:cxn ang="0">
                <a:pos x="182" y="364"/>
              </a:cxn>
              <a:cxn ang="0">
                <a:pos x="158" y="352"/>
              </a:cxn>
              <a:cxn ang="0">
                <a:pos x="160" y="291"/>
              </a:cxn>
              <a:cxn ang="0">
                <a:pos x="168" y="277"/>
              </a:cxn>
              <a:cxn ang="0">
                <a:pos x="194" y="249"/>
              </a:cxn>
              <a:cxn ang="0">
                <a:pos x="223" y="231"/>
              </a:cxn>
              <a:cxn ang="0">
                <a:pos x="254" y="200"/>
              </a:cxn>
              <a:cxn ang="0">
                <a:pos x="259" y="166"/>
              </a:cxn>
              <a:cxn ang="0">
                <a:pos x="287" y="139"/>
              </a:cxn>
              <a:cxn ang="0">
                <a:pos x="324" y="140"/>
              </a:cxn>
              <a:cxn ang="0">
                <a:pos x="195" y="459"/>
              </a:cxn>
              <a:cxn ang="0">
                <a:pos x="175" y="488"/>
              </a:cxn>
              <a:cxn ang="0">
                <a:pos x="190" y="482"/>
              </a:cxn>
              <a:cxn ang="0">
                <a:pos x="195" y="459"/>
              </a:cxn>
              <a:cxn ang="0">
                <a:pos x="139" y="498"/>
              </a:cxn>
              <a:cxn ang="0">
                <a:pos x="147" y="481"/>
              </a:cxn>
              <a:cxn ang="0">
                <a:pos x="186" y="364"/>
              </a:cxn>
            </a:cxnLst>
            <a:rect l="0" t="0" r="r" b="b"/>
            <a:pathLst>
              <a:path w="324" h="565">
                <a:moveTo>
                  <a:pt x="298" y="38"/>
                </a:moveTo>
                <a:cubicBezTo>
                  <a:pt x="297" y="38"/>
                  <a:pt x="298" y="38"/>
                  <a:pt x="298" y="38"/>
                </a:cubicBezTo>
                <a:close/>
                <a:moveTo>
                  <a:pt x="314" y="111"/>
                </a:moveTo>
                <a:cubicBezTo>
                  <a:pt x="320" y="105"/>
                  <a:pt x="315" y="103"/>
                  <a:pt x="318" y="98"/>
                </a:cubicBezTo>
                <a:cubicBezTo>
                  <a:pt x="322" y="94"/>
                  <a:pt x="310" y="90"/>
                  <a:pt x="309" y="84"/>
                </a:cubicBezTo>
                <a:cubicBezTo>
                  <a:pt x="308" y="77"/>
                  <a:pt x="315" y="75"/>
                  <a:pt x="314" y="71"/>
                </a:cubicBezTo>
                <a:cubicBezTo>
                  <a:pt x="313" y="67"/>
                  <a:pt x="306" y="72"/>
                  <a:pt x="305" y="69"/>
                </a:cubicBezTo>
                <a:cubicBezTo>
                  <a:pt x="304" y="63"/>
                  <a:pt x="310" y="70"/>
                  <a:pt x="307" y="57"/>
                </a:cubicBezTo>
                <a:cubicBezTo>
                  <a:pt x="304" y="45"/>
                  <a:pt x="319" y="54"/>
                  <a:pt x="304" y="41"/>
                </a:cubicBezTo>
                <a:cubicBezTo>
                  <a:pt x="300" y="38"/>
                  <a:pt x="298" y="38"/>
                  <a:pt x="298" y="38"/>
                </a:cubicBezTo>
                <a:cubicBezTo>
                  <a:pt x="298" y="38"/>
                  <a:pt x="297" y="38"/>
                  <a:pt x="298" y="38"/>
                </a:cubicBezTo>
                <a:cubicBezTo>
                  <a:pt x="298" y="38"/>
                  <a:pt x="298" y="37"/>
                  <a:pt x="298" y="37"/>
                </a:cubicBezTo>
                <a:cubicBezTo>
                  <a:pt x="299" y="33"/>
                  <a:pt x="291" y="28"/>
                  <a:pt x="281" y="28"/>
                </a:cubicBezTo>
                <a:cubicBezTo>
                  <a:pt x="272" y="27"/>
                  <a:pt x="259" y="17"/>
                  <a:pt x="246" y="9"/>
                </a:cubicBezTo>
                <a:cubicBezTo>
                  <a:pt x="233" y="1"/>
                  <a:pt x="247" y="4"/>
                  <a:pt x="236" y="0"/>
                </a:cubicBezTo>
                <a:cubicBezTo>
                  <a:pt x="212" y="0"/>
                  <a:pt x="240" y="4"/>
                  <a:pt x="226" y="16"/>
                </a:cubicBezTo>
                <a:cubicBezTo>
                  <a:pt x="211" y="29"/>
                  <a:pt x="235" y="21"/>
                  <a:pt x="223" y="29"/>
                </a:cubicBezTo>
                <a:cubicBezTo>
                  <a:pt x="211" y="37"/>
                  <a:pt x="185" y="15"/>
                  <a:pt x="174" y="24"/>
                </a:cubicBezTo>
                <a:cubicBezTo>
                  <a:pt x="169" y="27"/>
                  <a:pt x="180" y="41"/>
                  <a:pt x="170" y="47"/>
                </a:cubicBezTo>
                <a:cubicBezTo>
                  <a:pt x="164" y="51"/>
                  <a:pt x="157" y="39"/>
                  <a:pt x="152" y="42"/>
                </a:cubicBezTo>
                <a:cubicBezTo>
                  <a:pt x="147" y="46"/>
                  <a:pt x="141" y="47"/>
                  <a:pt x="138" y="54"/>
                </a:cubicBezTo>
                <a:cubicBezTo>
                  <a:pt x="130" y="71"/>
                  <a:pt x="126" y="66"/>
                  <a:pt x="124" y="71"/>
                </a:cubicBezTo>
                <a:cubicBezTo>
                  <a:pt x="122" y="76"/>
                  <a:pt x="135" y="78"/>
                  <a:pt x="132" y="86"/>
                </a:cubicBezTo>
                <a:cubicBezTo>
                  <a:pt x="129" y="94"/>
                  <a:pt x="123" y="89"/>
                  <a:pt x="117" y="100"/>
                </a:cubicBezTo>
                <a:cubicBezTo>
                  <a:pt x="111" y="112"/>
                  <a:pt x="103" y="107"/>
                  <a:pt x="107" y="115"/>
                </a:cubicBezTo>
                <a:cubicBezTo>
                  <a:pt x="114" y="127"/>
                  <a:pt x="81" y="123"/>
                  <a:pt x="84" y="128"/>
                </a:cubicBezTo>
                <a:cubicBezTo>
                  <a:pt x="92" y="145"/>
                  <a:pt x="83" y="142"/>
                  <a:pt x="85" y="154"/>
                </a:cubicBezTo>
                <a:cubicBezTo>
                  <a:pt x="87" y="165"/>
                  <a:pt x="82" y="158"/>
                  <a:pt x="80" y="167"/>
                </a:cubicBezTo>
                <a:cubicBezTo>
                  <a:pt x="80" y="173"/>
                  <a:pt x="60" y="189"/>
                  <a:pt x="66" y="193"/>
                </a:cubicBezTo>
                <a:cubicBezTo>
                  <a:pt x="71" y="197"/>
                  <a:pt x="80" y="194"/>
                  <a:pt x="77" y="205"/>
                </a:cubicBezTo>
                <a:cubicBezTo>
                  <a:pt x="71" y="223"/>
                  <a:pt x="59" y="207"/>
                  <a:pt x="51" y="212"/>
                </a:cubicBezTo>
                <a:cubicBezTo>
                  <a:pt x="42" y="216"/>
                  <a:pt x="23" y="228"/>
                  <a:pt x="27" y="234"/>
                </a:cubicBezTo>
                <a:cubicBezTo>
                  <a:pt x="31" y="240"/>
                  <a:pt x="15" y="242"/>
                  <a:pt x="25" y="252"/>
                </a:cubicBezTo>
                <a:cubicBezTo>
                  <a:pt x="31" y="258"/>
                  <a:pt x="21" y="259"/>
                  <a:pt x="25" y="265"/>
                </a:cubicBezTo>
                <a:cubicBezTo>
                  <a:pt x="29" y="271"/>
                  <a:pt x="19" y="268"/>
                  <a:pt x="28" y="280"/>
                </a:cubicBezTo>
                <a:cubicBezTo>
                  <a:pt x="37" y="292"/>
                  <a:pt x="15" y="305"/>
                  <a:pt x="35" y="315"/>
                </a:cubicBezTo>
                <a:cubicBezTo>
                  <a:pt x="48" y="322"/>
                  <a:pt x="45" y="324"/>
                  <a:pt x="41" y="332"/>
                </a:cubicBezTo>
                <a:cubicBezTo>
                  <a:pt x="38" y="338"/>
                  <a:pt x="32" y="333"/>
                  <a:pt x="29" y="337"/>
                </a:cubicBezTo>
                <a:cubicBezTo>
                  <a:pt x="27" y="342"/>
                  <a:pt x="42" y="357"/>
                  <a:pt x="36" y="363"/>
                </a:cubicBezTo>
                <a:cubicBezTo>
                  <a:pt x="30" y="369"/>
                  <a:pt x="39" y="370"/>
                  <a:pt x="32" y="378"/>
                </a:cubicBezTo>
                <a:cubicBezTo>
                  <a:pt x="24" y="386"/>
                  <a:pt x="17" y="378"/>
                  <a:pt x="19" y="385"/>
                </a:cubicBezTo>
                <a:cubicBezTo>
                  <a:pt x="22" y="393"/>
                  <a:pt x="11" y="390"/>
                  <a:pt x="15" y="400"/>
                </a:cubicBezTo>
                <a:cubicBezTo>
                  <a:pt x="22" y="415"/>
                  <a:pt x="12" y="426"/>
                  <a:pt x="10" y="420"/>
                </a:cubicBezTo>
                <a:cubicBezTo>
                  <a:pt x="8" y="415"/>
                  <a:pt x="7" y="412"/>
                  <a:pt x="5" y="413"/>
                </a:cubicBezTo>
                <a:cubicBezTo>
                  <a:pt x="4" y="416"/>
                  <a:pt x="0" y="416"/>
                  <a:pt x="4" y="423"/>
                </a:cubicBezTo>
                <a:cubicBezTo>
                  <a:pt x="7" y="429"/>
                  <a:pt x="1" y="437"/>
                  <a:pt x="7" y="444"/>
                </a:cubicBezTo>
                <a:cubicBezTo>
                  <a:pt x="12" y="452"/>
                  <a:pt x="16" y="438"/>
                  <a:pt x="20" y="446"/>
                </a:cubicBezTo>
                <a:cubicBezTo>
                  <a:pt x="23" y="454"/>
                  <a:pt x="14" y="454"/>
                  <a:pt x="19" y="469"/>
                </a:cubicBezTo>
                <a:cubicBezTo>
                  <a:pt x="23" y="483"/>
                  <a:pt x="36" y="510"/>
                  <a:pt x="42" y="509"/>
                </a:cubicBezTo>
                <a:cubicBezTo>
                  <a:pt x="49" y="507"/>
                  <a:pt x="49" y="514"/>
                  <a:pt x="41" y="516"/>
                </a:cubicBezTo>
                <a:cubicBezTo>
                  <a:pt x="35" y="518"/>
                  <a:pt x="49" y="528"/>
                  <a:pt x="39" y="523"/>
                </a:cubicBezTo>
                <a:cubicBezTo>
                  <a:pt x="26" y="518"/>
                  <a:pt x="54" y="537"/>
                  <a:pt x="46" y="551"/>
                </a:cubicBezTo>
                <a:cubicBezTo>
                  <a:pt x="38" y="565"/>
                  <a:pt x="61" y="555"/>
                  <a:pt x="75" y="556"/>
                </a:cubicBezTo>
                <a:cubicBezTo>
                  <a:pt x="85" y="558"/>
                  <a:pt x="75" y="531"/>
                  <a:pt x="87" y="533"/>
                </a:cubicBezTo>
                <a:cubicBezTo>
                  <a:pt x="97" y="535"/>
                  <a:pt x="84" y="529"/>
                  <a:pt x="101" y="526"/>
                </a:cubicBezTo>
                <a:cubicBezTo>
                  <a:pt x="119" y="524"/>
                  <a:pt x="118" y="537"/>
                  <a:pt x="123" y="521"/>
                </a:cubicBezTo>
                <a:cubicBezTo>
                  <a:pt x="128" y="504"/>
                  <a:pt x="135" y="500"/>
                  <a:pt x="134" y="494"/>
                </a:cubicBezTo>
                <a:cubicBezTo>
                  <a:pt x="133" y="487"/>
                  <a:pt x="138" y="480"/>
                  <a:pt x="136" y="473"/>
                </a:cubicBezTo>
                <a:cubicBezTo>
                  <a:pt x="135" y="466"/>
                  <a:pt x="143" y="462"/>
                  <a:pt x="140" y="456"/>
                </a:cubicBezTo>
                <a:cubicBezTo>
                  <a:pt x="137" y="450"/>
                  <a:pt x="145" y="451"/>
                  <a:pt x="140" y="444"/>
                </a:cubicBezTo>
                <a:cubicBezTo>
                  <a:pt x="136" y="436"/>
                  <a:pt x="145" y="441"/>
                  <a:pt x="142" y="436"/>
                </a:cubicBezTo>
                <a:cubicBezTo>
                  <a:pt x="138" y="431"/>
                  <a:pt x="160" y="429"/>
                  <a:pt x="161" y="421"/>
                </a:cubicBezTo>
                <a:cubicBezTo>
                  <a:pt x="164" y="411"/>
                  <a:pt x="165" y="427"/>
                  <a:pt x="170" y="420"/>
                </a:cubicBezTo>
                <a:cubicBezTo>
                  <a:pt x="175" y="413"/>
                  <a:pt x="182" y="414"/>
                  <a:pt x="181" y="411"/>
                </a:cubicBezTo>
                <a:cubicBezTo>
                  <a:pt x="180" y="407"/>
                  <a:pt x="190" y="410"/>
                  <a:pt x="185" y="401"/>
                </a:cubicBezTo>
                <a:cubicBezTo>
                  <a:pt x="182" y="396"/>
                  <a:pt x="167" y="414"/>
                  <a:pt x="155" y="404"/>
                </a:cubicBezTo>
                <a:cubicBezTo>
                  <a:pt x="143" y="393"/>
                  <a:pt x="118" y="404"/>
                  <a:pt x="132" y="397"/>
                </a:cubicBezTo>
                <a:cubicBezTo>
                  <a:pt x="145" y="390"/>
                  <a:pt x="153" y="399"/>
                  <a:pt x="157" y="396"/>
                </a:cubicBezTo>
                <a:cubicBezTo>
                  <a:pt x="161" y="392"/>
                  <a:pt x="165" y="407"/>
                  <a:pt x="173" y="402"/>
                </a:cubicBezTo>
                <a:cubicBezTo>
                  <a:pt x="180" y="397"/>
                  <a:pt x="202" y="388"/>
                  <a:pt x="198" y="383"/>
                </a:cubicBezTo>
                <a:cubicBezTo>
                  <a:pt x="194" y="378"/>
                  <a:pt x="192" y="372"/>
                  <a:pt x="186" y="373"/>
                </a:cubicBezTo>
                <a:cubicBezTo>
                  <a:pt x="179" y="374"/>
                  <a:pt x="189" y="366"/>
                  <a:pt x="182" y="364"/>
                </a:cubicBezTo>
                <a:cubicBezTo>
                  <a:pt x="175" y="362"/>
                  <a:pt x="175" y="354"/>
                  <a:pt x="166" y="356"/>
                </a:cubicBezTo>
                <a:cubicBezTo>
                  <a:pt x="157" y="358"/>
                  <a:pt x="167" y="352"/>
                  <a:pt x="158" y="352"/>
                </a:cubicBezTo>
                <a:cubicBezTo>
                  <a:pt x="150" y="352"/>
                  <a:pt x="148" y="312"/>
                  <a:pt x="156" y="312"/>
                </a:cubicBezTo>
                <a:cubicBezTo>
                  <a:pt x="164" y="312"/>
                  <a:pt x="153" y="302"/>
                  <a:pt x="160" y="291"/>
                </a:cubicBezTo>
                <a:cubicBezTo>
                  <a:pt x="166" y="279"/>
                  <a:pt x="154" y="289"/>
                  <a:pt x="155" y="280"/>
                </a:cubicBezTo>
                <a:cubicBezTo>
                  <a:pt x="156" y="270"/>
                  <a:pt x="155" y="282"/>
                  <a:pt x="168" y="277"/>
                </a:cubicBezTo>
                <a:cubicBezTo>
                  <a:pt x="180" y="271"/>
                  <a:pt x="158" y="268"/>
                  <a:pt x="174" y="266"/>
                </a:cubicBezTo>
                <a:cubicBezTo>
                  <a:pt x="189" y="263"/>
                  <a:pt x="185" y="244"/>
                  <a:pt x="194" y="249"/>
                </a:cubicBezTo>
                <a:cubicBezTo>
                  <a:pt x="204" y="253"/>
                  <a:pt x="198" y="237"/>
                  <a:pt x="208" y="238"/>
                </a:cubicBezTo>
                <a:cubicBezTo>
                  <a:pt x="219" y="239"/>
                  <a:pt x="215" y="230"/>
                  <a:pt x="223" y="231"/>
                </a:cubicBezTo>
                <a:cubicBezTo>
                  <a:pt x="230" y="233"/>
                  <a:pt x="226" y="224"/>
                  <a:pt x="234" y="225"/>
                </a:cubicBezTo>
                <a:cubicBezTo>
                  <a:pt x="242" y="225"/>
                  <a:pt x="238" y="211"/>
                  <a:pt x="254" y="200"/>
                </a:cubicBezTo>
                <a:cubicBezTo>
                  <a:pt x="268" y="192"/>
                  <a:pt x="253" y="195"/>
                  <a:pt x="250" y="186"/>
                </a:cubicBezTo>
                <a:cubicBezTo>
                  <a:pt x="247" y="176"/>
                  <a:pt x="258" y="178"/>
                  <a:pt x="259" y="166"/>
                </a:cubicBezTo>
                <a:cubicBezTo>
                  <a:pt x="260" y="154"/>
                  <a:pt x="270" y="160"/>
                  <a:pt x="271" y="154"/>
                </a:cubicBezTo>
                <a:cubicBezTo>
                  <a:pt x="272" y="149"/>
                  <a:pt x="281" y="144"/>
                  <a:pt x="287" y="139"/>
                </a:cubicBezTo>
                <a:cubicBezTo>
                  <a:pt x="294" y="134"/>
                  <a:pt x="290" y="147"/>
                  <a:pt x="300" y="142"/>
                </a:cubicBezTo>
                <a:cubicBezTo>
                  <a:pt x="310" y="137"/>
                  <a:pt x="314" y="144"/>
                  <a:pt x="324" y="140"/>
                </a:cubicBezTo>
                <a:cubicBezTo>
                  <a:pt x="321" y="129"/>
                  <a:pt x="304" y="121"/>
                  <a:pt x="314" y="111"/>
                </a:cubicBezTo>
                <a:close/>
                <a:moveTo>
                  <a:pt x="195" y="459"/>
                </a:moveTo>
                <a:cubicBezTo>
                  <a:pt x="186" y="466"/>
                  <a:pt x="192" y="456"/>
                  <a:pt x="181" y="465"/>
                </a:cubicBezTo>
                <a:cubicBezTo>
                  <a:pt x="171" y="474"/>
                  <a:pt x="171" y="483"/>
                  <a:pt x="175" y="488"/>
                </a:cubicBezTo>
                <a:cubicBezTo>
                  <a:pt x="178" y="493"/>
                  <a:pt x="171" y="501"/>
                  <a:pt x="177" y="498"/>
                </a:cubicBezTo>
                <a:cubicBezTo>
                  <a:pt x="182" y="496"/>
                  <a:pt x="182" y="490"/>
                  <a:pt x="190" y="482"/>
                </a:cubicBezTo>
                <a:cubicBezTo>
                  <a:pt x="198" y="475"/>
                  <a:pt x="185" y="475"/>
                  <a:pt x="194" y="466"/>
                </a:cubicBezTo>
                <a:cubicBezTo>
                  <a:pt x="203" y="456"/>
                  <a:pt x="204" y="453"/>
                  <a:pt x="195" y="459"/>
                </a:cubicBezTo>
                <a:close/>
                <a:moveTo>
                  <a:pt x="147" y="481"/>
                </a:moveTo>
                <a:cubicBezTo>
                  <a:pt x="143" y="481"/>
                  <a:pt x="144" y="493"/>
                  <a:pt x="139" y="498"/>
                </a:cubicBezTo>
                <a:cubicBezTo>
                  <a:pt x="134" y="503"/>
                  <a:pt x="130" y="520"/>
                  <a:pt x="133" y="525"/>
                </a:cubicBezTo>
                <a:cubicBezTo>
                  <a:pt x="134" y="526"/>
                  <a:pt x="152" y="482"/>
                  <a:pt x="147" y="481"/>
                </a:cubicBezTo>
                <a:close/>
                <a:moveTo>
                  <a:pt x="181" y="356"/>
                </a:moveTo>
                <a:cubicBezTo>
                  <a:pt x="179" y="357"/>
                  <a:pt x="182" y="363"/>
                  <a:pt x="186" y="364"/>
                </a:cubicBezTo>
                <a:cubicBezTo>
                  <a:pt x="187" y="364"/>
                  <a:pt x="183" y="355"/>
                  <a:pt x="181" y="356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9" name="Freeform 69"/>
          <p:cNvSpPr>
            <a:spLocks noEditPoints="1"/>
          </p:cNvSpPr>
          <p:nvPr/>
        </p:nvSpPr>
        <p:spPr bwMode="auto">
          <a:xfrm>
            <a:off x="7716448" y="1519289"/>
            <a:ext cx="1021974" cy="1479793"/>
          </a:xfrm>
          <a:custGeom>
            <a:avLst/>
            <a:gdLst/>
            <a:ahLst/>
            <a:cxnLst>
              <a:cxn ang="0">
                <a:pos x="89" y="85"/>
              </a:cxn>
              <a:cxn ang="0">
                <a:pos x="261" y="276"/>
              </a:cxn>
              <a:cxn ang="0">
                <a:pos x="260" y="245"/>
              </a:cxn>
              <a:cxn ang="0">
                <a:pos x="249" y="222"/>
              </a:cxn>
              <a:cxn ang="0">
                <a:pos x="252" y="203"/>
              </a:cxn>
              <a:cxn ang="0">
                <a:pos x="260" y="193"/>
              </a:cxn>
              <a:cxn ang="0">
                <a:pos x="257" y="112"/>
              </a:cxn>
              <a:cxn ang="0">
                <a:pos x="223" y="76"/>
              </a:cxn>
              <a:cxn ang="0">
                <a:pos x="232" y="47"/>
              </a:cxn>
              <a:cxn ang="0">
                <a:pos x="211" y="6"/>
              </a:cxn>
              <a:cxn ang="0">
                <a:pos x="170" y="9"/>
              </a:cxn>
              <a:cxn ang="0">
                <a:pos x="154" y="45"/>
              </a:cxn>
              <a:cxn ang="0">
                <a:pos x="132" y="68"/>
              </a:cxn>
              <a:cxn ang="0">
                <a:pos x="96" y="64"/>
              </a:cxn>
              <a:cxn ang="0">
                <a:pos x="66" y="50"/>
              </a:cxn>
              <a:cxn ang="0">
                <a:pos x="39" y="47"/>
              </a:cxn>
              <a:cxn ang="0">
                <a:pos x="37" y="56"/>
              </a:cxn>
              <a:cxn ang="0">
                <a:pos x="89" y="84"/>
              </a:cxn>
              <a:cxn ang="0">
                <a:pos x="95" y="88"/>
              </a:cxn>
              <a:cxn ang="0">
                <a:pos x="96" y="116"/>
              </a:cxn>
              <a:cxn ang="0">
                <a:pos x="100" y="131"/>
              </a:cxn>
              <a:cxn ang="0">
                <a:pos x="105" y="158"/>
              </a:cxn>
              <a:cxn ang="0">
                <a:pos x="133" y="194"/>
              </a:cxn>
              <a:cxn ang="0">
                <a:pos x="144" y="223"/>
              </a:cxn>
              <a:cxn ang="0">
                <a:pos x="105" y="253"/>
              </a:cxn>
              <a:cxn ang="0">
                <a:pos x="79" y="276"/>
              </a:cxn>
              <a:cxn ang="0">
                <a:pos x="64" y="295"/>
              </a:cxn>
              <a:cxn ang="0">
                <a:pos x="42" y="329"/>
              </a:cxn>
              <a:cxn ang="0">
                <a:pos x="47" y="366"/>
              </a:cxn>
              <a:cxn ang="0">
                <a:pos x="54" y="405"/>
              </a:cxn>
              <a:cxn ang="0">
                <a:pos x="79" y="423"/>
              </a:cxn>
              <a:cxn ang="0">
                <a:pos x="95" y="428"/>
              </a:cxn>
              <a:cxn ang="0">
                <a:pos x="160" y="412"/>
              </a:cxn>
              <a:cxn ang="0">
                <a:pos x="206" y="402"/>
              </a:cxn>
              <a:cxn ang="0">
                <a:pos x="295" y="312"/>
              </a:cxn>
              <a:cxn ang="0">
                <a:pos x="63" y="413"/>
              </a:cxn>
              <a:cxn ang="0">
                <a:pos x="63" y="413"/>
              </a:cxn>
              <a:cxn ang="0">
                <a:pos x="59" y="412"/>
              </a:cxn>
              <a:cxn ang="0">
                <a:pos x="49" y="420"/>
              </a:cxn>
              <a:cxn ang="0">
                <a:pos x="49" y="420"/>
              </a:cxn>
              <a:cxn ang="0">
                <a:pos x="62" y="417"/>
              </a:cxn>
              <a:cxn ang="0">
                <a:pos x="54" y="418"/>
              </a:cxn>
              <a:cxn ang="0">
                <a:pos x="54" y="418"/>
              </a:cxn>
              <a:cxn ang="0">
                <a:pos x="17" y="425"/>
              </a:cxn>
              <a:cxn ang="0">
                <a:pos x="10" y="409"/>
              </a:cxn>
              <a:cxn ang="0">
                <a:pos x="5" y="413"/>
              </a:cxn>
              <a:cxn ang="0">
                <a:pos x="3" y="418"/>
              </a:cxn>
              <a:cxn ang="0">
                <a:pos x="12" y="421"/>
              </a:cxn>
              <a:cxn ang="0">
                <a:pos x="18" y="415"/>
              </a:cxn>
              <a:cxn ang="0">
                <a:pos x="131" y="216"/>
              </a:cxn>
              <a:cxn ang="0">
                <a:pos x="137" y="219"/>
              </a:cxn>
              <a:cxn ang="0">
                <a:pos x="43" y="293"/>
              </a:cxn>
              <a:cxn ang="0">
                <a:pos x="48" y="294"/>
              </a:cxn>
            </a:cxnLst>
            <a:rect l="0" t="0" r="r" b="b"/>
            <a:pathLst>
              <a:path w="301" h="435">
                <a:moveTo>
                  <a:pt x="89" y="85"/>
                </a:moveTo>
                <a:cubicBezTo>
                  <a:pt x="88" y="85"/>
                  <a:pt x="89" y="85"/>
                  <a:pt x="89" y="85"/>
                </a:cubicBezTo>
                <a:close/>
                <a:moveTo>
                  <a:pt x="290" y="297"/>
                </a:moveTo>
                <a:cubicBezTo>
                  <a:pt x="287" y="289"/>
                  <a:pt x="270" y="284"/>
                  <a:pt x="261" y="276"/>
                </a:cubicBezTo>
                <a:cubicBezTo>
                  <a:pt x="253" y="268"/>
                  <a:pt x="273" y="270"/>
                  <a:pt x="273" y="257"/>
                </a:cubicBezTo>
                <a:cubicBezTo>
                  <a:pt x="274" y="249"/>
                  <a:pt x="257" y="249"/>
                  <a:pt x="260" y="245"/>
                </a:cubicBezTo>
                <a:cubicBezTo>
                  <a:pt x="263" y="240"/>
                  <a:pt x="255" y="241"/>
                  <a:pt x="262" y="236"/>
                </a:cubicBezTo>
                <a:cubicBezTo>
                  <a:pt x="269" y="231"/>
                  <a:pt x="251" y="229"/>
                  <a:pt x="249" y="222"/>
                </a:cubicBezTo>
                <a:cubicBezTo>
                  <a:pt x="247" y="215"/>
                  <a:pt x="261" y="216"/>
                  <a:pt x="252" y="211"/>
                </a:cubicBezTo>
                <a:cubicBezTo>
                  <a:pt x="246" y="208"/>
                  <a:pt x="253" y="210"/>
                  <a:pt x="252" y="203"/>
                </a:cubicBezTo>
                <a:cubicBezTo>
                  <a:pt x="252" y="196"/>
                  <a:pt x="258" y="200"/>
                  <a:pt x="254" y="196"/>
                </a:cubicBezTo>
                <a:cubicBezTo>
                  <a:pt x="250" y="191"/>
                  <a:pt x="253" y="191"/>
                  <a:pt x="260" y="193"/>
                </a:cubicBezTo>
                <a:cubicBezTo>
                  <a:pt x="268" y="194"/>
                  <a:pt x="246" y="151"/>
                  <a:pt x="237" y="144"/>
                </a:cubicBezTo>
                <a:cubicBezTo>
                  <a:pt x="228" y="137"/>
                  <a:pt x="250" y="121"/>
                  <a:pt x="257" y="112"/>
                </a:cubicBezTo>
                <a:cubicBezTo>
                  <a:pt x="265" y="103"/>
                  <a:pt x="255" y="107"/>
                  <a:pt x="246" y="93"/>
                </a:cubicBezTo>
                <a:cubicBezTo>
                  <a:pt x="237" y="79"/>
                  <a:pt x="231" y="98"/>
                  <a:pt x="223" y="76"/>
                </a:cubicBezTo>
                <a:cubicBezTo>
                  <a:pt x="218" y="61"/>
                  <a:pt x="231" y="64"/>
                  <a:pt x="229" y="58"/>
                </a:cubicBezTo>
                <a:cubicBezTo>
                  <a:pt x="226" y="51"/>
                  <a:pt x="210" y="59"/>
                  <a:pt x="232" y="47"/>
                </a:cubicBezTo>
                <a:cubicBezTo>
                  <a:pt x="217" y="40"/>
                  <a:pt x="245" y="32"/>
                  <a:pt x="240" y="25"/>
                </a:cubicBezTo>
                <a:cubicBezTo>
                  <a:pt x="236" y="18"/>
                  <a:pt x="215" y="12"/>
                  <a:pt x="211" y="6"/>
                </a:cubicBezTo>
                <a:cubicBezTo>
                  <a:pt x="206" y="0"/>
                  <a:pt x="204" y="1"/>
                  <a:pt x="197" y="4"/>
                </a:cubicBezTo>
                <a:cubicBezTo>
                  <a:pt x="177" y="14"/>
                  <a:pt x="179" y="3"/>
                  <a:pt x="170" y="9"/>
                </a:cubicBezTo>
                <a:cubicBezTo>
                  <a:pt x="161" y="15"/>
                  <a:pt x="155" y="22"/>
                  <a:pt x="156" y="29"/>
                </a:cubicBezTo>
                <a:cubicBezTo>
                  <a:pt x="156" y="36"/>
                  <a:pt x="150" y="38"/>
                  <a:pt x="154" y="45"/>
                </a:cubicBezTo>
                <a:cubicBezTo>
                  <a:pt x="161" y="56"/>
                  <a:pt x="143" y="49"/>
                  <a:pt x="140" y="58"/>
                </a:cubicBezTo>
                <a:cubicBezTo>
                  <a:pt x="137" y="67"/>
                  <a:pt x="135" y="66"/>
                  <a:pt x="132" y="68"/>
                </a:cubicBezTo>
                <a:cubicBezTo>
                  <a:pt x="124" y="60"/>
                  <a:pt x="114" y="58"/>
                  <a:pt x="109" y="57"/>
                </a:cubicBezTo>
                <a:cubicBezTo>
                  <a:pt x="104" y="55"/>
                  <a:pt x="107" y="62"/>
                  <a:pt x="96" y="64"/>
                </a:cubicBezTo>
                <a:cubicBezTo>
                  <a:pt x="85" y="67"/>
                  <a:pt x="94" y="61"/>
                  <a:pt x="78" y="61"/>
                </a:cubicBezTo>
                <a:cubicBezTo>
                  <a:pt x="62" y="62"/>
                  <a:pt x="76" y="60"/>
                  <a:pt x="66" y="50"/>
                </a:cubicBezTo>
                <a:cubicBezTo>
                  <a:pt x="55" y="39"/>
                  <a:pt x="46" y="31"/>
                  <a:pt x="39" y="37"/>
                </a:cubicBezTo>
                <a:cubicBezTo>
                  <a:pt x="35" y="41"/>
                  <a:pt x="40" y="45"/>
                  <a:pt x="39" y="47"/>
                </a:cubicBezTo>
                <a:cubicBezTo>
                  <a:pt x="37" y="49"/>
                  <a:pt x="30" y="42"/>
                  <a:pt x="27" y="47"/>
                </a:cubicBezTo>
                <a:cubicBezTo>
                  <a:pt x="38" y="51"/>
                  <a:pt x="24" y="48"/>
                  <a:pt x="37" y="56"/>
                </a:cubicBezTo>
                <a:cubicBezTo>
                  <a:pt x="50" y="64"/>
                  <a:pt x="63" y="74"/>
                  <a:pt x="72" y="75"/>
                </a:cubicBezTo>
                <a:cubicBezTo>
                  <a:pt x="82" y="75"/>
                  <a:pt x="90" y="80"/>
                  <a:pt x="89" y="84"/>
                </a:cubicBezTo>
                <a:cubicBezTo>
                  <a:pt x="89" y="84"/>
                  <a:pt x="89" y="85"/>
                  <a:pt x="89" y="85"/>
                </a:cubicBezTo>
                <a:cubicBezTo>
                  <a:pt x="89" y="85"/>
                  <a:pt x="91" y="85"/>
                  <a:pt x="95" y="88"/>
                </a:cubicBezTo>
                <a:cubicBezTo>
                  <a:pt x="110" y="101"/>
                  <a:pt x="95" y="92"/>
                  <a:pt x="98" y="104"/>
                </a:cubicBezTo>
                <a:cubicBezTo>
                  <a:pt x="101" y="117"/>
                  <a:pt x="95" y="110"/>
                  <a:pt x="96" y="116"/>
                </a:cubicBezTo>
                <a:cubicBezTo>
                  <a:pt x="97" y="119"/>
                  <a:pt x="104" y="114"/>
                  <a:pt x="105" y="118"/>
                </a:cubicBezTo>
                <a:cubicBezTo>
                  <a:pt x="106" y="122"/>
                  <a:pt x="99" y="124"/>
                  <a:pt x="100" y="131"/>
                </a:cubicBezTo>
                <a:cubicBezTo>
                  <a:pt x="101" y="137"/>
                  <a:pt x="113" y="141"/>
                  <a:pt x="109" y="145"/>
                </a:cubicBezTo>
                <a:cubicBezTo>
                  <a:pt x="106" y="150"/>
                  <a:pt x="111" y="152"/>
                  <a:pt x="105" y="158"/>
                </a:cubicBezTo>
                <a:cubicBezTo>
                  <a:pt x="95" y="168"/>
                  <a:pt x="112" y="176"/>
                  <a:pt x="115" y="187"/>
                </a:cubicBezTo>
                <a:cubicBezTo>
                  <a:pt x="128" y="189"/>
                  <a:pt x="121" y="191"/>
                  <a:pt x="133" y="194"/>
                </a:cubicBezTo>
                <a:cubicBezTo>
                  <a:pt x="145" y="197"/>
                  <a:pt x="143" y="202"/>
                  <a:pt x="141" y="211"/>
                </a:cubicBezTo>
                <a:cubicBezTo>
                  <a:pt x="139" y="220"/>
                  <a:pt x="146" y="218"/>
                  <a:pt x="144" y="223"/>
                </a:cubicBezTo>
                <a:cubicBezTo>
                  <a:pt x="142" y="228"/>
                  <a:pt x="143" y="222"/>
                  <a:pt x="130" y="226"/>
                </a:cubicBezTo>
                <a:cubicBezTo>
                  <a:pt x="118" y="230"/>
                  <a:pt x="123" y="241"/>
                  <a:pt x="105" y="253"/>
                </a:cubicBezTo>
                <a:cubicBezTo>
                  <a:pt x="87" y="264"/>
                  <a:pt x="103" y="264"/>
                  <a:pt x="91" y="266"/>
                </a:cubicBezTo>
                <a:cubicBezTo>
                  <a:pt x="80" y="268"/>
                  <a:pt x="86" y="278"/>
                  <a:pt x="79" y="276"/>
                </a:cubicBezTo>
                <a:cubicBezTo>
                  <a:pt x="72" y="274"/>
                  <a:pt x="74" y="283"/>
                  <a:pt x="69" y="283"/>
                </a:cubicBezTo>
                <a:cubicBezTo>
                  <a:pt x="63" y="283"/>
                  <a:pt x="70" y="291"/>
                  <a:pt x="64" y="295"/>
                </a:cubicBezTo>
                <a:cubicBezTo>
                  <a:pt x="59" y="300"/>
                  <a:pt x="50" y="291"/>
                  <a:pt x="50" y="297"/>
                </a:cubicBezTo>
                <a:cubicBezTo>
                  <a:pt x="50" y="304"/>
                  <a:pt x="33" y="312"/>
                  <a:pt x="42" y="329"/>
                </a:cubicBezTo>
                <a:cubicBezTo>
                  <a:pt x="51" y="346"/>
                  <a:pt x="32" y="336"/>
                  <a:pt x="48" y="354"/>
                </a:cubicBezTo>
                <a:cubicBezTo>
                  <a:pt x="58" y="365"/>
                  <a:pt x="45" y="358"/>
                  <a:pt x="47" y="366"/>
                </a:cubicBezTo>
                <a:cubicBezTo>
                  <a:pt x="49" y="374"/>
                  <a:pt x="48" y="377"/>
                  <a:pt x="45" y="389"/>
                </a:cubicBezTo>
                <a:cubicBezTo>
                  <a:pt x="42" y="400"/>
                  <a:pt x="41" y="401"/>
                  <a:pt x="54" y="405"/>
                </a:cubicBezTo>
                <a:cubicBezTo>
                  <a:pt x="67" y="408"/>
                  <a:pt x="76" y="407"/>
                  <a:pt x="73" y="413"/>
                </a:cubicBezTo>
                <a:cubicBezTo>
                  <a:pt x="70" y="420"/>
                  <a:pt x="74" y="430"/>
                  <a:pt x="79" y="423"/>
                </a:cubicBezTo>
                <a:cubicBezTo>
                  <a:pt x="85" y="416"/>
                  <a:pt x="93" y="418"/>
                  <a:pt x="87" y="426"/>
                </a:cubicBezTo>
                <a:cubicBezTo>
                  <a:pt x="82" y="434"/>
                  <a:pt x="80" y="435"/>
                  <a:pt x="95" y="428"/>
                </a:cubicBezTo>
                <a:cubicBezTo>
                  <a:pt x="105" y="423"/>
                  <a:pt x="111" y="428"/>
                  <a:pt x="139" y="416"/>
                </a:cubicBezTo>
                <a:cubicBezTo>
                  <a:pt x="159" y="407"/>
                  <a:pt x="153" y="420"/>
                  <a:pt x="160" y="412"/>
                </a:cubicBezTo>
                <a:cubicBezTo>
                  <a:pt x="167" y="403"/>
                  <a:pt x="161" y="414"/>
                  <a:pt x="176" y="407"/>
                </a:cubicBezTo>
                <a:cubicBezTo>
                  <a:pt x="192" y="401"/>
                  <a:pt x="192" y="408"/>
                  <a:pt x="206" y="402"/>
                </a:cubicBezTo>
                <a:cubicBezTo>
                  <a:pt x="212" y="392"/>
                  <a:pt x="223" y="389"/>
                  <a:pt x="249" y="364"/>
                </a:cubicBezTo>
                <a:cubicBezTo>
                  <a:pt x="275" y="338"/>
                  <a:pt x="288" y="320"/>
                  <a:pt x="295" y="312"/>
                </a:cubicBezTo>
                <a:cubicBezTo>
                  <a:pt x="301" y="303"/>
                  <a:pt x="293" y="306"/>
                  <a:pt x="290" y="297"/>
                </a:cubicBezTo>
                <a:close/>
                <a:moveTo>
                  <a:pt x="63" y="413"/>
                </a:moveTo>
                <a:cubicBezTo>
                  <a:pt x="62" y="415"/>
                  <a:pt x="69" y="415"/>
                  <a:pt x="69" y="413"/>
                </a:cubicBezTo>
                <a:cubicBezTo>
                  <a:pt x="69" y="412"/>
                  <a:pt x="63" y="410"/>
                  <a:pt x="63" y="413"/>
                </a:cubicBezTo>
                <a:close/>
                <a:moveTo>
                  <a:pt x="57" y="407"/>
                </a:moveTo>
                <a:cubicBezTo>
                  <a:pt x="54" y="406"/>
                  <a:pt x="56" y="413"/>
                  <a:pt x="59" y="412"/>
                </a:cubicBezTo>
                <a:cubicBezTo>
                  <a:pt x="61" y="412"/>
                  <a:pt x="59" y="407"/>
                  <a:pt x="57" y="407"/>
                </a:cubicBezTo>
                <a:close/>
                <a:moveTo>
                  <a:pt x="49" y="420"/>
                </a:moveTo>
                <a:cubicBezTo>
                  <a:pt x="49" y="422"/>
                  <a:pt x="53" y="420"/>
                  <a:pt x="52" y="418"/>
                </a:cubicBezTo>
                <a:cubicBezTo>
                  <a:pt x="51" y="417"/>
                  <a:pt x="49" y="418"/>
                  <a:pt x="49" y="420"/>
                </a:cubicBezTo>
                <a:close/>
                <a:moveTo>
                  <a:pt x="60" y="419"/>
                </a:moveTo>
                <a:cubicBezTo>
                  <a:pt x="60" y="420"/>
                  <a:pt x="64" y="419"/>
                  <a:pt x="62" y="417"/>
                </a:cubicBezTo>
                <a:cubicBezTo>
                  <a:pt x="61" y="416"/>
                  <a:pt x="59" y="417"/>
                  <a:pt x="60" y="419"/>
                </a:cubicBezTo>
                <a:close/>
                <a:moveTo>
                  <a:pt x="54" y="418"/>
                </a:moveTo>
                <a:cubicBezTo>
                  <a:pt x="54" y="420"/>
                  <a:pt x="58" y="418"/>
                  <a:pt x="57" y="417"/>
                </a:cubicBezTo>
                <a:cubicBezTo>
                  <a:pt x="57" y="415"/>
                  <a:pt x="54" y="417"/>
                  <a:pt x="54" y="418"/>
                </a:cubicBezTo>
                <a:close/>
                <a:moveTo>
                  <a:pt x="13" y="421"/>
                </a:moveTo>
                <a:cubicBezTo>
                  <a:pt x="12" y="422"/>
                  <a:pt x="16" y="427"/>
                  <a:pt x="17" y="425"/>
                </a:cubicBezTo>
                <a:cubicBezTo>
                  <a:pt x="18" y="423"/>
                  <a:pt x="14" y="420"/>
                  <a:pt x="13" y="421"/>
                </a:cubicBezTo>
                <a:close/>
                <a:moveTo>
                  <a:pt x="10" y="409"/>
                </a:moveTo>
                <a:cubicBezTo>
                  <a:pt x="1" y="406"/>
                  <a:pt x="11" y="411"/>
                  <a:pt x="9" y="415"/>
                </a:cubicBezTo>
                <a:cubicBezTo>
                  <a:pt x="6" y="419"/>
                  <a:pt x="7" y="411"/>
                  <a:pt x="5" y="413"/>
                </a:cubicBezTo>
                <a:cubicBezTo>
                  <a:pt x="4" y="415"/>
                  <a:pt x="0" y="414"/>
                  <a:pt x="0" y="418"/>
                </a:cubicBezTo>
                <a:cubicBezTo>
                  <a:pt x="0" y="421"/>
                  <a:pt x="2" y="418"/>
                  <a:pt x="3" y="418"/>
                </a:cubicBezTo>
                <a:cubicBezTo>
                  <a:pt x="4" y="418"/>
                  <a:pt x="4" y="420"/>
                  <a:pt x="8" y="422"/>
                </a:cubicBezTo>
                <a:cubicBezTo>
                  <a:pt x="9" y="422"/>
                  <a:pt x="10" y="423"/>
                  <a:pt x="12" y="421"/>
                </a:cubicBezTo>
                <a:cubicBezTo>
                  <a:pt x="14" y="420"/>
                  <a:pt x="11" y="418"/>
                  <a:pt x="13" y="416"/>
                </a:cubicBezTo>
                <a:cubicBezTo>
                  <a:pt x="14" y="415"/>
                  <a:pt x="15" y="419"/>
                  <a:pt x="18" y="415"/>
                </a:cubicBezTo>
                <a:cubicBezTo>
                  <a:pt x="22" y="411"/>
                  <a:pt x="18" y="412"/>
                  <a:pt x="10" y="409"/>
                </a:cubicBezTo>
                <a:close/>
                <a:moveTo>
                  <a:pt x="131" y="216"/>
                </a:moveTo>
                <a:cubicBezTo>
                  <a:pt x="125" y="215"/>
                  <a:pt x="125" y="222"/>
                  <a:pt x="129" y="222"/>
                </a:cubicBezTo>
                <a:cubicBezTo>
                  <a:pt x="134" y="222"/>
                  <a:pt x="132" y="219"/>
                  <a:pt x="137" y="219"/>
                </a:cubicBezTo>
                <a:cubicBezTo>
                  <a:pt x="142" y="219"/>
                  <a:pt x="136" y="217"/>
                  <a:pt x="131" y="216"/>
                </a:cubicBezTo>
                <a:close/>
                <a:moveTo>
                  <a:pt x="43" y="293"/>
                </a:moveTo>
                <a:cubicBezTo>
                  <a:pt x="41" y="292"/>
                  <a:pt x="38" y="293"/>
                  <a:pt x="43" y="297"/>
                </a:cubicBezTo>
                <a:cubicBezTo>
                  <a:pt x="44" y="298"/>
                  <a:pt x="46" y="297"/>
                  <a:pt x="48" y="294"/>
                </a:cubicBezTo>
                <a:cubicBezTo>
                  <a:pt x="50" y="291"/>
                  <a:pt x="45" y="293"/>
                  <a:pt x="43" y="293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0" name="Freeform 70"/>
          <p:cNvSpPr>
            <a:spLocks noEditPoints="1"/>
          </p:cNvSpPr>
          <p:nvPr/>
        </p:nvSpPr>
        <p:spPr bwMode="auto">
          <a:xfrm>
            <a:off x="6462143" y="1356768"/>
            <a:ext cx="2232093" cy="1880391"/>
          </a:xfrm>
          <a:custGeom>
            <a:avLst/>
            <a:gdLst/>
            <a:ahLst/>
            <a:cxnLst>
              <a:cxn ang="0">
                <a:pos x="650" y="67"/>
              </a:cxn>
              <a:cxn ang="0">
                <a:pos x="525" y="77"/>
              </a:cxn>
              <a:cxn ang="0">
                <a:pos x="408" y="95"/>
              </a:cxn>
              <a:cxn ang="0">
                <a:pos x="292" y="181"/>
              </a:cxn>
              <a:cxn ang="0">
                <a:pos x="187" y="329"/>
              </a:cxn>
              <a:cxn ang="0">
                <a:pos x="179" y="480"/>
              </a:cxn>
              <a:cxn ang="0">
                <a:pos x="142" y="507"/>
              </a:cxn>
              <a:cxn ang="0">
                <a:pos x="50" y="549"/>
              </a:cxn>
              <a:cxn ang="0">
                <a:pos x="23" y="500"/>
              </a:cxn>
              <a:cxn ang="0">
                <a:pos x="19" y="451"/>
              </a:cxn>
              <a:cxn ang="0">
                <a:pos x="47" y="424"/>
              </a:cxn>
              <a:cxn ang="0">
                <a:pos x="24" y="387"/>
              </a:cxn>
              <a:cxn ang="0">
                <a:pos x="86" y="349"/>
              </a:cxn>
              <a:cxn ang="0">
                <a:pos x="155" y="325"/>
              </a:cxn>
              <a:cxn ang="0">
                <a:pos x="146" y="295"/>
              </a:cxn>
              <a:cxn ang="0">
                <a:pos x="165" y="272"/>
              </a:cxn>
              <a:cxn ang="0">
                <a:pos x="223" y="218"/>
              </a:cxn>
              <a:cxn ang="0">
                <a:pos x="225" y="186"/>
              </a:cxn>
              <a:cxn ang="0">
                <a:pos x="256" y="160"/>
              </a:cxn>
              <a:cxn ang="0">
                <a:pos x="279" y="133"/>
              </a:cxn>
              <a:cxn ang="0">
                <a:pos x="295" y="118"/>
              </a:cxn>
              <a:cxn ang="0">
                <a:pos x="360" y="82"/>
              </a:cxn>
              <a:cxn ang="0">
                <a:pos x="381" y="84"/>
              </a:cxn>
              <a:cxn ang="0">
                <a:pos x="415" y="41"/>
              </a:cxn>
              <a:cxn ang="0">
                <a:pos x="492" y="23"/>
              </a:cxn>
              <a:cxn ang="0">
                <a:pos x="508" y="36"/>
              </a:cxn>
              <a:cxn ang="0">
                <a:pos x="556" y="23"/>
              </a:cxn>
              <a:cxn ang="0">
                <a:pos x="579" y="28"/>
              </a:cxn>
              <a:cxn ang="0">
                <a:pos x="478" y="19"/>
              </a:cxn>
              <a:cxn ang="0">
                <a:pos x="456" y="38"/>
              </a:cxn>
              <a:cxn ang="0">
                <a:pos x="464" y="21"/>
              </a:cxn>
              <a:cxn ang="0">
                <a:pos x="381" y="43"/>
              </a:cxn>
              <a:cxn ang="0">
                <a:pos x="402" y="51"/>
              </a:cxn>
              <a:cxn ang="0">
                <a:pos x="371" y="56"/>
              </a:cxn>
              <a:cxn ang="0">
                <a:pos x="356" y="59"/>
              </a:cxn>
              <a:cxn ang="0">
                <a:pos x="324" y="70"/>
              </a:cxn>
              <a:cxn ang="0">
                <a:pos x="320" y="88"/>
              </a:cxn>
              <a:cxn ang="0">
                <a:pos x="303" y="106"/>
              </a:cxn>
              <a:cxn ang="0">
                <a:pos x="239" y="131"/>
              </a:cxn>
              <a:cxn ang="0">
                <a:pos x="244" y="107"/>
              </a:cxn>
              <a:cxn ang="0">
                <a:pos x="274" y="97"/>
              </a:cxn>
              <a:cxn ang="0">
                <a:pos x="279" y="108"/>
              </a:cxn>
              <a:cxn ang="0">
                <a:pos x="290" y="102"/>
              </a:cxn>
              <a:cxn ang="0">
                <a:pos x="234" y="127"/>
              </a:cxn>
              <a:cxn ang="0">
                <a:pos x="213" y="141"/>
              </a:cxn>
              <a:cxn ang="0">
                <a:pos x="269" y="142"/>
              </a:cxn>
              <a:cxn ang="0">
                <a:pos x="189" y="249"/>
              </a:cxn>
              <a:cxn ang="0">
                <a:pos x="186" y="261"/>
              </a:cxn>
              <a:cxn ang="0">
                <a:pos x="166" y="290"/>
              </a:cxn>
              <a:cxn ang="0">
                <a:pos x="205" y="214"/>
              </a:cxn>
              <a:cxn ang="0">
                <a:pos x="109" y="325"/>
              </a:cxn>
              <a:cxn ang="0">
                <a:pos x="74" y="348"/>
              </a:cxn>
              <a:cxn ang="0">
                <a:pos x="34" y="375"/>
              </a:cxn>
              <a:cxn ang="0">
                <a:pos x="7" y="430"/>
              </a:cxn>
              <a:cxn ang="0">
                <a:pos x="15" y="506"/>
              </a:cxn>
              <a:cxn ang="0">
                <a:pos x="10" y="456"/>
              </a:cxn>
            </a:cxnLst>
            <a:rect l="0" t="0" r="r" b="b"/>
            <a:pathLst>
              <a:path w="657" h="553">
                <a:moveTo>
                  <a:pt x="647" y="42"/>
                </a:moveTo>
                <a:cubicBezTo>
                  <a:pt x="637" y="40"/>
                  <a:pt x="637" y="54"/>
                  <a:pt x="616" y="49"/>
                </a:cubicBezTo>
                <a:cubicBezTo>
                  <a:pt x="594" y="44"/>
                  <a:pt x="589" y="48"/>
                  <a:pt x="596" y="49"/>
                </a:cubicBezTo>
                <a:cubicBezTo>
                  <a:pt x="602" y="49"/>
                  <a:pt x="602" y="52"/>
                  <a:pt x="613" y="53"/>
                </a:cubicBezTo>
                <a:cubicBezTo>
                  <a:pt x="624" y="54"/>
                  <a:pt x="622" y="61"/>
                  <a:pt x="620" y="64"/>
                </a:cubicBezTo>
                <a:cubicBezTo>
                  <a:pt x="617" y="66"/>
                  <a:pt x="621" y="66"/>
                  <a:pt x="626" y="65"/>
                </a:cubicBezTo>
                <a:cubicBezTo>
                  <a:pt x="632" y="63"/>
                  <a:pt x="631" y="56"/>
                  <a:pt x="635" y="60"/>
                </a:cubicBezTo>
                <a:cubicBezTo>
                  <a:pt x="639" y="64"/>
                  <a:pt x="640" y="61"/>
                  <a:pt x="648" y="63"/>
                </a:cubicBezTo>
                <a:cubicBezTo>
                  <a:pt x="649" y="64"/>
                  <a:pt x="650" y="66"/>
                  <a:pt x="650" y="67"/>
                </a:cubicBezTo>
                <a:cubicBezTo>
                  <a:pt x="653" y="77"/>
                  <a:pt x="644" y="74"/>
                  <a:pt x="639" y="71"/>
                </a:cubicBezTo>
                <a:cubicBezTo>
                  <a:pt x="633" y="69"/>
                  <a:pt x="634" y="68"/>
                  <a:pt x="631" y="73"/>
                </a:cubicBezTo>
                <a:cubicBezTo>
                  <a:pt x="627" y="81"/>
                  <a:pt x="610" y="78"/>
                  <a:pt x="610" y="86"/>
                </a:cubicBezTo>
                <a:cubicBezTo>
                  <a:pt x="609" y="95"/>
                  <a:pt x="607" y="97"/>
                  <a:pt x="601" y="95"/>
                </a:cubicBezTo>
                <a:cubicBezTo>
                  <a:pt x="586" y="88"/>
                  <a:pt x="614" y="80"/>
                  <a:pt x="609" y="73"/>
                </a:cubicBezTo>
                <a:cubicBezTo>
                  <a:pt x="605" y="66"/>
                  <a:pt x="584" y="60"/>
                  <a:pt x="580" y="54"/>
                </a:cubicBezTo>
                <a:cubicBezTo>
                  <a:pt x="575" y="48"/>
                  <a:pt x="573" y="49"/>
                  <a:pt x="566" y="52"/>
                </a:cubicBezTo>
                <a:cubicBezTo>
                  <a:pt x="546" y="62"/>
                  <a:pt x="548" y="51"/>
                  <a:pt x="539" y="57"/>
                </a:cubicBezTo>
                <a:cubicBezTo>
                  <a:pt x="530" y="63"/>
                  <a:pt x="524" y="70"/>
                  <a:pt x="525" y="77"/>
                </a:cubicBezTo>
                <a:cubicBezTo>
                  <a:pt x="525" y="84"/>
                  <a:pt x="519" y="86"/>
                  <a:pt x="523" y="93"/>
                </a:cubicBezTo>
                <a:cubicBezTo>
                  <a:pt x="530" y="104"/>
                  <a:pt x="512" y="97"/>
                  <a:pt x="509" y="106"/>
                </a:cubicBezTo>
                <a:cubicBezTo>
                  <a:pt x="506" y="115"/>
                  <a:pt x="504" y="114"/>
                  <a:pt x="501" y="116"/>
                </a:cubicBezTo>
                <a:cubicBezTo>
                  <a:pt x="493" y="108"/>
                  <a:pt x="483" y="106"/>
                  <a:pt x="478" y="105"/>
                </a:cubicBezTo>
                <a:cubicBezTo>
                  <a:pt x="473" y="103"/>
                  <a:pt x="476" y="110"/>
                  <a:pt x="465" y="112"/>
                </a:cubicBezTo>
                <a:cubicBezTo>
                  <a:pt x="454" y="115"/>
                  <a:pt x="463" y="109"/>
                  <a:pt x="447" y="109"/>
                </a:cubicBezTo>
                <a:cubicBezTo>
                  <a:pt x="431" y="110"/>
                  <a:pt x="445" y="108"/>
                  <a:pt x="435" y="98"/>
                </a:cubicBezTo>
                <a:cubicBezTo>
                  <a:pt x="424" y="87"/>
                  <a:pt x="415" y="79"/>
                  <a:pt x="408" y="85"/>
                </a:cubicBezTo>
                <a:cubicBezTo>
                  <a:pt x="404" y="89"/>
                  <a:pt x="409" y="93"/>
                  <a:pt x="408" y="95"/>
                </a:cubicBezTo>
                <a:cubicBezTo>
                  <a:pt x="406" y="97"/>
                  <a:pt x="399" y="90"/>
                  <a:pt x="396" y="95"/>
                </a:cubicBezTo>
                <a:cubicBezTo>
                  <a:pt x="372" y="95"/>
                  <a:pt x="400" y="99"/>
                  <a:pt x="386" y="111"/>
                </a:cubicBezTo>
                <a:cubicBezTo>
                  <a:pt x="371" y="124"/>
                  <a:pt x="395" y="116"/>
                  <a:pt x="383" y="124"/>
                </a:cubicBezTo>
                <a:cubicBezTo>
                  <a:pt x="371" y="132"/>
                  <a:pt x="345" y="110"/>
                  <a:pt x="334" y="119"/>
                </a:cubicBezTo>
                <a:cubicBezTo>
                  <a:pt x="329" y="122"/>
                  <a:pt x="340" y="136"/>
                  <a:pt x="330" y="142"/>
                </a:cubicBezTo>
                <a:cubicBezTo>
                  <a:pt x="324" y="146"/>
                  <a:pt x="317" y="134"/>
                  <a:pt x="312" y="137"/>
                </a:cubicBezTo>
                <a:cubicBezTo>
                  <a:pt x="307" y="141"/>
                  <a:pt x="301" y="142"/>
                  <a:pt x="298" y="149"/>
                </a:cubicBezTo>
                <a:cubicBezTo>
                  <a:pt x="290" y="166"/>
                  <a:pt x="286" y="161"/>
                  <a:pt x="284" y="166"/>
                </a:cubicBezTo>
                <a:cubicBezTo>
                  <a:pt x="282" y="171"/>
                  <a:pt x="295" y="173"/>
                  <a:pt x="292" y="181"/>
                </a:cubicBezTo>
                <a:cubicBezTo>
                  <a:pt x="289" y="189"/>
                  <a:pt x="283" y="184"/>
                  <a:pt x="277" y="195"/>
                </a:cubicBezTo>
                <a:cubicBezTo>
                  <a:pt x="271" y="207"/>
                  <a:pt x="263" y="202"/>
                  <a:pt x="267" y="210"/>
                </a:cubicBezTo>
                <a:cubicBezTo>
                  <a:pt x="274" y="222"/>
                  <a:pt x="241" y="218"/>
                  <a:pt x="244" y="223"/>
                </a:cubicBezTo>
                <a:cubicBezTo>
                  <a:pt x="252" y="240"/>
                  <a:pt x="243" y="237"/>
                  <a:pt x="245" y="249"/>
                </a:cubicBezTo>
                <a:cubicBezTo>
                  <a:pt x="247" y="260"/>
                  <a:pt x="242" y="253"/>
                  <a:pt x="240" y="262"/>
                </a:cubicBezTo>
                <a:cubicBezTo>
                  <a:pt x="240" y="268"/>
                  <a:pt x="220" y="284"/>
                  <a:pt x="226" y="288"/>
                </a:cubicBezTo>
                <a:cubicBezTo>
                  <a:pt x="231" y="292"/>
                  <a:pt x="240" y="289"/>
                  <a:pt x="237" y="300"/>
                </a:cubicBezTo>
                <a:cubicBezTo>
                  <a:pt x="231" y="318"/>
                  <a:pt x="219" y="302"/>
                  <a:pt x="211" y="307"/>
                </a:cubicBezTo>
                <a:cubicBezTo>
                  <a:pt x="202" y="311"/>
                  <a:pt x="183" y="323"/>
                  <a:pt x="187" y="329"/>
                </a:cubicBezTo>
                <a:cubicBezTo>
                  <a:pt x="191" y="335"/>
                  <a:pt x="175" y="337"/>
                  <a:pt x="185" y="347"/>
                </a:cubicBezTo>
                <a:cubicBezTo>
                  <a:pt x="191" y="353"/>
                  <a:pt x="181" y="354"/>
                  <a:pt x="185" y="360"/>
                </a:cubicBezTo>
                <a:cubicBezTo>
                  <a:pt x="189" y="366"/>
                  <a:pt x="179" y="363"/>
                  <a:pt x="188" y="375"/>
                </a:cubicBezTo>
                <a:cubicBezTo>
                  <a:pt x="197" y="387"/>
                  <a:pt x="175" y="400"/>
                  <a:pt x="195" y="410"/>
                </a:cubicBezTo>
                <a:cubicBezTo>
                  <a:pt x="208" y="417"/>
                  <a:pt x="205" y="419"/>
                  <a:pt x="201" y="427"/>
                </a:cubicBezTo>
                <a:cubicBezTo>
                  <a:pt x="198" y="433"/>
                  <a:pt x="192" y="428"/>
                  <a:pt x="189" y="432"/>
                </a:cubicBezTo>
                <a:cubicBezTo>
                  <a:pt x="187" y="437"/>
                  <a:pt x="202" y="452"/>
                  <a:pt x="196" y="458"/>
                </a:cubicBezTo>
                <a:cubicBezTo>
                  <a:pt x="190" y="464"/>
                  <a:pt x="199" y="465"/>
                  <a:pt x="192" y="473"/>
                </a:cubicBezTo>
                <a:cubicBezTo>
                  <a:pt x="184" y="481"/>
                  <a:pt x="177" y="473"/>
                  <a:pt x="179" y="480"/>
                </a:cubicBezTo>
                <a:cubicBezTo>
                  <a:pt x="182" y="488"/>
                  <a:pt x="171" y="485"/>
                  <a:pt x="175" y="495"/>
                </a:cubicBezTo>
                <a:cubicBezTo>
                  <a:pt x="182" y="510"/>
                  <a:pt x="172" y="521"/>
                  <a:pt x="170" y="515"/>
                </a:cubicBezTo>
                <a:cubicBezTo>
                  <a:pt x="168" y="510"/>
                  <a:pt x="167" y="507"/>
                  <a:pt x="165" y="508"/>
                </a:cubicBezTo>
                <a:cubicBezTo>
                  <a:pt x="156" y="507"/>
                  <a:pt x="161" y="505"/>
                  <a:pt x="156" y="505"/>
                </a:cubicBezTo>
                <a:cubicBezTo>
                  <a:pt x="149" y="505"/>
                  <a:pt x="154" y="501"/>
                  <a:pt x="150" y="497"/>
                </a:cubicBezTo>
                <a:cubicBezTo>
                  <a:pt x="146" y="493"/>
                  <a:pt x="151" y="495"/>
                  <a:pt x="150" y="490"/>
                </a:cubicBezTo>
                <a:cubicBezTo>
                  <a:pt x="149" y="484"/>
                  <a:pt x="150" y="495"/>
                  <a:pt x="145" y="490"/>
                </a:cubicBezTo>
                <a:cubicBezTo>
                  <a:pt x="140" y="486"/>
                  <a:pt x="141" y="492"/>
                  <a:pt x="144" y="496"/>
                </a:cubicBezTo>
                <a:cubicBezTo>
                  <a:pt x="151" y="504"/>
                  <a:pt x="141" y="499"/>
                  <a:pt x="142" y="507"/>
                </a:cubicBezTo>
                <a:cubicBezTo>
                  <a:pt x="142" y="515"/>
                  <a:pt x="136" y="510"/>
                  <a:pt x="133" y="513"/>
                </a:cubicBezTo>
                <a:cubicBezTo>
                  <a:pt x="129" y="516"/>
                  <a:pt x="125" y="504"/>
                  <a:pt x="126" y="512"/>
                </a:cubicBezTo>
                <a:cubicBezTo>
                  <a:pt x="126" y="519"/>
                  <a:pt x="112" y="514"/>
                  <a:pt x="119" y="519"/>
                </a:cubicBezTo>
                <a:cubicBezTo>
                  <a:pt x="125" y="524"/>
                  <a:pt x="113" y="520"/>
                  <a:pt x="114" y="525"/>
                </a:cubicBezTo>
                <a:cubicBezTo>
                  <a:pt x="115" y="530"/>
                  <a:pt x="109" y="524"/>
                  <a:pt x="106" y="532"/>
                </a:cubicBezTo>
                <a:cubicBezTo>
                  <a:pt x="102" y="540"/>
                  <a:pt x="93" y="542"/>
                  <a:pt x="91" y="545"/>
                </a:cubicBezTo>
                <a:cubicBezTo>
                  <a:pt x="85" y="551"/>
                  <a:pt x="70" y="548"/>
                  <a:pt x="63" y="551"/>
                </a:cubicBezTo>
                <a:cubicBezTo>
                  <a:pt x="57" y="553"/>
                  <a:pt x="63" y="551"/>
                  <a:pt x="57" y="548"/>
                </a:cubicBezTo>
                <a:cubicBezTo>
                  <a:pt x="51" y="546"/>
                  <a:pt x="54" y="552"/>
                  <a:pt x="50" y="549"/>
                </a:cubicBezTo>
                <a:cubicBezTo>
                  <a:pt x="46" y="545"/>
                  <a:pt x="54" y="543"/>
                  <a:pt x="49" y="542"/>
                </a:cubicBezTo>
                <a:cubicBezTo>
                  <a:pt x="44" y="541"/>
                  <a:pt x="37" y="538"/>
                  <a:pt x="35" y="534"/>
                </a:cubicBezTo>
                <a:cubicBezTo>
                  <a:pt x="34" y="530"/>
                  <a:pt x="30" y="536"/>
                  <a:pt x="24" y="527"/>
                </a:cubicBezTo>
                <a:cubicBezTo>
                  <a:pt x="22" y="524"/>
                  <a:pt x="21" y="524"/>
                  <a:pt x="22" y="517"/>
                </a:cubicBezTo>
                <a:cubicBezTo>
                  <a:pt x="25" y="504"/>
                  <a:pt x="24" y="518"/>
                  <a:pt x="31" y="514"/>
                </a:cubicBezTo>
                <a:cubicBezTo>
                  <a:pt x="39" y="511"/>
                  <a:pt x="28" y="510"/>
                  <a:pt x="33" y="507"/>
                </a:cubicBezTo>
                <a:cubicBezTo>
                  <a:pt x="39" y="504"/>
                  <a:pt x="29" y="504"/>
                  <a:pt x="34" y="501"/>
                </a:cubicBezTo>
                <a:cubicBezTo>
                  <a:pt x="39" y="498"/>
                  <a:pt x="33" y="492"/>
                  <a:pt x="30" y="498"/>
                </a:cubicBezTo>
                <a:cubicBezTo>
                  <a:pt x="28" y="504"/>
                  <a:pt x="26" y="496"/>
                  <a:pt x="23" y="500"/>
                </a:cubicBezTo>
                <a:cubicBezTo>
                  <a:pt x="21" y="504"/>
                  <a:pt x="10" y="495"/>
                  <a:pt x="18" y="487"/>
                </a:cubicBezTo>
                <a:cubicBezTo>
                  <a:pt x="26" y="479"/>
                  <a:pt x="24" y="489"/>
                  <a:pt x="30" y="484"/>
                </a:cubicBezTo>
                <a:cubicBezTo>
                  <a:pt x="35" y="480"/>
                  <a:pt x="21" y="479"/>
                  <a:pt x="29" y="476"/>
                </a:cubicBezTo>
                <a:cubicBezTo>
                  <a:pt x="34" y="475"/>
                  <a:pt x="42" y="461"/>
                  <a:pt x="36" y="462"/>
                </a:cubicBezTo>
                <a:cubicBezTo>
                  <a:pt x="30" y="463"/>
                  <a:pt x="34" y="471"/>
                  <a:pt x="30" y="472"/>
                </a:cubicBezTo>
                <a:cubicBezTo>
                  <a:pt x="26" y="474"/>
                  <a:pt x="30" y="462"/>
                  <a:pt x="27" y="466"/>
                </a:cubicBezTo>
                <a:cubicBezTo>
                  <a:pt x="24" y="470"/>
                  <a:pt x="26" y="461"/>
                  <a:pt x="22" y="464"/>
                </a:cubicBezTo>
                <a:cubicBezTo>
                  <a:pt x="18" y="468"/>
                  <a:pt x="18" y="464"/>
                  <a:pt x="12" y="459"/>
                </a:cubicBezTo>
                <a:cubicBezTo>
                  <a:pt x="10" y="458"/>
                  <a:pt x="18" y="460"/>
                  <a:pt x="19" y="451"/>
                </a:cubicBezTo>
                <a:cubicBezTo>
                  <a:pt x="21" y="443"/>
                  <a:pt x="14" y="452"/>
                  <a:pt x="11" y="445"/>
                </a:cubicBezTo>
                <a:cubicBezTo>
                  <a:pt x="8" y="437"/>
                  <a:pt x="19" y="449"/>
                  <a:pt x="19" y="442"/>
                </a:cubicBezTo>
                <a:cubicBezTo>
                  <a:pt x="18" y="436"/>
                  <a:pt x="11" y="443"/>
                  <a:pt x="11" y="436"/>
                </a:cubicBezTo>
                <a:cubicBezTo>
                  <a:pt x="11" y="428"/>
                  <a:pt x="10" y="430"/>
                  <a:pt x="17" y="432"/>
                </a:cubicBezTo>
                <a:cubicBezTo>
                  <a:pt x="25" y="434"/>
                  <a:pt x="35" y="424"/>
                  <a:pt x="42" y="429"/>
                </a:cubicBezTo>
                <a:cubicBezTo>
                  <a:pt x="49" y="434"/>
                  <a:pt x="46" y="420"/>
                  <a:pt x="57" y="430"/>
                </a:cubicBezTo>
                <a:cubicBezTo>
                  <a:pt x="69" y="440"/>
                  <a:pt x="54" y="430"/>
                  <a:pt x="66" y="428"/>
                </a:cubicBezTo>
                <a:cubicBezTo>
                  <a:pt x="78" y="425"/>
                  <a:pt x="72" y="423"/>
                  <a:pt x="63" y="425"/>
                </a:cubicBezTo>
                <a:cubicBezTo>
                  <a:pt x="53" y="427"/>
                  <a:pt x="50" y="416"/>
                  <a:pt x="47" y="424"/>
                </a:cubicBezTo>
                <a:cubicBezTo>
                  <a:pt x="44" y="432"/>
                  <a:pt x="35" y="421"/>
                  <a:pt x="25" y="426"/>
                </a:cubicBezTo>
                <a:cubicBezTo>
                  <a:pt x="15" y="432"/>
                  <a:pt x="8" y="424"/>
                  <a:pt x="12" y="421"/>
                </a:cubicBezTo>
                <a:cubicBezTo>
                  <a:pt x="16" y="418"/>
                  <a:pt x="2" y="417"/>
                  <a:pt x="13" y="414"/>
                </a:cubicBezTo>
                <a:cubicBezTo>
                  <a:pt x="24" y="410"/>
                  <a:pt x="0" y="409"/>
                  <a:pt x="14" y="400"/>
                </a:cubicBezTo>
                <a:cubicBezTo>
                  <a:pt x="28" y="391"/>
                  <a:pt x="31" y="404"/>
                  <a:pt x="35" y="401"/>
                </a:cubicBezTo>
                <a:cubicBezTo>
                  <a:pt x="39" y="398"/>
                  <a:pt x="54" y="404"/>
                  <a:pt x="41" y="398"/>
                </a:cubicBezTo>
                <a:cubicBezTo>
                  <a:pt x="29" y="393"/>
                  <a:pt x="16" y="398"/>
                  <a:pt x="10" y="393"/>
                </a:cubicBezTo>
                <a:cubicBezTo>
                  <a:pt x="5" y="388"/>
                  <a:pt x="19" y="394"/>
                  <a:pt x="15" y="389"/>
                </a:cubicBezTo>
                <a:cubicBezTo>
                  <a:pt x="10" y="384"/>
                  <a:pt x="12" y="385"/>
                  <a:pt x="24" y="387"/>
                </a:cubicBezTo>
                <a:cubicBezTo>
                  <a:pt x="35" y="389"/>
                  <a:pt x="22" y="382"/>
                  <a:pt x="31" y="384"/>
                </a:cubicBezTo>
                <a:cubicBezTo>
                  <a:pt x="40" y="386"/>
                  <a:pt x="27" y="383"/>
                  <a:pt x="42" y="377"/>
                </a:cubicBezTo>
                <a:cubicBezTo>
                  <a:pt x="58" y="371"/>
                  <a:pt x="61" y="382"/>
                  <a:pt x="58" y="376"/>
                </a:cubicBezTo>
                <a:cubicBezTo>
                  <a:pt x="55" y="369"/>
                  <a:pt x="32" y="373"/>
                  <a:pt x="48" y="367"/>
                </a:cubicBezTo>
                <a:cubicBezTo>
                  <a:pt x="65" y="362"/>
                  <a:pt x="76" y="374"/>
                  <a:pt x="71" y="368"/>
                </a:cubicBezTo>
                <a:cubicBezTo>
                  <a:pt x="65" y="361"/>
                  <a:pt x="81" y="359"/>
                  <a:pt x="68" y="361"/>
                </a:cubicBezTo>
                <a:cubicBezTo>
                  <a:pt x="56" y="362"/>
                  <a:pt x="58" y="354"/>
                  <a:pt x="59" y="353"/>
                </a:cubicBezTo>
                <a:cubicBezTo>
                  <a:pt x="62" y="351"/>
                  <a:pt x="70" y="355"/>
                  <a:pt x="81" y="353"/>
                </a:cubicBezTo>
                <a:cubicBezTo>
                  <a:pt x="91" y="351"/>
                  <a:pt x="72" y="345"/>
                  <a:pt x="86" y="349"/>
                </a:cubicBezTo>
                <a:cubicBezTo>
                  <a:pt x="99" y="352"/>
                  <a:pt x="79" y="346"/>
                  <a:pt x="94" y="345"/>
                </a:cubicBezTo>
                <a:cubicBezTo>
                  <a:pt x="108" y="344"/>
                  <a:pt x="88" y="339"/>
                  <a:pt x="95" y="337"/>
                </a:cubicBezTo>
                <a:cubicBezTo>
                  <a:pt x="103" y="335"/>
                  <a:pt x="107" y="330"/>
                  <a:pt x="112" y="333"/>
                </a:cubicBezTo>
                <a:cubicBezTo>
                  <a:pt x="116" y="336"/>
                  <a:pt x="110" y="329"/>
                  <a:pt x="118" y="328"/>
                </a:cubicBezTo>
                <a:cubicBezTo>
                  <a:pt x="125" y="328"/>
                  <a:pt x="125" y="321"/>
                  <a:pt x="129" y="329"/>
                </a:cubicBezTo>
                <a:cubicBezTo>
                  <a:pt x="134" y="337"/>
                  <a:pt x="129" y="340"/>
                  <a:pt x="134" y="336"/>
                </a:cubicBezTo>
                <a:cubicBezTo>
                  <a:pt x="141" y="330"/>
                  <a:pt x="150" y="336"/>
                  <a:pt x="155" y="334"/>
                </a:cubicBezTo>
                <a:cubicBezTo>
                  <a:pt x="159" y="331"/>
                  <a:pt x="150" y="332"/>
                  <a:pt x="153" y="329"/>
                </a:cubicBezTo>
                <a:cubicBezTo>
                  <a:pt x="156" y="327"/>
                  <a:pt x="145" y="330"/>
                  <a:pt x="155" y="325"/>
                </a:cubicBezTo>
                <a:cubicBezTo>
                  <a:pt x="164" y="320"/>
                  <a:pt x="175" y="318"/>
                  <a:pt x="167" y="317"/>
                </a:cubicBezTo>
                <a:cubicBezTo>
                  <a:pt x="153" y="314"/>
                  <a:pt x="178" y="310"/>
                  <a:pt x="168" y="309"/>
                </a:cubicBezTo>
                <a:cubicBezTo>
                  <a:pt x="160" y="308"/>
                  <a:pt x="167" y="308"/>
                  <a:pt x="156" y="313"/>
                </a:cubicBezTo>
                <a:cubicBezTo>
                  <a:pt x="148" y="317"/>
                  <a:pt x="169" y="311"/>
                  <a:pt x="156" y="320"/>
                </a:cubicBezTo>
                <a:cubicBezTo>
                  <a:pt x="144" y="330"/>
                  <a:pt x="132" y="333"/>
                  <a:pt x="132" y="328"/>
                </a:cubicBezTo>
                <a:cubicBezTo>
                  <a:pt x="132" y="324"/>
                  <a:pt x="129" y="327"/>
                  <a:pt x="129" y="323"/>
                </a:cubicBezTo>
                <a:cubicBezTo>
                  <a:pt x="129" y="319"/>
                  <a:pt x="120" y="328"/>
                  <a:pt x="122" y="321"/>
                </a:cubicBezTo>
                <a:cubicBezTo>
                  <a:pt x="125" y="314"/>
                  <a:pt x="133" y="317"/>
                  <a:pt x="137" y="304"/>
                </a:cubicBezTo>
                <a:cubicBezTo>
                  <a:pt x="139" y="296"/>
                  <a:pt x="147" y="302"/>
                  <a:pt x="146" y="295"/>
                </a:cubicBezTo>
                <a:cubicBezTo>
                  <a:pt x="145" y="292"/>
                  <a:pt x="147" y="290"/>
                  <a:pt x="154" y="289"/>
                </a:cubicBezTo>
                <a:cubicBezTo>
                  <a:pt x="159" y="289"/>
                  <a:pt x="153" y="286"/>
                  <a:pt x="158" y="286"/>
                </a:cubicBezTo>
                <a:cubicBezTo>
                  <a:pt x="162" y="285"/>
                  <a:pt x="160" y="293"/>
                  <a:pt x="166" y="292"/>
                </a:cubicBezTo>
                <a:cubicBezTo>
                  <a:pt x="172" y="292"/>
                  <a:pt x="169" y="291"/>
                  <a:pt x="173" y="287"/>
                </a:cubicBezTo>
                <a:cubicBezTo>
                  <a:pt x="175" y="285"/>
                  <a:pt x="165" y="283"/>
                  <a:pt x="171" y="280"/>
                </a:cubicBezTo>
                <a:cubicBezTo>
                  <a:pt x="176" y="278"/>
                  <a:pt x="176" y="275"/>
                  <a:pt x="171" y="277"/>
                </a:cubicBezTo>
                <a:cubicBezTo>
                  <a:pt x="160" y="283"/>
                  <a:pt x="172" y="277"/>
                  <a:pt x="164" y="275"/>
                </a:cubicBezTo>
                <a:cubicBezTo>
                  <a:pt x="157" y="274"/>
                  <a:pt x="154" y="277"/>
                  <a:pt x="155" y="274"/>
                </a:cubicBezTo>
                <a:cubicBezTo>
                  <a:pt x="155" y="272"/>
                  <a:pt x="162" y="272"/>
                  <a:pt x="165" y="272"/>
                </a:cubicBezTo>
                <a:cubicBezTo>
                  <a:pt x="169" y="273"/>
                  <a:pt x="169" y="271"/>
                  <a:pt x="175" y="270"/>
                </a:cubicBezTo>
                <a:cubicBezTo>
                  <a:pt x="180" y="270"/>
                  <a:pt x="179" y="266"/>
                  <a:pt x="186" y="267"/>
                </a:cubicBezTo>
                <a:cubicBezTo>
                  <a:pt x="193" y="267"/>
                  <a:pt x="195" y="260"/>
                  <a:pt x="191" y="258"/>
                </a:cubicBezTo>
                <a:cubicBezTo>
                  <a:pt x="188" y="256"/>
                  <a:pt x="198" y="254"/>
                  <a:pt x="197" y="249"/>
                </a:cubicBezTo>
                <a:cubicBezTo>
                  <a:pt x="196" y="243"/>
                  <a:pt x="193" y="250"/>
                  <a:pt x="191" y="243"/>
                </a:cubicBezTo>
                <a:cubicBezTo>
                  <a:pt x="190" y="235"/>
                  <a:pt x="196" y="243"/>
                  <a:pt x="199" y="235"/>
                </a:cubicBezTo>
                <a:cubicBezTo>
                  <a:pt x="201" y="227"/>
                  <a:pt x="207" y="230"/>
                  <a:pt x="207" y="226"/>
                </a:cubicBezTo>
                <a:cubicBezTo>
                  <a:pt x="208" y="222"/>
                  <a:pt x="193" y="226"/>
                  <a:pt x="202" y="222"/>
                </a:cubicBezTo>
                <a:cubicBezTo>
                  <a:pt x="210" y="219"/>
                  <a:pt x="214" y="220"/>
                  <a:pt x="223" y="218"/>
                </a:cubicBezTo>
                <a:cubicBezTo>
                  <a:pt x="232" y="216"/>
                  <a:pt x="242" y="211"/>
                  <a:pt x="234" y="213"/>
                </a:cubicBezTo>
                <a:cubicBezTo>
                  <a:pt x="226" y="215"/>
                  <a:pt x="210" y="219"/>
                  <a:pt x="208" y="218"/>
                </a:cubicBezTo>
                <a:cubicBezTo>
                  <a:pt x="206" y="217"/>
                  <a:pt x="221" y="214"/>
                  <a:pt x="212" y="214"/>
                </a:cubicBezTo>
                <a:cubicBezTo>
                  <a:pt x="203" y="214"/>
                  <a:pt x="213" y="209"/>
                  <a:pt x="209" y="206"/>
                </a:cubicBezTo>
                <a:cubicBezTo>
                  <a:pt x="205" y="204"/>
                  <a:pt x="209" y="203"/>
                  <a:pt x="212" y="204"/>
                </a:cubicBezTo>
                <a:cubicBezTo>
                  <a:pt x="215" y="206"/>
                  <a:pt x="211" y="204"/>
                  <a:pt x="215" y="201"/>
                </a:cubicBezTo>
                <a:cubicBezTo>
                  <a:pt x="219" y="199"/>
                  <a:pt x="208" y="201"/>
                  <a:pt x="214" y="197"/>
                </a:cubicBezTo>
                <a:cubicBezTo>
                  <a:pt x="220" y="193"/>
                  <a:pt x="217" y="197"/>
                  <a:pt x="223" y="193"/>
                </a:cubicBezTo>
                <a:cubicBezTo>
                  <a:pt x="229" y="189"/>
                  <a:pt x="214" y="186"/>
                  <a:pt x="225" y="186"/>
                </a:cubicBezTo>
                <a:cubicBezTo>
                  <a:pt x="239" y="185"/>
                  <a:pt x="230" y="179"/>
                  <a:pt x="235" y="179"/>
                </a:cubicBezTo>
                <a:cubicBezTo>
                  <a:pt x="240" y="178"/>
                  <a:pt x="236" y="176"/>
                  <a:pt x="242" y="177"/>
                </a:cubicBezTo>
                <a:cubicBezTo>
                  <a:pt x="248" y="177"/>
                  <a:pt x="249" y="174"/>
                  <a:pt x="258" y="174"/>
                </a:cubicBezTo>
                <a:cubicBezTo>
                  <a:pt x="267" y="175"/>
                  <a:pt x="271" y="184"/>
                  <a:pt x="269" y="178"/>
                </a:cubicBezTo>
                <a:cubicBezTo>
                  <a:pt x="267" y="172"/>
                  <a:pt x="281" y="176"/>
                  <a:pt x="262" y="173"/>
                </a:cubicBezTo>
                <a:cubicBezTo>
                  <a:pt x="251" y="170"/>
                  <a:pt x="249" y="174"/>
                  <a:pt x="245" y="173"/>
                </a:cubicBezTo>
                <a:cubicBezTo>
                  <a:pt x="242" y="173"/>
                  <a:pt x="242" y="171"/>
                  <a:pt x="246" y="167"/>
                </a:cubicBezTo>
                <a:cubicBezTo>
                  <a:pt x="251" y="164"/>
                  <a:pt x="252" y="170"/>
                  <a:pt x="254" y="167"/>
                </a:cubicBezTo>
                <a:cubicBezTo>
                  <a:pt x="257" y="165"/>
                  <a:pt x="242" y="162"/>
                  <a:pt x="256" y="160"/>
                </a:cubicBezTo>
                <a:cubicBezTo>
                  <a:pt x="268" y="158"/>
                  <a:pt x="256" y="158"/>
                  <a:pt x="265" y="154"/>
                </a:cubicBezTo>
                <a:cubicBezTo>
                  <a:pt x="273" y="151"/>
                  <a:pt x="283" y="154"/>
                  <a:pt x="273" y="151"/>
                </a:cubicBezTo>
                <a:cubicBezTo>
                  <a:pt x="263" y="147"/>
                  <a:pt x="262" y="158"/>
                  <a:pt x="253" y="157"/>
                </a:cubicBezTo>
                <a:cubicBezTo>
                  <a:pt x="244" y="155"/>
                  <a:pt x="258" y="154"/>
                  <a:pt x="252" y="151"/>
                </a:cubicBezTo>
                <a:cubicBezTo>
                  <a:pt x="245" y="147"/>
                  <a:pt x="273" y="143"/>
                  <a:pt x="278" y="143"/>
                </a:cubicBezTo>
                <a:cubicBezTo>
                  <a:pt x="282" y="143"/>
                  <a:pt x="282" y="140"/>
                  <a:pt x="274" y="139"/>
                </a:cubicBezTo>
                <a:cubicBezTo>
                  <a:pt x="267" y="138"/>
                  <a:pt x="267" y="143"/>
                  <a:pt x="265" y="140"/>
                </a:cubicBezTo>
                <a:cubicBezTo>
                  <a:pt x="264" y="137"/>
                  <a:pt x="273" y="133"/>
                  <a:pt x="274" y="135"/>
                </a:cubicBezTo>
                <a:cubicBezTo>
                  <a:pt x="276" y="137"/>
                  <a:pt x="277" y="138"/>
                  <a:pt x="279" y="133"/>
                </a:cubicBezTo>
                <a:cubicBezTo>
                  <a:pt x="282" y="128"/>
                  <a:pt x="285" y="131"/>
                  <a:pt x="284" y="137"/>
                </a:cubicBezTo>
                <a:cubicBezTo>
                  <a:pt x="283" y="142"/>
                  <a:pt x="288" y="149"/>
                  <a:pt x="288" y="143"/>
                </a:cubicBezTo>
                <a:cubicBezTo>
                  <a:pt x="288" y="137"/>
                  <a:pt x="297" y="133"/>
                  <a:pt x="290" y="132"/>
                </a:cubicBezTo>
                <a:cubicBezTo>
                  <a:pt x="282" y="132"/>
                  <a:pt x="291" y="131"/>
                  <a:pt x="286" y="130"/>
                </a:cubicBezTo>
                <a:cubicBezTo>
                  <a:pt x="280" y="128"/>
                  <a:pt x="286" y="125"/>
                  <a:pt x="295" y="124"/>
                </a:cubicBezTo>
                <a:cubicBezTo>
                  <a:pt x="303" y="123"/>
                  <a:pt x="299" y="127"/>
                  <a:pt x="308" y="126"/>
                </a:cubicBezTo>
                <a:cubicBezTo>
                  <a:pt x="316" y="125"/>
                  <a:pt x="325" y="115"/>
                  <a:pt x="317" y="119"/>
                </a:cubicBezTo>
                <a:cubicBezTo>
                  <a:pt x="309" y="122"/>
                  <a:pt x="306" y="123"/>
                  <a:pt x="307" y="120"/>
                </a:cubicBezTo>
                <a:cubicBezTo>
                  <a:pt x="308" y="117"/>
                  <a:pt x="289" y="127"/>
                  <a:pt x="295" y="118"/>
                </a:cubicBezTo>
                <a:cubicBezTo>
                  <a:pt x="301" y="108"/>
                  <a:pt x="305" y="113"/>
                  <a:pt x="311" y="110"/>
                </a:cubicBezTo>
                <a:cubicBezTo>
                  <a:pt x="316" y="108"/>
                  <a:pt x="311" y="106"/>
                  <a:pt x="321" y="103"/>
                </a:cubicBezTo>
                <a:cubicBezTo>
                  <a:pt x="331" y="101"/>
                  <a:pt x="315" y="103"/>
                  <a:pt x="320" y="97"/>
                </a:cubicBezTo>
                <a:cubicBezTo>
                  <a:pt x="325" y="90"/>
                  <a:pt x="337" y="93"/>
                  <a:pt x="333" y="87"/>
                </a:cubicBezTo>
                <a:cubicBezTo>
                  <a:pt x="329" y="81"/>
                  <a:pt x="337" y="83"/>
                  <a:pt x="335" y="77"/>
                </a:cubicBezTo>
                <a:cubicBezTo>
                  <a:pt x="333" y="72"/>
                  <a:pt x="340" y="77"/>
                  <a:pt x="343" y="80"/>
                </a:cubicBezTo>
                <a:cubicBezTo>
                  <a:pt x="348" y="87"/>
                  <a:pt x="351" y="84"/>
                  <a:pt x="348" y="80"/>
                </a:cubicBezTo>
                <a:cubicBezTo>
                  <a:pt x="344" y="77"/>
                  <a:pt x="338" y="76"/>
                  <a:pt x="347" y="74"/>
                </a:cubicBezTo>
                <a:cubicBezTo>
                  <a:pt x="355" y="72"/>
                  <a:pt x="349" y="79"/>
                  <a:pt x="360" y="82"/>
                </a:cubicBezTo>
                <a:cubicBezTo>
                  <a:pt x="371" y="85"/>
                  <a:pt x="354" y="84"/>
                  <a:pt x="369" y="89"/>
                </a:cubicBezTo>
                <a:cubicBezTo>
                  <a:pt x="368" y="75"/>
                  <a:pt x="354" y="80"/>
                  <a:pt x="356" y="75"/>
                </a:cubicBezTo>
                <a:cubicBezTo>
                  <a:pt x="358" y="69"/>
                  <a:pt x="346" y="73"/>
                  <a:pt x="362" y="64"/>
                </a:cubicBezTo>
                <a:cubicBezTo>
                  <a:pt x="365" y="62"/>
                  <a:pt x="378" y="57"/>
                  <a:pt x="372" y="67"/>
                </a:cubicBezTo>
                <a:cubicBezTo>
                  <a:pt x="370" y="72"/>
                  <a:pt x="372" y="73"/>
                  <a:pt x="376" y="70"/>
                </a:cubicBezTo>
                <a:cubicBezTo>
                  <a:pt x="379" y="67"/>
                  <a:pt x="373" y="69"/>
                  <a:pt x="378" y="63"/>
                </a:cubicBezTo>
                <a:cubicBezTo>
                  <a:pt x="382" y="56"/>
                  <a:pt x="382" y="54"/>
                  <a:pt x="385" y="57"/>
                </a:cubicBezTo>
                <a:cubicBezTo>
                  <a:pt x="387" y="60"/>
                  <a:pt x="389" y="50"/>
                  <a:pt x="390" y="57"/>
                </a:cubicBezTo>
                <a:cubicBezTo>
                  <a:pt x="390" y="64"/>
                  <a:pt x="390" y="73"/>
                  <a:pt x="381" y="84"/>
                </a:cubicBezTo>
                <a:cubicBezTo>
                  <a:pt x="397" y="73"/>
                  <a:pt x="392" y="64"/>
                  <a:pt x="396" y="63"/>
                </a:cubicBezTo>
                <a:cubicBezTo>
                  <a:pt x="399" y="62"/>
                  <a:pt x="409" y="52"/>
                  <a:pt x="408" y="56"/>
                </a:cubicBezTo>
                <a:cubicBezTo>
                  <a:pt x="406" y="61"/>
                  <a:pt x="414" y="58"/>
                  <a:pt x="411" y="55"/>
                </a:cubicBezTo>
                <a:cubicBezTo>
                  <a:pt x="409" y="53"/>
                  <a:pt x="413" y="49"/>
                  <a:pt x="421" y="56"/>
                </a:cubicBezTo>
                <a:cubicBezTo>
                  <a:pt x="430" y="64"/>
                  <a:pt x="436" y="67"/>
                  <a:pt x="432" y="62"/>
                </a:cubicBezTo>
                <a:cubicBezTo>
                  <a:pt x="427" y="57"/>
                  <a:pt x="426" y="57"/>
                  <a:pt x="429" y="54"/>
                </a:cubicBezTo>
                <a:cubicBezTo>
                  <a:pt x="432" y="52"/>
                  <a:pt x="426" y="53"/>
                  <a:pt x="425" y="51"/>
                </a:cubicBezTo>
                <a:cubicBezTo>
                  <a:pt x="424" y="48"/>
                  <a:pt x="417" y="50"/>
                  <a:pt x="417" y="47"/>
                </a:cubicBezTo>
                <a:cubicBezTo>
                  <a:pt x="417" y="45"/>
                  <a:pt x="406" y="45"/>
                  <a:pt x="415" y="41"/>
                </a:cubicBezTo>
                <a:cubicBezTo>
                  <a:pt x="424" y="36"/>
                  <a:pt x="427" y="53"/>
                  <a:pt x="427" y="44"/>
                </a:cubicBezTo>
                <a:cubicBezTo>
                  <a:pt x="427" y="34"/>
                  <a:pt x="432" y="42"/>
                  <a:pt x="435" y="41"/>
                </a:cubicBezTo>
                <a:cubicBezTo>
                  <a:pt x="438" y="39"/>
                  <a:pt x="436" y="42"/>
                  <a:pt x="441" y="42"/>
                </a:cubicBezTo>
                <a:cubicBezTo>
                  <a:pt x="445" y="42"/>
                  <a:pt x="458" y="43"/>
                  <a:pt x="455" y="48"/>
                </a:cubicBezTo>
                <a:cubicBezTo>
                  <a:pt x="452" y="54"/>
                  <a:pt x="463" y="54"/>
                  <a:pt x="466" y="54"/>
                </a:cubicBezTo>
                <a:cubicBezTo>
                  <a:pt x="470" y="53"/>
                  <a:pt x="455" y="50"/>
                  <a:pt x="461" y="48"/>
                </a:cubicBezTo>
                <a:cubicBezTo>
                  <a:pt x="467" y="46"/>
                  <a:pt x="455" y="45"/>
                  <a:pt x="465" y="41"/>
                </a:cubicBezTo>
                <a:cubicBezTo>
                  <a:pt x="474" y="37"/>
                  <a:pt x="462" y="39"/>
                  <a:pt x="478" y="31"/>
                </a:cubicBezTo>
                <a:cubicBezTo>
                  <a:pt x="495" y="23"/>
                  <a:pt x="482" y="20"/>
                  <a:pt x="492" y="23"/>
                </a:cubicBezTo>
                <a:cubicBezTo>
                  <a:pt x="502" y="27"/>
                  <a:pt x="501" y="23"/>
                  <a:pt x="492" y="20"/>
                </a:cubicBezTo>
                <a:cubicBezTo>
                  <a:pt x="483" y="17"/>
                  <a:pt x="485" y="12"/>
                  <a:pt x="491" y="16"/>
                </a:cubicBezTo>
                <a:cubicBezTo>
                  <a:pt x="497" y="20"/>
                  <a:pt x="496" y="15"/>
                  <a:pt x="494" y="12"/>
                </a:cubicBezTo>
                <a:cubicBezTo>
                  <a:pt x="491" y="10"/>
                  <a:pt x="495" y="7"/>
                  <a:pt x="498" y="10"/>
                </a:cubicBezTo>
                <a:cubicBezTo>
                  <a:pt x="501" y="13"/>
                  <a:pt x="502" y="9"/>
                  <a:pt x="507" y="11"/>
                </a:cubicBezTo>
                <a:cubicBezTo>
                  <a:pt x="511" y="14"/>
                  <a:pt x="511" y="23"/>
                  <a:pt x="512" y="13"/>
                </a:cubicBezTo>
                <a:cubicBezTo>
                  <a:pt x="514" y="4"/>
                  <a:pt x="513" y="14"/>
                  <a:pt x="522" y="14"/>
                </a:cubicBezTo>
                <a:cubicBezTo>
                  <a:pt x="531" y="13"/>
                  <a:pt x="526" y="15"/>
                  <a:pt x="515" y="24"/>
                </a:cubicBezTo>
                <a:cubicBezTo>
                  <a:pt x="504" y="34"/>
                  <a:pt x="516" y="30"/>
                  <a:pt x="508" y="36"/>
                </a:cubicBezTo>
                <a:cubicBezTo>
                  <a:pt x="505" y="39"/>
                  <a:pt x="511" y="38"/>
                  <a:pt x="505" y="44"/>
                </a:cubicBezTo>
                <a:cubicBezTo>
                  <a:pt x="500" y="49"/>
                  <a:pt x="502" y="51"/>
                  <a:pt x="505" y="49"/>
                </a:cubicBezTo>
                <a:cubicBezTo>
                  <a:pt x="507" y="46"/>
                  <a:pt x="508" y="52"/>
                  <a:pt x="514" y="45"/>
                </a:cubicBezTo>
                <a:cubicBezTo>
                  <a:pt x="520" y="38"/>
                  <a:pt x="511" y="40"/>
                  <a:pt x="520" y="32"/>
                </a:cubicBezTo>
                <a:cubicBezTo>
                  <a:pt x="528" y="25"/>
                  <a:pt x="541" y="9"/>
                  <a:pt x="545" y="11"/>
                </a:cubicBezTo>
                <a:cubicBezTo>
                  <a:pt x="549" y="13"/>
                  <a:pt x="543" y="22"/>
                  <a:pt x="544" y="24"/>
                </a:cubicBezTo>
                <a:cubicBezTo>
                  <a:pt x="546" y="27"/>
                  <a:pt x="536" y="41"/>
                  <a:pt x="545" y="36"/>
                </a:cubicBezTo>
                <a:cubicBezTo>
                  <a:pt x="553" y="30"/>
                  <a:pt x="555" y="34"/>
                  <a:pt x="553" y="29"/>
                </a:cubicBezTo>
                <a:cubicBezTo>
                  <a:pt x="551" y="25"/>
                  <a:pt x="557" y="26"/>
                  <a:pt x="556" y="23"/>
                </a:cubicBezTo>
                <a:cubicBezTo>
                  <a:pt x="556" y="20"/>
                  <a:pt x="563" y="20"/>
                  <a:pt x="561" y="17"/>
                </a:cubicBezTo>
                <a:cubicBezTo>
                  <a:pt x="561" y="18"/>
                  <a:pt x="570" y="14"/>
                  <a:pt x="562" y="14"/>
                </a:cubicBezTo>
                <a:cubicBezTo>
                  <a:pt x="554" y="14"/>
                  <a:pt x="558" y="5"/>
                  <a:pt x="564" y="8"/>
                </a:cubicBezTo>
                <a:cubicBezTo>
                  <a:pt x="569" y="11"/>
                  <a:pt x="565" y="0"/>
                  <a:pt x="572" y="5"/>
                </a:cubicBezTo>
                <a:cubicBezTo>
                  <a:pt x="578" y="10"/>
                  <a:pt x="584" y="2"/>
                  <a:pt x="584" y="7"/>
                </a:cubicBezTo>
                <a:cubicBezTo>
                  <a:pt x="584" y="13"/>
                  <a:pt x="591" y="5"/>
                  <a:pt x="592" y="10"/>
                </a:cubicBezTo>
                <a:cubicBezTo>
                  <a:pt x="593" y="15"/>
                  <a:pt x="581" y="16"/>
                  <a:pt x="580" y="19"/>
                </a:cubicBezTo>
                <a:cubicBezTo>
                  <a:pt x="580" y="21"/>
                  <a:pt x="579" y="22"/>
                  <a:pt x="584" y="21"/>
                </a:cubicBezTo>
                <a:cubicBezTo>
                  <a:pt x="589" y="20"/>
                  <a:pt x="586" y="25"/>
                  <a:pt x="579" y="28"/>
                </a:cubicBezTo>
                <a:cubicBezTo>
                  <a:pt x="573" y="32"/>
                  <a:pt x="576" y="33"/>
                  <a:pt x="582" y="32"/>
                </a:cubicBezTo>
                <a:cubicBezTo>
                  <a:pt x="588" y="30"/>
                  <a:pt x="592" y="38"/>
                  <a:pt x="590" y="30"/>
                </a:cubicBezTo>
                <a:cubicBezTo>
                  <a:pt x="588" y="23"/>
                  <a:pt x="593" y="11"/>
                  <a:pt x="606" y="15"/>
                </a:cubicBezTo>
                <a:cubicBezTo>
                  <a:pt x="618" y="18"/>
                  <a:pt x="606" y="25"/>
                  <a:pt x="616" y="21"/>
                </a:cubicBezTo>
                <a:cubicBezTo>
                  <a:pt x="626" y="18"/>
                  <a:pt x="619" y="25"/>
                  <a:pt x="626" y="22"/>
                </a:cubicBezTo>
                <a:cubicBezTo>
                  <a:pt x="634" y="19"/>
                  <a:pt x="632" y="28"/>
                  <a:pt x="639" y="28"/>
                </a:cubicBezTo>
                <a:cubicBezTo>
                  <a:pt x="646" y="29"/>
                  <a:pt x="641" y="35"/>
                  <a:pt x="649" y="34"/>
                </a:cubicBezTo>
                <a:cubicBezTo>
                  <a:pt x="657" y="33"/>
                  <a:pt x="656" y="44"/>
                  <a:pt x="647" y="42"/>
                </a:cubicBezTo>
                <a:close/>
                <a:moveTo>
                  <a:pt x="478" y="19"/>
                </a:moveTo>
                <a:cubicBezTo>
                  <a:pt x="469" y="17"/>
                  <a:pt x="475" y="30"/>
                  <a:pt x="479" y="29"/>
                </a:cubicBezTo>
                <a:cubicBezTo>
                  <a:pt x="482" y="28"/>
                  <a:pt x="488" y="22"/>
                  <a:pt x="478" y="19"/>
                </a:cubicBezTo>
                <a:close/>
                <a:moveTo>
                  <a:pt x="471" y="25"/>
                </a:moveTo>
                <a:cubicBezTo>
                  <a:pt x="465" y="22"/>
                  <a:pt x="471" y="26"/>
                  <a:pt x="463" y="28"/>
                </a:cubicBezTo>
                <a:cubicBezTo>
                  <a:pt x="454" y="30"/>
                  <a:pt x="452" y="34"/>
                  <a:pt x="459" y="37"/>
                </a:cubicBezTo>
                <a:cubicBezTo>
                  <a:pt x="462" y="39"/>
                  <a:pt x="465" y="40"/>
                  <a:pt x="467" y="37"/>
                </a:cubicBezTo>
                <a:cubicBezTo>
                  <a:pt x="469" y="33"/>
                  <a:pt x="477" y="28"/>
                  <a:pt x="471" y="25"/>
                </a:cubicBezTo>
                <a:close/>
                <a:moveTo>
                  <a:pt x="443" y="37"/>
                </a:moveTo>
                <a:cubicBezTo>
                  <a:pt x="436" y="40"/>
                  <a:pt x="461" y="43"/>
                  <a:pt x="456" y="38"/>
                </a:cubicBezTo>
                <a:cubicBezTo>
                  <a:pt x="453" y="35"/>
                  <a:pt x="450" y="34"/>
                  <a:pt x="443" y="37"/>
                </a:cubicBezTo>
                <a:close/>
                <a:moveTo>
                  <a:pt x="462" y="15"/>
                </a:moveTo>
                <a:cubicBezTo>
                  <a:pt x="455" y="17"/>
                  <a:pt x="463" y="19"/>
                  <a:pt x="458" y="20"/>
                </a:cubicBezTo>
                <a:cubicBezTo>
                  <a:pt x="453" y="21"/>
                  <a:pt x="453" y="16"/>
                  <a:pt x="451" y="22"/>
                </a:cubicBezTo>
                <a:cubicBezTo>
                  <a:pt x="448" y="27"/>
                  <a:pt x="451" y="19"/>
                  <a:pt x="444" y="21"/>
                </a:cubicBezTo>
                <a:cubicBezTo>
                  <a:pt x="438" y="24"/>
                  <a:pt x="429" y="25"/>
                  <a:pt x="435" y="27"/>
                </a:cubicBezTo>
                <a:cubicBezTo>
                  <a:pt x="442" y="29"/>
                  <a:pt x="431" y="31"/>
                  <a:pt x="441" y="30"/>
                </a:cubicBezTo>
                <a:cubicBezTo>
                  <a:pt x="444" y="30"/>
                  <a:pt x="446" y="26"/>
                  <a:pt x="450" y="28"/>
                </a:cubicBezTo>
                <a:cubicBezTo>
                  <a:pt x="454" y="30"/>
                  <a:pt x="455" y="28"/>
                  <a:pt x="464" y="21"/>
                </a:cubicBezTo>
                <a:cubicBezTo>
                  <a:pt x="473" y="15"/>
                  <a:pt x="468" y="14"/>
                  <a:pt x="462" y="15"/>
                </a:cubicBezTo>
                <a:close/>
                <a:moveTo>
                  <a:pt x="395" y="43"/>
                </a:moveTo>
                <a:cubicBezTo>
                  <a:pt x="391" y="46"/>
                  <a:pt x="391" y="49"/>
                  <a:pt x="397" y="50"/>
                </a:cubicBezTo>
                <a:cubicBezTo>
                  <a:pt x="402" y="51"/>
                  <a:pt x="402" y="49"/>
                  <a:pt x="402" y="45"/>
                </a:cubicBezTo>
                <a:cubicBezTo>
                  <a:pt x="403" y="41"/>
                  <a:pt x="401" y="39"/>
                  <a:pt x="395" y="43"/>
                </a:cubicBezTo>
                <a:close/>
                <a:moveTo>
                  <a:pt x="381" y="43"/>
                </a:moveTo>
                <a:cubicBezTo>
                  <a:pt x="376" y="42"/>
                  <a:pt x="373" y="37"/>
                  <a:pt x="372" y="41"/>
                </a:cubicBezTo>
                <a:cubicBezTo>
                  <a:pt x="372" y="44"/>
                  <a:pt x="377" y="50"/>
                  <a:pt x="385" y="47"/>
                </a:cubicBezTo>
                <a:cubicBezTo>
                  <a:pt x="388" y="46"/>
                  <a:pt x="385" y="44"/>
                  <a:pt x="381" y="43"/>
                </a:cubicBezTo>
                <a:close/>
                <a:moveTo>
                  <a:pt x="485" y="9"/>
                </a:moveTo>
                <a:cubicBezTo>
                  <a:pt x="482" y="7"/>
                  <a:pt x="477" y="7"/>
                  <a:pt x="480" y="10"/>
                </a:cubicBezTo>
                <a:cubicBezTo>
                  <a:pt x="482" y="13"/>
                  <a:pt x="489" y="11"/>
                  <a:pt x="485" y="9"/>
                </a:cubicBezTo>
                <a:close/>
                <a:moveTo>
                  <a:pt x="397" y="61"/>
                </a:moveTo>
                <a:cubicBezTo>
                  <a:pt x="399" y="60"/>
                  <a:pt x="402" y="57"/>
                  <a:pt x="400" y="55"/>
                </a:cubicBezTo>
                <a:cubicBezTo>
                  <a:pt x="398" y="54"/>
                  <a:pt x="394" y="62"/>
                  <a:pt x="397" y="61"/>
                </a:cubicBezTo>
                <a:close/>
                <a:moveTo>
                  <a:pt x="402" y="51"/>
                </a:moveTo>
                <a:cubicBezTo>
                  <a:pt x="401" y="54"/>
                  <a:pt x="403" y="55"/>
                  <a:pt x="407" y="54"/>
                </a:cubicBezTo>
                <a:cubicBezTo>
                  <a:pt x="410" y="53"/>
                  <a:pt x="404" y="48"/>
                  <a:pt x="402" y="51"/>
                </a:cubicBezTo>
                <a:close/>
                <a:moveTo>
                  <a:pt x="372" y="58"/>
                </a:moveTo>
                <a:cubicBezTo>
                  <a:pt x="370" y="61"/>
                  <a:pt x="380" y="56"/>
                  <a:pt x="380" y="54"/>
                </a:cubicBezTo>
                <a:cubicBezTo>
                  <a:pt x="380" y="51"/>
                  <a:pt x="374" y="54"/>
                  <a:pt x="372" y="58"/>
                </a:cubicBezTo>
                <a:close/>
                <a:moveTo>
                  <a:pt x="372" y="50"/>
                </a:moveTo>
                <a:cubicBezTo>
                  <a:pt x="369" y="49"/>
                  <a:pt x="367" y="52"/>
                  <a:pt x="364" y="49"/>
                </a:cubicBezTo>
                <a:cubicBezTo>
                  <a:pt x="361" y="46"/>
                  <a:pt x="362" y="50"/>
                  <a:pt x="358" y="50"/>
                </a:cubicBezTo>
                <a:cubicBezTo>
                  <a:pt x="355" y="50"/>
                  <a:pt x="357" y="51"/>
                  <a:pt x="353" y="54"/>
                </a:cubicBezTo>
                <a:cubicBezTo>
                  <a:pt x="349" y="57"/>
                  <a:pt x="357" y="56"/>
                  <a:pt x="360" y="59"/>
                </a:cubicBezTo>
                <a:cubicBezTo>
                  <a:pt x="364" y="62"/>
                  <a:pt x="367" y="60"/>
                  <a:pt x="371" y="56"/>
                </a:cubicBezTo>
                <a:cubicBezTo>
                  <a:pt x="375" y="52"/>
                  <a:pt x="376" y="52"/>
                  <a:pt x="372" y="50"/>
                </a:cubicBezTo>
                <a:close/>
                <a:moveTo>
                  <a:pt x="361" y="46"/>
                </a:moveTo>
                <a:cubicBezTo>
                  <a:pt x="363" y="46"/>
                  <a:pt x="366" y="42"/>
                  <a:pt x="364" y="41"/>
                </a:cubicBezTo>
                <a:cubicBezTo>
                  <a:pt x="362" y="40"/>
                  <a:pt x="356" y="46"/>
                  <a:pt x="361" y="46"/>
                </a:cubicBezTo>
                <a:close/>
                <a:moveTo>
                  <a:pt x="352" y="47"/>
                </a:moveTo>
                <a:cubicBezTo>
                  <a:pt x="351" y="46"/>
                  <a:pt x="350" y="47"/>
                  <a:pt x="349" y="50"/>
                </a:cubicBezTo>
                <a:cubicBezTo>
                  <a:pt x="349" y="54"/>
                  <a:pt x="358" y="49"/>
                  <a:pt x="357" y="47"/>
                </a:cubicBezTo>
                <a:cubicBezTo>
                  <a:pt x="356" y="46"/>
                  <a:pt x="353" y="48"/>
                  <a:pt x="352" y="47"/>
                </a:cubicBezTo>
                <a:close/>
                <a:moveTo>
                  <a:pt x="356" y="59"/>
                </a:moveTo>
                <a:cubicBezTo>
                  <a:pt x="348" y="55"/>
                  <a:pt x="352" y="61"/>
                  <a:pt x="349" y="60"/>
                </a:cubicBezTo>
                <a:cubicBezTo>
                  <a:pt x="345" y="60"/>
                  <a:pt x="346" y="63"/>
                  <a:pt x="344" y="62"/>
                </a:cubicBezTo>
                <a:cubicBezTo>
                  <a:pt x="342" y="61"/>
                  <a:pt x="340" y="61"/>
                  <a:pt x="339" y="66"/>
                </a:cubicBezTo>
                <a:cubicBezTo>
                  <a:pt x="339" y="71"/>
                  <a:pt x="334" y="67"/>
                  <a:pt x="333" y="69"/>
                </a:cubicBezTo>
                <a:cubicBezTo>
                  <a:pt x="332" y="72"/>
                  <a:pt x="334" y="72"/>
                  <a:pt x="344" y="72"/>
                </a:cubicBezTo>
                <a:cubicBezTo>
                  <a:pt x="346" y="72"/>
                  <a:pt x="352" y="73"/>
                  <a:pt x="352" y="70"/>
                </a:cubicBezTo>
                <a:cubicBezTo>
                  <a:pt x="352" y="67"/>
                  <a:pt x="364" y="63"/>
                  <a:pt x="356" y="59"/>
                </a:cubicBezTo>
                <a:close/>
                <a:moveTo>
                  <a:pt x="329" y="71"/>
                </a:moveTo>
                <a:cubicBezTo>
                  <a:pt x="326" y="73"/>
                  <a:pt x="325" y="67"/>
                  <a:pt x="324" y="70"/>
                </a:cubicBezTo>
                <a:cubicBezTo>
                  <a:pt x="324" y="73"/>
                  <a:pt x="320" y="69"/>
                  <a:pt x="320" y="72"/>
                </a:cubicBezTo>
                <a:cubicBezTo>
                  <a:pt x="320" y="76"/>
                  <a:pt x="318" y="71"/>
                  <a:pt x="314" y="73"/>
                </a:cubicBezTo>
                <a:cubicBezTo>
                  <a:pt x="311" y="76"/>
                  <a:pt x="318" y="77"/>
                  <a:pt x="317" y="78"/>
                </a:cubicBezTo>
                <a:cubicBezTo>
                  <a:pt x="316" y="79"/>
                  <a:pt x="304" y="79"/>
                  <a:pt x="308" y="81"/>
                </a:cubicBezTo>
                <a:cubicBezTo>
                  <a:pt x="311" y="83"/>
                  <a:pt x="304" y="81"/>
                  <a:pt x="307" y="84"/>
                </a:cubicBezTo>
                <a:cubicBezTo>
                  <a:pt x="311" y="86"/>
                  <a:pt x="304" y="85"/>
                  <a:pt x="307" y="88"/>
                </a:cubicBezTo>
                <a:cubicBezTo>
                  <a:pt x="309" y="90"/>
                  <a:pt x="300" y="94"/>
                  <a:pt x="307" y="93"/>
                </a:cubicBezTo>
                <a:cubicBezTo>
                  <a:pt x="314" y="92"/>
                  <a:pt x="308" y="97"/>
                  <a:pt x="312" y="96"/>
                </a:cubicBezTo>
                <a:cubicBezTo>
                  <a:pt x="316" y="95"/>
                  <a:pt x="316" y="89"/>
                  <a:pt x="320" y="88"/>
                </a:cubicBezTo>
                <a:cubicBezTo>
                  <a:pt x="323" y="87"/>
                  <a:pt x="318" y="92"/>
                  <a:pt x="327" y="90"/>
                </a:cubicBezTo>
                <a:cubicBezTo>
                  <a:pt x="330" y="89"/>
                  <a:pt x="332" y="90"/>
                  <a:pt x="330" y="86"/>
                </a:cubicBezTo>
                <a:cubicBezTo>
                  <a:pt x="328" y="81"/>
                  <a:pt x="333" y="81"/>
                  <a:pt x="333" y="79"/>
                </a:cubicBezTo>
                <a:cubicBezTo>
                  <a:pt x="332" y="76"/>
                  <a:pt x="334" y="72"/>
                  <a:pt x="333" y="73"/>
                </a:cubicBezTo>
                <a:cubicBezTo>
                  <a:pt x="331" y="74"/>
                  <a:pt x="331" y="68"/>
                  <a:pt x="329" y="71"/>
                </a:cubicBezTo>
                <a:close/>
                <a:moveTo>
                  <a:pt x="312" y="103"/>
                </a:moveTo>
                <a:cubicBezTo>
                  <a:pt x="314" y="104"/>
                  <a:pt x="319" y="101"/>
                  <a:pt x="316" y="100"/>
                </a:cubicBezTo>
                <a:cubicBezTo>
                  <a:pt x="314" y="98"/>
                  <a:pt x="309" y="100"/>
                  <a:pt x="312" y="103"/>
                </a:cubicBezTo>
                <a:close/>
                <a:moveTo>
                  <a:pt x="303" y="106"/>
                </a:moveTo>
                <a:cubicBezTo>
                  <a:pt x="301" y="109"/>
                  <a:pt x="305" y="109"/>
                  <a:pt x="309" y="108"/>
                </a:cubicBezTo>
                <a:cubicBezTo>
                  <a:pt x="313" y="107"/>
                  <a:pt x="306" y="102"/>
                  <a:pt x="303" y="106"/>
                </a:cubicBezTo>
                <a:close/>
                <a:moveTo>
                  <a:pt x="259" y="141"/>
                </a:moveTo>
                <a:cubicBezTo>
                  <a:pt x="256" y="140"/>
                  <a:pt x="254" y="145"/>
                  <a:pt x="258" y="144"/>
                </a:cubicBezTo>
                <a:cubicBezTo>
                  <a:pt x="263" y="143"/>
                  <a:pt x="262" y="142"/>
                  <a:pt x="259" y="141"/>
                </a:cubicBezTo>
                <a:close/>
                <a:moveTo>
                  <a:pt x="256" y="122"/>
                </a:moveTo>
                <a:cubicBezTo>
                  <a:pt x="254" y="122"/>
                  <a:pt x="250" y="122"/>
                  <a:pt x="245" y="123"/>
                </a:cubicBezTo>
                <a:cubicBezTo>
                  <a:pt x="241" y="125"/>
                  <a:pt x="247" y="126"/>
                  <a:pt x="242" y="127"/>
                </a:cubicBezTo>
                <a:cubicBezTo>
                  <a:pt x="237" y="127"/>
                  <a:pt x="242" y="129"/>
                  <a:pt x="239" y="131"/>
                </a:cubicBezTo>
                <a:cubicBezTo>
                  <a:pt x="236" y="133"/>
                  <a:pt x="238" y="134"/>
                  <a:pt x="245" y="132"/>
                </a:cubicBezTo>
                <a:cubicBezTo>
                  <a:pt x="248" y="131"/>
                  <a:pt x="252" y="130"/>
                  <a:pt x="257" y="125"/>
                </a:cubicBezTo>
                <a:cubicBezTo>
                  <a:pt x="263" y="120"/>
                  <a:pt x="258" y="122"/>
                  <a:pt x="256" y="122"/>
                </a:cubicBezTo>
                <a:close/>
                <a:moveTo>
                  <a:pt x="265" y="106"/>
                </a:moveTo>
                <a:cubicBezTo>
                  <a:pt x="268" y="105"/>
                  <a:pt x="262" y="95"/>
                  <a:pt x="259" y="97"/>
                </a:cubicBezTo>
                <a:cubicBezTo>
                  <a:pt x="255" y="99"/>
                  <a:pt x="263" y="105"/>
                  <a:pt x="258" y="104"/>
                </a:cubicBezTo>
                <a:cubicBezTo>
                  <a:pt x="253" y="102"/>
                  <a:pt x="255" y="107"/>
                  <a:pt x="252" y="107"/>
                </a:cubicBezTo>
                <a:cubicBezTo>
                  <a:pt x="249" y="107"/>
                  <a:pt x="249" y="103"/>
                  <a:pt x="248" y="105"/>
                </a:cubicBezTo>
                <a:cubicBezTo>
                  <a:pt x="247" y="107"/>
                  <a:pt x="244" y="105"/>
                  <a:pt x="244" y="107"/>
                </a:cubicBezTo>
                <a:cubicBezTo>
                  <a:pt x="243" y="110"/>
                  <a:pt x="239" y="111"/>
                  <a:pt x="243" y="113"/>
                </a:cubicBezTo>
                <a:cubicBezTo>
                  <a:pt x="248" y="116"/>
                  <a:pt x="246" y="112"/>
                  <a:pt x="256" y="110"/>
                </a:cubicBezTo>
                <a:cubicBezTo>
                  <a:pt x="267" y="108"/>
                  <a:pt x="248" y="115"/>
                  <a:pt x="253" y="115"/>
                </a:cubicBezTo>
                <a:cubicBezTo>
                  <a:pt x="257" y="115"/>
                  <a:pt x="261" y="114"/>
                  <a:pt x="265" y="113"/>
                </a:cubicBezTo>
                <a:cubicBezTo>
                  <a:pt x="269" y="111"/>
                  <a:pt x="263" y="107"/>
                  <a:pt x="265" y="106"/>
                </a:cubicBezTo>
                <a:close/>
                <a:moveTo>
                  <a:pt x="281" y="85"/>
                </a:moveTo>
                <a:cubicBezTo>
                  <a:pt x="276" y="88"/>
                  <a:pt x="272" y="90"/>
                  <a:pt x="268" y="97"/>
                </a:cubicBezTo>
                <a:cubicBezTo>
                  <a:pt x="267" y="99"/>
                  <a:pt x="267" y="101"/>
                  <a:pt x="269" y="102"/>
                </a:cubicBezTo>
                <a:cubicBezTo>
                  <a:pt x="271" y="104"/>
                  <a:pt x="270" y="97"/>
                  <a:pt x="274" y="97"/>
                </a:cubicBezTo>
                <a:cubicBezTo>
                  <a:pt x="279" y="97"/>
                  <a:pt x="279" y="95"/>
                  <a:pt x="283" y="90"/>
                </a:cubicBezTo>
                <a:cubicBezTo>
                  <a:pt x="286" y="85"/>
                  <a:pt x="287" y="82"/>
                  <a:pt x="281" y="85"/>
                </a:cubicBezTo>
                <a:close/>
                <a:moveTo>
                  <a:pt x="289" y="98"/>
                </a:moveTo>
                <a:cubicBezTo>
                  <a:pt x="287" y="99"/>
                  <a:pt x="294" y="102"/>
                  <a:pt x="297" y="101"/>
                </a:cubicBezTo>
                <a:cubicBezTo>
                  <a:pt x="299" y="99"/>
                  <a:pt x="291" y="96"/>
                  <a:pt x="289" y="98"/>
                </a:cubicBezTo>
                <a:close/>
                <a:moveTo>
                  <a:pt x="290" y="102"/>
                </a:moveTo>
                <a:cubicBezTo>
                  <a:pt x="289" y="101"/>
                  <a:pt x="289" y="100"/>
                  <a:pt x="286" y="103"/>
                </a:cubicBezTo>
                <a:cubicBezTo>
                  <a:pt x="283" y="105"/>
                  <a:pt x="288" y="107"/>
                  <a:pt x="281" y="112"/>
                </a:cubicBezTo>
                <a:cubicBezTo>
                  <a:pt x="274" y="117"/>
                  <a:pt x="285" y="107"/>
                  <a:pt x="279" y="108"/>
                </a:cubicBezTo>
                <a:cubicBezTo>
                  <a:pt x="273" y="109"/>
                  <a:pt x="284" y="101"/>
                  <a:pt x="280" y="99"/>
                </a:cubicBezTo>
                <a:cubicBezTo>
                  <a:pt x="276" y="97"/>
                  <a:pt x="270" y="103"/>
                  <a:pt x="269" y="107"/>
                </a:cubicBezTo>
                <a:cubicBezTo>
                  <a:pt x="267" y="112"/>
                  <a:pt x="273" y="115"/>
                  <a:pt x="266" y="116"/>
                </a:cubicBezTo>
                <a:cubicBezTo>
                  <a:pt x="259" y="117"/>
                  <a:pt x="266" y="117"/>
                  <a:pt x="260" y="126"/>
                </a:cubicBezTo>
                <a:cubicBezTo>
                  <a:pt x="255" y="133"/>
                  <a:pt x="265" y="124"/>
                  <a:pt x="270" y="127"/>
                </a:cubicBezTo>
                <a:cubicBezTo>
                  <a:pt x="274" y="131"/>
                  <a:pt x="275" y="121"/>
                  <a:pt x="277" y="124"/>
                </a:cubicBezTo>
                <a:cubicBezTo>
                  <a:pt x="279" y="126"/>
                  <a:pt x="280" y="126"/>
                  <a:pt x="282" y="122"/>
                </a:cubicBezTo>
                <a:cubicBezTo>
                  <a:pt x="284" y="119"/>
                  <a:pt x="284" y="116"/>
                  <a:pt x="292" y="115"/>
                </a:cubicBezTo>
                <a:cubicBezTo>
                  <a:pt x="299" y="115"/>
                  <a:pt x="294" y="105"/>
                  <a:pt x="290" y="102"/>
                </a:cubicBezTo>
                <a:close/>
                <a:moveTo>
                  <a:pt x="286" y="121"/>
                </a:moveTo>
                <a:cubicBezTo>
                  <a:pt x="284" y="125"/>
                  <a:pt x="291" y="122"/>
                  <a:pt x="293" y="120"/>
                </a:cubicBezTo>
                <a:cubicBezTo>
                  <a:pt x="294" y="117"/>
                  <a:pt x="287" y="117"/>
                  <a:pt x="286" y="121"/>
                </a:cubicBezTo>
                <a:close/>
                <a:moveTo>
                  <a:pt x="367" y="45"/>
                </a:moveTo>
                <a:cubicBezTo>
                  <a:pt x="366" y="47"/>
                  <a:pt x="371" y="48"/>
                  <a:pt x="373" y="47"/>
                </a:cubicBezTo>
                <a:cubicBezTo>
                  <a:pt x="374" y="46"/>
                  <a:pt x="368" y="43"/>
                  <a:pt x="367" y="45"/>
                </a:cubicBezTo>
                <a:close/>
                <a:moveTo>
                  <a:pt x="234" y="127"/>
                </a:moveTo>
                <a:cubicBezTo>
                  <a:pt x="233" y="129"/>
                  <a:pt x="238" y="131"/>
                  <a:pt x="238" y="129"/>
                </a:cubicBezTo>
                <a:cubicBezTo>
                  <a:pt x="239" y="127"/>
                  <a:pt x="235" y="125"/>
                  <a:pt x="234" y="127"/>
                </a:cubicBezTo>
                <a:close/>
                <a:moveTo>
                  <a:pt x="220" y="133"/>
                </a:moveTo>
                <a:cubicBezTo>
                  <a:pt x="219" y="135"/>
                  <a:pt x="221" y="135"/>
                  <a:pt x="220" y="137"/>
                </a:cubicBezTo>
                <a:cubicBezTo>
                  <a:pt x="218" y="138"/>
                  <a:pt x="220" y="140"/>
                  <a:pt x="222" y="138"/>
                </a:cubicBezTo>
                <a:cubicBezTo>
                  <a:pt x="224" y="136"/>
                  <a:pt x="223" y="138"/>
                  <a:pt x="226" y="138"/>
                </a:cubicBezTo>
                <a:cubicBezTo>
                  <a:pt x="229" y="137"/>
                  <a:pt x="229" y="134"/>
                  <a:pt x="234" y="132"/>
                </a:cubicBezTo>
                <a:cubicBezTo>
                  <a:pt x="239" y="130"/>
                  <a:pt x="232" y="131"/>
                  <a:pt x="228" y="129"/>
                </a:cubicBezTo>
                <a:cubicBezTo>
                  <a:pt x="225" y="128"/>
                  <a:pt x="222" y="129"/>
                  <a:pt x="220" y="133"/>
                </a:cubicBezTo>
                <a:close/>
                <a:moveTo>
                  <a:pt x="215" y="136"/>
                </a:moveTo>
                <a:cubicBezTo>
                  <a:pt x="216" y="140"/>
                  <a:pt x="211" y="135"/>
                  <a:pt x="213" y="141"/>
                </a:cubicBezTo>
                <a:cubicBezTo>
                  <a:pt x="213" y="143"/>
                  <a:pt x="214" y="142"/>
                  <a:pt x="218" y="138"/>
                </a:cubicBezTo>
                <a:cubicBezTo>
                  <a:pt x="221" y="135"/>
                  <a:pt x="215" y="133"/>
                  <a:pt x="215" y="136"/>
                </a:cubicBezTo>
                <a:close/>
                <a:moveTo>
                  <a:pt x="205" y="144"/>
                </a:moveTo>
                <a:cubicBezTo>
                  <a:pt x="202" y="150"/>
                  <a:pt x="203" y="149"/>
                  <a:pt x="207" y="146"/>
                </a:cubicBezTo>
                <a:cubicBezTo>
                  <a:pt x="211" y="144"/>
                  <a:pt x="210" y="143"/>
                  <a:pt x="210" y="139"/>
                </a:cubicBezTo>
                <a:cubicBezTo>
                  <a:pt x="210" y="136"/>
                  <a:pt x="208" y="137"/>
                  <a:pt x="205" y="144"/>
                </a:cubicBezTo>
                <a:close/>
                <a:moveTo>
                  <a:pt x="269" y="142"/>
                </a:moveTo>
                <a:cubicBezTo>
                  <a:pt x="269" y="144"/>
                  <a:pt x="278" y="142"/>
                  <a:pt x="276" y="141"/>
                </a:cubicBezTo>
                <a:cubicBezTo>
                  <a:pt x="274" y="141"/>
                  <a:pt x="269" y="140"/>
                  <a:pt x="269" y="142"/>
                </a:cubicBezTo>
                <a:close/>
                <a:moveTo>
                  <a:pt x="195" y="219"/>
                </a:moveTo>
                <a:cubicBezTo>
                  <a:pt x="196" y="221"/>
                  <a:pt x="188" y="227"/>
                  <a:pt x="193" y="225"/>
                </a:cubicBezTo>
                <a:cubicBezTo>
                  <a:pt x="196" y="224"/>
                  <a:pt x="197" y="225"/>
                  <a:pt x="199" y="220"/>
                </a:cubicBezTo>
                <a:cubicBezTo>
                  <a:pt x="201" y="216"/>
                  <a:pt x="193" y="218"/>
                  <a:pt x="195" y="219"/>
                </a:cubicBezTo>
                <a:close/>
                <a:moveTo>
                  <a:pt x="201" y="226"/>
                </a:moveTo>
                <a:cubicBezTo>
                  <a:pt x="197" y="225"/>
                  <a:pt x="196" y="225"/>
                  <a:pt x="194" y="229"/>
                </a:cubicBezTo>
                <a:cubicBezTo>
                  <a:pt x="193" y="232"/>
                  <a:pt x="196" y="232"/>
                  <a:pt x="199" y="229"/>
                </a:cubicBezTo>
                <a:cubicBezTo>
                  <a:pt x="203" y="226"/>
                  <a:pt x="205" y="226"/>
                  <a:pt x="201" y="226"/>
                </a:cubicBezTo>
                <a:close/>
                <a:moveTo>
                  <a:pt x="189" y="249"/>
                </a:moveTo>
                <a:cubicBezTo>
                  <a:pt x="189" y="252"/>
                  <a:pt x="186" y="250"/>
                  <a:pt x="186" y="254"/>
                </a:cubicBezTo>
                <a:cubicBezTo>
                  <a:pt x="186" y="258"/>
                  <a:pt x="182" y="260"/>
                  <a:pt x="186" y="259"/>
                </a:cubicBezTo>
                <a:cubicBezTo>
                  <a:pt x="189" y="259"/>
                  <a:pt x="187" y="255"/>
                  <a:pt x="190" y="254"/>
                </a:cubicBezTo>
                <a:cubicBezTo>
                  <a:pt x="193" y="253"/>
                  <a:pt x="195" y="253"/>
                  <a:pt x="193" y="249"/>
                </a:cubicBezTo>
                <a:cubicBezTo>
                  <a:pt x="191" y="245"/>
                  <a:pt x="189" y="244"/>
                  <a:pt x="189" y="249"/>
                </a:cubicBezTo>
                <a:close/>
                <a:moveTo>
                  <a:pt x="177" y="242"/>
                </a:moveTo>
                <a:cubicBezTo>
                  <a:pt x="178" y="245"/>
                  <a:pt x="184" y="241"/>
                  <a:pt x="183" y="239"/>
                </a:cubicBezTo>
                <a:cubicBezTo>
                  <a:pt x="182" y="237"/>
                  <a:pt x="176" y="239"/>
                  <a:pt x="177" y="242"/>
                </a:cubicBezTo>
                <a:close/>
                <a:moveTo>
                  <a:pt x="186" y="261"/>
                </a:moveTo>
                <a:cubicBezTo>
                  <a:pt x="184" y="262"/>
                  <a:pt x="186" y="262"/>
                  <a:pt x="183" y="264"/>
                </a:cubicBezTo>
                <a:cubicBezTo>
                  <a:pt x="180" y="266"/>
                  <a:pt x="187" y="266"/>
                  <a:pt x="190" y="264"/>
                </a:cubicBezTo>
                <a:cubicBezTo>
                  <a:pt x="193" y="262"/>
                  <a:pt x="189" y="260"/>
                  <a:pt x="186" y="261"/>
                </a:cubicBezTo>
                <a:close/>
                <a:moveTo>
                  <a:pt x="172" y="265"/>
                </a:moveTo>
                <a:cubicBezTo>
                  <a:pt x="171" y="267"/>
                  <a:pt x="175" y="267"/>
                  <a:pt x="178" y="265"/>
                </a:cubicBezTo>
                <a:cubicBezTo>
                  <a:pt x="182" y="263"/>
                  <a:pt x="175" y="262"/>
                  <a:pt x="172" y="265"/>
                </a:cubicBezTo>
                <a:close/>
                <a:moveTo>
                  <a:pt x="167" y="287"/>
                </a:moveTo>
                <a:cubicBezTo>
                  <a:pt x="164" y="287"/>
                  <a:pt x="165" y="284"/>
                  <a:pt x="163" y="286"/>
                </a:cubicBezTo>
                <a:cubicBezTo>
                  <a:pt x="161" y="287"/>
                  <a:pt x="163" y="290"/>
                  <a:pt x="166" y="290"/>
                </a:cubicBezTo>
                <a:cubicBezTo>
                  <a:pt x="170" y="291"/>
                  <a:pt x="170" y="288"/>
                  <a:pt x="167" y="287"/>
                </a:cubicBezTo>
                <a:close/>
                <a:moveTo>
                  <a:pt x="164" y="281"/>
                </a:moveTo>
                <a:cubicBezTo>
                  <a:pt x="162" y="281"/>
                  <a:pt x="165" y="285"/>
                  <a:pt x="167" y="285"/>
                </a:cubicBezTo>
                <a:cubicBezTo>
                  <a:pt x="169" y="284"/>
                  <a:pt x="167" y="282"/>
                  <a:pt x="164" y="281"/>
                </a:cubicBezTo>
                <a:close/>
                <a:moveTo>
                  <a:pt x="158" y="282"/>
                </a:moveTo>
                <a:cubicBezTo>
                  <a:pt x="157" y="284"/>
                  <a:pt x="160" y="285"/>
                  <a:pt x="162" y="284"/>
                </a:cubicBezTo>
                <a:cubicBezTo>
                  <a:pt x="163" y="283"/>
                  <a:pt x="160" y="281"/>
                  <a:pt x="158" y="282"/>
                </a:cubicBezTo>
                <a:close/>
                <a:moveTo>
                  <a:pt x="201" y="217"/>
                </a:moveTo>
                <a:cubicBezTo>
                  <a:pt x="203" y="219"/>
                  <a:pt x="206" y="215"/>
                  <a:pt x="205" y="214"/>
                </a:cubicBezTo>
                <a:cubicBezTo>
                  <a:pt x="203" y="213"/>
                  <a:pt x="199" y="215"/>
                  <a:pt x="201" y="217"/>
                </a:cubicBezTo>
                <a:close/>
                <a:moveTo>
                  <a:pt x="79" y="335"/>
                </a:moveTo>
                <a:cubicBezTo>
                  <a:pt x="84" y="340"/>
                  <a:pt x="89" y="336"/>
                  <a:pt x="89" y="334"/>
                </a:cubicBezTo>
                <a:cubicBezTo>
                  <a:pt x="89" y="332"/>
                  <a:pt x="77" y="333"/>
                  <a:pt x="79" y="335"/>
                </a:cubicBezTo>
                <a:close/>
                <a:moveTo>
                  <a:pt x="103" y="319"/>
                </a:moveTo>
                <a:cubicBezTo>
                  <a:pt x="102" y="321"/>
                  <a:pt x="91" y="321"/>
                  <a:pt x="92" y="324"/>
                </a:cubicBezTo>
                <a:cubicBezTo>
                  <a:pt x="94" y="324"/>
                  <a:pt x="98" y="324"/>
                  <a:pt x="103" y="323"/>
                </a:cubicBezTo>
                <a:cubicBezTo>
                  <a:pt x="108" y="322"/>
                  <a:pt x="104" y="316"/>
                  <a:pt x="103" y="319"/>
                </a:cubicBezTo>
                <a:close/>
                <a:moveTo>
                  <a:pt x="109" y="325"/>
                </a:moveTo>
                <a:cubicBezTo>
                  <a:pt x="110" y="322"/>
                  <a:pt x="102" y="327"/>
                  <a:pt x="99" y="328"/>
                </a:cubicBezTo>
                <a:cubicBezTo>
                  <a:pt x="95" y="329"/>
                  <a:pt x="91" y="329"/>
                  <a:pt x="92" y="333"/>
                </a:cubicBezTo>
                <a:cubicBezTo>
                  <a:pt x="92" y="334"/>
                  <a:pt x="95" y="334"/>
                  <a:pt x="101" y="332"/>
                </a:cubicBezTo>
                <a:cubicBezTo>
                  <a:pt x="107" y="331"/>
                  <a:pt x="112" y="330"/>
                  <a:pt x="113" y="329"/>
                </a:cubicBezTo>
                <a:cubicBezTo>
                  <a:pt x="114" y="325"/>
                  <a:pt x="108" y="329"/>
                  <a:pt x="109" y="325"/>
                </a:cubicBezTo>
                <a:close/>
                <a:moveTo>
                  <a:pt x="83" y="344"/>
                </a:moveTo>
                <a:cubicBezTo>
                  <a:pt x="84" y="347"/>
                  <a:pt x="89" y="346"/>
                  <a:pt x="88" y="343"/>
                </a:cubicBezTo>
                <a:cubicBezTo>
                  <a:pt x="87" y="340"/>
                  <a:pt x="82" y="342"/>
                  <a:pt x="83" y="344"/>
                </a:cubicBezTo>
                <a:close/>
                <a:moveTo>
                  <a:pt x="74" y="348"/>
                </a:moveTo>
                <a:cubicBezTo>
                  <a:pt x="73" y="351"/>
                  <a:pt x="70" y="347"/>
                  <a:pt x="69" y="350"/>
                </a:cubicBezTo>
                <a:cubicBezTo>
                  <a:pt x="68" y="352"/>
                  <a:pt x="75" y="352"/>
                  <a:pt x="77" y="351"/>
                </a:cubicBezTo>
                <a:cubicBezTo>
                  <a:pt x="79" y="351"/>
                  <a:pt x="75" y="345"/>
                  <a:pt x="74" y="348"/>
                </a:cubicBezTo>
                <a:close/>
                <a:moveTo>
                  <a:pt x="50" y="364"/>
                </a:moveTo>
                <a:cubicBezTo>
                  <a:pt x="51" y="366"/>
                  <a:pt x="59" y="365"/>
                  <a:pt x="57" y="363"/>
                </a:cubicBezTo>
                <a:cubicBezTo>
                  <a:pt x="56" y="360"/>
                  <a:pt x="49" y="362"/>
                  <a:pt x="50" y="364"/>
                </a:cubicBezTo>
                <a:close/>
                <a:moveTo>
                  <a:pt x="34" y="375"/>
                </a:moveTo>
                <a:cubicBezTo>
                  <a:pt x="31" y="374"/>
                  <a:pt x="29" y="379"/>
                  <a:pt x="30" y="381"/>
                </a:cubicBezTo>
                <a:cubicBezTo>
                  <a:pt x="31" y="384"/>
                  <a:pt x="39" y="377"/>
                  <a:pt x="34" y="375"/>
                </a:cubicBezTo>
                <a:close/>
                <a:moveTo>
                  <a:pt x="23" y="382"/>
                </a:moveTo>
                <a:cubicBezTo>
                  <a:pt x="22" y="385"/>
                  <a:pt x="29" y="383"/>
                  <a:pt x="28" y="381"/>
                </a:cubicBezTo>
                <a:cubicBezTo>
                  <a:pt x="27" y="379"/>
                  <a:pt x="23" y="379"/>
                  <a:pt x="23" y="382"/>
                </a:cubicBezTo>
                <a:close/>
                <a:moveTo>
                  <a:pt x="12" y="397"/>
                </a:moveTo>
                <a:cubicBezTo>
                  <a:pt x="9" y="395"/>
                  <a:pt x="3" y="397"/>
                  <a:pt x="7" y="400"/>
                </a:cubicBezTo>
                <a:cubicBezTo>
                  <a:pt x="9" y="401"/>
                  <a:pt x="16" y="398"/>
                  <a:pt x="12" y="397"/>
                </a:cubicBezTo>
                <a:close/>
                <a:moveTo>
                  <a:pt x="7" y="430"/>
                </a:moveTo>
                <a:cubicBezTo>
                  <a:pt x="9" y="431"/>
                  <a:pt x="9" y="426"/>
                  <a:pt x="8" y="426"/>
                </a:cubicBezTo>
                <a:cubicBezTo>
                  <a:pt x="6" y="426"/>
                  <a:pt x="4" y="429"/>
                  <a:pt x="7" y="430"/>
                </a:cubicBezTo>
                <a:close/>
                <a:moveTo>
                  <a:pt x="18" y="474"/>
                </a:moveTo>
                <a:cubicBezTo>
                  <a:pt x="14" y="478"/>
                  <a:pt x="18" y="481"/>
                  <a:pt x="22" y="481"/>
                </a:cubicBezTo>
                <a:cubicBezTo>
                  <a:pt x="24" y="482"/>
                  <a:pt x="22" y="478"/>
                  <a:pt x="21" y="476"/>
                </a:cubicBezTo>
                <a:cubicBezTo>
                  <a:pt x="20" y="474"/>
                  <a:pt x="21" y="473"/>
                  <a:pt x="23" y="476"/>
                </a:cubicBezTo>
                <a:cubicBezTo>
                  <a:pt x="25" y="478"/>
                  <a:pt x="26" y="475"/>
                  <a:pt x="27" y="471"/>
                </a:cubicBezTo>
                <a:cubicBezTo>
                  <a:pt x="27" y="467"/>
                  <a:pt x="21" y="470"/>
                  <a:pt x="18" y="474"/>
                </a:cubicBezTo>
                <a:close/>
                <a:moveTo>
                  <a:pt x="14" y="499"/>
                </a:moveTo>
                <a:cubicBezTo>
                  <a:pt x="14" y="503"/>
                  <a:pt x="12" y="507"/>
                  <a:pt x="15" y="507"/>
                </a:cubicBezTo>
                <a:cubicBezTo>
                  <a:pt x="15" y="506"/>
                  <a:pt x="15" y="506"/>
                  <a:pt x="15" y="506"/>
                </a:cubicBezTo>
                <a:cubicBezTo>
                  <a:pt x="20" y="506"/>
                  <a:pt x="13" y="493"/>
                  <a:pt x="14" y="499"/>
                </a:cubicBezTo>
                <a:close/>
                <a:moveTo>
                  <a:pt x="15" y="479"/>
                </a:moveTo>
                <a:cubicBezTo>
                  <a:pt x="12" y="477"/>
                  <a:pt x="13" y="483"/>
                  <a:pt x="13" y="487"/>
                </a:cubicBezTo>
                <a:cubicBezTo>
                  <a:pt x="13" y="488"/>
                  <a:pt x="13" y="488"/>
                  <a:pt x="13" y="488"/>
                </a:cubicBezTo>
                <a:cubicBezTo>
                  <a:pt x="14" y="491"/>
                  <a:pt x="14" y="484"/>
                  <a:pt x="16" y="483"/>
                </a:cubicBezTo>
                <a:cubicBezTo>
                  <a:pt x="17" y="482"/>
                  <a:pt x="17" y="486"/>
                  <a:pt x="18" y="485"/>
                </a:cubicBezTo>
                <a:cubicBezTo>
                  <a:pt x="20" y="483"/>
                  <a:pt x="18" y="481"/>
                  <a:pt x="15" y="479"/>
                </a:cubicBezTo>
                <a:close/>
                <a:moveTo>
                  <a:pt x="11" y="465"/>
                </a:moveTo>
                <a:cubicBezTo>
                  <a:pt x="14" y="466"/>
                  <a:pt x="11" y="459"/>
                  <a:pt x="10" y="456"/>
                </a:cubicBezTo>
                <a:cubicBezTo>
                  <a:pt x="9" y="453"/>
                  <a:pt x="8" y="464"/>
                  <a:pt x="11" y="465"/>
                </a:cubicBezTo>
                <a:close/>
                <a:moveTo>
                  <a:pt x="9" y="451"/>
                </a:moveTo>
                <a:cubicBezTo>
                  <a:pt x="10" y="454"/>
                  <a:pt x="13" y="458"/>
                  <a:pt x="14" y="455"/>
                </a:cubicBezTo>
                <a:cubicBezTo>
                  <a:pt x="15" y="454"/>
                  <a:pt x="9" y="448"/>
                  <a:pt x="9" y="451"/>
                </a:cubicBezTo>
                <a:close/>
                <a:moveTo>
                  <a:pt x="7" y="444"/>
                </a:moveTo>
                <a:cubicBezTo>
                  <a:pt x="4" y="442"/>
                  <a:pt x="7" y="446"/>
                  <a:pt x="10" y="448"/>
                </a:cubicBezTo>
                <a:cubicBezTo>
                  <a:pt x="10" y="448"/>
                  <a:pt x="10" y="448"/>
                  <a:pt x="10" y="448"/>
                </a:cubicBezTo>
                <a:cubicBezTo>
                  <a:pt x="12" y="450"/>
                  <a:pt x="11" y="445"/>
                  <a:pt x="7" y="44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1" name="Freeform 71"/>
          <p:cNvSpPr>
            <a:spLocks noEditPoints="1"/>
          </p:cNvSpPr>
          <p:nvPr/>
        </p:nvSpPr>
        <p:spPr bwMode="auto">
          <a:xfrm>
            <a:off x="5360350" y="2845113"/>
            <a:ext cx="870887" cy="1414214"/>
          </a:xfrm>
          <a:custGeom>
            <a:avLst/>
            <a:gdLst/>
            <a:ahLst/>
            <a:cxnLst>
              <a:cxn ang="0">
                <a:pos x="234" y="355"/>
              </a:cxn>
              <a:cxn ang="0">
                <a:pos x="240" y="374"/>
              </a:cxn>
              <a:cxn ang="0">
                <a:pos x="181" y="384"/>
              </a:cxn>
              <a:cxn ang="0">
                <a:pos x="127" y="391"/>
              </a:cxn>
              <a:cxn ang="0">
                <a:pos x="83" y="414"/>
              </a:cxn>
              <a:cxn ang="0">
                <a:pos x="96" y="385"/>
              </a:cxn>
              <a:cxn ang="0">
                <a:pos x="148" y="355"/>
              </a:cxn>
              <a:cxn ang="0">
                <a:pos x="105" y="355"/>
              </a:cxn>
              <a:cxn ang="0">
                <a:pos x="102" y="333"/>
              </a:cxn>
              <a:cxn ang="0">
                <a:pos x="95" y="309"/>
              </a:cxn>
              <a:cxn ang="0">
                <a:pos x="133" y="292"/>
              </a:cxn>
              <a:cxn ang="0">
                <a:pos x="140" y="266"/>
              </a:cxn>
              <a:cxn ang="0">
                <a:pos x="131" y="231"/>
              </a:cxn>
              <a:cxn ang="0">
                <a:pos x="100" y="239"/>
              </a:cxn>
              <a:cxn ang="0">
                <a:pos x="94" y="205"/>
              </a:cxn>
              <a:cxn ang="0">
                <a:pos x="78" y="189"/>
              </a:cxn>
              <a:cxn ang="0">
                <a:pos x="71" y="197"/>
              </a:cxn>
              <a:cxn ang="0">
                <a:pos x="75" y="168"/>
              </a:cxn>
              <a:cxn ang="0">
                <a:pos x="61" y="160"/>
              </a:cxn>
              <a:cxn ang="0">
                <a:pos x="67" y="136"/>
              </a:cxn>
              <a:cxn ang="0">
                <a:pos x="79" y="105"/>
              </a:cxn>
              <a:cxn ang="0">
                <a:pos x="104" y="91"/>
              </a:cxn>
              <a:cxn ang="0">
                <a:pos x="111" y="119"/>
              </a:cxn>
              <a:cxn ang="0">
                <a:pos x="165" y="129"/>
              </a:cxn>
              <a:cxn ang="0">
                <a:pos x="145" y="182"/>
              </a:cxn>
              <a:cxn ang="0">
                <a:pos x="167" y="204"/>
              </a:cxn>
              <a:cxn ang="0">
                <a:pos x="211" y="274"/>
              </a:cxn>
              <a:cxn ang="0">
                <a:pos x="214" y="308"/>
              </a:cxn>
              <a:cxn ang="0">
                <a:pos x="66" y="240"/>
              </a:cxn>
              <a:cxn ang="0">
                <a:pos x="32" y="227"/>
              </a:cxn>
              <a:cxn ang="0">
                <a:pos x="41" y="254"/>
              </a:cxn>
              <a:cxn ang="0">
                <a:pos x="73" y="255"/>
              </a:cxn>
              <a:cxn ang="0">
                <a:pos x="71" y="240"/>
              </a:cxn>
              <a:cxn ang="0">
                <a:pos x="98" y="290"/>
              </a:cxn>
              <a:cxn ang="0">
                <a:pos x="84" y="212"/>
              </a:cxn>
              <a:cxn ang="0">
                <a:pos x="174" y="390"/>
              </a:cxn>
              <a:cxn ang="0">
                <a:pos x="43" y="106"/>
              </a:cxn>
              <a:cxn ang="0">
                <a:pos x="36" y="122"/>
              </a:cxn>
              <a:cxn ang="0">
                <a:pos x="53" y="110"/>
              </a:cxn>
              <a:cxn ang="0">
                <a:pos x="34" y="125"/>
              </a:cxn>
              <a:cxn ang="0">
                <a:pos x="31" y="137"/>
              </a:cxn>
              <a:cxn ang="0">
                <a:pos x="62" y="141"/>
              </a:cxn>
              <a:cxn ang="0">
                <a:pos x="48" y="134"/>
              </a:cxn>
              <a:cxn ang="0">
                <a:pos x="62" y="145"/>
              </a:cxn>
              <a:cxn ang="0">
                <a:pos x="64" y="170"/>
              </a:cxn>
              <a:cxn ang="0">
                <a:pos x="54" y="180"/>
              </a:cxn>
              <a:cxn ang="0">
                <a:pos x="50" y="202"/>
              </a:cxn>
              <a:cxn ang="0">
                <a:pos x="60" y="194"/>
              </a:cxn>
              <a:cxn ang="0">
                <a:pos x="62" y="197"/>
              </a:cxn>
              <a:cxn ang="0">
                <a:pos x="141" y="75"/>
              </a:cxn>
              <a:cxn ang="0">
                <a:pos x="138" y="77"/>
              </a:cxn>
              <a:cxn ang="0">
                <a:pos x="138" y="84"/>
              </a:cxn>
              <a:cxn ang="0">
                <a:pos x="148" y="61"/>
              </a:cxn>
              <a:cxn ang="0">
                <a:pos x="144" y="69"/>
              </a:cxn>
              <a:cxn ang="0">
                <a:pos x="182" y="17"/>
              </a:cxn>
              <a:cxn ang="0">
                <a:pos x="178" y="20"/>
              </a:cxn>
              <a:cxn ang="0">
                <a:pos x="179" y="40"/>
              </a:cxn>
              <a:cxn ang="0">
                <a:pos x="182" y="17"/>
              </a:cxn>
              <a:cxn ang="0">
                <a:pos x="185" y="9"/>
              </a:cxn>
              <a:cxn ang="0">
                <a:pos x="189" y="0"/>
              </a:cxn>
            </a:cxnLst>
            <a:rect l="0" t="0" r="r" b="b"/>
            <a:pathLst>
              <a:path w="256" h="416">
                <a:moveTo>
                  <a:pt x="255" y="321"/>
                </a:moveTo>
                <a:cubicBezTo>
                  <a:pt x="256" y="342"/>
                  <a:pt x="238" y="341"/>
                  <a:pt x="243" y="345"/>
                </a:cubicBezTo>
                <a:cubicBezTo>
                  <a:pt x="248" y="350"/>
                  <a:pt x="237" y="345"/>
                  <a:pt x="233" y="349"/>
                </a:cubicBezTo>
                <a:cubicBezTo>
                  <a:pt x="229" y="353"/>
                  <a:pt x="237" y="348"/>
                  <a:pt x="234" y="355"/>
                </a:cubicBezTo>
                <a:cubicBezTo>
                  <a:pt x="232" y="359"/>
                  <a:pt x="220" y="357"/>
                  <a:pt x="225" y="360"/>
                </a:cubicBezTo>
                <a:cubicBezTo>
                  <a:pt x="231" y="362"/>
                  <a:pt x="223" y="361"/>
                  <a:pt x="231" y="364"/>
                </a:cubicBezTo>
                <a:cubicBezTo>
                  <a:pt x="235" y="366"/>
                  <a:pt x="248" y="360"/>
                  <a:pt x="246" y="363"/>
                </a:cubicBezTo>
                <a:cubicBezTo>
                  <a:pt x="244" y="367"/>
                  <a:pt x="249" y="371"/>
                  <a:pt x="240" y="374"/>
                </a:cubicBezTo>
                <a:cubicBezTo>
                  <a:pt x="232" y="377"/>
                  <a:pt x="238" y="381"/>
                  <a:pt x="231" y="381"/>
                </a:cubicBezTo>
                <a:cubicBezTo>
                  <a:pt x="224" y="381"/>
                  <a:pt x="220" y="389"/>
                  <a:pt x="211" y="385"/>
                </a:cubicBezTo>
                <a:cubicBezTo>
                  <a:pt x="201" y="381"/>
                  <a:pt x="191" y="389"/>
                  <a:pt x="189" y="386"/>
                </a:cubicBezTo>
                <a:cubicBezTo>
                  <a:pt x="186" y="382"/>
                  <a:pt x="188" y="388"/>
                  <a:pt x="181" y="384"/>
                </a:cubicBezTo>
                <a:cubicBezTo>
                  <a:pt x="174" y="381"/>
                  <a:pt x="182" y="386"/>
                  <a:pt x="170" y="387"/>
                </a:cubicBezTo>
                <a:cubicBezTo>
                  <a:pt x="158" y="389"/>
                  <a:pt x="167" y="394"/>
                  <a:pt x="157" y="392"/>
                </a:cubicBezTo>
                <a:cubicBezTo>
                  <a:pt x="148" y="390"/>
                  <a:pt x="154" y="398"/>
                  <a:pt x="146" y="390"/>
                </a:cubicBezTo>
                <a:cubicBezTo>
                  <a:pt x="138" y="382"/>
                  <a:pt x="131" y="393"/>
                  <a:pt x="127" y="391"/>
                </a:cubicBezTo>
                <a:cubicBezTo>
                  <a:pt x="123" y="389"/>
                  <a:pt x="125" y="410"/>
                  <a:pt x="118" y="406"/>
                </a:cubicBezTo>
                <a:cubicBezTo>
                  <a:pt x="110" y="402"/>
                  <a:pt x="110" y="399"/>
                  <a:pt x="101" y="400"/>
                </a:cubicBezTo>
                <a:cubicBezTo>
                  <a:pt x="91" y="402"/>
                  <a:pt x="94" y="406"/>
                  <a:pt x="88" y="408"/>
                </a:cubicBezTo>
                <a:cubicBezTo>
                  <a:pt x="82" y="410"/>
                  <a:pt x="87" y="412"/>
                  <a:pt x="83" y="414"/>
                </a:cubicBezTo>
                <a:cubicBezTo>
                  <a:pt x="79" y="416"/>
                  <a:pt x="77" y="408"/>
                  <a:pt x="73" y="411"/>
                </a:cubicBezTo>
                <a:cubicBezTo>
                  <a:pt x="68" y="414"/>
                  <a:pt x="67" y="404"/>
                  <a:pt x="76" y="405"/>
                </a:cubicBezTo>
                <a:cubicBezTo>
                  <a:pt x="83" y="405"/>
                  <a:pt x="85" y="395"/>
                  <a:pt x="91" y="392"/>
                </a:cubicBezTo>
                <a:cubicBezTo>
                  <a:pt x="95" y="390"/>
                  <a:pt x="92" y="388"/>
                  <a:pt x="96" y="385"/>
                </a:cubicBezTo>
                <a:cubicBezTo>
                  <a:pt x="101" y="382"/>
                  <a:pt x="93" y="377"/>
                  <a:pt x="103" y="376"/>
                </a:cubicBezTo>
                <a:cubicBezTo>
                  <a:pt x="112" y="375"/>
                  <a:pt x="99" y="369"/>
                  <a:pt x="113" y="368"/>
                </a:cubicBezTo>
                <a:cubicBezTo>
                  <a:pt x="126" y="368"/>
                  <a:pt x="122" y="371"/>
                  <a:pt x="133" y="370"/>
                </a:cubicBezTo>
                <a:cubicBezTo>
                  <a:pt x="142" y="368"/>
                  <a:pt x="132" y="366"/>
                  <a:pt x="148" y="355"/>
                </a:cubicBezTo>
                <a:cubicBezTo>
                  <a:pt x="150" y="353"/>
                  <a:pt x="149" y="352"/>
                  <a:pt x="152" y="349"/>
                </a:cubicBezTo>
                <a:cubicBezTo>
                  <a:pt x="145" y="352"/>
                  <a:pt x="144" y="356"/>
                  <a:pt x="139" y="356"/>
                </a:cubicBezTo>
                <a:cubicBezTo>
                  <a:pt x="134" y="357"/>
                  <a:pt x="130" y="370"/>
                  <a:pt x="121" y="360"/>
                </a:cubicBezTo>
                <a:cubicBezTo>
                  <a:pt x="112" y="351"/>
                  <a:pt x="103" y="362"/>
                  <a:pt x="105" y="355"/>
                </a:cubicBezTo>
                <a:cubicBezTo>
                  <a:pt x="106" y="351"/>
                  <a:pt x="102" y="348"/>
                  <a:pt x="94" y="352"/>
                </a:cubicBezTo>
                <a:cubicBezTo>
                  <a:pt x="86" y="357"/>
                  <a:pt x="81" y="352"/>
                  <a:pt x="83" y="349"/>
                </a:cubicBezTo>
                <a:cubicBezTo>
                  <a:pt x="88" y="344"/>
                  <a:pt x="76" y="349"/>
                  <a:pt x="81" y="342"/>
                </a:cubicBezTo>
                <a:cubicBezTo>
                  <a:pt x="86" y="336"/>
                  <a:pt x="89" y="342"/>
                  <a:pt x="102" y="333"/>
                </a:cubicBezTo>
                <a:cubicBezTo>
                  <a:pt x="116" y="325"/>
                  <a:pt x="107" y="320"/>
                  <a:pt x="110" y="315"/>
                </a:cubicBezTo>
                <a:cubicBezTo>
                  <a:pt x="114" y="310"/>
                  <a:pt x="106" y="313"/>
                  <a:pt x="110" y="308"/>
                </a:cubicBezTo>
                <a:cubicBezTo>
                  <a:pt x="113" y="302"/>
                  <a:pt x="101" y="312"/>
                  <a:pt x="98" y="311"/>
                </a:cubicBezTo>
                <a:cubicBezTo>
                  <a:pt x="95" y="309"/>
                  <a:pt x="90" y="316"/>
                  <a:pt x="95" y="309"/>
                </a:cubicBezTo>
                <a:cubicBezTo>
                  <a:pt x="97" y="304"/>
                  <a:pt x="101" y="306"/>
                  <a:pt x="106" y="298"/>
                </a:cubicBezTo>
                <a:cubicBezTo>
                  <a:pt x="110" y="293"/>
                  <a:pt x="113" y="294"/>
                  <a:pt x="116" y="292"/>
                </a:cubicBezTo>
                <a:cubicBezTo>
                  <a:pt x="118" y="290"/>
                  <a:pt x="118" y="295"/>
                  <a:pt x="125" y="292"/>
                </a:cubicBezTo>
                <a:cubicBezTo>
                  <a:pt x="131" y="288"/>
                  <a:pt x="137" y="297"/>
                  <a:pt x="133" y="292"/>
                </a:cubicBezTo>
                <a:cubicBezTo>
                  <a:pt x="130" y="286"/>
                  <a:pt x="135" y="287"/>
                  <a:pt x="138" y="291"/>
                </a:cubicBezTo>
                <a:cubicBezTo>
                  <a:pt x="141" y="294"/>
                  <a:pt x="141" y="293"/>
                  <a:pt x="138" y="287"/>
                </a:cubicBezTo>
                <a:cubicBezTo>
                  <a:pt x="131" y="276"/>
                  <a:pt x="141" y="277"/>
                  <a:pt x="138" y="276"/>
                </a:cubicBezTo>
                <a:cubicBezTo>
                  <a:pt x="129" y="272"/>
                  <a:pt x="143" y="268"/>
                  <a:pt x="140" y="266"/>
                </a:cubicBezTo>
                <a:cubicBezTo>
                  <a:pt x="137" y="264"/>
                  <a:pt x="145" y="260"/>
                  <a:pt x="139" y="259"/>
                </a:cubicBezTo>
                <a:cubicBezTo>
                  <a:pt x="133" y="258"/>
                  <a:pt x="134" y="268"/>
                  <a:pt x="131" y="261"/>
                </a:cubicBezTo>
                <a:cubicBezTo>
                  <a:pt x="127" y="254"/>
                  <a:pt x="115" y="252"/>
                  <a:pt x="124" y="239"/>
                </a:cubicBezTo>
                <a:cubicBezTo>
                  <a:pt x="133" y="227"/>
                  <a:pt x="126" y="237"/>
                  <a:pt x="131" y="231"/>
                </a:cubicBezTo>
                <a:cubicBezTo>
                  <a:pt x="133" y="228"/>
                  <a:pt x="124" y="229"/>
                  <a:pt x="123" y="231"/>
                </a:cubicBezTo>
                <a:cubicBezTo>
                  <a:pt x="121" y="237"/>
                  <a:pt x="120" y="228"/>
                  <a:pt x="116" y="235"/>
                </a:cubicBezTo>
                <a:cubicBezTo>
                  <a:pt x="111" y="242"/>
                  <a:pt x="101" y="229"/>
                  <a:pt x="103" y="234"/>
                </a:cubicBezTo>
                <a:cubicBezTo>
                  <a:pt x="104" y="239"/>
                  <a:pt x="103" y="243"/>
                  <a:pt x="100" y="239"/>
                </a:cubicBezTo>
                <a:cubicBezTo>
                  <a:pt x="95" y="234"/>
                  <a:pt x="86" y="230"/>
                  <a:pt x="89" y="238"/>
                </a:cubicBezTo>
                <a:cubicBezTo>
                  <a:pt x="92" y="247"/>
                  <a:pt x="81" y="232"/>
                  <a:pt x="83" y="229"/>
                </a:cubicBezTo>
                <a:cubicBezTo>
                  <a:pt x="86" y="225"/>
                  <a:pt x="89" y="236"/>
                  <a:pt x="88" y="227"/>
                </a:cubicBezTo>
                <a:cubicBezTo>
                  <a:pt x="87" y="217"/>
                  <a:pt x="102" y="213"/>
                  <a:pt x="94" y="205"/>
                </a:cubicBezTo>
                <a:cubicBezTo>
                  <a:pt x="85" y="196"/>
                  <a:pt x="90" y="194"/>
                  <a:pt x="98" y="193"/>
                </a:cubicBezTo>
                <a:cubicBezTo>
                  <a:pt x="85" y="183"/>
                  <a:pt x="91" y="198"/>
                  <a:pt x="86" y="194"/>
                </a:cubicBezTo>
                <a:cubicBezTo>
                  <a:pt x="82" y="190"/>
                  <a:pt x="86" y="198"/>
                  <a:pt x="81" y="195"/>
                </a:cubicBezTo>
                <a:cubicBezTo>
                  <a:pt x="77" y="193"/>
                  <a:pt x="84" y="185"/>
                  <a:pt x="78" y="189"/>
                </a:cubicBezTo>
                <a:cubicBezTo>
                  <a:pt x="73" y="194"/>
                  <a:pt x="82" y="197"/>
                  <a:pt x="79" y="200"/>
                </a:cubicBezTo>
                <a:cubicBezTo>
                  <a:pt x="73" y="204"/>
                  <a:pt x="75" y="220"/>
                  <a:pt x="69" y="218"/>
                </a:cubicBezTo>
                <a:cubicBezTo>
                  <a:pt x="64" y="215"/>
                  <a:pt x="77" y="196"/>
                  <a:pt x="74" y="198"/>
                </a:cubicBezTo>
                <a:cubicBezTo>
                  <a:pt x="72" y="201"/>
                  <a:pt x="71" y="201"/>
                  <a:pt x="71" y="197"/>
                </a:cubicBezTo>
                <a:cubicBezTo>
                  <a:pt x="72" y="193"/>
                  <a:pt x="68" y="193"/>
                  <a:pt x="72" y="188"/>
                </a:cubicBezTo>
                <a:cubicBezTo>
                  <a:pt x="75" y="183"/>
                  <a:pt x="70" y="180"/>
                  <a:pt x="74" y="178"/>
                </a:cubicBezTo>
                <a:cubicBezTo>
                  <a:pt x="77" y="176"/>
                  <a:pt x="75" y="172"/>
                  <a:pt x="78" y="167"/>
                </a:cubicBezTo>
                <a:cubicBezTo>
                  <a:pt x="81" y="162"/>
                  <a:pt x="80" y="162"/>
                  <a:pt x="75" y="168"/>
                </a:cubicBezTo>
                <a:cubicBezTo>
                  <a:pt x="69" y="173"/>
                  <a:pt x="71" y="168"/>
                  <a:pt x="67" y="169"/>
                </a:cubicBezTo>
                <a:cubicBezTo>
                  <a:pt x="64" y="169"/>
                  <a:pt x="60" y="166"/>
                  <a:pt x="65" y="165"/>
                </a:cubicBezTo>
                <a:cubicBezTo>
                  <a:pt x="70" y="165"/>
                  <a:pt x="74" y="162"/>
                  <a:pt x="64" y="164"/>
                </a:cubicBezTo>
                <a:cubicBezTo>
                  <a:pt x="53" y="165"/>
                  <a:pt x="57" y="159"/>
                  <a:pt x="61" y="160"/>
                </a:cubicBezTo>
                <a:cubicBezTo>
                  <a:pt x="65" y="162"/>
                  <a:pt x="70" y="157"/>
                  <a:pt x="67" y="156"/>
                </a:cubicBezTo>
                <a:cubicBezTo>
                  <a:pt x="61" y="156"/>
                  <a:pt x="71" y="154"/>
                  <a:pt x="69" y="151"/>
                </a:cubicBezTo>
                <a:cubicBezTo>
                  <a:pt x="66" y="148"/>
                  <a:pt x="69" y="150"/>
                  <a:pt x="72" y="144"/>
                </a:cubicBezTo>
                <a:cubicBezTo>
                  <a:pt x="75" y="137"/>
                  <a:pt x="68" y="142"/>
                  <a:pt x="67" y="136"/>
                </a:cubicBezTo>
                <a:cubicBezTo>
                  <a:pt x="66" y="126"/>
                  <a:pt x="71" y="128"/>
                  <a:pt x="68" y="122"/>
                </a:cubicBezTo>
                <a:cubicBezTo>
                  <a:pt x="65" y="116"/>
                  <a:pt x="72" y="118"/>
                  <a:pt x="76" y="118"/>
                </a:cubicBezTo>
                <a:cubicBezTo>
                  <a:pt x="80" y="118"/>
                  <a:pt x="80" y="114"/>
                  <a:pt x="77" y="111"/>
                </a:cubicBezTo>
                <a:cubicBezTo>
                  <a:pt x="74" y="108"/>
                  <a:pt x="86" y="113"/>
                  <a:pt x="79" y="105"/>
                </a:cubicBezTo>
                <a:cubicBezTo>
                  <a:pt x="74" y="99"/>
                  <a:pt x="91" y="109"/>
                  <a:pt x="85" y="102"/>
                </a:cubicBezTo>
                <a:cubicBezTo>
                  <a:pt x="78" y="94"/>
                  <a:pt x="88" y="101"/>
                  <a:pt x="86" y="94"/>
                </a:cubicBezTo>
                <a:cubicBezTo>
                  <a:pt x="85" y="87"/>
                  <a:pt x="89" y="88"/>
                  <a:pt x="94" y="91"/>
                </a:cubicBezTo>
                <a:cubicBezTo>
                  <a:pt x="98" y="94"/>
                  <a:pt x="98" y="89"/>
                  <a:pt x="104" y="91"/>
                </a:cubicBezTo>
                <a:cubicBezTo>
                  <a:pt x="109" y="94"/>
                  <a:pt x="117" y="88"/>
                  <a:pt x="123" y="89"/>
                </a:cubicBezTo>
                <a:cubicBezTo>
                  <a:pt x="129" y="90"/>
                  <a:pt x="122" y="86"/>
                  <a:pt x="132" y="87"/>
                </a:cubicBezTo>
                <a:cubicBezTo>
                  <a:pt x="141" y="87"/>
                  <a:pt x="133" y="91"/>
                  <a:pt x="136" y="94"/>
                </a:cubicBezTo>
                <a:cubicBezTo>
                  <a:pt x="139" y="98"/>
                  <a:pt x="116" y="116"/>
                  <a:pt x="111" y="119"/>
                </a:cubicBezTo>
                <a:cubicBezTo>
                  <a:pt x="107" y="122"/>
                  <a:pt x="121" y="117"/>
                  <a:pt x="117" y="121"/>
                </a:cubicBezTo>
                <a:cubicBezTo>
                  <a:pt x="113" y="126"/>
                  <a:pt x="107" y="131"/>
                  <a:pt x="113" y="130"/>
                </a:cubicBezTo>
                <a:cubicBezTo>
                  <a:pt x="119" y="128"/>
                  <a:pt x="120" y="122"/>
                  <a:pt x="137" y="125"/>
                </a:cubicBezTo>
                <a:cubicBezTo>
                  <a:pt x="154" y="127"/>
                  <a:pt x="161" y="121"/>
                  <a:pt x="165" y="129"/>
                </a:cubicBezTo>
                <a:cubicBezTo>
                  <a:pt x="170" y="136"/>
                  <a:pt x="164" y="133"/>
                  <a:pt x="156" y="153"/>
                </a:cubicBezTo>
                <a:cubicBezTo>
                  <a:pt x="149" y="174"/>
                  <a:pt x="145" y="174"/>
                  <a:pt x="140" y="172"/>
                </a:cubicBezTo>
                <a:cubicBezTo>
                  <a:pt x="135" y="171"/>
                  <a:pt x="142" y="173"/>
                  <a:pt x="141" y="176"/>
                </a:cubicBezTo>
                <a:cubicBezTo>
                  <a:pt x="140" y="178"/>
                  <a:pt x="152" y="178"/>
                  <a:pt x="145" y="182"/>
                </a:cubicBezTo>
                <a:cubicBezTo>
                  <a:pt x="138" y="185"/>
                  <a:pt x="138" y="181"/>
                  <a:pt x="136" y="185"/>
                </a:cubicBezTo>
                <a:cubicBezTo>
                  <a:pt x="134" y="190"/>
                  <a:pt x="122" y="190"/>
                  <a:pt x="130" y="191"/>
                </a:cubicBezTo>
                <a:cubicBezTo>
                  <a:pt x="144" y="194"/>
                  <a:pt x="135" y="184"/>
                  <a:pt x="150" y="190"/>
                </a:cubicBezTo>
                <a:cubicBezTo>
                  <a:pt x="164" y="196"/>
                  <a:pt x="161" y="200"/>
                  <a:pt x="167" y="204"/>
                </a:cubicBezTo>
                <a:cubicBezTo>
                  <a:pt x="174" y="209"/>
                  <a:pt x="169" y="214"/>
                  <a:pt x="177" y="231"/>
                </a:cubicBezTo>
                <a:cubicBezTo>
                  <a:pt x="184" y="247"/>
                  <a:pt x="181" y="242"/>
                  <a:pt x="191" y="246"/>
                </a:cubicBezTo>
                <a:cubicBezTo>
                  <a:pt x="202" y="249"/>
                  <a:pt x="197" y="256"/>
                  <a:pt x="205" y="258"/>
                </a:cubicBezTo>
                <a:cubicBezTo>
                  <a:pt x="212" y="261"/>
                  <a:pt x="203" y="264"/>
                  <a:pt x="211" y="274"/>
                </a:cubicBezTo>
                <a:cubicBezTo>
                  <a:pt x="219" y="283"/>
                  <a:pt x="214" y="283"/>
                  <a:pt x="208" y="279"/>
                </a:cubicBezTo>
                <a:cubicBezTo>
                  <a:pt x="201" y="274"/>
                  <a:pt x="200" y="277"/>
                  <a:pt x="208" y="282"/>
                </a:cubicBezTo>
                <a:cubicBezTo>
                  <a:pt x="217" y="287"/>
                  <a:pt x="224" y="299"/>
                  <a:pt x="218" y="301"/>
                </a:cubicBezTo>
                <a:cubicBezTo>
                  <a:pt x="213" y="304"/>
                  <a:pt x="209" y="308"/>
                  <a:pt x="214" y="308"/>
                </a:cubicBezTo>
                <a:cubicBezTo>
                  <a:pt x="218" y="308"/>
                  <a:pt x="218" y="315"/>
                  <a:pt x="223" y="307"/>
                </a:cubicBezTo>
                <a:cubicBezTo>
                  <a:pt x="227" y="299"/>
                  <a:pt x="254" y="304"/>
                  <a:pt x="255" y="321"/>
                </a:cubicBezTo>
                <a:close/>
                <a:moveTo>
                  <a:pt x="71" y="240"/>
                </a:moveTo>
                <a:cubicBezTo>
                  <a:pt x="68" y="242"/>
                  <a:pt x="61" y="242"/>
                  <a:pt x="66" y="240"/>
                </a:cubicBezTo>
                <a:cubicBezTo>
                  <a:pt x="71" y="237"/>
                  <a:pt x="72" y="234"/>
                  <a:pt x="68" y="234"/>
                </a:cubicBezTo>
                <a:cubicBezTo>
                  <a:pt x="65" y="234"/>
                  <a:pt x="64" y="226"/>
                  <a:pt x="60" y="221"/>
                </a:cubicBezTo>
                <a:cubicBezTo>
                  <a:pt x="57" y="217"/>
                  <a:pt x="48" y="222"/>
                  <a:pt x="42" y="222"/>
                </a:cubicBezTo>
                <a:cubicBezTo>
                  <a:pt x="36" y="222"/>
                  <a:pt x="41" y="226"/>
                  <a:pt x="32" y="227"/>
                </a:cubicBezTo>
                <a:cubicBezTo>
                  <a:pt x="23" y="230"/>
                  <a:pt x="31" y="238"/>
                  <a:pt x="21" y="239"/>
                </a:cubicBezTo>
                <a:cubicBezTo>
                  <a:pt x="11" y="240"/>
                  <a:pt x="26" y="241"/>
                  <a:pt x="14" y="246"/>
                </a:cubicBezTo>
                <a:cubicBezTo>
                  <a:pt x="0" y="252"/>
                  <a:pt x="33" y="266"/>
                  <a:pt x="34" y="258"/>
                </a:cubicBezTo>
                <a:cubicBezTo>
                  <a:pt x="34" y="252"/>
                  <a:pt x="39" y="246"/>
                  <a:pt x="41" y="254"/>
                </a:cubicBezTo>
                <a:cubicBezTo>
                  <a:pt x="43" y="261"/>
                  <a:pt x="46" y="257"/>
                  <a:pt x="47" y="262"/>
                </a:cubicBezTo>
                <a:cubicBezTo>
                  <a:pt x="48" y="268"/>
                  <a:pt x="48" y="264"/>
                  <a:pt x="56" y="262"/>
                </a:cubicBezTo>
                <a:cubicBezTo>
                  <a:pt x="63" y="261"/>
                  <a:pt x="59" y="270"/>
                  <a:pt x="66" y="260"/>
                </a:cubicBezTo>
                <a:cubicBezTo>
                  <a:pt x="70" y="254"/>
                  <a:pt x="73" y="258"/>
                  <a:pt x="73" y="255"/>
                </a:cubicBezTo>
                <a:cubicBezTo>
                  <a:pt x="73" y="251"/>
                  <a:pt x="68" y="254"/>
                  <a:pt x="70" y="252"/>
                </a:cubicBezTo>
                <a:cubicBezTo>
                  <a:pt x="72" y="250"/>
                  <a:pt x="72" y="243"/>
                  <a:pt x="73" y="247"/>
                </a:cubicBezTo>
                <a:cubicBezTo>
                  <a:pt x="74" y="252"/>
                  <a:pt x="76" y="254"/>
                  <a:pt x="77" y="250"/>
                </a:cubicBezTo>
                <a:cubicBezTo>
                  <a:pt x="78" y="247"/>
                  <a:pt x="75" y="239"/>
                  <a:pt x="71" y="240"/>
                </a:cubicBezTo>
                <a:close/>
                <a:moveTo>
                  <a:pt x="95" y="264"/>
                </a:moveTo>
                <a:cubicBezTo>
                  <a:pt x="101" y="266"/>
                  <a:pt x="107" y="255"/>
                  <a:pt x="102" y="251"/>
                </a:cubicBezTo>
                <a:cubicBezTo>
                  <a:pt x="101" y="249"/>
                  <a:pt x="89" y="263"/>
                  <a:pt x="95" y="264"/>
                </a:cubicBezTo>
                <a:close/>
                <a:moveTo>
                  <a:pt x="98" y="290"/>
                </a:moveTo>
                <a:cubicBezTo>
                  <a:pt x="95" y="294"/>
                  <a:pt x="102" y="300"/>
                  <a:pt x="106" y="294"/>
                </a:cubicBezTo>
                <a:cubicBezTo>
                  <a:pt x="110" y="289"/>
                  <a:pt x="102" y="283"/>
                  <a:pt x="98" y="290"/>
                </a:cubicBezTo>
                <a:close/>
                <a:moveTo>
                  <a:pt x="79" y="203"/>
                </a:moveTo>
                <a:cubicBezTo>
                  <a:pt x="77" y="208"/>
                  <a:pt x="79" y="212"/>
                  <a:pt x="84" y="212"/>
                </a:cubicBezTo>
                <a:cubicBezTo>
                  <a:pt x="88" y="212"/>
                  <a:pt x="82" y="198"/>
                  <a:pt x="79" y="203"/>
                </a:cubicBezTo>
                <a:close/>
                <a:moveTo>
                  <a:pt x="174" y="390"/>
                </a:moveTo>
                <a:cubicBezTo>
                  <a:pt x="181" y="396"/>
                  <a:pt x="187" y="392"/>
                  <a:pt x="184" y="389"/>
                </a:cubicBezTo>
                <a:cubicBezTo>
                  <a:pt x="181" y="387"/>
                  <a:pt x="179" y="387"/>
                  <a:pt x="174" y="390"/>
                </a:cubicBezTo>
                <a:close/>
                <a:moveTo>
                  <a:pt x="56" y="102"/>
                </a:moveTo>
                <a:cubicBezTo>
                  <a:pt x="59" y="100"/>
                  <a:pt x="59" y="94"/>
                  <a:pt x="58" y="93"/>
                </a:cubicBezTo>
                <a:cubicBezTo>
                  <a:pt x="57" y="92"/>
                  <a:pt x="51" y="97"/>
                  <a:pt x="44" y="100"/>
                </a:cubicBezTo>
                <a:cubicBezTo>
                  <a:pt x="42" y="101"/>
                  <a:pt x="45" y="104"/>
                  <a:pt x="43" y="106"/>
                </a:cubicBezTo>
                <a:cubicBezTo>
                  <a:pt x="41" y="109"/>
                  <a:pt x="40" y="103"/>
                  <a:pt x="38" y="104"/>
                </a:cubicBezTo>
                <a:cubicBezTo>
                  <a:pt x="36" y="106"/>
                  <a:pt x="33" y="109"/>
                  <a:pt x="37" y="111"/>
                </a:cubicBezTo>
                <a:cubicBezTo>
                  <a:pt x="41" y="114"/>
                  <a:pt x="31" y="113"/>
                  <a:pt x="40" y="116"/>
                </a:cubicBezTo>
                <a:cubicBezTo>
                  <a:pt x="46" y="117"/>
                  <a:pt x="33" y="117"/>
                  <a:pt x="36" y="122"/>
                </a:cubicBezTo>
                <a:cubicBezTo>
                  <a:pt x="40" y="127"/>
                  <a:pt x="39" y="121"/>
                  <a:pt x="42" y="121"/>
                </a:cubicBezTo>
                <a:cubicBezTo>
                  <a:pt x="46" y="121"/>
                  <a:pt x="43" y="119"/>
                  <a:pt x="46" y="117"/>
                </a:cubicBezTo>
                <a:cubicBezTo>
                  <a:pt x="49" y="115"/>
                  <a:pt x="52" y="116"/>
                  <a:pt x="52" y="114"/>
                </a:cubicBezTo>
                <a:cubicBezTo>
                  <a:pt x="51" y="112"/>
                  <a:pt x="56" y="112"/>
                  <a:pt x="53" y="110"/>
                </a:cubicBezTo>
                <a:cubicBezTo>
                  <a:pt x="51" y="109"/>
                  <a:pt x="54" y="108"/>
                  <a:pt x="53" y="106"/>
                </a:cubicBezTo>
                <a:cubicBezTo>
                  <a:pt x="52" y="104"/>
                  <a:pt x="56" y="107"/>
                  <a:pt x="59" y="104"/>
                </a:cubicBezTo>
                <a:cubicBezTo>
                  <a:pt x="63" y="102"/>
                  <a:pt x="53" y="105"/>
                  <a:pt x="56" y="102"/>
                </a:cubicBezTo>
                <a:close/>
                <a:moveTo>
                  <a:pt x="34" y="125"/>
                </a:moveTo>
                <a:cubicBezTo>
                  <a:pt x="32" y="127"/>
                  <a:pt x="29" y="124"/>
                  <a:pt x="26" y="127"/>
                </a:cubicBezTo>
                <a:cubicBezTo>
                  <a:pt x="24" y="129"/>
                  <a:pt x="34" y="134"/>
                  <a:pt x="37" y="129"/>
                </a:cubicBezTo>
                <a:cubicBezTo>
                  <a:pt x="40" y="125"/>
                  <a:pt x="35" y="124"/>
                  <a:pt x="34" y="125"/>
                </a:cubicBezTo>
                <a:close/>
                <a:moveTo>
                  <a:pt x="31" y="137"/>
                </a:moveTo>
                <a:cubicBezTo>
                  <a:pt x="25" y="135"/>
                  <a:pt x="27" y="149"/>
                  <a:pt x="31" y="149"/>
                </a:cubicBezTo>
                <a:cubicBezTo>
                  <a:pt x="35" y="148"/>
                  <a:pt x="29" y="144"/>
                  <a:pt x="31" y="143"/>
                </a:cubicBezTo>
                <a:cubicBezTo>
                  <a:pt x="33" y="141"/>
                  <a:pt x="33" y="138"/>
                  <a:pt x="31" y="137"/>
                </a:cubicBezTo>
                <a:close/>
                <a:moveTo>
                  <a:pt x="62" y="141"/>
                </a:moveTo>
                <a:cubicBezTo>
                  <a:pt x="58" y="140"/>
                  <a:pt x="59" y="125"/>
                  <a:pt x="56" y="125"/>
                </a:cubicBezTo>
                <a:cubicBezTo>
                  <a:pt x="52" y="124"/>
                  <a:pt x="55" y="132"/>
                  <a:pt x="53" y="134"/>
                </a:cubicBezTo>
                <a:cubicBezTo>
                  <a:pt x="52" y="135"/>
                  <a:pt x="49" y="127"/>
                  <a:pt x="47" y="129"/>
                </a:cubicBezTo>
                <a:cubicBezTo>
                  <a:pt x="45" y="131"/>
                  <a:pt x="48" y="132"/>
                  <a:pt x="48" y="134"/>
                </a:cubicBezTo>
                <a:cubicBezTo>
                  <a:pt x="48" y="135"/>
                  <a:pt x="40" y="133"/>
                  <a:pt x="46" y="138"/>
                </a:cubicBezTo>
                <a:cubicBezTo>
                  <a:pt x="48" y="140"/>
                  <a:pt x="48" y="136"/>
                  <a:pt x="51" y="138"/>
                </a:cubicBezTo>
                <a:cubicBezTo>
                  <a:pt x="54" y="141"/>
                  <a:pt x="49" y="139"/>
                  <a:pt x="53" y="144"/>
                </a:cubicBezTo>
                <a:cubicBezTo>
                  <a:pt x="56" y="147"/>
                  <a:pt x="57" y="144"/>
                  <a:pt x="62" y="145"/>
                </a:cubicBezTo>
                <a:cubicBezTo>
                  <a:pt x="67" y="145"/>
                  <a:pt x="60" y="150"/>
                  <a:pt x="62" y="151"/>
                </a:cubicBezTo>
                <a:cubicBezTo>
                  <a:pt x="64" y="153"/>
                  <a:pt x="70" y="145"/>
                  <a:pt x="70" y="142"/>
                </a:cubicBezTo>
                <a:cubicBezTo>
                  <a:pt x="71" y="140"/>
                  <a:pt x="66" y="142"/>
                  <a:pt x="62" y="141"/>
                </a:cubicBezTo>
                <a:close/>
                <a:moveTo>
                  <a:pt x="64" y="170"/>
                </a:moveTo>
                <a:cubicBezTo>
                  <a:pt x="59" y="169"/>
                  <a:pt x="60" y="164"/>
                  <a:pt x="56" y="167"/>
                </a:cubicBezTo>
                <a:cubicBezTo>
                  <a:pt x="53" y="171"/>
                  <a:pt x="54" y="170"/>
                  <a:pt x="59" y="172"/>
                </a:cubicBezTo>
                <a:cubicBezTo>
                  <a:pt x="62" y="174"/>
                  <a:pt x="57" y="174"/>
                  <a:pt x="58" y="177"/>
                </a:cubicBezTo>
                <a:cubicBezTo>
                  <a:pt x="59" y="179"/>
                  <a:pt x="54" y="176"/>
                  <a:pt x="54" y="180"/>
                </a:cubicBezTo>
                <a:cubicBezTo>
                  <a:pt x="54" y="183"/>
                  <a:pt x="62" y="179"/>
                  <a:pt x="68" y="178"/>
                </a:cubicBezTo>
                <a:cubicBezTo>
                  <a:pt x="74" y="177"/>
                  <a:pt x="70" y="172"/>
                  <a:pt x="64" y="170"/>
                </a:cubicBezTo>
                <a:close/>
                <a:moveTo>
                  <a:pt x="55" y="196"/>
                </a:moveTo>
                <a:cubicBezTo>
                  <a:pt x="54" y="193"/>
                  <a:pt x="47" y="200"/>
                  <a:pt x="50" y="202"/>
                </a:cubicBezTo>
                <a:cubicBezTo>
                  <a:pt x="52" y="204"/>
                  <a:pt x="55" y="197"/>
                  <a:pt x="56" y="201"/>
                </a:cubicBezTo>
                <a:cubicBezTo>
                  <a:pt x="57" y="205"/>
                  <a:pt x="53" y="205"/>
                  <a:pt x="55" y="206"/>
                </a:cubicBezTo>
                <a:cubicBezTo>
                  <a:pt x="56" y="208"/>
                  <a:pt x="57" y="206"/>
                  <a:pt x="60" y="204"/>
                </a:cubicBezTo>
                <a:cubicBezTo>
                  <a:pt x="64" y="202"/>
                  <a:pt x="60" y="199"/>
                  <a:pt x="60" y="194"/>
                </a:cubicBezTo>
                <a:cubicBezTo>
                  <a:pt x="59" y="190"/>
                  <a:pt x="56" y="198"/>
                  <a:pt x="55" y="196"/>
                </a:cubicBezTo>
                <a:close/>
                <a:moveTo>
                  <a:pt x="62" y="197"/>
                </a:moveTo>
                <a:cubicBezTo>
                  <a:pt x="64" y="200"/>
                  <a:pt x="72" y="183"/>
                  <a:pt x="69" y="185"/>
                </a:cubicBezTo>
                <a:cubicBezTo>
                  <a:pt x="66" y="186"/>
                  <a:pt x="60" y="193"/>
                  <a:pt x="62" y="197"/>
                </a:cubicBezTo>
                <a:close/>
                <a:moveTo>
                  <a:pt x="128" y="77"/>
                </a:moveTo>
                <a:cubicBezTo>
                  <a:pt x="126" y="77"/>
                  <a:pt x="128" y="83"/>
                  <a:pt x="132" y="83"/>
                </a:cubicBezTo>
                <a:cubicBezTo>
                  <a:pt x="136" y="83"/>
                  <a:pt x="130" y="76"/>
                  <a:pt x="128" y="77"/>
                </a:cubicBezTo>
                <a:close/>
                <a:moveTo>
                  <a:pt x="141" y="75"/>
                </a:moveTo>
                <a:cubicBezTo>
                  <a:pt x="139" y="72"/>
                  <a:pt x="134" y="75"/>
                  <a:pt x="136" y="72"/>
                </a:cubicBezTo>
                <a:cubicBezTo>
                  <a:pt x="138" y="69"/>
                  <a:pt x="136" y="69"/>
                  <a:pt x="133" y="68"/>
                </a:cubicBezTo>
                <a:cubicBezTo>
                  <a:pt x="130" y="66"/>
                  <a:pt x="128" y="72"/>
                  <a:pt x="130" y="75"/>
                </a:cubicBezTo>
                <a:cubicBezTo>
                  <a:pt x="133" y="79"/>
                  <a:pt x="136" y="75"/>
                  <a:pt x="138" y="77"/>
                </a:cubicBezTo>
                <a:cubicBezTo>
                  <a:pt x="140" y="80"/>
                  <a:pt x="144" y="76"/>
                  <a:pt x="143" y="75"/>
                </a:cubicBezTo>
                <a:cubicBezTo>
                  <a:pt x="142" y="74"/>
                  <a:pt x="142" y="78"/>
                  <a:pt x="141" y="75"/>
                </a:cubicBezTo>
                <a:close/>
                <a:moveTo>
                  <a:pt x="137" y="80"/>
                </a:moveTo>
                <a:cubicBezTo>
                  <a:pt x="136" y="81"/>
                  <a:pt x="137" y="84"/>
                  <a:pt x="138" y="84"/>
                </a:cubicBezTo>
                <a:cubicBezTo>
                  <a:pt x="140" y="84"/>
                  <a:pt x="139" y="80"/>
                  <a:pt x="137" y="80"/>
                </a:cubicBezTo>
                <a:close/>
                <a:moveTo>
                  <a:pt x="143" y="65"/>
                </a:moveTo>
                <a:cubicBezTo>
                  <a:pt x="143" y="66"/>
                  <a:pt x="145" y="64"/>
                  <a:pt x="146" y="65"/>
                </a:cubicBezTo>
                <a:cubicBezTo>
                  <a:pt x="148" y="65"/>
                  <a:pt x="151" y="60"/>
                  <a:pt x="148" y="61"/>
                </a:cubicBezTo>
                <a:cubicBezTo>
                  <a:pt x="146" y="63"/>
                  <a:pt x="145" y="59"/>
                  <a:pt x="143" y="65"/>
                </a:cubicBezTo>
                <a:close/>
                <a:moveTo>
                  <a:pt x="144" y="69"/>
                </a:moveTo>
                <a:cubicBezTo>
                  <a:pt x="143" y="71"/>
                  <a:pt x="146" y="71"/>
                  <a:pt x="147" y="70"/>
                </a:cubicBezTo>
                <a:cubicBezTo>
                  <a:pt x="147" y="69"/>
                  <a:pt x="144" y="65"/>
                  <a:pt x="144" y="69"/>
                </a:cubicBezTo>
                <a:close/>
                <a:moveTo>
                  <a:pt x="136" y="59"/>
                </a:moveTo>
                <a:cubicBezTo>
                  <a:pt x="135" y="61"/>
                  <a:pt x="139" y="64"/>
                  <a:pt x="140" y="64"/>
                </a:cubicBezTo>
                <a:cubicBezTo>
                  <a:pt x="141" y="63"/>
                  <a:pt x="138" y="58"/>
                  <a:pt x="136" y="59"/>
                </a:cubicBezTo>
                <a:close/>
                <a:moveTo>
                  <a:pt x="182" y="17"/>
                </a:moveTo>
                <a:cubicBezTo>
                  <a:pt x="183" y="15"/>
                  <a:pt x="181" y="12"/>
                  <a:pt x="180" y="16"/>
                </a:cubicBezTo>
                <a:cubicBezTo>
                  <a:pt x="179" y="19"/>
                  <a:pt x="178" y="14"/>
                  <a:pt x="179" y="10"/>
                </a:cubicBezTo>
                <a:cubicBezTo>
                  <a:pt x="180" y="5"/>
                  <a:pt x="169" y="15"/>
                  <a:pt x="171" y="15"/>
                </a:cubicBezTo>
                <a:cubicBezTo>
                  <a:pt x="174" y="15"/>
                  <a:pt x="179" y="18"/>
                  <a:pt x="178" y="20"/>
                </a:cubicBezTo>
                <a:cubicBezTo>
                  <a:pt x="176" y="23"/>
                  <a:pt x="170" y="20"/>
                  <a:pt x="170" y="24"/>
                </a:cubicBezTo>
                <a:cubicBezTo>
                  <a:pt x="170" y="29"/>
                  <a:pt x="172" y="24"/>
                  <a:pt x="174" y="27"/>
                </a:cubicBezTo>
                <a:cubicBezTo>
                  <a:pt x="176" y="30"/>
                  <a:pt x="176" y="24"/>
                  <a:pt x="179" y="27"/>
                </a:cubicBezTo>
                <a:cubicBezTo>
                  <a:pt x="182" y="29"/>
                  <a:pt x="175" y="36"/>
                  <a:pt x="179" y="40"/>
                </a:cubicBezTo>
                <a:cubicBezTo>
                  <a:pt x="181" y="43"/>
                  <a:pt x="180" y="36"/>
                  <a:pt x="181" y="34"/>
                </a:cubicBezTo>
                <a:cubicBezTo>
                  <a:pt x="183" y="32"/>
                  <a:pt x="183" y="29"/>
                  <a:pt x="182" y="27"/>
                </a:cubicBezTo>
                <a:cubicBezTo>
                  <a:pt x="181" y="24"/>
                  <a:pt x="183" y="24"/>
                  <a:pt x="184" y="18"/>
                </a:cubicBezTo>
                <a:cubicBezTo>
                  <a:pt x="186" y="12"/>
                  <a:pt x="182" y="20"/>
                  <a:pt x="182" y="17"/>
                </a:cubicBezTo>
                <a:close/>
                <a:moveTo>
                  <a:pt x="185" y="4"/>
                </a:moveTo>
                <a:cubicBezTo>
                  <a:pt x="183" y="4"/>
                  <a:pt x="184" y="7"/>
                  <a:pt x="182" y="8"/>
                </a:cubicBezTo>
                <a:cubicBezTo>
                  <a:pt x="181" y="9"/>
                  <a:pt x="181" y="10"/>
                  <a:pt x="183" y="13"/>
                </a:cubicBezTo>
                <a:cubicBezTo>
                  <a:pt x="184" y="16"/>
                  <a:pt x="184" y="10"/>
                  <a:pt x="185" y="9"/>
                </a:cubicBezTo>
                <a:cubicBezTo>
                  <a:pt x="187" y="8"/>
                  <a:pt x="186" y="5"/>
                  <a:pt x="185" y="4"/>
                </a:cubicBezTo>
                <a:close/>
                <a:moveTo>
                  <a:pt x="189" y="0"/>
                </a:moveTo>
                <a:cubicBezTo>
                  <a:pt x="187" y="0"/>
                  <a:pt x="186" y="4"/>
                  <a:pt x="189" y="6"/>
                </a:cubicBezTo>
                <a:cubicBezTo>
                  <a:pt x="191" y="7"/>
                  <a:pt x="192" y="0"/>
                  <a:pt x="189" y="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2" name="Freeform 72"/>
          <p:cNvSpPr>
            <a:spLocks/>
          </p:cNvSpPr>
          <p:nvPr/>
        </p:nvSpPr>
        <p:spPr bwMode="auto">
          <a:xfrm>
            <a:off x="5448721" y="2658357"/>
            <a:ext cx="44186" cy="31364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7" y="7"/>
              </a:cxn>
              <a:cxn ang="0">
                <a:pos x="10" y="3"/>
              </a:cxn>
              <a:cxn ang="0">
                <a:pos x="3" y="2"/>
              </a:cxn>
            </a:cxnLst>
            <a:rect l="0" t="0" r="r" b="b"/>
            <a:pathLst>
              <a:path w="13" h="9">
                <a:moveTo>
                  <a:pt x="3" y="2"/>
                </a:moveTo>
                <a:cubicBezTo>
                  <a:pt x="0" y="2"/>
                  <a:pt x="3" y="5"/>
                  <a:pt x="7" y="7"/>
                </a:cubicBezTo>
                <a:cubicBezTo>
                  <a:pt x="10" y="9"/>
                  <a:pt x="13" y="7"/>
                  <a:pt x="10" y="3"/>
                </a:cubicBezTo>
                <a:cubicBezTo>
                  <a:pt x="6" y="0"/>
                  <a:pt x="5" y="2"/>
                  <a:pt x="3" y="2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3" name="Freeform 73"/>
          <p:cNvSpPr>
            <a:spLocks/>
          </p:cNvSpPr>
          <p:nvPr/>
        </p:nvSpPr>
        <p:spPr bwMode="auto">
          <a:xfrm>
            <a:off x="5502884" y="2692573"/>
            <a:ext cx="31358" cy="34215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4" y="7"/>
              </a:cxn>
              <a:cxn ang="0">
                <a:pos x="8" y="8"/>
              </a:cxn>
              <a:cxn ang="0">
                <a:pos x="1" y="4"/>
              </a:cxn>
            </a:cxnLst>
            <a:rect l="0" t="0" r="r" b="b"/>
            <a:pathLst>
              <a:path w="9" h="10">
                <a:moveTo>
                  <a:pt x="1" y="4"/>
                </a:moveTo>
                <a:cubicBezTo>
                  <a:pt x="1" y="5"/>
                  <a:pt x="2" y="6"/>
                  <a:pt x="4" y="7"/>
                </a:cubicBezTo>
                <a:cubicBezTo>
                  <a:pt x="6" y="8"/>
                  <a:pt x="6" y="10"/>
                  <a:pt x="8" y="8"/>
                </a:cubicBezTo>
                <a:cubicBezTo>
                  <a:pt x="9" y="6"/>
                  <a:pt x="0" y="0"/>
                  <a:pt x="1" y="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4" name="Freeform 74"/>
          <p:cNvSpPr>
            <a:spLocks/>
          </p:cNvSpPr>
          <p:nvPr/>
        </p:nvSpPr>
        <p:spPr bwMode="auto">
          <a:xfrm>
            <a:off x="5497183" y="2733916"/>
            <a:ext cx="29932" cy="49897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1" y="2"/>
              </a:cxn>
              <a:cxn ang="0">
                <a:pos x="5" y="11"/>
              </a:cxn>
              <a:cxn ang="0">
                <a:pos x="8" y="11"/>
              </a:cxn>
              <a:cxn ang="0">
                <a:pos x="5" y="4"/>
              </a:cxn>
            </a:cxnLst>
            <a:rect l="0" t="0" r="r" b="b"/>
            <a:pathLst>
              <a:path w="9" h="15">
                <a:moveTo>
                  <a:pt x="5" y="4"/>
                </a:moveTo>
                <a:cubicBezTo>
                  <a:pt x="1" y="3"/>
                  <a:pt x="3" y="0"/>
                  <a:pt x="1" y="2"/>
                </a:cubicBezTo>
                <a:cubicBezTo>
                  <a:pt x="0" y="3"/>
                  <a:pt x="2" y="7"/>
                  <a:pt x="5" y="11"/>
                </a:cubicBezTo>
                <a:cubicBezTo>
                  <a:pt x="8" y="15"/>
                  <a:pt x="9" y="12"/>
                  <a:pt x="8" y="11"/>
                </a:cubicBezTo>
                <a:cubicBezTo>
                  <a:pt x="7" y="9"/>
                  <a:pt x="8" y="5"/>
                  <a:pt x="5" y="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5" name="Freeform 75"/>
          <p:cNvSpPr>
            <a:spLocks/>
          </p:cNvSpPr>
          <p:nvPr/>
        </p:nvSpPr>
        <p:spPr bwMode="auto">
          <a:xfrm>
            <a:off x="5472952" y="2638398"/>
            <a:ext cx="51312" cy="68430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2" y="3"/>
              </a:cxn>
              <a:cxn ang="0">
                <a:pos x="3" y="8"/>
              </a:cxn>
              <a:cxn ang="0">
                <a:pos x="11" y="15"/>
              </a:cxn>
              <a:cxn ang="0">
                <a:pos x="12" y="11"/>
              </a:cxn>
              <a:cxn ang="0">
                <a:pos x="6" y="4"/>
              </a:cxn>
            </a:cxnLst>
            <a:rect l="0" t="0" r="r" b="b"/>
            <a:pathLst>
              <a:path w="15" h="20">
                <a:moveTo>
                  <a:pt x="6" y="4"/>
                </a:moveTo>
                <a:cubicBezTo>
                  <a:pt x="5" y="0"/>
                  <a:pt x="1" y="0"/>
                  <a:pt x="2" y="3"/>
                </a:cubicBezTo>
                <a:cubicBezTo>
                  <a:pt x="3" y="5"/>
                  <a:pt x="0" y="4"/>
                  <a:pt x="3" y="8"/>
                </a:cubicBezTo>
                <a:cubicBezTo>
                  <a:pt x="5" y="10"/>
                  <a:pt x="5" y="6"/>
                  <a:pt x="11" y="15"/>
                </a:cubicBezTo>
                <a:cubicBezTo>
                  <a:pt x="14" y="20"/>
                  <a:pt x="15" y="16"/>
                  <a:pt x="12" y="11"/>
                </a:cubicBezTo>
                <a:cubicBezTo>
                  <a:pt x="8" y="5"/>
                  <a:pt x="8" y="9"/>
                  <a:pt x="6" y="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6" name="Freeform 76"/>
          <p:cNvSpPr>
            <a:spLocks/>
          </p:cNvSpPr>
          <p:nvPr/>
        </p:nvSpPr>
        <p:spPr bwMode="auto">
          <a:xfrm>
            <a:off x="5490056" y="2635548"/>
            <a:ext cx="51312" cy="47045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7" y="3"/>
              </a:cxn>
              <a:cxn ang="0">
                <a:pos x="3" y="0"/>
              </a:cxn>
              <a:cxn ang="0">
                <a:pos x="2" y="4"/>
              </a:cxn>
              <a:cxn ang="0">
                <a:pos x="9" y="10"/>
              </a:cxn>
              <a:cxn ang="0">
                <a:pos x="12" y="9"/>
              </a:cxn>
              <a:cxn ang="0">
                <a:pos x="11" y="6"/>
              </a:cxn>
            </a:cxnLst>
            <a:rect l="0" t="0" r="r" b="b"/>
            <a:pathLst>
              <a:path w="15" h="14">
                <a:moveTo>
                  <a:pt x="11" y="6"/>
                </a:moveTo>
                <a:cubicBezTo>
                  <a:pt x="7" y="6"/>
                  <a:pt x="10" y="3"/>
                  <a:pt x="7" y="3"/>
                </a:cubicBezTo>
                <a:cubicBezTo>
                  <a:pt x="3" y="3"/>
                  <a:pt x="7" y="0"/>
                  <a:pt x="3" y="0"/>
                </a:cubicBezTo>
                <a:cubicBezTo>
                  <a:pt x="0" y="0"/>
                  <a:pt x="0" y="0"/>
                  <a:pt x="2" y="4"/>
                </a:cubicBezTo>
                <a:cubicBezTo>
                  <a:pt x="4" y="8"/>
                  <a:pt x="6" y="7"/>
                  <a:pt x="9" y="10"/>
                </a:cubicBezTo>
                <a:cubicBezTo>
                  <a:pt x="11" y="14"/>
                  <a:pt x="15" y="10"/>
                  <a:pt x="12" y="9"/>
                </a:cubicBezTo>
                <a:cubicBezTo>
                  <a:pt x="9" y="8"/>
                  <a:pt x="14" y="7"/>
                  <a:pt x="11" y="6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7" name="Freeform 77"/>
          <p:cNvSpPr>
            <a:spLocks/>
          </p:cNvSpPr>
          <p:nvPr/>
        </p:nvSpPr>
        <p:spPr bwMode="auto">
          <a:xfrm>
            <a:off x="5537092" y="2631271"/>
            <a:ext cx="21380" cy="34215"/>
          </a:xfrm>
          <a:custGeom>
            <a:avLst/>
            <a:gdLst/>
            <a:ahLst/>
            <a:cxnLst>
              <a:cxn ang="0">
                <a:pos x="3" y="4"/>
              </a:cxn>
              <a:cxn ang="0">
                <a:pos x="1" y="3"/>
              </a:cxn>
              <a:cxn ang="0">
                <a:pos x="1" y="9"/>
              </a:cxn>
              <a:cxn ang="0">
                <a:pos x="1" y="9"/>
              </a:cxn>
              <a:cxn ang="0">
                <a:pos x="4" y="8"/>
              </a:cxn>
              <a:cxn ang="0">
                <a:pos x="3" y="4"/>
              </a:cxn>
            </a:cxnLst>
            <a:rect l="0" t="0" r="r" b="b"/>
            <a:pathLst>
              <a:path w="6" h="10">
                <a:moveTo>
                  <a:pt x="3" y="4"/>
                </a:moveTo>
                <a:cubicBezTo>
                  <a:pt x="1" y="2"/>
                  <a:pt x="0" y="0"/>
                  <a:pt x="1" y="3"/>
                </a:cubicBezTo>
                <a:cubicBezTo>
                  <a:pt x="2" y="5"/>
                  <a:pt x="0" y="6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3" y="7"/>
                  <a:pt x="3" y="10"/>
                  <a:pt x="4" y="8"/>
                </a:cubicBezTo>
                <a:cubicBezTo>
                  <a:pt x="6" y="6"/>
                  <a:pt x="4" y="7"/>
                  <a:pt x="3" y="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8" name="Freeform 78"/>
          <p:cNvSpPr>
            <a:spLocks/>
          </p:cNvSpPr>
          <p:nvPr/>
        </p:nvSpPr>
        <p:spPr bwMode="auto">
          <a:xfrm>
            <a:off x="5527116" y="2631271"/>
            <a:ext cx="9977" cy="19959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2" y="5"/>
              </a:cxn>
              <a:cxn ang="0">
                <a:pos x="1" y="1"/>
              </a:cxn>
            </a:cxnLst>
            <a:rect l="0" t="0" r="r" b="b"/>
            <a:pathLst>
              <a:path w="3" h="6">
                <a:moveTo>
                  <a:pt x="1" y="1"/>
                </a:moveTo>
                <a:cubicBezTo>
                  <a:pt x="0" y="1"/>
                  <a:pt x="1" y="6"/>
                  <a:pt x="2" y="5"/>
                </a:cubicBezTo>
                <a:cubicBezTo>
                  <a:pt x="3" y="5"/>
                  <a:pt x="2" y="0"/>
                  <a:pt x="1" y="1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9" name="Freeform 79"/>
          <p:cNvSpPr>
            <a:spLocks/>
          </p:cNvSpPr>
          <p:nvPr/>
        </p:nvSpPr>
        <p:spPr bwMode="auto">
          <a:xfrm>
            <a:off x="5554198" y="2641251"/>
            <a:ext cx="14253" cy="9979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3"/>
              </a:cxn>
              <a:cxn ang="0">
                <a:pos x="2" y="0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1" y="0"/>
                  <a:pt x="0" y="3"/>
                  <a:pt x="2" y="3"/>
                </a:cubicBezTo>
                <a:cubicBezTo>
                  <a:pt x="3" y="3"/>
                  <a:pt x="4" y="1"/>
                  <a:pt x="2" y="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0" name="Freeform 80"/>
          <p:cNvSpPr>
            <a:spLocks noEditPoints="1"/>
          </p:cNvSpPr>
          <p:nvPr/>
        </p:nvSpPr>
        <p:spPr bwMode="auto">
          <a:xfrm>
            <a:off x="5286231" y="4990671"/>
            <a:ext cx="1151680" cy="910971"/>
          </a:xfrm>
          <a:custGeom>
            <a:avLst/>
            <a:gdLst/>
            <a:ahLst/>
            <a:cxnLst>
              <a:cxn ang="0">
                <a:pos x="312" y="61"/>
              </a:cxn>
              <a:cxn ang="0">
                <a:pos x="287" y="86"/>
              </a:cxn>
              <a:cxn ang="0">
                <a:pos x="252" y="102"/>
              </a:cxn>
              <a:cxn ang="0">
                <a:pos x="250" y="112"/>
              </a:cxn>
              <a:cxn ang="0">
                <a:pos x="225" y="157"/>
              </a:cxn>
              <a:cxn ang="0">
                <a:pos x="238" y="174"/>
              </a:cxn>
              <a:cxn ang="0">
                <a:pos x="214" y="209"/>
              </a:cxn>
              <a:cxn ang="0">
                <a:pos x="204" y="215"/>
              </a:cxn>
              <a:cxn ang="0">
                <a:pos x="177" y="240"/>
              </a:cxn>
              <a:cxn ang="0">
                <a:pos x="143" y="241"/>
              </a:cxn>
              <a:cxn ang="0">
                <a:pos x="122" y="246"/>
              </a:cxn>
              <a:cxn ang="0">
                <a:pos x="104" y="254"/>
              </a:cxn>
              <a:cxn ang="0">
                <a:pos x="97" y="263"/>
              </a:cxn>
              <a:cxn ang="0">
                <a:pos x="86" y="260"/>
              </a:cxn>
              <a:cxn ang="0">
                <a:pos x="73" y="239"/>
              </a:cxn>
              <a:cxn ang="0">
                <a:pos x="50" y="226"/>
              </a:cxn>
              <a:cxn ang="0">
                <a:pos x="55" y="199"/>
              </a:cxn>
              <a:cxn ang="0">
                <a:pos x="57" y="191"/>
              </a:cxn>
              <a:cxn ang="0">
                <a:pos x="57" y="170"/>
              </a:cxn>
              <a:cxn ang="0">
                <a:pos x="53" y="156"/>
              </a:cxn>
              <a:cxn ang="0">
                <a:pos x="53" y="142"/>
              </a:cxn>
              <a:cxn ang="0">
                <a:pos x="60" y="130"/>
              </a:cxn>
              <a:cxn ang="0">
                <a:pos x="64" y="102"/>
              </a:cxn>
              <a:cxn ang="0">
                <a:pos x="75" y="75"/>
              </a:cxn>
              <a:cxn ang="0">
                <a:pos x="63" y="65"/>
              </a:cxn>
              <a:cxn ang="0">
                <a:pos x="45" y="68"/>
              </a:cxn>
              <a:cxn ang="0">
                <a:pos x="30" y="69"/>
              </a:cxn>
              <a:cxn ang="0">
                <a:pos x="32" y="59"/>
              </a:cxn>
              <a:cxn ang="0">
                <a:pos x="15" y="68"/>
              </a:cxn>
              <a:cxn ang="0">
                <a:pos x="11" y="46"/>
              </a:cxn>
              <a:cxn ang="0">
                <a:pos x="5" y="33"/>
              </a:cxn>
              <a:cxn ang="0">
                <a:pos x="22" y="18"/>
              </a:cxn>
              <a:cxn ang="0">
                <a:pos x="34" y="5"/>
              </a:cxn>
              <a:cxn ang="0">
                <a:pos x="68" y="10"/>
              </a:cxn>
              <a:cxn ang="0">
                <a:pos x="100" y="10"/>
              </a:cxn>
              <a:cxn ang="0">
                <a:pos x="150" y="14"/>
              </a:cxn>
              <a:cxn ang="0">
                <a:pos x="173" y="16"/>
              </a:cxn>
              <a:cxn ang="0">
                <a:pos x="190" y="16"/>
              </a:cxn>
              <a:cxn ang="0">
                <a:pos x="199" y="23"/>
              </a:cxn>
              <a:cxn ang="0">
                <a:pos x="217" y="34"/>
              </a:cxn>
              <a:cxn ang="0">
                <a:pos x="231" y="38"/>
              </a:cxn>
              <a:cxn ang="0">
                <a:pos x="246" y="39"/>
              </a:cxn>
              <a:cxn ang="0">
                <a:pos x="269" y="42"/>
              </a:cxn>
              <a:cxn ang="0">
                <a:pos x="276" y="46"/>
              </a:cxn>
              <a:cxn ang="0">
                <a:pos x="296" y="51"/>
              </a:cxn>
              <a:cxn ang="0">
                <a:pos x="310" y="48"/>
              </a:cxn>
              <a:cxn ang="0">
                <a:pos x="312" y="61"/>
              </a:cxn>
              <a:cxn ang="0">
                <a:pos x="311" y="137"/>
              </a:cxn>
              <a:cxn ang="0">
                <a:pos x="292" y="148"/>
              </a:cxn>
              <a:cxn ang="0">
                <a:pos x="297" y="148"/>
              </a:cxn>
              <a:cxn ang="0">
                <a:pos x="306" y="155"/>
              </a:cxn>
              <a:cxn ang="0">
                <a:pos x="319" y="142"/>
              </a:cxn>
              <a:cxn ang="0">
                <a:pos x="311" y="137"/>
              </a:cxn>
              <a:cxn ang="0">
                <a:pos x="327" y="133"/>
              </a:cxn>
              <a:cxn ang="0">
                <a:pos x="335" y="136"/>
              </a:cxn>
              <a:cxn ang="0">
                <a:pos x="338" y="132"/>
              </a:cxn>
              <a:cxn ang="0">
                <a:pos x="327" y="133"/>
              </a:cxn>
              <a:cxn ang="0">
                <a:pos x="263" y="170"/>
              </a:cxn>
              <a:cxn ang="0">
                <a:pos x="271" y="162"/>
              </a:cxn>
              <a:cxn ang="0">
                <a:pos x="263" y="170"/>
              </a:cxn>
            </a:cxnLst>
            <a:rect l="0" t="0" r="r" b="b"/>
            <a:pathLst>
              <a:path w="339" h="268">
                <a:moveTo>
                  <a:pt x="312" y="61"/>
                </a:moveTo>
                <a:cubicBezTo>
                  <a:pt x="319" y="74"/>
                  <a:pt x="288" y="79"/>
                  <a:pt x="287" y="86"/>
                </a:cubicBezTo>
                <a:cubicBezTo>
                  <a:pt x="286" y="93"/>
                  <a:pt x="256" y="93"/>
                  <a:pt x="252" y="102"/>
                </a:cubicBezTo>
                <a:cubicBezTo>
                  <a:pt x="250" y="108"/>
                  <a:pt x="264" y="107"/>
                  <a:pt x="250" y="112"/>
                </a:cubicBezTo>
                <a:cubicBezTo>
                  <a:pt x="244" y="115"/>
                  <a:pt x="222" y="145"/>
                  <a:pt x="225" y="157"/>
                </a:cubicBezTo>
                <a:cubicBezTo>
                  <a:pt x="229" y="171"/>
                  <a:pt x="237" y="170"/>
                  <a:pt x="238" y="174"/>
                </a:cubicBezTo>
                <a:cubicBezTo>
                  <a:pt x="238" y="178"/>
                  <a:pt x="211" y="190"/>
                  <a:pt x="214" y="209"/>
                </a:cubicBezTo>
                <a:cubicBezTo>
                  <a:pt x="214" y="215"/>
                  <a:pt x="215" y="214"/>
                  <a:pt x="204" y="215"/>
                </a:cubicBezTo>
                <a:cubicBezTo>
                  <a:pt x="185" y="216"/>
                  <a:pt x="185" y="246"/>
                  <a:pt x="177" y="240"/>
                </a:cubicBezTo>
                <a:cubicBezTo>
                  <a:pt x="173" y="236"/>
                  <a:pt x="157" y="247"/>
                  <a:pt x="143" y="241"/>
                </a:cubicBezTo>
                <a:cubicBezTo>
                  <a:pt x="133" y="236"/>
                  <a:pt x="123" y="241"/>
                  <a:pt x="122" y="246"/>
                </a:cubicBezTo>
                <a:cubicBezTo>
                  <a:pt x="120" y="252"/>
                  <a:pt x="108" y="247"/>
                  <a:pt x="104" y="254"/>
                </a:cubicBezTo>
                <a:cubicBezTo>
                  <a:pt x="101" y="261"/>
                  <a:pt x="99" y="260"/>
                  <a:pt x="97" y="263"/>
                </a:cubicBezTo>
                <a:cubicBezTo>
                  <a:pt x="96" y="267"/>
                  <a:pt x="93" y="268"/>
                  <a:pt x="86" y="260"/>
                </a:cubicBezTo>
                <a:cubicBezTo>
                  <a:pt x="78" y="252"/>
                  <a:pt x="73" y="245"/>
                  <a:pt x="73" y="239"/>
                </a:cubicBezTo>
                <a:cubicBezTo>
                  <a:pt x="73" y="233"/>
                  <a:pt x="60" y="221"/>
                  <a:pt x="50" y="226"/>
                </a:cubicBezTo>
                <a:cubicBezTo>
                  <a:pt x="48" y="221"/>
                  <a:pt x="46" y="207"/>
                  <a:pt x="55" y="199"/>
                </a:cubicBezTo>
                <a:cubicBezTo>
                  <a:pt x="64" y="192"/>
                  <a:pt x="61" y="192"/>
                  <a:pt x="57" y="191"/>
                </a:cubicBezTo>
                <a:cubicBezTo>
                  <a:pt x="52" y="190"/>
                  <a:pt x="47" y="184"/>
                  <a:pt x="57" y="170"/>
                </a:cubicBezTo>
                <a:cubicBezTo>
                  <a:pt x="67" y="157"/>
                  <a:pt x="55" y="166"/>
                  <a:pt x="53" y="156"/>
                </a:cubicBezTo>
                <a:cubicBezTo>
                  <a:pt x="51" y="145"/>
                  <a:pt x="42" y="143"/>
                  <a:pt x="53" y="142"/>
                </a:cubicBezTo>
                <a:cubicBezTo>
                  <a:pt x="63" y="141"/>
                  <a:pt x="64" y="138"/>
                  <a:pt x="60" y="130"/>
                </a:cubicBezTo>
                <a:cubicBezTo>
                  <a:pt x="57" y="122"/>
                  <a:pt x="66" y="122"/>
                  <a:pt x="64" y="102"/>
                </a:cubicBezTo>
                <a:cubicBezTo>
                  <a:pt x="63" y="94"/>
                  <a:pt x="88" y="77"/>
                  <a:pt x="75" y="75"/>
                </a:cubicBezTo>
                <a:cubicBezTo>
                  <a:pt x="65" y="73"/>
                  <a:pt x="78" y="66"/>
                  <a:pt x="63" y="65"/>
                </a:cubicBezTo>
                <a:cubicBezTo>
                  <a:pt x="48" y="63"/>
                  <a:pt x="56" y="73"/>
                  <a:pt x="45" y="68"/>
                </a:cubicBezTo>
                <a:cubicBezTo>
                  <a:pt x="34" y="62"/>
                  <a:pt x="34" y="72"/>
                  <a:pt x="30" y="69"/>
                </a:cubicBezTo>
                <a:cubicBezTo>
                  <a:pt x="26" y="66"/>
                  <a:pt x="36" y="62"/>
                  <a:pt x="32" y="59"/>
                </a:cubicBezTo>
                <a:cubicBezTo>
                  <a:pt x="28" y="57"/>
                  <a:pt x="27" y="57"/>
                  <a:pt x="15" y="68"/>
                </a:cubicBezTo>
                <a:cubicBezTo>
                  <a:pt x="12" y="61"/>
                  <a:pt x="16" y="52"/>
                  <a:pt x="11" y="46"/>
                </a:cubicBezTo>
                <a:cubicBezTo>
                  <a:pt x="7" y="40"/>
                  <a:pt x="11" y="36"/>
                  <a:pt x="5" y="33"/>
                </a:cubicBezTo>
                <a:cubicBezTo>
                  <a:pt x="0" y="29"/>
                  <a:pt x="12" y="18"/>
                  <a:pt x="22" y="18"/>
                </a:cubicBezTo>
                <a:cubicBezTo>
                  <a:pt x="32" y="18"/>
                  <a:pt x="22" y="11"/>
                  <a:pt x="34" y="5"/>
                </a:cubicBezTo>
                <a:cubicBezTo>
                  <a:pt x="46" y="0"/>
                  <a:pt x="49" y="10"/>
                  <a:pt x="68" y="10"/>
                </a:cubicBezTo>
                <a:cubicBezTo>
                  <a:pt x="88" y="10"/>
                  <a:pt x="87" y="6"/>
                  <a:pt x="100" y="10"/>
                </a:cubicBezTo>
                <a:cubicBezTo>
                  <a:pt x="125" y="18"/>
                  <a:pt x="135" y="9"/>
                  <a:pt x="150" y="14"/>
                </a:cubicBezTo>
                <a:cubicBezTo>
                  <a:pt x="165" y="18"/>
                  <a:pt x="160" y="11"/>
                  <a:pt x="173" y="16"/>
                </a:cubicBezTo>
                <a:cubicBezTo>
                  <a:pt x="182" y="20"/>
                  <a:pt x="185" y="16"/>
                  <a:pt x="190" y="16"/>
                </a:cubicBezTo>
                <a:cubicBezTo>
                  <a:pt x="194" y="21"/>
                  <a:pt x="200" y="17"/>
                  <a:pt x="199" y="23"/>
                </a:cubicBezTo>
                <a:cubicBezTo>
                  <a:pt x="198" y="30"/>
                  <a:pt x="213" y="25"/>
                  <a:pt x="217" y="34"/>
                </a:cubicBezTo>
                <a:cubicBezTo>
                  <a:pt x="220" y="39"/>
                  <a:pt x="226" y="32"/>
                  <a:pt x="231" y="38"/>
                </a:cubicBezTo>
                <a:cubicBezTo>
                  <a:pt x="235" y="42"/>
                  <a:pt x="235" y="36"/>
                  <a:pt x="246" y="39"/>
                </a:cubicBezTo>
                <a:cubicBezTo>
                  <a:pt x="255" y="41"/>
                  <a:pt x="243" y="26"/>
                  <a:pt x="269" y="42"/>
                </a:cubicBezTo>
                <a:cubicBezTo>
                  <a:pt x="269" y="48"/>
                  <a:pt x="274" y="48"/>
                  <a:pt x="276" y="46"/>
                </a:cubicBezTo>
                <a:cubicBezTo>
                  <a:pt x="290" y="55"/>
                  <a:pt x="288" y="47"/>
                  <a:pt x="296" y="51"/>
                </a:cubicBezTo>
                <a:cubicBezTo>
                  <a:pt x="304" y="55"/>
                  <a:pt x="297" y="47"/>
                  <a:pt x="310" y="48"/>
                </a:cubicBezTo>
                <a:cubicBezTo>
                  <a:pt x="322" y="57"/>
                  <a:pt x="308" y="54"/>
                  <a:pt x="312" y="61"/>
                </a:cubicBezTo>
                <a:close/>
                <a:moveTo>
                  <a:pt x="311" y="137"/>
                </a:moveTo>
                <a:cubicBezTo>
                  <a:pt x="310" y="129"/>
                  <a:pt x="288" y="144"/>
                  <a:pt x="292" y="148"/>
                </a:cubicBezTo>
                <a:cubicBezTo>
                  <a:pt x="293" y="149"/>
                  <a:pt x="292" y="150"/>
                  <a:pt x="297" y="148"/>
                </a:cubicBezTo>
                <a:cubicBezTo>
                  <a:pt x="301" y="146"/>
                  <a:pt x="299" y="151"/>
                  <a:pt x="306" y="155"/>
                </a:cubicBezTo>
                <a:cubicBezTo>
                  <a:pt x="312" y="160"/>
                  <a:pt x="314" y="149"/>
                  <a:pt x="319" y="142"/>
                </a:cubicBezTo>
                <a:cubicBezTo>
                  <a:pt x="323" y="135"/>
                  <a:pt x="311" y="145"/>
                  <a:pt x="311" y="137"/>
                </a:cubicBezTo>
                <a:close/>
                <a:moveTo>
                  <a:pt x="327" y="133"/>
                </a:moveTo>
                <a:cubicBezTo>
                  <a:pt x="328" y="136"/>
                  <a:pt x="331" y="132"/>
                  <a:pt x="335" y="136"/>
                </a:cubicBezTo>
                <a:cubicBezTo>
                  <a:pt x="339" y="140"/>
                  <a:pt x="339" y="137"/>
                  <a:pt x="338" y="132"/>
                </a:cubicBezTo>
                <a:cubicBezTo>
                  <a:pt x="337" y="127"/>
                  <a:pt x="326" y="128"/>
                  <a:pt x="327" y="133"/>
                </a:cubicBezTo>
                <a:close/>
                <a:moveTo>
                  <a:pt x="263" y="170"/>
                </a:moveTo>
                <a:cubicBezTo>
                  <a:pt x="265" y="173"/>
                  <a:pt x="274" y="165"/>
                  <a:pt x="271" y="162"/>
                </a:cubicBezTo>
                <a:cubicBezTo>
                  <a:pt x="268" y="158"/>
                  <a:pt x="260" y="168"/>
                  <a:pt x="263" y="17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1" name="Freeform 83"/>
          <p:cNvSpPr>
            <a:spLocks/>
          </p:cNvSpPr>
          <p:nvPr/>
        </p:nvSpPr>
        <p:spPr bwMode="auto">
          <a:xfrm>
            <a:off x="8946522" y="6377797"/>
            <a:ext cx="39910" cy="4419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13"/>
              </a:cxn>
              <a:cxn ang="0">
                <a:pos x="3" y="11"/>
              </a:cxn>
              <a:cxn ang="0">
                <a:pos x="8" y="0"/>
              </a:cxn>
              <a:cxn ang="0">
                <a:pos x="0" y="10"/>
              </a:cxn>
            </a:cxnLst>
            <a:rect l="0" t="0" r="r" b="b"/>
            <a:pathLst>
              <a:path w="12" h="13">
                <a:moveTo>
                  <a:pt x="0" y="10"/>
                </a:moveTo>
                <a:cubicBezTo>
                  <a:pt x="1" y="12"/>
                  <a:pt x="1" y="13"/>
                  <a:pt x="2" y="13"/>
                </a:cubicBezTo>
                <a:cubicBezTo>
                  <a:pt x="2" y="13"/>
                  <a:pt x="3" y="12"/>
                  <a:pt x="3" y="11"/>
                </a:cubicBezTo>
                <a:cubicBezTo>
                  <a:pt x="4" y="11"/>
                  <a:pt x="12" y="2"/>
                  <a:pt x="8" y="0"/>
                </a:cubicBezTo>
                <a:cubicBezTo>
                  <a:pt x="5" y="7"/>
                  <a:pt x="3" y="7"/>
                  <a:pt x="0" y="10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2" name="Freeform 84"/>
          <p:cNvSpPr>
            <a:spLocks noEditPoints="1"/>
          </p:cNvSpPr>
          <p:nvPr/>
        </p:nvSpPr>
        <p:spPr bwMode="auto">
          <a:xfrm>
            <a:off x="7722149" y="5221621"/>
            <a:ext cx="728352" cy="802623"/>
          </a:xfrm>
          <a:custGeom>
            <a:avLst/>
            <a:gdLst/>
            <a:ahLst/>
            <a:cxnLst>
              <a:cxn ang="0">
                <a:pos x="141" y="32"/>
              </a:cxn>
              <a:cxn ang="0">
                <a:pos x="105" y="47"/>
              </a:cxn>
              <a:cxn ang="0">
                <a:pos x="106" y="58"/>
              </a:cxn>
              <a:cxn ang="0">
                <a:pos x="91" y="60"/>
              </a:cxn>
              <a:cxn ang="0">
                <a:pos x="89" y="94"/>
              </a:cxn>
              <a:cxn ang="0">
                <a:pos x="90" y="110"/>
              </a:cxn>
              <a:cxn ang="0">
                <a:pos x="110" y="142"/>
              </a:cxn>
              <a:cxn ang="0">
                <a:pos x="90" y="144"/>
              </a:cxn>
              <a:cxn ang="0">
                <a:pos x="78" y="145"/>
              </a:cxn>
              <a:cxn ang="0">
                <a:pos x="67" y="178"/>
              </a:cxn>
              <a:cxn ang="0">
                <a:pos x="44" y="145"/>
              </a:cxn>
              <a:cxn ang="0">
                <a:pos x="52" y="125"/>
              </a:cxn>
              <a:cxn ang="0">
                <a:pos x="83" y="124"/>
              </a:cxn>
              <a:cxn ang="0">
                <a:pos x="41" y="120"/>
              </a:cxn>
              <a:cxn ang="0">
                <a:pos x="26" y="96"/>
              </a:cxn>
              <a:cxn ang="0">
                <a:pos x="18" y="64"/>
              </a:cxn>
              <a:cxn ang="0">
                <a:pos x="34" y="35"/>
              </a:cxn>
              <a:cxn ang="0">
                <a:pos x="96" y="17"/>
              </a:cxn>
              <a:cxn ang="0">
                <a:pos x="135" y="18"/>
              </a:cxn>
              <a:cxn ang="0">
                <a:pos x="169" y="21"/>
              </a:cxn>
              <a:cxn ang="0">
                <a:pos x="25" y="134"/>
              </a:cxn>
              <a:cxn ang="0">
                <a:pos x="26" y="128"/>
              </a:cxn>
              <a:cxn ang="0">
                <a:pos x="83" y="192"/>
              </a:cxn>
              <a:cxn ang="0">
                <a:pos x="156" y="224"/>
              </a:cxn>
              <a:cxn ang="0">
                <a:pos x="110" y="212"/>
              </a:cxn>
              <a:cxn ang="0">
                <a:pos x="125" y="229"/>
              </a:cxn>
              <a:cxn ang="0">
                <a:pos x="200" y="193"/>
              </a:cxn>
              <a:cxn ang="0">
                <a:pos x="200" y="193"/>
              </a:cxn>
              <a:cxn ang="0">
                <a:pos x="158" y="126"/>
              </a:cxn>
              <a:cxn ang="0">
                <a:pos x="156" y="88"/>
              </a:cxn>
              <a:cxn ang="0">
                <a:pos x="166" y="85"/>
              </a:cxn>
              <a:cxn ang="0">
                <a:pos x="124" y="37"/>
              </a:cxn>
              <a:cxn ang="0">
                <a:pos x="94" y="100"/>
              </a:cxn>
              <a:cxn ang="0">
                <a:pos x="104" y="118"/>
              </a:cxn>
              <a:cxn ang="0">
                <a:pos x="144" y="159"/>
              </a:cxn>
              <a:cxn ang="0">
                <a:pos x="187" y="217"/>
              </a:cxn>
              <a:cxn ang="0">
                <a:pos x="0" y="73"/>
              </a:cxn>
              <a:cxn ang="0">
                <a:pos x="0" y="73"/>
              </a:cxn>
              <a:cxn ang="0">
                <a:pos x="137" y="69"/>
              </a:cxn>
              <a:cxn ang="0">
                <a:pos x="149" y="59"/>
              </a:cxn>
              <a:cxn ang="0">
                <a:pos x="136" y="164"/>
              </a:cxn>
              <a:cxn ang="0">
                <a:pos x="116" y="173"/>
              </a:cxn>
              <a:cxn ang="0">
                <a:pos x="116" y="173"/>
              </a:cxn>
              <a:cxn ang="0">
                <a:pos x="115" y="146"/>
              </a:cxn>
              <a:cxn ang="0">
                <a:pos x="118" y="154"/>
              </a:cxn>
              <a:cxn ang="0">
                <a:pos x="157" y="146"/>
              </a:cxn>
              <a:cxn ang="0">
                <a:pos x="24" y="111"/>
              </a:cxn>
              <a:cxn ang="0">
                <a:pos x="120" y="98"/>
              </a:cxn>
              <a:cxn ang="0">
                <a:pos x="137" y="143"/>
              </a:cxn>
            </a:cxnLst>
            <a:rect l="0" t="0" r="r" b="b"/>
            <a:pathLst>
              <a:path w="214" h="236">
                <a:moveTo>
                  <a:pt x="169" y="21"/>
                </a:moveTo>
                <a:cubicBezTo>
                  <a:pt x="162" y="24"/>
                  <a:pt x="167" y="34"/>
                  <a:pt x="159" y="39"/>
                </a:cubicBezTo>
                <a:cubicBezTo>
                  <a:pt x="159" y="30"/>
                  <a:pt x="151" y="38"/>
                  <a:pt x="141" y="32"/>
                </a:cubicBezTo>
                <a:cubicBezTo>
                  <a:pt x="132" y="27"/>
                  <a:pt x="134" y="37"/>
                  <a:pt x="125" y="33"/>
                </a:cubicBezTo>
                <a:cubicBezTo>
                  <a:pt x="116" y="30"/>
                  <a:pt x="117" y="38"/>
                  <a:pt x="107" y="40"/>
                </a:cubicBezTo>
                <a:cubicBezTo>
                  <a:pt x="97" y="41"/>
                  <a:pt x="107" y="42"/>
                  <a:pt x="105" y="47"/>
                </a:cubicBezTo>
                <a:cubicBezTo>
                  <a:pt x="103" y="52"/>
                  <a:pt x="108" y="47"/>
                  <a:pt x="114" y="54"/>
                </a:cubicBezTo>
                <a:cubicBezTo>
                  <a:pt x="121" y="61"/>
                  <a:pt x="119" y="61"/>
                  <a:pt x="111" y="57"/>
                </a:cubicBezTo>
                <a:cubicBezTo>
                  <a:pt x="104" y="53"/>
                  <a:pt x="98" y="49"/>
                  <a:pt x="106" y="58"/>
                </a:cubicBezTo>
                <a:cubicBezTo>
                  <a:pt x="113" y="67"/>
                  <a:pt x="109" y="67"/>
                  <a:pt x="101" y="59"/>
                </a:cubicBezTo>
                <a:cubicBezTo>
                  <a:pt x="93" y="51"/>
                  <a:pt x="93" y="57"/>
                  <a:pt x="99" y="63"/>
                </a:cubicBezTo>
                <a:cubicBezTo>
                  <a:pt x="104" y="68"/>
                  <a:pt x="92" y="69"/>
                  <a:pt x="91" y="60"/>
                </a:cubicBezTo>
                <a:cubicBezTo>
                  <a:pt x="89" y="49"/>
                  <a:pt x="80" y="55"/>
                  <a:pt x="81" y="49"/>
                </a:cubicBezTo>
                <a:cubicBezTo>
                  <a:pt x="83" y="38"/>
                  <a:pt x="75" y="47"/>
                  <a:pt x="73" y="53"/>
                </a:cubicBezTo>
                <a:cubicBezTo>
                  <a:pt x="67" y="66"/>
                  <a:pt x="99" y="86"/>
                  <a:pt x="89" y="94"/>
                </a:cubicBezTo>
                <a:cubicBezTo>
                  <a:pt x="84" y="98"/>
                  <a:pt x="90" y="86"/>
                  <a:pt x="83" y="87"/>
                </a:cubicBezTo>
                <a:cubicBezTo>
                  <a:pt x="73" y="87"/>
                  <a:pt x="92" y="99"/>
                  <a:pt x="77" y="100"/>
                </a:cubicBezTo>
                <a:cubicBezTo>
                  <a:pt x="63" y="102"/>
                  <a:pt x="88" y="104"/>
                  <a:pt x="90" y="110"/>
                </a:cubicBezTo>
                <a:cubicBezTo>
                  <a:pt x="93" y="116"/>
                  <a:pt x="96" y="112"/>
                  <a:pt x="98" y="117"/>
                </a:cubicBezTo>
                <a:cubicBezTo>
                  <a:pt x="101" y="123"/>
                  <a:pt x="111" y="122"/>
                  <a:pt x="110" y="128"/>
                </a:cubicBezTo>
                <a:cubicBezTo>
                  <a:pt x="108" y="133"/>
                  <a:pt x="113" y="140"/>
                  <a:pt x="110" y="142"/>
                </a:cubicBezTo>
                <a:cubicBezTo>
                  <a:pt x="106" y="144"/>
                  <a:pt x="101" y="136"/>
                  <a:pt x="98" y="132"/>
                </a:cubicBezTo>
                <a:cubicBezTo>
                  <a:pt x="95" y="127"/>
                  <a:pt x="83" y="134"/>
                  <a:pt x="86" y="138"/>
                </a:cubicBezTo>
                <a:cubicBezTo>
                  <a:pt x="90" y="142"/>
                  <a:pt x="85" y="144"/>
                  <a:pt x="90" y="144"/>
                </a:cubicBezTo>
                <a:cubicBezTo>
                  <a:pt x="96" y="144"/>
                  <a:pt x="100" y="151"/>
                  <a:pt x="95" y="152"/>
                </a:cubicBezTo>
                <a:cubicBezTo>
                  <a:pt x="91" y="153"/>
                  <a:pt x="87" y="158"/>
                  <a:pt x="86" y="153"/>
                </a:cubicBezTo>
                <a:cubicBezTo>
                  <a:pt x="85" y="148"/>
                  <a:pt x="84" y="146"/>
                  <a:pt x="78" y="145"/>
                </a:cubicBezTo>
                <a:cubicBezTo>
                  <a:pt x="72" y="145"/>
                  <a:pt x="93" y="181"/>
                  <a:pt x="87" y="183"/>
                </a:cubicBezTo>
                <a:cubicBezTo>
                  <a:pt x="81" y="186"/>
                  <a:pt x="75" y="159"/>
                  <a:pt x="73" y="175"/>
                </a:cubicBezTo>
                <a:cubicBezTo>
                  <a:pt x="72" y="184"/>
                  <a:pt x="67" y="189"/>
                  <a:pt x="67" y="178"/>
                </a:cubicBezTo>
                <a:cubicBezTo>
                  <a:pt x="67" y="168"/>
                  <a:pt x="59" y="156"/>
                  <a:pt x="58" y="168"/>
                </a:cubicBezTo>
                <a:cubicBezTo>
                  <a:pt x="57" y="180"/>
                  <a:pt x="45" y="162"/>
                  <a:pt x="48" y="157"/>
                </a:cubicBezTo>
                <a:cubicBezTo>
                  <a:pt x="52" y="153"/>
                  <a:pt x="51" y="144"/>
                  <a:pt x="44" y="145"/>
                </a:cubicBezTo>
                <a:cubicBezTo>
                  <a:pt x="37" y="145"/>
                  <a:pt x="44" y="141"/>
                  <a:pt x="38" y="137"/>
                </a:cubicBezTo>
                <a:cubicBezTo>
                  <a:pt x="33" y="134"/>
                  <a:pt x="41" y="137"/>
                  <a:pt x="41" y="129"/>
                </a:cubicBezTo>
                <a:cubicBezTo>
                  <a:pt x="42" y="120"/>
                  <a:pt x="48" y="129"/>
                  <a:pt x="52" y="125"/>
                </a:cubicBezTo>
                <a:cubicBezTo>
                  <a:pt x="56" y="120"/>
                  <a:pt x="57" y="120"/>
                  <a:pt x="66" y="125"/>
                </a:cubicBezTo>
                <a:cubicBezTo>
                  <a:pt x="76" y="130"/>
                  <a:pt x="76" y="133"/>
                  <a:pt x="84" y="130"/>
                </a:cubicBezTo>
                <a:cubicBezTo>
                  <a:pt x="93" y="127"/>
                  <a:pt x="88" y="124"/>
                  <a:pt x="83" y="124"/>
                </a:cubicBezTo>
                <a:cubicBezTo>
                  <a:pt x="78" y="125"/>
                  <a:pt x="74" y="118"/>
                  <a:pt x="68" y="120"/>
                </a:cubicBezTo>
                <a:cubicBezTo>
                  <a:pt x="62" y="122"/>
                  <a:pt x="66" y="116"/>
                  <a:pt x="54" y="119"/>
                </a:cubicBezTo>
                <a:cubicBezTo>
                  <a:pt x="41" y="122"/>
                  <a:pt x="46" y="115"/>
                  <a:pt x="41" y="120"/>
                </a:cubicBezTo>
                <a:cubicBezTo>
                  <a:pt x="35" y="125"/>
                  <a:pt x="37" y="114"/>
                  <a:pt x="29" y="106"/>
                </a:cubicBezTo>
                <a:cubicBezTo>
                  <a:pt x="21" y="98"/>
                  <a:pt x="44" y="104"/>
                  <a:pt x="37" y="99"/>
                </a:cubicBezTo>
                <a:cubicBezTo>
                  <a:pt x="25" y="92"/>
                  <a:pt x="30" y="104"/>
                  <a:pt x="26" y="96"/>
                </a:cubicBezTo>
                <a:cubicBezTo>
                  <a:pt x="23" y="91"/>
                  <a:pt x="19" y="93"/>
                  <a:pt x="11" y="75"/>
                </a:cubicBezTo>
                <a:cubicBezTo>
                  <a:pt x="13" y="73"/>
                  <a:pt x="19" y="73"/>
                  <a:pt x="20" y="70"/>
                </a:cubicBezTo>
                <a:cubicBezTo>
                  <a:pt x="20" y="68"/>
                  <a:pt x="16" y="67"/>
                  <a:pt x="18" y="64"/>
                </a:cubicBezTo>
                <a:cubicBezTo>
                  <a:pt x="19" y="61"/>
                  <a:pt x="26" y="64"/>
                  <a:pt x="27" y="57"/>
                </a:cubicBezTo>
                <a:cubicBezTo>
                  <a:pt x="28" y="42"/>
                  <a:pt x="32" y="51"/>
                  <a:pt x="35" y="45"/>
                </a:cubicBezTo>
                <a:cubicBezTo>
                  <a:pt x="37" y="39"/>
                  <a:pt x="33" y="39"/>
                  <a:pt x="34" y="35"/>
                </a:cubicBezTo>
                <a:cubicBezTo>
                  <a:pt x="69" y="33"/>
                  <a:pt x="49" y="21"/>
                  <a:pt x="65" y="25"/>
                </a:cubicBezTo>
                <a:cubicBezTo>
                  <a:pt x="82" y="30"/>
                  <a:pt x="75" y="19"/>
                  <a:pt x="82" y="18"/>
                </a:cubicBezTo>
                <a:cubicBezTo>
                  <a:pt x="91" y="24"/>
                  <a:pt x="86" y="14"/>
                  <a:pt x="96" y="17"/>
                </a:cubicBezTo>
                <a:cubicBezTo>
                  <a:pt x="106" y="19"/>
                  <a:pt x="112" y="8"/>
                  <a:pt x="116" y="12"/>
                </a:cubicBezTo>
                <a:cubicBezTo>
                  <a:pt x="120" y="15"/>
                  <a:pt x="120" y="6"/>
                  <a:pt x="124" y="14"/>
                </a:cubicBezTo>
                <a:cubicBezTo>
                  <a:pt x="129" y="22"/>
                  <a:pt x="129" y="11"/>
                  <a:pt x="135" y="18"/>
                </a:cubicBezTo>
                <a:cubicBezTo>
                  <a:pt x="141" y="26"/>
                  <a:pt x="145" y="20"/>
                  <a:pt x="156" y="19"/>
                </a:cubicBezTo>
                <a:cubicBezTo>
                  <a:pt x="168" y="19"/>
                  <a:pt x="152" y="0"/>
                  <a:pt x="166" y="6"/>
                </a:cubicBezTo>
                <a:cubicBezTo>
                  <a:pt x="175" y="11"/>
                  <a:pt x="176" y="18"/>
                  <a:pt x="169" y="21"/>
                </a:cubicBezTo>
                <a:close/>
                <a:moveTo>
                  <a:pt x="25" y="134"/>
                </a:moveTo>
                <a:cubicBezTo>
                  <a:pt x="23" y="136"/>
                  <a:pt x="27" y="143"/>
                  <a:pt x="32" y="142"/>
                </a:cubicBezTo>
                <a:cubicBezTo>
                  <a:pt x="37" y="141"/>
                  <a:pt x="26" y="132"/>
                  <a:pt x="25" y="134"/>
                </a:cubicBezTo>
                <a:close/>
                <a:moveTo>
                  <a:pt x="23" y="118"/>
                </a:moveTo>
                <a:cubicBezTo>
                  <a:pt x="21" y="122"/>
                  <a:pt x="17" y="117"/>
                  <a:pt x="18" y="123"/>
                </a:cubicBezTo>
                <a:cubicBezTo>
                  <a:pt x="19" y="128"/>
                  <a:pt x="22" y="126"/>
                  <a:pt x="26" y="128"/>
                </a:cubicBezTo>
                <a:cubicBezTo>
                  <a:pt x="30" y="130"/>
                  <a:pt x="30" y="128"/>
                  <a:pt x="27" y="124"/>
                </a:cubicBezTo>
                <a:cubicBezTo>
                  <a:pt x="24" y="121"/>
                  <a:pt x="24" y="115"/>
                  <a:pt x="23" y="118"/>
                </a:cubicBezTo>
                <a:close/>
                <a:moveTo>
                  <a:pt x="83" y="192"/>
                </a:moveTo>
                <a:cubicBezTo>
                  <a:pt x="86" y="196"/>
                  <a:pt x="87" y="191"/>
                  <a:pt x="84" y="186"/>
                </a:cubicBezTo>
                <a:cubicBezTo>
                  <a:pt x="81" y="182"/>
                  <a:pt x="79" y="189"/>
                  <a:pt x="83" y="192"/>
                </a:cubicBezTo>
                <a:close/>
                <a:moveTo>
                  <a:pt x="156" y="224"/>
                </a:moveTo>
                <a:cubicBezTo>
                  <a:pt x="147" y="230"/>
                  <a:pt x="157" y="218"/>
                  <a:pt x="146" y="220"/>
                </a:cubicBezTo>
                <a:cubicBezTo>
                  <a:pt x="136" y="222"/>
                  <a:pt x="136" y="214"/>
                  <a:pt x="121" y="218"/>
                </a:cubicBezTo>
                <a:cubicBezTo>
                  <a:pt x="112" y="220"/>
                  <a:pt x="115" y="209"/>
                  <a:pt x="110" y="212"/>
                </a:cubicBezTo>
                <a:cubicBezTo>
                  <a:pt x="105" y="215"/>
                  <a:pt x="102" y="206"/>
                  <a:pt x="101" y="210"/>
                </a:cubicBezTo>
                <a:cubicBezTo>
                  <a:pt x="100" y="214"/>
                  <a:pt x="96" y="211"/>
                  <a:pt x="97" y="220"/>
                </a:cubicBezTo>
                <a:cubicBezTo>
                  <a:pt x="98" y="228"/>
                  <a:pt x="113" y="219"/>
                  <a:pt x="125" y="229"/>
                </a:cubicBezTo>
                <a:cubicBezTo>
                  <a:pt x="134" y="236"/>
                  <a:pt x="142" y="230"/>
                  <a:pt x="156" y="230"/>
                </a:cubicBezTo>
                <a:cubicBezTo>
                  <a:pt x="170" y="230"/>
                  <a:pt x="167" y="217"/>
                  <a:pt x="156" y="224"/>
                </a:cubicBezTo>
                <a:close/>
                <a:moveTo>
                  <a:pt x="200" y="193"/>
                </a:moveTo>
                <a:cubicBezTo>
                  <a:pt x="202" y="196"/>
                  <a:pt x="197" y="198"/>
                  <a:pt x="201" y="202"/>
                </a:cubicBezTo>
                <a:cubicBezTo>
                  <a:pt x="205" y="205"/>
                  <a:pt x="214" y="185"/>
                  <a:pt x="212" y="183"/>
                </a:cubicBezTo>
                <a:cubicBezTo>
                  <a:pt x="210" y="181"/>
                  <a:pt x="197" y="190"/>
                  <a:pt x="200" y="193"/>
                </a:cubicBezTo>
                <a:close/>
                <a:moveTo>
                  <a:pt x="155" y="112"/>
                </a:moveTo>
                <a:cubicBezTo>
                  <a:pt x="153" y="113"/>
                  <a:pt x="154" y="115"/>
                  <a:pt x="156" y="117"/>
                </a:cubicBezTo>
                <a:cubicBezTo>
                  <a:pt x="158" y="118"/>
                  <a:pt x="151" y="129"/>
                  <a:pt x="158" y="126"/>
                </a:cubicBezTo>
                <a:cubicBezTo>
                  <a:pt x="164" y="123"/>
                  <a:pt x="162" y="108"/>
                  <a:pt x="155" y="112"/>
                </a:cubicBezTo>
                <a:close/>
                <a:moveTo>
                  <a:pt x="166" y="85"/>
                </a:moveTo>
                <a:cubicBezTo>
                  <a:pt x="163" y="83"/>
                  <a:pt x="162" y="85"/>
                  <a:pt x="156" y="88"/>
                </a:cubicBezTo>
                <a:cubicBezTo>
                  <a:pt x="150" y="91"/>
                  <a:pt x="156" y="94"/>
                  <a:pt x="164" y="98"/>
                </a:cubicBezTo>
                <a:cubicBezTo>
                  <a:pt x="168" y="100"/>
                  <a:pt x="176" y="97"/>
                  <a:pt x="170" y="92"/>
                </a:cubicBezTo>
                <a:cubicBezTo>
                  <a:pt x="165" y="87"/>
                  <a:pt x="169" y="87"/>
                  <a:pt x="166" y="85"/>
                </a:cubicBezTo>
                <a:close/>
                <a:moveTo>
                  <a:pt x="124" y="37"/>
                </a:moveTo>
                <a:cubicBezTo>
                  <a:pt x="120" y="37"/>
                  <a:pt x="119" y="43"/>
                  <a:pt x="123" y="44"/>
                </a:cubicBezTo>
                <a:cubicBezTo>
                  <a:pt x="127" y="45"/>
                  <a:pt x="129" y="37"/>
                  <a:pt x="124" y="37"/>
                </a:cubicBezTo>
                <a:close/>
                <a:moveTo>
                  <a:pt x="119" y="126"/>
                </a:moveTo>
                <a:cubicBezTo>
                  <a:pt x="114" y="123"/>
                  <a:pt x="114" y="120"/>
                  <a:pt x="112" y="111"/>
                </a:cubicBezTo>
                <a:cubicBezTo>
                  <a:pt x="111" y="103"/>
                  <a:pt x="108" y="113"/>
                  <a:pt x="94" y="100"/>
                </a:cubicBezTo>
                <a:cubicBezTo>
                  <a:pt x="90" y="96"/>
                  <a:pt x="78" y="100"/>
                  <a:pt x="81" y="103"/>
                </a:cubicBezTo>
                <a:cubicBezTo>
                  <a:pt x="83" y="103"/>
                  <a:pt x="87" y="103"/>
                  <a:pt x="95" y="108"/>
                </a:cubicBezTo>
                <a:cubicBezTo>
                  <a:pt x="103" y="114"/>
                  <a:pt x="97" y="118"/>
                  <a:pt x="104" y="118"/>
                </a:cubicBezTo>
                <a:cubicBezTo>
                  <a:pt x="111" y="118"/>
                  <a:pt x="115" y="130"/>
                  <a:pt x="119" y="132"/>
                </a:cubicBezTo>
                <a:cubicBezTo>
                  <a:pt x="124" y="135"/>
                  <a:pt x="124" y="129"/>
                  <a:pt x="119" y="126"/>
                </a:cubicBezTo>
                <a:close/>
                <a:moveTo>
                  <a:pt x="144" y="159"/>
                </a:moveTo>
                <a:cubicBezTo>
                  <a:pt x="141" y="160"/>
                  <a:pt x="141" y="164"/>
                  <a:pt x="144" y="166"/>
                </a:cubicBezTo>
                <a:cubicBezTo>
                  <a:pt x="148" y="169"/>
                  <a:pt x="149" y="157"/>
                  <a:pt x="144" y="159"/>
                </a:cubicBezTo>
                <a:close/>
                <a:moveTo>
                  <a:pt x="187" y="217"/>
                </a:moveTo>
                <a:cubicBezTo>
                  <a:pt x="190" y="216"/>
                  <a:pt x="188" y="213"/>
                  <a:pt x="186" y="208"/>
                </a:cubicBezTo>
                <a:cubicBezTo>
                  <a:pt x="185" y="202"/>
                  <a:pt x="182" y="217"/>
                  <a:pt x="187" y="217"/>
                </a:cubicBezTo>
                <a:close/>
                <a:moveTo>
                  <a:pt x="0" y="73"/>
                </a:moveTo>
                <a:cubicBezTo>
                  <a:pt x="0" y="76"/>
                  <a:pt x="4" y="83"/>
                  <a:pt x="11" y="85"/>
                </a:cubicBezTo>
                <a:cubicBezTo>
                  <a:pt x="14" y="85"/>
                  <a:pt x="5" y="77"/>
                  <a:pt x="6" y="74"/>
                </a:cubicBezTo>
                <a:cubicBezTo>
                  <a:pt x="6" y="70"/>
                  <a:pt x="1" y="68"/>
                  <a:pt x="0" y="73"/>
                </a:cubicBezTo>
                <a:close/>
                <a:moveTo>
                  <a:pt x="142" y="64"/>
                </a:moveTo>
                <a:cubicBezTo>
                  <a:pt x="139" y="66"/>
                  <a:pt x="134" y="60"/>
                  <a:pt x="133" y="67"/>
                </a:cubicBezTo>
                <a:cubicBezTo>
                  <a:pt x="133" y="71"/>
                  <a:pt x="135" y="72"/>
                  <a:pt x="137" y="69"/>
                </a:cubicBezTo>
                <a:cubicBezTo>
                  <a:pt x="139" y="66"/>
                  <a:pt x="141" y="74"/>
                  <a:pt x="142" y="70"/>
                </a:cubicBezTo>
                <a:cubicBezTo>
                  <a:pt x="143" y="66"/>
                  <a:pt x="145" y="62"/>
                  <a:pt x="142" y="64"/>
                </a:cubicBezTo>
                <a:close/>
                <a:moveTo>
                  <a:pt x="149" y="59"/>
                </a:moveTo>
                <a:cubicBezTo>
                  <a:pt x="149" y="61"/>
                  <a:pt x="153" y="61"/>
                  <a:pt x="158" y="59"/>
                </a:cubicBezTo>
                <a:cubicBezTo>
                  <a:pt x="162" y="58"/>
                  <a:pt x="151" y="52"/>
                  <a:pt x="149" y="59"/>
                </a:cubicBezTo>
                <a:close/>
                <a:moveTo>
                  <a:pt x="136" y="164"/>
                </a:moveTo>
                <a:cubicBezTo>
                  <a:pt x="139" y="165"/>
                  <a:pt x="141" y="161"/>
                  <a:pt x="139" y="159"/>
                </a:cubicBezTo>
                <a:cubicBezTo>
                  <a:pt x="137" y="158"/>
                  <a:pt x="133" y="163"/>
                  <a:pt x="136" y="164"/>
                </a:cubicBezTo>
                <a:close/>
                <a:moveTo>
                  <a:pt x="116" y="173"/>
                </a:moveTo>
                <a:cubicBezTo>
                  <a:pt x="116" y="174"/>
                  <a:pt x="116" y="174"/>
                  <a:pt x="116" y="174"/>
                </a:cubicBezTo>
                <a:cubicBezTo>
                  <a:pt x="111" y="176"/>
                  <a:pt x="119" y="178"/>
                  <a:pt x="121" y="175"/>
                </a:cubicBezTo>
                <a:cubicBezTo>
                  <a:pt x="123" y="172"/>
                  <a:pt x="120" y="170"/>
                  <a:pt x="116" y="173"/>
                </a:cubicBezTo>
                <a:close/>
                <a:moveTo>
                  <a:pt x="115" y="146"/>
                </a:moveTo>
                <a:cubicBezTo>
                  <a:pt x="117" y="147"/>
                  <a:pt x="119" y="143"/>
                  <a:pt x="117" y="142"/>
                </a:cubicBezTo>
                <a:cubicBezTo>
                  <a:pt x="116" y="140"/>
                  <a:pt x="114" y="145"/>
                  <a:pt x="115" y="146"/>
                </a:cubicBezTo>
                <a:close/>
                <a:moveTo>
                  <a:pt x="118" y="154"/>
                </a:moveTo>
                <a:cubicBezTo>
                  <a:pt x="120" y="154"/>
                  <a:pt x="121" y="153"/>
                  <a:pt x="119" y="150"/>
                </a:cubicBezTo>
                <a:cubicBezTo>
                  <a:pt x="118" y="147"/>
                  <a:pt x="114" y="154"/>
                  <a:pt x="118" y="154"/>
                </a:cubicBezTo>
                <a:close/>
                <a:moveTo>
                  <a:pt x="157" y="146"/>
                </a:moveTo>
                <a:cubicBezTo>
                  <a:pt x="157" y="149"/>
                  <a:pt x="166" y="144"/>
                  <a:pt x="167" y="142"/>
                </a:cubicBezTo>
                <a:cubicBezTo>
                  <a:pt x="167" y="140"/>
                  <a:pt x="157" y="142"/>
                  <a:pt x="157" y="146"/>
                </a:cubicBezTo>
                <a:close/>
                <a:moveTo>
                  <a:pt x="24" y="111"/>
                </a:moveTo>
                <a:cubicBezTo>
                  <a:pt x="26" y="111"/>
                  <a:pt x="27" y="109"/>
                  <a:pt x="26" y="105"/>
                </a:cubicBezTo>
                <a:cubicBezTo>
                  <a:pt x="24" y="102"/>
                  <a:pt x="19" y="111"/>
                  <a:pt x="24" y="111"/>
                </a:cubicBezTo>
                <a:close/>
                <a:moveTo>
                  <a:pt x="120" y="98"/>
                </a:moveTo>
                <a:cubicBezTo>
                  <a:pt x="120" y="101"/>
                  <a:pt x="120" y="106"/>
                  <a:pt x="125" y="105"/>
                </a:cubicBezTo>
                <a:cubicBezTo>
                  <a:pt x="127" y="105"/>
                  <a:pt x="120" y="96"/>
                  <a:pt x="120" y="98"/>
                </a:cubicBezTo>
                <a:close/>
                <a:moveTo>
                  <a:pt x="126" y="132"/>
                </a:moveTo>
                <a:cubicBezTo>
                  <a:pt x="124" y="135"/>
                  <a:pt x="129" y="138"/>
                  <a:pt x="133" y="144"/>
                </a:cubicBezTo>
                <a:cubicBezTo>
                  <a:pt x="138" y="150"/>
                  <a:pt x="141" y="146"/>
                  <a:pt x="137" y="143"/>
                </a:cubicBezTo>
                <a:cubicBezTo>
                  <a:pt x="133" y="140"/>
                  <a:pt x="129" y="128"/>
                  <a:pt x="126" y="132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3" name="Freeform 85"/>
          <p:cNvSpPr>
            <a:spLocks/>
          </p:cNvSpPr>
          <p:nvPr/>
        </p:nvSpPr>
        <p:spPr bwMode="auto">
          <a:xfrm>
            <a:off x="7209025" y="4667054"/>
            <a:ext cx="503147" cy="503244"/>
          </a:xfrm>
          <a:custGeom>
            <a:avLst/>
            <a:gdLst/>
            <a:ahLst/>
            <a:cxnLst>
              <a:cxn ang="0">
                <a:pos x="137" y="43"/>
              </a:cxn>
              <a:cxn ang="0">
                <a:pos x="131" y="23"/>
              </a:cxn>
              <a:cxn ang="0">
                <a:pos x="121" y="29"/>
              </a:cxn>
              <a:cxn ang="0">
                <a:pos x="98" y="22"/>
              </a:cxn>
              <a:cxn ang="0">
                <a:pos x="75" y="3"/>
              </a:cxn>
              <a:cxn ang="0">
                <a:pos x="68" y="2"/>
              </a:cxn>
              <a:cxn ang="0">
                <a:pos x="68" y="7"/>
              </a:cxn>
              <a:cxn ang="0">
                <a:pos x="52" y="14"/>
              </a:cxn>
              <a:cxn ang="0">
                <a:pos x="55" y="25"/>
              </a:cxn>
              <a:cxn ang="0">
                <a:pos x="45" y="37"/>
              </a:cxn>
              <a:cxn ang="0">
                <a:pos x="37" y="38"/>
              </a:cxn>
              <a:cxn ang="0">
                <a:pos x="29" y="35"/>
              </a:cxn>
              <a:cxn ang="0">
                <a:pos x="1" y="39"/>
              </a:cxn>
              <a:cxn ang="0">
                <a:pos x="1" y="40"/>
              </a:cxn>
              <a:cxn ang="0">
                <a:pos x="13" y="63"/>
              </a:cxn>
              <a:cxn ang="0">
                <a:pos x="26" y="46"/>
              </a:cxn>
              <a:cxn ang="0">
                <a:pos x="39" y="73"/>
              </a:cxn>
              <a:cxn ang="0">
                <a:pos x="49" y="92"/>
              </a:cxn>
              <a:cxn ang="0">
                <a:pos x="68" y="107"/>
              </a:cxn>
              <a:cxn ang="0">
                <a:pos x="99" y="126"/>
              </a:cxn>
              <a:cxn ang="0">
                <a:pos x="103" y="132"/>
              </a:cxn>
              <a:cxn ang="0">
                <a:pos x="123" y="146"/>
              </a:cxn>
              <a:cxn ang="0">
                <a:pos x="129" y="148"/>
              </a:cxn>
              <a:cxn ang="0">
                <a:pos x="122" y="140"/>
              </a:cxn>
              <a:cxn ang="0">
                <a:pos x="109" y="130"/>
              </a:cxn>
              <a:cxn ang="0">
                <a:pos x="103" y="126"/>
              </a:cxn>
              <a:cxn ang="0">
                <a:pos x="97" y="117"/>
              </a:cxn>
              <a:cxn ang="0">
                <a:pos x="89" y="106"/>
              </a:cxn>
              <a:cxn ang="0">
                <a:pos x="67" y="83"/>
              </a:cxn>
              <a:cxn ang="0">
                <a:pos x="66" y="77"/>
              </a:cxn>
              <a:cxn ang="0">
                <a:pos x="58" y="64"/>
              </a:cxn>
              <a:cxn ang="0">
                <a:pos x="65" y="51"/>
              </a:cxn>
              <a:cxn ang="0">
                <a:pos x="73" y="50"/>
              </a:cxn>
              <a:cxn ang="0">
                <a:pos x="93" y="50"/>
              </a:cxn>
              <a:cxn ang="0">
                <a:pos x="110" y="52"/>
              </a:cxn>
              <a:cxn ang="0">
                <a:pos x="126" y="52"/>
              </a:cxn>
              <a:cxn ang="0">
                <a:pos x="136" y="60"/>
              </a:cxn>
              <a:cxn ang="0">
                <a:pos x="146" y="49"/>
              </a:cxn>
              <a:cxn ang="0">
                <a:pos x="137" y="43"/>
              </a:cxn>
            </a:cxnLst>
            <a:rect l="0" t="0" r="r" b="b"/>
            <a:pathLst>
              <a:path w="148" h="148">
                <a:moveTo>
                  <a:pt x="137" y="43"/>
                </a:moveTo>
                <a:cubicBezTo>
                  <a:pt x="134" y="40"/>
                  <a:pt x="136" y="28"/>
                  <a:pt x="131" y="23"/>
                </a:cubicBezTo>
                <a:cubicBezTo>
                  <a:pt x="124" y="22"/>
                  <a:pt x="128" y="27"/>
                  <a:pt x="121" y="29"/>
                </a:cubicBezTo>
                <a:cubicBezTo>
                  <a:pt x="114" y="31"/>
                  <a:pt x="104" y="22"/>
                  <a:pt x="98" y="22"/>
                </a:cubicBezTo>
                <a:cubicBezTo>
                  <a:pt x="91" y="22"/>
                  <a:pt x="98" y="17"/>
                  <a:pt x="75" y="3"/>
                </a:cubicBezTo>
                <a:cubicBezTo>
                  <a:pt x="73" y="2"/>
                  <a:pt x="70" y="0"/>
                  <a:pt x="68" y="2"/>
                </a:cubicBezTo>
                <a:cubicBezTo>
                  <a:pt x="67" y="4"/>
                  <a:pt x="70" y="4"/>
                  <a:pt x="68" y="7"/>
                </a:cubicBezTo>
                <a:cubicBezTo>
                  <a:pt x="67" y="9"/>
                  <a:pt x="54" y="11"/>
                  <a:pt x="52" y="14"/>
                </a:cubicBezTo>
                <a:cubicBezTo>
                  <a:pt x="50" y="16"/>
                  <a:pt x="56" y="22"/>
                  <a:pt x="55" y="25"/>
                </a:cubicBezTo>
                <a:cubicBezTo>
                  <a:pt x="54" y="29"/>
                  <a:pt x="44" y="28"/>
                  <a:pt x="45" y="37"/>
                </a:cubicBezTo>
                <a:cubicBezTo>
                  <a:pt x="46" y="43"/>
                  <a:pt x="42" y="40"/>
                  <a:pt x="37" y="38"/>
                </a:cubicBezTo>
                <a:cubicBezTo>
                  <a:pt x="32" y="35"/>
                  <a:pt x="37" y="43"/>
                  <a:pt x="29" y="35"/>
                </a:cubicBezTo>
                <a:cubicBezTo>
                  <a:pt x="24" y="30"/>
                  <a:pt x="31" y="39"/>
                  <a:pt x="1" y="39"/>
                </a:cubicBezTo>
                <a:cubicBezTo>
                  <a:pt x="1" y="39"/>
                  <a:pt x="1" y="39"/>
                  <a:pt x="1" y="40"/>
                </a:cubicBezTo>
                <a:cubicBezTo>
                  <a:pt x="0" y="45"/>
                  <a:pt x="10" y="71"/>
                  <a:pt x="13" y="63"/>
                </a:cubicBezTo>
                <a:cubicBezTo>
                  <a:pt x="16" y="55"/>
                  <a:pt x="16" y="39"/>
                  <a:pt x="26" y="46"/>
                </a:cubicBezTo>
                <a:cubicBezTo>
                  <a:pt x="42" y="59"/>
                  <a:pt x="28" y="61"/>
                  <a:pt x="39" y="73"/>
                </a:cubicBezTo>
                <a:cubicBezTo>
                  <a:pt x="50" y="85"/>
                  <a:pt x="31" y="78"/>
                  <a:pt x="49" y="92"/>
                </a:cubicBezTo>
                <a:cubicBezTo>
                  <a:pt x="67" y="107"/>
                  <a:pt x="56" y="108"/>
                  <a:pt x="68" y="107"/>
                </a:cubicBezTo>
                <a:cubicBezTo>
                  <a:pt x="79" y="105"/>
                  <a:pt x="88" y="116"/>
                  <a:pt x="99" y="126"/>
                </a:cubicBezTo>
                <a:cubicBezTo>
                  <a:pt x="82" y="122"/>
                  <a:pt x="83" y="125"/>
                  <a:pt x="103" y="132"/>
                </a:cubicBezTo>
                <a:cubicBezTo>
                  <a:pt x="122" y="139"/>
                  <a:pt x="118" y="146"/>
                  <a:pt x="123" y="146"/>
                </a:cubicBezTo>
                <a:cubicBezTo>
                  <a:pt x="128" y="145"/>
                  <a:pt x="126" y="146"/>
                  <a:pt x="129" y="148"/>
                </a:cubicBezTo>
                <a:cubicBezTo>
                  <a:pt x="133" y="141"/>
                  <a:pt x="123" y="145"/>
                  <a:pt x="122" y="140"/>
                </a:cubicBezTo>
                <a:cubicBezTo>
                  <a:pt x="119" y="136"/>
                  <a:pt x="111" y="134"/>
                  <a:pt x="109" y="130"/>
                </a:cubicBezTo>
                <a:cubicBezTo>
                  <a:pt x="106" y="126"/>
                  <a:pt x="102" y="128"/>
                  <a:pt x="103" y="126"/>
                </a:cubicBezTo>
                <a:cubicBezTo>
                  <a:pt x="104" y="123"/>
                  <a:pt x="103" y="121"/>
                  <a:pt x="97" y="117"/>
                </a:cubicBezTo>
                <a:cubicBezTo>
                  <a:pt x="90" y="113"/>
                  <a:pt x="94" y="109"/>
                  <a:pt x="89" y="106"/>
                </a:cubicBezTo>
                <a:cubicBezTo>
                  <a:pt x="83" y="104"/>
                  <a:pt x="72" y="84"/>
                  <a:pt x="67" y="83"/>
                </a:cubicBezTo>
                <a:cubicBezTo>
                  <a:pt x="62" y="83"/>
                  <a:pt x="70" y="79"/>
                  <a:pt x="66" y="77"/>
                </a:cubicBezTo>
                <a:cubicBezTo>
                  <a:pt x="63" y="75"/>
                  <a:pt x="63" y="66"/>
                  <a:pt x="58" y="64"/>
                </a:cubicBezTo>
                <a:cubicBezTo>
                  <a:pt x="52" y="61"/>
                  <a:pt x="55" y="39"/>
                  <a:pt x="65" y="51"/>
                </a:cubicBezTo>
                <a:cubicBezTo>
                  <a:pt x="71" y="58"/>
                  <a:pt x="69" y="56"/>
                  <a:pt x="73" y="50"/>
                </a:cubicBezTo>
                <a:cubicBezTo>
                  <a:pt x="77" y="44"/>
                  <a:pt x="89" y="52"/>
                  <a:pt x="93" y="50"/>
                </a:cubicBezTo>
                <a:cubicBezTo>
                  <a:pt x="97" y="48"/>
                  <a:pt x="104" y="57"/>
                  <a:pt x="110" y="52"/>
                </a:cubicBezTo>
                <a:cubicBezTo>
                  <a:pt x="115" y="47"/>
                  <a:pt x="121" y="54"/>
                  <a:pt x="126" y="52"/>
                </a:cubicBezTo>
                <a:cubicBezTo>
                  <a:pt x="130" y="50"/>
                  <a:pt x="127" y="61"/>
                  <a:pt x="136" y="60"/>
                </a:cubicBezTo>
                <a:cubicBezTo>
                  <a:pt x="138" y="48"/>
                  <a:pt x="144" y="52"/>
                  <a:pt x="146" y="49"/>
                </a:cubicBezTo>
                <a:cubicBezTo>
                  <a:pt x="148" y="45"/>
                  <a:pt x="144" y="50"/>
                  <a:pt x="137" y="43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4" name="Freeform 86"/>
          <p:cNvSpPr>
            <a:spLocks/>
          </p:cNvSpPr>
          <p:nvPr/>
        </p:nvSpPr>
        <p:spPr bwMode="auto">
          <a:xfrm>
            <a:off x="7447058" y="5064803"/>
            <a:ext cx="71267" cy="17107"/>
          </a:xfrm>
          <a:custGeom>
            <a:avLst/>
            <a:gdLst/>
            <a:ahLst/>
            <a:cxnLst>
              <a:cxn ang="0">
                <a:pos x="17" y="2"/>
              </a:cxn>
              <a:cxn ang="0">
                <a:pos x="4" y="1"/>
              </a:cxn>
              <a:cxn ang="0">
                <a:pos x="7" y="3"/>
              </a:cxn>
              <a:cxn ang="0">
                <a:pos x="17" y="2"/>
              </a:cxn>
            </a:cxnLst>
            <a:rect l="0" t="0" r="r" b="b"/>
            <a:pathLst>
              <a:path w="21" h="5">
                <a:moveTo>
                  <a:pt x="17" y="2"/>
                </a:moveTo>
                <a:cubicBezTo>
                  <a:pt x="15" y="1"/>
                  <a:pt x="8" y="0"/>
                  <a:pt x="4" y="1"/>
                </a:cubicBezTo>
                <a:cubicBezTo>
                  <a:pt x="0" y="1"/>
                  <a:pt x="0" y="2"/>
                  <a:pt x="7" y="3"/>
                </a:cubicBezTo>
                <a:cubicBezTo>
                  <a:pt x="15" y="4"/>
                  <a:pt x="21" y="5"/>
                  <a:pt x="17" y="2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5" name="Freeform 87"/>
          <p:cNvSpPr>
            <a:spLocks/>
          </p:cNvSpPr>
          <p:nvPr/>
        </p:nvSpPr>
        <p:spPr bwMode="auto">
          <a:xfrm>
            <a:off x="7447058" y="5041993"/>
            <a:ext cx="54163" cy="19959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2" y="4"/>
              </a:cxn>
              <a:cxn ang="0">
                <a:pos x="2" y="3"/>
              </a:cxn>
            </a:cxnLst>
            <a:rect l="0" t="0" r="r" b="b"/>
            <a:pathLst>
              <a:path w="16" h="6">
                <a:moveTo>
                  <a:pt x="2" y="3"/>
                </a:moveTo>
                <a:cubicBezTo>
                  <a:pt x="4" y="5"/>
                  <a:pt x="9" y="6"/>
                  <a:pt x="12" y="4"/>
                </a:cubicBezTo>
                <a:cubicBezTo>
                  <a:pt x="16" y="3"/>
                  <a:pt x="0" y="0"/>
                  <a:pt x="2" y="3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6" name="Freeform 88"/>
          <p:cNvSpPr>
            <a:spLocks/>
          </p:cNvSpPr>
          <p:nvPr/>
        </p:nvSpPr>
        <p:spPr bwMode="auto">
          <a:xfrm>
            <a:off x="7457036" y="5089039"/>
            <a:ext cx="58439" cy="19959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10" y="5"/>
              </a:cxn>
              <a:cxn ang="0">
                <a:pos x="16" y="3"/>
              </a:cxn>
              <a:cxn ang="0">
                <a:pos x="5" y="4"/>
              </a:cxn>
            </a:cxnLst>
            <a:rect l="0" t="0" r="r" b="b"/>
            <a:pathLst>
              <a:path w="17" h="6">
                <a:moveTo>
                  <a:pt x="5" y="4"/>
                </a:moveTo>
                <a:cubicBezTo>
                  <a:pt x="6" y="6"/>
                  <a:pt x="6" y="5"/>
                  <a:pt x="10" y="5"/>
                </a:cubicBezTo>
                <a:cubicBezTo>
                  <a:pt x="14" y="4"/>
                  <a:pt x="17" y="4"/>
                  <a:pt x="16" y="3"/>
                </a:cubicBezTo>
                <a:cubicBezTo>
                  <a:pt x="14" y="2"/>
                  <a:pt x="0" y="0"/>
                  <a:pt x="5" y="4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7" name="Freeform 89"/>
          <p:cNvSpPr>
            <a:spLocks/>
          </p:cNvSpPr>
          <p:nvPr/>
        </p:nvSpPr>
        <p:spPr bwMode="auto">
          <a:xfrm>
            <a:off x="7284568" y="4831000"/>
            <a:ext cx="34208" cy="29938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3" y="0"/>
              </a:cxn>
              <a:cxn ang="0">
                <a:pos x="2" y="4"/>
              </a:cxn>
              <a:cxn ang="0">
                <a:pos x="10" y="8"/>
              </a:cxn>
              <a:cxn ang="0">
                <a:pos x="8" y="5"/>
              </a:cxn>
            </a:cxnLst>
            <a:rect l="0" t="0" r="r" b="b"/>
            <a:pathLst>
              <a:path w="10" h="9">
                <a:moveTo>
                  <a:pt x="8" y="5"/>
                </a:moveTo>
                <a:cubicBezTo>
                  <a:pt x="5" y="3"/>
                  <a:pt x="6" y="1"/>
                  <a:pt x="3" y="0"/>
                </a:cubicBezTo>
                <a:cubicBezTo>
                  <a:pt x="1" y="0"/>
                  <a:pt x="3" y="1"/>
                  <a:pt x="2" y="4"/>
                </a:cubicBezTo>
                <a:cubicBezTo>
                  <a:pt x="0" y="6"/>
                  <a:pt x="6" y="9"/>
                  <a:pt x="10" y="8"/>
                </a:cubicBezTo>
                <a:cubicBezTo>
                  <a:pt x="10" y="8"/>
                  <a:pt x="10" y="7"/>
                  <a:pt x="8" y="5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8" name="Freeform 90"/>
          <p:cNvSpPr>
            <a:spLocks/>
          </p:cNvSpPr>
          <p:nvPr/>
        </p:nvSpPr>
        <p:spPr bwMode="auto">
          <a:xfrm>
            <a:off x="7270314" y="4826725"/>
            <a:ext cx="27082" cy="78409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2" y="11"/>
              </a:cxn>
              <a:cxn ang="0">
                <a:pos x="7" y="21"/>
              </a:cxn>
              <a:cxn ang="0">
                <a:pos x="3" y="3"/>
              </a:cxn>
              <a:cxn ang="0">
                <a:pos x="3" y="8"/>
              </a:cxn>
            </a:cxnLst>
            <a:rect l="0" t="0" r="r" b="b"/>
            <a:pathLst>
              <a:path w="8" h="23">
                <a:moveTo>
                  <a:pt x="3" y="8"/>
                </a:moveTo>
                <a:cubicBezTo>
                  <a:pt x="5" y="14"/>
                  <a:pt x="2" y="10"/>
                  <a:pt x="2" y="11"/>
                </a:cubicBezTo>
                <a:cubicBezTo>
                  <a:pt x="1" y="13"/>
                  <a:pt x="3" y="17"/>
                  <a:pt x="7" y="21"/>
                </a:cubicBezTo>
                <a:cubicBezTo>
                  <a:pt x="8" y="23"/>
                  <a:pt x="4" y="6"/>
                  <a:pt x="3" y="3"/>
                </a:cubicBezTo>
                <a:cubicBezTo>
                  <a:pt x="3" y="0"/>
                  <a:pt x="0" y="3"/>
                  <a:pt x="3" y="8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9" name="Freeform 91"/>
          <p:cNvSpPr>
            <a:spLocks/>
          </p:cNvSpPr>
          <p:nvPr/>
        </p:nvSpPr>
        <p:spPr bwMode="auto">
          <a:xfrm>
            <a:off x="7304522" y="4885175"/>
            <a:ext cx="48462" cy="57025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1" y="4"/>
              </a:cxn>
              <a:cxn ang="0">
                <a:pos x="11" y="14"/>
              </a:cxn>
              <a:cxn ang="0">
                <a:pos x="6" y="6"/>
              </a:cxn>
            </a:cxnLst>
            <a:rect l="0" t="0" r="r" b="b"/>
            <a:pathLst>
              <a:path w="14" h="17">
                <a:moveTo>
                  <a:pt x="6" y="6"/>
                </a:moveTo>
                <a:cubicBezTo>
                  <a:pt x="2" y="3"/>
                  <a:pt x="0" y="0"/>
                  <a:pt x="1" y="4"/>
                </a:cubicBezTo>
                <a:cubicBezTo>
                  <a:pt x="3" y="7"/>
                  <a:pt x="6" y="10"/>
                  <a:pt x="11" y="14"/>
                </a:cubicBezTo>
                <a:cubicBezTo>
                  <a:pt x="14" y="17"/>
                  <a:pt x="10" y="10"/>
                  <a:pt x="6" y="6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30" name="Freeform 92"/>
          <p:cNvSpPr>
            <a:spLocks/>
          </p:cNvSpPr>
          <p:nvPr/>
        </p:nvSpPr>
        <p:spPr bwMode="auto">
          <a:xfrm>
            <a:off x="6199880" y="5126105"/>
            <a:ext cx="24231" cy="270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6"/>
              </a:cxn>
              <a:cxn ang="0">
                <a:pos x="0" y="2"/>
              </a:cxn>
            </a:cxnLst>
            <a:rect l="0" t="0" r="r" b="b"/>
            <a:pathLst>
              <a:path w="7" h="8">
                <a:moveTo>
                  <a:pt x="0" y="2"/>
                </a:moveTo>
                <a:cubicBezTo>
                  <a:pt x="0" y="8"/>
                  <a:pt x="5" y="8"/>
                  <a:pt x="7" y="6"/>
                </a:cubicBezTo>
                <a:cubicBezTo>
                  <a:pt x="7" y="4"/>
                  <a:pt x="5" y="0"/>
                  <a:pt x="0" y="2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31" name="Freeform 94"/>
          <p:cNvSpPr>
            <a:spLocks/>
          </p:cNvSpPr>
          <p:nvPr/>
        </p:nvSpPr>
        <p:spPr bwMode="auto">
          <a:xfrm>
            <a:off x="4623446" y="6238087"/>
            <a:ext cx="64141" cy="34215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2" y="1"/>
              </a:cxn>
              <a:cxn ang="0">
                <a:pos x="8" y="8"/>
              </a:cxn>
              <a:cxn ang="0">
                <a:pos x="17" y="5"/>
              </a:cxn>
              <a:cxn ang="0">
                <a:pos x="8" y="2"/>
              </a:cxn>
            </a:cxnLst>
            <a:rect l="0" t="0" r="r" b="b"/>
            <a:pathLst>
              <a:path w="19" h="10">
                <a:moveTo>
                  <a:pt x="8" y="2"/>
                </a:moveTo>
                <a:cubicBezTo>
                  <a:pt x="6" y="3"/>
                  <a:pt x="5" y="0"/>
                  <a:pt x="2" y="1"/>
                </a:cubicBezTo>
                <a:cubicBezTo>
                  <a:pt x="0" y="2"/>
                  <a:pt x="3" y="4"/>
                  <a:pt x="8" y="8"/>
                </a:cubicBezTo>
                <a:cubicBezTo>
                  <a:pt x="12" y="10"/>
                  <a:pt x="15" y="5"/>
                  <a:pt x="17" y="5"/>
                </a:cubicBezTo>
                <a:cubicBezTo>
                  <a:pt x="19" y="4"/>
                  <a:pt x="10" y="2"/>
                  <a:pt x="8" y="2"/>
                </a:cubicBezTo>
                <a:close/>
              </a:path>
            </a:pathLst>
          </a:custGeom>
          <a:solidFill>
            <a:schemeClr val="tx2"/>
          </a:solidFill>
          <a:ln w="6350" cap="rnd" cmpd="sng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endParaRPr lang="en-GB" kern="0">
              <a:solidFill>
                <a:sysClr val="windowText" lastClr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32" name="Rectangle 89"/>
          <p:cNvSpPr/>
          <p:nvPr/>
        </p:nvSpPr>
        <p:spPr>
          <a:xfrm>
            <a:off x="851061" y="5479034"/>
            <a:ext cx="357141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Flanders Region, Belgium</a:t>
            </a:r>
          </a:p>
        </p:txBody>
      </p:sp>
      <p:sp>
        <p:nvSpPr>
          <p:cNvPr id="133" name="Bent Arrow 98"/>
          <p:cNvSpPr/>
          <p:nvPr/>
        </p:nvSpPr>
        <p:spPr>
          <a:xfrm rot="10800000">
            <a:off x="4562688" y="4207252"/>
            <a:ext cx="1960448" cy="1990742"/>
          </a:xfrm>
          <a:prstGeom prst="bentArrow">
            <a:avLst>
              <a:gd name="adj1" fmla="val 5569"/>
              <a:gd name="adj2" fmla="val 18296"/>
              <a:gd name="adj3" fmla="val 25000"/>
              <a:gd name="adj4" fmla="val 94204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800100" y="2416696"/>
            <a:ext cx="4114800" cy="239795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FlandersArtSans-Regular" panose="00000500000000000000" pitchFamily="2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771" marR="0" indent="-326571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marR="0" indent="-3048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7360" marR="0" indent="-36576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marR="0" indent="-36576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FlandersArtSans-Regular" panose="00000500000000000000" pitchFamily="2" charset="0"/>
              <a:buChar char="&gt;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dirty="0"/>
              <a:t>Context</a:t>
            </a:r>
          </a:p>
          <a:p>
            <a:pPr>
              <a:buClr>
                <a:schemeClr val="tx1"/>
              </a:buClr>
            </a:pPr>
            <a:r>
              <a:rPr lang="en-GB" dirty="0"/>
              <a:t>MAGDA² problem solver</a:t>
            </a:r>
          </a:p>
          <a:p>
            <a:pPr>
              <a:buClr>
                <a:schemeClr val="tx1"/>
              </a:buClr>
            </a:pPr>
            <a:r>
              <a:rPr lang="en-GB" dirty="0"/>
              <a:t>MAGDA²</a:t>
            </a:r>
          </a:p>
          <a:p>
            <a:pPr>
              <a:buClr>
                <a:schemeClr val="tx1"/>
              </a:buClr>
            </a:pPr>
            <a:r>
              <a:rPr lang="en-GB" dirty="0"/>
              <a:t>Design</a:t>
            </a:r>
          </a:p>
          <a:p>
            <a:pPr>
              <a:buClr>
                <a:schemeClr val="tx1"/>
              </a:buClr>
            </a:pPr>
            <a:r>
              <a:rPr lang="en-GB" dirty="0"/>
              <a:t>Impact and results</a:t>
            </a:r>
          </a:p>
          <a:p>
            <a:pPr>
              <a:buClr>
                <a:schemeClr val="tx1"/>
              </a:buClr>
            </a:pPr>
            <a:r>
              <a:rPr lang="en-GB" dirty="0"/>
              <a:t>Governance</a:t>
            </a:r>
          </a:p>
          <a:p>
            <a:pPr>
              <a:buClr>
                <a:schemeClr val="tx1"/>
              </a:buClr>
            </a:pPr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9628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06" y="3810572"/>
            <a:ext cx="3982594" cy="304742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678654" y="1"/>
          <a:ext cx="884634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73735" y="4725145"/>
            <a:ext cx="1656184" cy="1619029"/>
            <a:chOff x="5388999" y="2376263"/>
            <a:chExt cx="1466047" cy="1447093"/>
          </a:xfrm>
        </p:grpSpPr>
        <p:sp>
          <p:nvSpPr>
            <p:cNvPr id="9" name="Oval 8"/>
            <p:cNvSpPr/>
            <p:nvPr/>
          </p:nvSpPr>
          <p:spPr>
            <a:xfrm>
              <a:off x="5388999" y="2376263"/>
              <a:ext cx="1466047" cy="1447093"/>
            </a:xfrm>
            <a:prstGeom prst="ellipse">
              <a:avLst/>
            </a:prstGeom>
            <a:solidFill>
              <a:srgbClr val="FFE61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603697" y="2588185"/>
              <a:ext cx="1036651" cy="1023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dirty="0">
                  <a:solidFill>
                    <a:schemeClr val="tx1"/>
                  </a:solidFill>
                </a:rPr>
                <a:t>Federal </a:t>
              </a:r>
              <a:r>
                <a:rPr lang="nl-NL" sz="1400" dirty="0" err="1">
                  <a:solidFill>
                    <a:schemeClr val="tx1"/>
                  </a:solidFill>
                </a:rPr>
                <a:t>government</a:t>
              </a:r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</p:spPr>
        <p:txBody>
          <a:bodyPr/>
          <a:lstStyle/>
          <a:p>
            <a:r>
              <a:rPr lang="nl-BE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9173692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MAGDA²: </a:t>
            </a:r>
            <a:r>
              <a:rPr lang="nl-BE" dirty="0" err="1"/>
              <a:t>problem</a:t>
            </a:r>
            <a:r>
              <a:rPr lang="nl-BE" dirty="0"/>
              <a:t> </a:t>
            </a:r>
            <a:r>
              <a:rPr lang="nl-BE" dirty="0" err="1"/>
              <a:t>solver</a:t>
            </a:r>
            <a:endParaRPr lang="nl-BE" dirty="0"/>
          </a:p>
        </p:txBody>
      </p:sp>
      <p:pic>
        <p:nvPicPr>
          <p:cNvPr id="3074" name="Picture 2" descr="https://encrypted-tbn3.gstatic.com/images?q=tbn:ANd9GcRpSjyyElpl5JUk4kk7OjEOufz_4BGcbyh9xQ2kIeqxjI0cd4WD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17" y="1521836"/>
            <a:ext cx="1675998" cy="167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ikeepsafe.org/wp-content/uploads/2011/01/Key-on-sc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92" y="1349478"/>
            <a:ext cx="2262084" cy="18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3.bp.blogspot.com/-mJo7zw-rZrk/UiYck8DbWJI/AAAAAAAACyQ/M4QKAgSxxeE/s1600/identificatie-794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84" y="1549625"/>
            <a:ext cx="1567375" cy="12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vak 24"/>
          <p:cNvSpPr txBox="1"/>
          <p:nvPr/>
        </p:nvSpPr>
        <p:spPr>
          <a:xfrm>
            <a:off x="3998121" y="3163669"/>
            <a:ext cx="1828001" cy="646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/>
              <a:t>Semantics</a:t>
            </a:r>
            <a:r>
              <a:rPr lang="nl-BE" dirty="0"/>
              <a:t> OSLO²/</a:t>
            </a:r>
          </a:p>
          <a:p>
            <a:r>
              <a:rPr lang="nl-BE" dirty="0" err="1"/>
              <a:t>Standardisation</a:t>
            </a:r>
            <a:endParaRPr lang="nl-BE" dirty="0"/>
          </a:p>
        </p:txBody>
      </p:sp>
      <p:sp>
        <p:nvSpPr>
          <p:cNvPr id="29" name="Tekstvak 28"/>
          <p:cNvSpPr txBox="1"/>
          <p:nvPr/>
        </p:nvSpPr>
        <p:spPr>
          <a:xfrm>
            <a:off x="6473544" y="3207171"/>
            <a:ext cx="93968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Security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8276740" y="3163669"/>
            <a:ext cx="1430456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Identification</a:t>
            </a:r>
            <a:endParaRPr lang="nl-BE" dirty="0"/>
          </a:p>
        </p:txBody>
      </p:sp>
      <p:pic>
        <p:nvPicPr>
          <p:cNvPr id="3086" name="Picture 14" descr="http://bo0om.ru/wp-content/uploads/2012/01/BasicAuthentic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47" y="4128110"/>
            <a:ext cx="1753993" cy="15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kstvak 31"/>
          <p:cNvSpPr txBox="1"/>
          <p:nvPr/>
        </p:nvSpPr>
        <p:spPr>
          <a:xfrm>
            <a:off x="4064418" y="3663637"/>
            <a:ext cx="1581138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Authentication</a:t>
            </a:r>
            <a:endParaRPr lang="nl-BE" dirty="0"/>
          </a:p>
        </p:txBody>
      </p:sp>
      <p:sp>
        <p:nvSpPr>
          <p:cNvPr id="26" name="AutoShape 16" descr="data:image/jpeg;base64,/9j/4AAQSkZJRgABAQAAAQABAAD/2wCEAAkGBxQTEhUUExQWFRUXGBgbFxgWGRoWFxYgFhobHhgeGRoeHCggHxwlHBYYIzEhJiorLi4uGB80ODMsNygvLi4BCgoKDg0OGhAQGiwlICUsLSwvLDAsLC0sLDQsLywsLC0sKy0sLCwsLCwsLCwsNCwtLCwwLCwrLCwsLC0sLCwsLP/AABEIALcBEwMBIgACEQEDEQH/xAAcAAACAgMBAQAAAAAAAAAAAAAABgUHAQMEAgj/xABMEAACAQMCBAMGAgQLBQUJAAABAgMABBESIQUGEzEiQVEHFDJhcYEjkTNCcqEVFiRSYoKSscHR8ENTY6LSc7LC1OE0VIOEk5SztMP/xAAaAQEBAQEBAQEAAAAAAAAAAAAAAQIDBAUG/8QAKhEBAQACAQIEBQQDAAAAAAAAAAECEQMSMRMhQVEEBXGRoSJhgbEy4fD/2gAMAwEAAhEDEQA/ALxoooAoCiiigKKKKAooooCiioXjXMAtnjRo3bqMApQEjdkXxHGx1SAY7YGcjtQTVFQnOFxNHbFoH6bBlBbSHIDHSdKkEFssMA+eO/alS15ml/gteIGWdmZ9CwZtyHYzGFRrFsDufFsK1jhcu30+6WyLGoqsOI8/MqW2gyZuYEePxxDTI8ip0yxt2AUZYlz5IdskV0WnNE78S9xaVkCMUJZoVlkITUHCG20lSQQApBxvW/Bz9k6osbFFId7x+OO790biF71MhSRHaFAzLrVMm3zqK/LHkSDWzlTmBb1Zenc3qmNEctNHaKdMgYgroiIPwnuPLzrPh5a3pdw8UZqpuH81XZt3vLmeaG0aJpI3j91klUiURqjo0AyzE5BHhG2Tvt3R8UmlWB47y7YfwglvMkqW8TRFCWZXMKDIOlV2Yg9TfzFXLjyx7kylWZRRXlmA71zVGcYYqpKjelOHmZ4jquHKR6lXJDsMuwVR4Qe5I+VTPMvMZjOiGEzOFR2LMsUYQyhXAdiAZNIc6fLAPmAUrmPjEM0rWx0M66S0UihiMeIHSwIOxByN8HyoHufmHSDmNhjvnAb8iQCO/Yk7dtxUGOdyTkbrv6jscHIO4IIIIO4IOaUpuK4Dh5B4UMjDUC4UZy2jfI7+Xl5nArXKpU4JXUScK2lQxUeILtnsNydWB5YoLU4JzBFOFw65b4cnGr9nPf7VN1TXHeFTvwjNogIUxTaCApEaAv4UIxkeE6NjscbgAztpzAs5tvdXnmWSEe8nRLGBpjJjlMmFUSa00ED4g3Y6VoLCe5UdzWxJAe1U+eLTtnWxyryLqxp1iORlDY7AkKCcbZzjbFO3KF27L4qBsooooCsZ8vP/AF/nWaUuaYHd4+q+iPW6qsbMDgow1SMMFhuD0xtsc6s7BN2nHYJZBHHJrYqW8AZlAUgHLgaQfEPCTnftXeZVBAJGWzgZ3OO+B54qoL7mDGp3/CWMysBH+jjQP0LUDRnWxbqBQuApVnA1ISzH7OeGlm6zAhLdDbwA9wQR7wdiQTqRULebpMRswABsvPjP2/uoovPjP2/uFFBJGs0UUBRRRQFFFFAUVgVmgjOK8et7aMSSyqqnZMHU0h8ljUZLt8lBNJD8duL1Y5RB0DFPLhZWAZ0VvASoyUbUq5Bz8LY2YGoLmKxEN1caAEMs0jsQBqYYjwC3fGS507jxA9+3VylqMdyMkfjHS2Bn/wBng33GCQfX0rGWVnZvHGXuceM8YaWFkWLBypHiU/Awbz2z4dj60p8M5XhS3ihmNxKkZVzAZY2ty+G14HSDaS0jnyJ2zTDDyxdFVPvR3APa38//AJStrcrXJ294KjzK9En7ZtiK3jlyY9qlmF9yyeVLNkETRz6BHLGuqRDoEsvVJX8InUGyAd9mIOc1JW3CIFuEuGaeVkbWqSTFow5ABk09IHUcZxnTnsBgY2cMVljiEjdRgqa2IC6jgEkgbV0cE5ekmhV2mYNup8c2SY2KEkLIq5JU9hipOflytm1vHhJLprm4bbvdNdeNXfBdBLII3ZV0KzKIjkhfLOnzIJrfy7aW9kWMC/EiIcySNkRZ0jeL+kd6kV5ck/3/AOayf4yZqFmtOlcTKZGchIc5LaBnqHKqzEAkYBx/NHrTLk5JPOmOOFvZHty1ZhZUS2jZJUKFZLi4AjUydQrEBAwQawrbeY/P3PaukAit4oEIuY7lma5uHaR1lV3LsbXJLBdJPp5HGK9XEEnUuANii27DqSzIkYk6oZtKSpk+GPwZHfyzUTJxLogFnkuG0FjFD1mkznGW/FOkHBwmQTpbxHBqXl5LqW9/qmsJTc/NN2P9jZ//AHFz/wCSrxc8wtNb6tOiQEq6KwfSQxGzDGxADDIB0kEgZqvb/j9vIc9TUSviSOUy9PwjUdWsooUg+Nj3f4sYxrteIe8RmCUSxRvqjcmKQInmU16j05MEMSy6e+79zZv1S69EnHfzF8KJOr3Gkah8WkkHO/hJ7g41Dw52r1Z8PZYdUyn9LJJEpKN01YMGwUAU51PvpXYjIBFS/AmtpOq0cd01witGqTiYdUISV/EVSOm7Hdj6+IHArbzBwK5kZ+lba45FRXtZtCw+DAzFJGSArD+coYaVwUwBVQs23D5pn2jtg2BpnClpF0nUpiRhgNkAjVIVBwd8Yrvu7fh92cy21y08eodD3ecvG7qPAW0iIn4SC7adwdgaYOW+TrpGfVK9rEQNKJLFdsD5lXltcqoHqWJ23GKeOH2KwrpUsckszOxd3J7lmP0AA7AAAAAAUCFYcVviIgLab3hA5kUo0cDdRVIXXgISDqAJzpAySSMN64FyXeLJbde4C20Ib8JHZ5HLqMoZdCHpah8O+rQCxJPhsWighJuW4jjwgAYAAGAANgAPIAeVSFlYLGMKK6iazQFFFFAVB8x27GWylUMyxXHjCgsdMsMsQOB5B5UJPkMk9qnKKCIuuWbWRxI8Klw6SA5OzxIUjbGcZVWONtic9968crcrW3D42itVZVZtTanZ8nAGfEdtgBt6Cpqigj7qMlj38vI+lFdxUUUGQKzRRQFFYrNAUUUUAKKKKCn+dpyeIXCH9QoVGMeF4osYONxrST7g/KunlFcpKPWbP5xRL/4a18/pjiEhx3jh39fjx/ca3cq/o3/a/wA645+rtx+hz4fzfatGhLkHSMgRSgA43wNPbNdA5ptT2dz9IpT/AHJUBGCwyMsMsMgEjKkgjPqCCPtWTE381vyNPF/Y8L93BwuR2QlwwJlnxrVkZl68nTYqwBGU0n71Icrcbjto2glFwX69ww029xImmSZ3TS6xacaWHmd8/SuO/uxFHLIdxErMwBAPgXURudjpwcH1HrUZe802sLoks0aF11KSWKEZx8aqV/M1Mbd2yLlJqS08xc0xFguidQc+JoXVRjPckbdv31wcTvV67dILnPjkwpbIGkKrYyMbkfMk9sB4J+MQC3E3WiAkYpC5kKxEju3UIB2IYbeanGSMVHnmJBG3RNrMY0OmKC51yPpBOFVbcZJwTsPsB23blpiTHfcyDjEYaWKdenCYomRkjkdeoZJdY1AMFICwkL6sTvmuSfjFoPGZBqXcloZ1Ge58fSOPLxYNc97xm3hcpLcRRuBnS8io2DnBwSO+K1fxltNj73b/ACPXjH/iry8vBhzZY5Z47s36317793TWt6rRfcpwe8I6RBHeRpH6ug5UxOFMRI8P4mgnBHfxHUdIc+U7NOjt3WSdDvn4J5FI+2MY+VK9nxS3nLJFNFKQAWEbqxA7A+E7YPmNxt2yKmOEcVeBCzZktVYozY8cDLs2QB4o8+Y+e3YV6sLuueWOocAKzXiKRWUMpDKwBUg5BB3BBHcEede66OYooooNF9dpFG0khIRRliAWwPMkKCcDuT5DJOwqD4tzjBCgYBnJxgHTBs3Ylp2RQMfPPyrp5vdBayCRQyvhSrbg5O4K60LbA+EHJ7YPavnk3ZhuGeOJDEQyroa3jnBGAxZukzAag3hYA4IyT3Mtk7t4cefJdYS2/sui09p1s+/RuQuATIESSEZbTgyo7KPFtlsCpY872QbQ0pRipYa0kUELjVpbTpYjUMgEncV8+3c1u4YiGJ3bu5QoCSRnUEuD6Zzkb+lRlu+CGt4oYDGVbrZmDZZPEpDzMmg5wds4IrPiY+7vPgue2Tp7vqKPmS0On+URDVsupwhYnyAYgk/Ku+3ukkGUdXHqpDD8xXz7Zc1MoOidgcAMY1V8EdyMNkfQEeVbeTeY3iv9S24uDcsken9HjDEq5BjOXAJGosB5fMScuNuovJ8Dz4Y9WU/Mv4l2+g6KKK6PIKKKKAooooCiiigKKKKAorRfXiQxtJK6pGgyzMcBQPU1r4dxKKcExOGwSCMFWBHcFSAR9xQddFFFBWfPal7uQDyihG/bIaRj+5l3+m22TycsJpEikb4jJ/rNNgf8p/Os8wSseJ3gPwqLbT8tUZJH5gmtXApP5VMuf9hAwH0luQf+8K45+rth6GKXk6C5hZ40RZ2eTMknU762ydKuuT2AJyAMHBAwYzgPs3nWILcXCBjguYwJDkEfBqRYwpxuHic796kuH391CZApgaNn1Lr161yqjGwxjKk9/P7Dql5ivP1Y7U/tSSrj7CFs+fmK3M4xcK5v4MSD3poRpSOZAUXAJZoIMFRkDUxZVxt5eVYtTYyCSe6VJFhj1FpkV1j0M+vScsjEEgakJydu4xUBznDFKiC4aFVmnUzNIzRI2mFsk6ZY9RxCigFvJD5b93L9skhtrZTHcWxfqs8YDpm2iRIlYDWiAaI91dWYrjQQWY5mWNy9d/S6+/ZMsrP0Jy34RbmzkkuYDbxyDWYVZozEgbUqjpaSrMfGyAnLuRltqjrV1/E6avGhkYaXxltGEJbDNkjRoyx1Hp5Peuz2l8RiEK20s6QJOH1u5ADLHp1IpJHiJdexzgNSryhd26r7pbukkcCjRIjZWTWdb92JDKZlBHbf5HE5Mt/pn9X++y8dnVo68A4fFIZCyjORqxtqJRFy2DucRKPsftMpwWEDAQ/2n/6qUrOaeKWR45IwrhBoaJmI05319cDJ1H9TsF9N+48Vn3/FI+ioMfmhrU5JIt48ra0cQt1S4m0+ka/QKGYfvlc/eu3ht/0LJ5DGXVZLhpMfqqHkYkjGTsAMAHuPKooI3UkkaRnMmnZgoC6QRtpUd9s5z2r1wfiDrFxKNUaWRXUxxjJyJbaAL23A16yfPAbGamF3lVzmsYzydxBYWmQfhQIVLwHL+5tLk6UYKMRZDZyNCHs+zKs1zLzWloSpXUyrrYsdCIgIDOSAzlQWUeBG3dQcbkQfstUtFL+GVidYmjcPMwcSKSQplOtcDSfXDqc52CdzRDc2s6QyOZYYY5HjMxkRNDJIWiV0jYyBBHG5152UKdu/Tfk5LT45xmWGGOWK36wYqGUyJEyax4N28J8ZVTvtnO+Kxytx/wB7E3hA6MpiYqSRrQAuBkDIGRhuxDDscgK3O3FmHCrdrSANHII8qHNvHEqpkK2l0ZRqCrpyNgQcVN+zK1dOHQ9UASkN1CMMSQxC5fU2vChQG1HYD6VRw+2dc8Kl2BOuPAPY+MavyXUc+WM1872aHXE22PTzGz6voe1fQvtlbFgvj0ZmUY79TwvlOx/Vyf6tUVsxVvQkjf5EYPy3rzc+fT5PufKfhfFnVvzlnl761b9vZpCMEwQDhcHBPp6YrejAKDnSCRjbbcE7+g0j5dhWvGUZS6K+AFXLMWBG++BjCjOd8/nXu3QssiA6NkAI3x4dxg/63rz5ZeW6+vw8UmfTx7tss8++5N69Pz7umOMkA6gQfl/61v4Na/yuHSQGZ41Dacga5UAJGd99+/l5VDxWwQlG0rsNDnADgdwfLI3G++PpTDypInv1kokT9PCDpK5OHUjAHYZB/OpJ+qSXcv7N5cknBlnlh05Yzf8Alvznpq/f18uz6Xooor6T8SKKKxQZooooCsVmsUGaKKKCN5jtZJbS4jix1HikVMnThmUhd/LBI3+VK3JfKSh57i4szbzySMQRcvKxD6SzEqQFYkbkbnJ7A4p7ooIKzF5CTGUWeIFjHK0pWXSd1R1Kbsvw69W4AJ3JNauMte/FEMLp3SNY5XJyexkeMdiNs+VMVFBWnEOXpJ7n3qK4jkmNusU0MkbRyDS7MrFFfKHdRgqdgcZ1Vp4Zy9xBLnWbeAo8Kx6uuwwUeSQE5h1AESFdOk7qN6fuYZokgaSZY2VSuOrpCAswVdTEEKNRGWwcehqBuLjGhktrR0lBIHUaF3wuvCq0Olm0KxwxX4c5AziWT1WWzs1R8Hvs7w2uPPF1IT/+nWnijLblUmntIpG3VHn8TAkgaV6YY7jGw7002FnbSRrIkKaZFVhmMAkMMjIIyDg9jXZBZxpgJGi47aVC4+mBWejH2a68vdW/NnBEuoYEEVxKWlQbLLDEA6nUHYqH6ZwMuF2wDjyPN7NeGPbz3ZWKe3d5SDEsBMBWFyE6czKqFR1Cvxam0lsL2q2KK1Jrszbsj87cvT3hth0o5BFrkkMgXQ7Kh6cQjLsBqfTqY+Q7kEg+OG2Lw2UMPus0JSNElZY4ZXkZFVcgpI3nGpyVOQF9MU90VUIvDOFzsca5G77zR9JvlnFuE27bCux+B3OMgRk+hmAH11e6H6Y0/fypurXPMqKzMQqqCWJ7ADck1npns11X3KsnLU5O07BcDsLdmz5/Fa9vLY747DNb+HcClt5HliKs8wjErOO/SIVTpVlXIQt2Azha7DxGdmXQqKDglHVtQVhka3yOm2P1AjkbZ2Oa7rDiKyllAKsoU4bG6sNmGD2yGXfBypyBVkiW1A8I5entlfpSgatJ6YRdA0gKApPooVASPhjQHcZrzxjlme6KCa4Tpo2SpgVi6sCrpq1jAdGZTtnxbGm2iqhcm5ZLwSQtKSHDK22FlUrgdUEtl/MyJoYkA+Vc3BuBXlrEY4JIME5HVEjhewOACuNh2GATv3LEtlFAr8Z4PdXMbRTe5Sxt2DwucHfxDLsMjy2pQs/ZIkSHUvWcle1zNAoGkKSo0PuSNWCcb4yAKteipZL3axzyxu8bpTF97LXE0csSSEJEEZcQOZWCuvUJaVFVsMP1Tuud8mtiezgAsY7K8VmJPjuLTpgk75CHOny23x2ANWRxnmKOElVKNICAyljlSwyF0orSNIVBIRVJIGdhvRwXmATEI8ckUniwHRlVtLMMqWAO4QncDb1xmnTPZrxeTe+q/ekfh/spMjF7p0i2fppb6m0llKhnaTILKMEBAoyT3FdHDvZN00IN9MzlkYkRxBcxOHi2KlhpIHwsO7dgxFWXRSYyehlzcmU1llbPrWBRis0VXMUUUUBRRRQFYrzLKqjLEKO2ScDftXqgzRRWB86DNFFYoM0UVigXedHOm3XxlXnAZV0DUFjkkBZnB0qpiDnG5043zgwd3cyi2kDs2oRLIxJMjorl9cfS06XfCyIM99u2BUzzJPpu7bWMxNFcqB31ykwlEGSBrMaz4H7VR1tFbqJlKSqdcMchlkkl1l2CRBZHdnxlshTpI6gYqNYJ55W78m8daMvLttJHbRJK7u4Xcvo1jJyFYoApKghcgb6c+dSVFFdGGDRRWaAooooCovjJ1NFH6trI9RFjT9xI0Z/qmpSovj1lJII2iI1o+cE6Q6sCrrnBwcHUNviRQdiazlLZdELi8RkllnyugalCiSJmVlVso6SAqjagAfCWZTp1HI010RX/APK7ZE3bq3Mcg38CtH1z8j4jbDP9OoS15hm916zQIUWJVTBPUE/6Losh8+sNPy1gdhqM/wAj8vSwL1bo6pyukDIbQCQZCSNjJI4DMRsNKKMhMnnjjn1bt8nTK49Mk7muiiiuzmKKKKAoorBoETlm0BkuLgsNctwSrIVcqgCaoixU4HU1hguDlRnBGB7gSYXrR2/vBZDC0j3DxNbiJ2bV0hhpSxVJF20+JBqJA36bMkpOYgGdZ5AyMdIBZw7E6VZh+HIHxjJyBtnNd3LsjPcTO6BG6MCsobXuslyQQcKSpV1IJVTvuMggcsd3K7dMtTGaMVFFFdXMUUUUBRRRQeDq8gD9Tj/CsVsooKlknsppne6tWlD9THVuJJwmvyjjfwJk7ArjTnY4Fddnx+7tVVVvLe+UKMiZZYJVIUDCyKjK4yCcsoO/el6dWJKxBdTOEjDaioMjhE1Y8WkFhk+mTUqnInFde78P0b7j3jUcZ0+HsMnGdzjJ7431ZGJamj7RnUJqtQWYHKpNnS2tVAJMYGCGLDfOEbbCkjB56nY4021uCPjJmuSv7SCOIY77hz2+eaT/AOC75WIksLlnXIzGI2j+qtrGcjzwMA4AGXLdsvLHEJEdVs2UmOQZlkhUAlG04CSOWy2B+r3Hzw8l3TXwriV66RG5mVS8CylYY1QkyMenHli5LEAg6QO23rUTwK6Z5iFa66ck50GdbrTGskcONMs5CZEnWGggkkjGMDLLd8An6kXTnjgVbfo6gnUlY7Y0liAuMPjGSc7/AC6uWuTbWyy0Ss8jYLSSu0jsQuC3iOFJHfSBnt2AAw0luH2XSDDqSSamyOoQdGwGlcAeHYnz3J8sALXHud+lcG3hhEjIPxZZZRb28RKhgpcqxZsMpKqpIDL88NzsACTsAMn7VQfFLlpgZirIzSe8FATq8Z1FGwclhFpjx2JiTbbFUN3Hru5ubfXcyJ7soWZo7IMWkQECMmVssNUniXSoOmFm+LCgs+JNPbiaR3E9p0RlkVlUySYaTY6GlMLKCABpPUCnDk1o4FLHbcKuukkeZZemoCLo8cMRLEAYYKGdt++w8xUgDBa8EVUB1TaI/ESzvKcIzEnuUWIt6ARbAAAVF9HRwDn5mOLlECrgNIrEMMDJlkjKhETGCdLvp1AnYEh3sb6OZA8TrIh7MhDA/cV8/o4iLeMqiKNbswDamwBqk7htAAJ74kTFazweBgMxRtkbFV0A+mlk+FRsAQTsB3Peo+hprpE+N1X9pgP76jLjmqzQMTcRto+MRnqsn7Spkj71R9lwiOIHTGoG2Mrk7Z3LHJySx21HCqo7gk9EHGI1dEFwinqRAgPq+KRVbKrn9UtkHA8jQXHJzbbDJUyOFDl2WN9KCPOrUxAGfCfCCSQMgY3rc3McI+Ism+k6gFIJOANJOokk4wATmlLjfB7u4g6fQn8WnIMtumDuWLaMvg/C2JMnqPjIAy2cCsTb2y+8MjSLreWTPhBYs7lSQNKDJ+3fJyTJsd/EuIxW8bSzyLHGvxM5AA9PuTsB3JNKlx7TrPQWhW4nb9VUglTV89ciqgHzJ+gPak3mDmJuJyqFVvdlb8GMjBuPCQZJF76WBIVDjbJIOoALjswQo4KyrpjlR/jVmID6vmQWYEbHuCaW6bwwueUxnemWzuo55Li4M8UcZuLG6MayRuvUhYi4VTqGrVHHHLkgHxJkAginOb2n8NRirzupBwdUMwA/rdPGPnnFVLfynpuxJJEbgZJ2Gk7A+QrrvL5I2IaRUyWIBYLkA+QJH+VY4+Tre75j8vvweWONy3uey+rK8jlQPE6SIezIwZT9CDivVzcJGpeRlRFGWZiFUD1JOwFfOlld28auY5oo0dsv05BEHKAhVwrKSqgsdxuTkbGu63sJJ9Jhs57jvobpEJ5dppsDB27E9s10fOXPDzbZyZ6M6zkYyLcG4Iz2yIw2Pqdq5pebAr6DC6thSqsyl3Da8GNYy+rIjc47+E7Ab0s8uco3scEwdYEaaRJOmJphjTGiYd0AB+FiUKshJHkAKmeXeUZILoXEjRNiMp4FKk6m1E7knVqZ8nVpOrZE3oGWyvw8XVdHhA1ZEoCFQhI1Hc4UgahnyIzjtUVNzRlWeC3mmjXVqk8EUYKHDD8R1ckHI8KkZBGcjFeOeb0LFFD3M0qAjvmOM9SbI/mmONk+si+tJ97xGR3EZcqpnfBG6rJoW5QFPQ63IJIIaJe+qpaundHxGS2984jcxhBMUjitYmyzSQhwS7kBS5CkFgNli/WwCeGx4tcWLySJH/CPvLq7SiVYXAZT0NKsNPRKKyqNjrSRd/DUtzNapJwKbraXZY5WDAFPxgz4I3JDGQkHffUQdiagLiC2eztDljHHbSl3V5IyXtZB1HOGBJ6jTNvnc59DV1NbTz7HDlzn2G5k6MsM9nMU1ql0nS6gzgmNifFgkeh32BwcNE1wiDLMqj+kQP76qiXh6TRRrcxrIY1Qyak1eMopYhQN2L6cYHiBkUbjFeeH8v28eW93gVmYt+jjJTKgBVbB7Kozg4LFyNjWepdLFfmq0Bws6SHVpIhzMVO+A3TDYJI0gHuSANyBXh+aIQTgSYCq5LJ0l0tqwcy6Afhbt2xvjIpIj47F1FiSaOWXVhYVcysWjzIAVjyQA0YznGPzr3Z8v3c7RM6yhJF1yFykKQk6B040INwABBGRgxuD4i2WYCyh7l4/ELSS7GoxRpI52IJEWrVjPf4TgjY7EEg5qpuK8Ymumc3M9wpVtoLd1gij7Bo3dQZJFK76ww1Z2ABBFge0TiQgtkj3PUbTnPw6QShbPdTN0UP/AGnzqqGj/FUgfqHUfPY4Rfpl5G+qCqh24Pz48MMcTRmUoMdR5SXbHbUdJycYGfPFZpPoqo2cQnMaCQMV0SQsWBIwFmjLHI8gASfkDV9VQnFYtcEyju0UgH1KHH76u/g16J7eGYbiSNHH9dQf8auSYuyiiistAiiiiggOebrp2Uo85AIhj/inSxz5YUsftVOWUpZA+fjLOD22kdnX76WFPntinOm2jBwSZpFPfDLH0l/fc5+1JAUDYbAbAegGw/dQaVupFfolcW5DSdQZCq2IwwfbCAJCME7bepNc6cwTXnTwuEgUqhIIi1yHM8uCAWYkkKgxhSdRUk565oQww3/qPmPn/rsSKIIgiqijCqAFHoBUXflp7s4FDQqRrBuLbOvxai11DqLeRJ3GMYwcAAAYs669mnDnZmELR6iSwilljQk+YRXCj7AVXHD5yk9uw/8AeLcf25o1P/eq9qqF615H4fGBizgYjs0iCV9u2XfLE/U1NW9lHGMJGiD0VQo/ICt9FAUie1fiZWKG2UqPeHbWDjxRwrrZcHPxNoB2PhLU90sc9csG9jjaNgs8LM0er4G1qVdG2OAyn4gMggH1BBQ9l8SS3EhYgPF+o20mx8LaTnKE7hlJ+BdxnFN/OnKdvdp1JC0Usa7TR41gKchWBBV1zuFYHBJxgmkNbWC3x77BeW0/UQQ3Kxq/SOcKscsRkzks2QygPqxp2rdxjiVotusqXhmk6+pnDr1rgg+JJEUKNKIwIVlAXQgxvvm5Sd3TDHK2dPf8lLi0Bh6yMwkCIWDYCE5UkKwBYagMZK7eLbcHDXyI+OIxZIAKzqPmxUMB/ZjkP9WlQ3/XLuQQSckE5wD2GfPA2z32+dMHs01XN8rRMgjt1WR2JJaTqKy4iA2wCSrMTsdsVy4b519j5xhljx8Nyy6r03d/n/eluW/B7dH1pBEjnuyxqrfmBmu6iiu74bBFZoooETmSfXdydj0kSNfVS34kv9oG1/sGoSC0BSQNt1JXfKnceP8ACcEjZgscTDbYqO+N/dnfpLPeuu4F7Ip/+FFAm3ywn55xtW23UhEBOSFUE+pCgE/fGa51uIjmcXDwLFG23VR3jUY6xQEqYcn4tQRmizn8PK6sapITgV2zk2blDgsiqjCT8J5nkuWkA/R5EfT0thtUq5Hanb1+ff0I9CK5oeHRJK8yxossgCu4GCwXsPQdhnGM6RnOBW/EvT0/ynT57dHAuUba5vJ55VfqmOFi0cssR8TTIQTG6+UMZ/L1pqXkiwwA1usgByOszz779+ozZ7nvXDyjORMyeTRk/Tpso/8A6n8qb6Tsl7oqy5btIZFlhtoYnVSoaONEIBxtkDPl+81K0UVUVd7WeKgTJAY5HxEHbQnUGmVpFIZRuQxiHkQNJz3FI9hNr6jaWTDhQHGlsLGjDI8t5GOPLPl2pt9o0DDiLMTkPBDp3G3TaXUMZz3cHtg52zg4VbU+Kb/tR/8AhhqjooooojbNxKGNsSSxKRglWdQ3ruudXb5U9+xPi3X4aEBJFvLJCjN3ZFw0Z7Dsrhf6tVHHZo9y5Mal+oAh/ptKuSSe/g+WASQMnJH0xGuBsMfL0q5JjHqiiistCigCigqr24KVazkyAmoxnOr4mmtnAGNgdMTnfyU0sEYq2eerATQIGiMyLLG0kYXWXUHJATzJwB8s5JAGRRvMHCnt7ho0Mtsg0EQ9QyrFrhhfSC+c6WeQZ89u1BKdca+n+toL427Bgv13JP8AZNbKUuDJcz34w26usXUYJgI5II0hdJPjLeowNwcVJWFxM7JqlwGPi0oo26bthdWrG6j7UEnf3IiVZCwXTLAQSQANM8bHv6AE/QGvoSqY9mUC/wAL4YByLJnDPqdlYThdSFmOnIYjA9BV0UBRRWDQZooooEP2x26mxDlC7rIixrq0qDMemzb+HWEZwrH4S2R2qkxGGkOpj1Cf9scSqMY/XOph8XwltvOr09qqt7rERjStwmvPoySImNu/VeP0qsnUEYIBHoQCPyNZyx6o9Pw3xHg5dXTL/wB7uNAiKBkAE7Z7sf8AE9qaPZNBovwqKyILaUYI2IEkPkTqBBbbUOxb7wcaBfhAX9kBf7qffZJY595uSNmZYEz6Q5LkfIySMv1jrGHFMbvb2/HfNc/icOjokn5+m/4ixKKKK6vkisMdvWs1y8Q4hFAoeV1RSyqC2wy5AUZ+ZIoKW5EPTE8dzi3uDcyNNHK6RgFwrZjLEAjSw2DMfCDsCMz/AAqRmgiaQYcxpr/aAAYj5EgkHzBBrsku7VzKWkkSae692fEpi163PQcYypHRClJADnQFz3pSXmaVd+gXjYKYdZEFwVbAUyLp6Jyf5jKAPQ5AxY1Ka6P9f6/P99RvCuKPcErFaXJcKpI/k+kai4HiNwM7xP2GfD2qAbmCWGR9MBm6irKdDoE8bSun4hx4hBJbJuucRLtggmdK7PnLtwy38K4JR4rgE42BUwsMny2BGPP7bv8AVZ8jcNvnvzcTSW6RRRtGIog7kiYgnLsFw2qGPJ3BC4AGc1ZlbnZm9xRRRVQmc+8NiZ45pHeMaJY2ZFDggYlHUXSWKqIpSCCCuTgjOara6tunPcAZAEgUKQVYaYowSwLsRqGGAJ7EdjlVurj3Bo7uIxSagN8Mh0uupWRtJ8so7r9GNUp7ReXJLa4De8M0jrrd0HQaTUdADsNWWGktnTjLsAFGkAPNZrgtb7wKGyWAwTqznHmTgbn6CiqiQ4Nw/TJbqSNbzRR+oG+T9T4CT9PvV+1SPD4tV1Z4/UvImb7q5/vmQferuq5JiKKKKy0KKKKAql/avbabxmAxqEbH55XSD9Pw8faroqv/AGrWi4gkPYkxEfziwJUfLAEh+1BXHItqBcIi53kXGok4LMd/zP1+tcHBVwQCMEL2PcEDBH1wT+Rqc4GqwTxuM460Gcn4R1U1eXkpP5Vo4zw4295MOyrOQPXEsoCj7JIpz6UDF7MEzxaRsHw2IGcDHinzuc5ztt9D8qt+qo9km9/ffKG2A+h1k/vq16ANFFFAUUUUEZzNw8T2k8THGqNsEd1IGVYfNWAP2qjbSfqRo+Ma0VseQ1KDj7Zq+ONQs9vMkZw7xyKm+PEyELv5b+dfONnxdIUEM4khkhVUkWSNsgqo/mg7Y9cUWJe4n6aNIRnQrNj10gnH7quT2fWwj4bZqpyDBGxPfJkUOx+7MTVMcKujdErZxvcv2AWNwgJBx1HYBFX1yfpV28m8Olt7G2gn09SKNUbQSV8Gy4Ox7AZ+9CpqiiiiClD2p3BTh8jKxVwHKEdwwhkII+Yxn7U30h+2e9EPD+ofKTSBjOepHIh+Wwcnf0oKX5I5llN7rnWGZ1t5WDyJE36GIzqzsq6ncNCniZtQIxkb08cfsGjOHOdMkgPfYJO0q4zvjS+kfsd6rb2ZxobqQuAQIJFGrGnMxWE5zscrKRj51eXM1qj3E8cgypKNjsQskegYPrqjlOfnjtUqx1+zC3VYpXwAztgttnTGBpB+QZ5Nvmaq6GCNEiuCq6mtYSxwq+FYwSpxgHOjOo77gbAAU9cv3fusNzlgSbaSQ6thrt9YnI/o6nhHz71AT8LjS3i6hwOlBE4Y5UARqsxzjO0SSt/VztUD17OJnb3oOc9OSKLOCCWSGNpCT2JLyt2+VOhpT9mcbGxWd10vcvLcEZzgTyM6DO36hSmvFaiM0UUUGBVU+15C06gDJ6SH/nkz/dVrCq09qsZW4t2/VeORf60bKwHzyryH+oaCvoOHjSNWx89gaK76KqPd7c9MB/FlOlMAq6nPu80buQv7PTGDjz+dX3VJ8xcVaO+i6VqluxfqRztNMyy+LMkKqiMAXxpKHPhIOFyKduF8/rOSqxaJAoZoZS0cyA+ZRk3XceJcjcb70t2SaO2aKX7bmYZxImkeqkv+YwDU3bXKyKGRgwPmKittFFFAVD83cEF7aTW52Lr4G/mOu8bA99mANTFa7idUUs5CqO5PYUHz1bTNPE4wUm8cbqNjHKAVwMdsNgj7eld3G+JLeSvNGcC7gjlT+gwUwSL9UkiT+0vqK5OOce4e99PPby6TK+llwQjFN+qWY7EnIAGBg+ZJwWkUKQQOJJ0CXU0jdSBgIIpohrAAJZk6kaEHAxkkgYyQavZPfob+UZAM9pDIg2GQryZwO5IDD8qtyvmDhHHY7a/trmOJ2jt3eMMki4eMq52R1BDkSMwBbGMKNxmrw4b7SLGc4idmOAcFSpGe2QcH79qBvorg4bxaObIQnI7gjB38676AooooCvnr202qrxR8ADqQws2BjJLOhJ9ThVGfkKve64xDG2lnw3oASRn1wNqoT2m8bTiV4GtBrWNI4lfS3j1S7s2BkRguACRuQ+Mg0Ft+yiMfwXbMAA0il3PmzFjuT32AAHoFAGwFN1U/7NucxaFrC8KqFciOQNqQMwLdMeelvjQ/0iuxAFWOOarT/fL+RH+FBM0VFx8xWzdpkP0Oa9fw7b/71f3/AOVBJVw8a4RDdwtBcRiSNu6nI7diCNwR6g5rfaXaSDUjBh228vrW+gqKP2PNBO5tZ1EDKGAkXMqsssT6NaqCYyI8ZJ2z8J70388RaXgl/VYmF9hsXwYST+0rRges4qe43xVLaPqPgDOMswRRn+cx2AqredPaB71G9rbrEzAhnB6pbMTBlVFCKQQ6rqdiqgdmyDpUcXH+HzyyPFE6ok3TLkbMqtFLFON1OziCEZGSDoyPFv55q4TPfXdtaRZjjYPI75CBlZulIEz8RSMvkDP6TBrYeNySOXNkkWjPS1TFnYEqXD6QQFYAEYyVZFO+KjDxa5t5BcBpw8Z/DXw3UWhhpdTKVRxtg+NgMpnLk7SRbV+W8IRFRRhVAUD0CjA/cK2VUfLXtBuLjSJVkhLEaG8LxNn4fF0x8WCBjIJGMgkAz/E/aCbfSrw9RyP1W05+eCNvpmqh9opHsPaEJGQCA4cbYbt32OR8jUsOaNxmIgeZ1AkfbFAwiq+9tNsfdIbkAn3adHfGdo3ykm3n8S/vqwQaqLnT2gtdAW9iqNC8ojeWRgOsFPjWFNLEg7AuASAc6cENQL5oqybHkCExqZTIshGWCyK6gnuA3TXI+eBRVEpxPlCCYMrAaGOemyq6ZHY6WBx9qXYPZ4I5klRQGjDKmZ5WXD51eF9WPiOwPpWKKgl/4vz/APD/ALR/6akuAcKkiZmcgagBpU57eZOBv5UUUE3RRRQFLnPPL8l7biFGjA1ZdZRIY3XBGD03RsgkMN8ZUfIgooFaP2VhZOrrid8AKqQrbRxY7lFXV4jtlzlvD3xXb/EV/Uf/AFG/6azRQcHFPZXHcYMqKzAYDdRwwH107/fOKzY+y1If0ageHSMyyNhc6iBkYALbnHnRRQM3K3LHurs+R4hjAJOd/Mn/AC86ZqKKAooooK9585KmuXPQKkTZV9bFFj8J3yMsQTjwgb4xkA1E8I9mk8EegMrMTl3OMuTtnvsANgP8zRRQdbchTkgkRkgYBIBIGQcZz2yoOPUV6/iNceq/u/zoooOvhvI0okVmk0AemCTt27YxU/8AxY/4zf2RWKKCT4Tw0QKQGLFjkk7eWBgV30UUELzPwZ7hYzFIiSRsWXqIZEOVZTsrqwYBtmBBG/kTULy/yCIUkM05lmmYvM6okYbsFULg4RQNhnuWO2cDFFB3fxFtfRv+X/poHI1t/S/Mf5Vmig54fZvw9XEnRywYMDkjDAghhpx4sgb9z55qWv8Alazmx1LeNsdtsEfcUUUHuLlu0XGm3jGBgYUDA9K2pwaAEERLkdtqzRQdV1AHRkbOGUqcEg4YYOCNwd+9V9wbkj3MMkMRJOzSs6s7qBhQWOCFCgDSAAMUUUDHZ8MuQgAk0DyXOrG/rRRRQf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90" name="Picture 18" descr="http://loveyourlifeacademy.nl/wp-content/uploads/2014/04/Verantwoordelijkheid-nem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91" y="4180493"/>
            <a:ext cx="1844716" cy="122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6227794" y="3717740"/>
            <a:ext cx="1484317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Repsonsabilty</a:t>
            </a:r>
            <a:endParaRPr lang="nl-BE" dirty="0"/>
          </a:p>
        </p:txBody>
      </p:sp>
      <p:sp>
        <p:nvSpPr>
          <p:cNvPr id="36" name="Tekstvak 35"/>
          <p:cNvSpPr txBox="1"/>
          <p:nvPr/>
        </p:nvSpPr>
        <p:spPr>
          <a:xfrm>
            <a:off x="8276740" y="3521223"/>
            <a:ext cx="908134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Logging</a:t>
            </a:r>
            <a:endParaRPr lang="nl-BE" dirty="0"/>
          </a:p>
        </p:txBody>
      </p:sp>
      <p:pic>
        <p:nvPicPr>
          <p:cNvPr id="3092" name="Picture 20" descr="LOG File Icon 256x256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72" y="4021660"/>
            <a:ext cx="1387702" cy="13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204229">
            <a:off x="-347620" y="1889123"/>
            <a:ext cx="4949849" cy="31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2753548" y="1957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hthoek 26"/>
          <p:cNvSpPr/>
          <p:nvPr/>
        </p:nvSpPr>
        <p:spPr>
          <a:xfrm rot="5400000">
            <a:off x="6176902" y="365034"/>
            <a:ext cx="1224136" cy="579496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rtlCol="0" anchor="ctr"/>
          <a:lstStyle/>
          <a:p>
            <a:pPr algn="ctr" defTabSz="914400">
              <a:defRPr/>
            </a:pPr>
            <a:r>
              <a:rPr lang="nl-BE" sz="4000" dirty="0">
                <a:solidFill>
                  <a:srgbClr val="FFFF00"/>
                </a:solidFill>
                <a:latin typeface="Calibri"/>
              </a:rPr>
              <a:t>MAGDA²</a:t>
            </a:r>
            <a:endParaRPr lang="nl-BE" sz="18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3891491" y="4353487"/>
            <a:ext cx="1309999" cy="805479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nl-BE" sz="1800" dirty="0">
                <a:solidFill>
                  <a:prstClr val="white"/>
                </a:solidFill>
                <a:latin typeface="Calibri"/>
              </a:rPr>
              <a:t>Integrator</a:t>
            </a:r>
          </a:p>
        </p:txBody>
      </p:sp>
      <p:sp>
        <p:nvSpPr>
          <p:cNvPr id="40" name="PIJL-OMHOOG en -OMLAAG 39"/>
          <p:cNvSpPr/>
          <p:nvPr/>
        </p:nvSpPr>
        <p:spPr>
          <a:xfrm>
            <a:off x="6350684" y="1964582"/>
            <a:ext cx="492728" cy="612216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47" name="PIJL-OMHOOG en -OMLAAG 46"/>
          <p:cNvSpPr/>
          <p:nvPr/>
        </p:nvSpPr>
        <p:spPr>
          <a:xfrm>
            <a:off x="4435750" y="3911790"/>
            <a:ext cx="150432" cy="441697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58" name="Rechthoek 57"/>
          <p:cNvSpPr/>
          <p:nvPr/>
        </p:nvSpPr>
        <p:spPr>
          <a:xfrm>
            <a:off x="2905948" y="3481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hthoek 58"/>
          <p:cNvSpPr/>
          <p:nvPr/>
        </p:nvSpPr>
        <p:spPr>
          <a:xfrm>
            <a:off x="3058348" y="5005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hthoek 59"/>
          <p:cNvSpPr/>
          <p:nvPr/>
        </p:nvSpPr>
        <p:spPr>
          <a:xfrm>
            <a:off x="3210748" y="6529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hthoek 60"/>
          <p:cNvSpPr/>
          <p:nvPr/>
        </p:nvSpPr>
        <p:spPr>
          <a:xfrm>
            <a:off x="3363148" y="8053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3515548" y="9577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3667948" y="11101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hthoek 63"/>
          <p:cNvSpPr/>
          <p:nvPr/>
        </p:nvSpPr>
        <p:spPr>
          <a:xfrm>
            <a:off x="3820348" y="12625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hthoek 64"/>
          <p:cNvSpPr/>
          <p:nvPr/>
        </p:nvSpPr>
        <p:spPr>
          <a:xfrm>
            <a:off x="3972748" y="14149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hthoek 65"/>
          <p:cNvSpPr/>
          <p:nvPr/>
        </p:nvSpPr>
        <p:spPr>
          <a:xfrm>
            <a:off x="4125148" y="15673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hthoek 76"/>
          <p:cNvSpPr/>
          <p:nvPr/>
        </p:nvSpPr>
        <p:spPr>
          <a:xfrm>
            <a:off x="3344167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hthoek 77"/>
          <p:cNvSpPr/>
          <p:nvPr/>
        </p:nvSpPr>
        <p:spPr>
          <a:xfrm>
            <a:off x="3496567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hthoek 78"/>
          <p:cNvSpPr/>
          <p:nvPr/>
        </p:nvSpPr>
        <p:spPr>
          <a:xfrm>
            <a:off x="3648967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hthoek 79"/>
          <p:cNvSpPr/>
          <p:nvPr/>
        </p:nvSpPr>
        <p:spPr>
          <a:xfrm>
            <a:off x="3801367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3953767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hthoek 81"/>
          <p:cNvSpPr/>
          <p:nvPr/>
        </p:nvSpPr>
        <p:spPr>
          <a:xfrm>
            <a:off x="4106167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hthoek 82"/>
          <p:cNvSpPr/>
          <p:nvPr/>
        </p:nvSpPr>
        <p:spPr>
          <a:xfrm>
            <a:off x="4258567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hthoek 83"/>
          <p:cNvSpPr/>
          <p:nvPr/>
        </p:nvSpPr>
        <p:spPr>
          <a:xfrm>
            <a:off x="4410967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hthoek 84"/>
          <p:cNvSpPr/>
          <p:nvPr/>
        </p:nvSpPr>
        <p:spPr>
          <a:xfrm>
            <a:off x="4563367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hthoek 85"/>
          <p:cNvSpPr/>
          <p:nvPr/>
        </p:nvSpPr>
        <p:spPr>
          <a:xfrm>
            <a:off x="4715767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hthoek 86"/>
          <p:cNvSpPr/>
          <p:nvPr/>
        </p:nvSpPr>
        <p:spPr>
          <a:xfrm>
            <a:off x="3920231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4072631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4225031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4377431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4529831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hthoek 91"/>
          <p:cNvSpPr/>
          <p:nvPr/>
        </p:nvSpPr>
        <p:spPr>
          <a:xfrm>
            <a:off x="4682231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hthoek 92"/>
          <p:cNvSpPr/>
          <p:nvPr/>
        </p:nvSpPr>
        <p:spPr>
          <a:xfrm>
            <a:off x="4834631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hthoek 93"/>
          <p:cNvSpPr/>
          <p:nvPr/>
        </p:nvSpPr>
        <p:spPr>
          <a:xfrm>
            <a:off x="4987031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hthoek 94"/>
          <p:cNvSpPr/>
          <p:nvPr/>
        </p:nvSpPr>
        <p:spPr>
          <a:xfrm>
            <a:off x="5139431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hthoek 95"/>
          <p:cNvSpPr/>
          <p:nvPr/>
        </p:nvSpPr>
        <p:spPr>
          <a:xfrm>
            <a:off x="5291831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hthoek 96"/>
          <p:cNvSpPr/>
          <p:nvPr/>
        </p:nvSpPr>
        <p:spPr>
          <a:xfrm>
            <a:off x="4496295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hthoek 97"/>
          <p:cNvSpPr/>
          <p:nvPr/>
        </p:nvSpPr>
        <p:spPr>
          <a:xfrm>
            <a:off x="4648695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hthoek 98"/>
          <p:cNvSpPr/>
          <p:nvPr/>
        </p:nvSpPr>
        <p:spPr>
          <a:xfrm>
            <a:off x="4801095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hthoek 99"/>
          <p:cNvSpPr/>
          <p:nvPr/>
        </p:nvSpPr>
        <p:spPr>
          <a:xfrm>
            <a:off x="4953495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hthoek 100"/>
          <p:cNvSpPr/>
          <p:nvPr/>
        </p:nvSpPr>
        <p:spPr>
          <a:xfrm>
            <a:off x="5105895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hthoek 101"/>
          <p:cNvSpPr/>
          <p:nvPr/>
        </p:nvSpPr>
        <p:spPr>
          <a:xfrm>
            <a:off x="5258295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hthoek 102"/>
          <p:cNvSpPr/>
          <p:nvPr/>
        </p:nvSpPr>
        <p:spPr>
          <a:xfrm>
            <a:off x="5410695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hthoek 103"/>
          <p:cNvSpPr/>
          <p:nvPr/>
        </p:nvSpPr>
        <p:spPr>
          <a:xfrm>
            <a:off x="5563095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hthoek 104"/>
          <p:cNvSpPr/>
          <p:nvPr/>
        </p:nvSpPr>
        <p:spPr>
          <a:xfrm>
            <a:off x="5715495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hthoek 105"/>
          <p:cNvSpPr/>
          <p:nvPr/>
        </p:nvSpPr>
        <p:spPr>
          <a:xfrm>
            <a:off x="5867895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hthoek 106"/>
          <p:cNvSpPr/>
          <p:nvPr/>
        </p:nvSpPr>
        <p:spPr>
          <a:xfrm>
            <a:off x="5012620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hthoek 107"/>
          <p:cNvSpPr/>
          <p:nvPr/>
        </p:nvSpPr>
        <p:spPr>
          <a:xfrm>
            <a:off x="5165020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hthoek 108"/>
          <p:cNvSpPr/>
          <p:nvPr/>
        </p:nvSpPr>
        <p:spPr>
          <a:xfrm>
            <a:off x="5317420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5469820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hthoek 110"/>
          <p:cNvSpPr/>
          <p:nvPr/>
        </p:nvSpPr>
        <p:spPr>
          <a:xfrm>
            <a:off x="5622220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hthoek 111"/>
          <p:cNvSpPr/>
          <p:nvPr/>
        </p:nvSpPr>
        <p:spPr>
          <a:xfrm>
            <a:off x="5774620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5927020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6079420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hthoek 114"/>
          <p:cNvSpPr/>
          <p:nvPr/>
        </p:nvSpPr>
        <p:spPr>
          <a:xfrm>
            <a:off x="6231820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hthoek 115"/>
          <p:cNvSpPr/>
          <p:nvPr/>
        </p:nvSpPr>
        <p:spPr>
          <a:xfrm>
            <a:off x="6384220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hthoek 116"/>
          <p:cNvSpPr/>
          <p:nvPr/>
        </p:nvSpPr>
        <p:spPr>
          <a:xfrm>
            <a:off x="5588684" y="1957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hthoek 117"/>
          <p:cNvSpPr/>
          <p:nvPr/>
        </p:nvSpPr>
        <p:spPr>
          <a:xfrm>
            <a:off x="5741084" y="3481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hthoek 118"/>
          <p:cNvSpPr/>
          <p:nvPr/>
        </p:nvSpPr>
        <p:spPr>
          <a:xfrm>
            <a:off x="5893484" y="5005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6045884" y="6529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hthoek 120"/>
          <p:cNvSpPr/>
          <p:nvPr/>
        </p:nvSpPr>
        <p:spPr>
          <a:xfrm>
            <a:off x="6198284" y="8053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hthoek 121"/>
          <p:cNvSpPr/>
          <p:nvPr/>
        </p:nvSpPr>
        <p:spPr>
          <a:xfrm>
            <a:off x="6350684" y="9577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hthoek 122"/>
          <p:cNvSpPr/>
          <p:nvPr/>
        </p:nvSpPr>
        <p:spPr>
          <a:xfrm>
            <a:off x="6503084" y="11101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hthoek 123"/>
          <p:cNvSpPr/>
          <p:nvPr/>
        </p:nvSpPr>
        <p:spPr>
          <a:xfrm>
            <a:off x="6655484" y="12625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hthoek 124"/>
          <p:cNvSpPr/>
          <p:nvPr/>
        </p:nvSpPr>
        <p:spPr>
          <a:xfrm>
            <a:off x="6807884" y="14149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hthoek 125"/>
          <p:cNvSpPr/>
          <p:nvPr/>
        </p:nvSpPr>
        <p:spPr>
          <a:xfrm>
            <a:off x="6960284" y="1567330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hthoek 126"/>
          <p:cNvSpPr/>
          <p:nvPr/>
        </p:nvSpPr>
        <p:spPr>
          <a:xfrm>
            <a:off x="6179303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hthoek 127"/>
          <p:cNvSpPr/>
          <p:nvPr/>
        </p:nvSpPr>
        <p:spPr>
          <a:xfrm>
            <a:off x="6331703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hthoek 128"/>
          <p:cNvSpPr/>
          <p:nvPr/>
        </p:nvSpPr>
        <p:spPr>
          <a:xfrm>
            <a:off x="6484103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hthoek 129"/>
          <p:cNvSpPr/>
          <p:nvPr/>
        </p:nvSpPr>
        <p:spPr>
          <a:xfrm>
            <a:off x="6636503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hthoek 130"/>
          <p:cNvSpPr/>
          <p:nvPr/>
        </p:nvSpPr>
        <p:spPr>
          <a:xfrm>
            <a:off x="6788903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hthoek 131"/>
          <p:cNvSpPr/>
          <p:nvPr/>
        </p:nvSpPr>
        <p:spPr>
          <a:xfrm>
            <a:off x="6941303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hthoek 132"/>
          <p:cNvSpPr/>
          <p:nvPr/>
        </p:nvSpPr>
        <p:spPr>
          <a:xfrm>
            <a:off x="7093703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hthoek 133"/>
          <p:cNvSpPr/>
          <p:nvPr/>
        </p:nvSpPr>
        <p:spPr>
          <a:xfrm>
            <a:off x="7246103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hthoek 134"/>
          <p:cNvSpPr/>
          <p:nvPr/>
        </p:nvSpPr>
        <p:spPr>
          <a:xfrm>
            <a:off x="7398503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hthoek 135"/>
          <p:cNvSpPr/>
          <p:nvPr/>
        </p:nvSpPr>
        <p:spPr>
          <a:xfrm>
            <a:off x="7550903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hthoek 136"/>
          <p:cNvSpPr/>
          <p:nvPr/>
        </p:nvSpPr>
        <p:spPr>
          <a:xfrm>
            <a:off x="6755367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hthoek 137"/>
          <p:cNvSpPr/>
          <p:nvPr/>
        </p:nvSpPr>
        <p:spPr>
          <a:xfrm>
            <a:off x="6907767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hthoek 138"/>
          <p:cNvSpPr/>
          <p:nvPr/>
        </p:nvSpPr>
        <p:spPr>
          <a:xfrm>
            <a:off x="7060167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hthoek 139"/>
          <p:cNvSpPr/>
          <p:nvPr/>
        </p:nvSpPr>
        <p:spPr>
          <a:xfrm>
            <a:off x="7212567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hthoek 140"/>
          <p:cNvSpPr/>
          <p:nvPr/>
        </p:nvSpPr>
        <p:spPr>
          <a:xfrm>
            <a:off x="7364967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hthoek 141"/>
          <p:cNvSpPr/>
          <p:nvPr/>
        </p:nvSpPr>
        <p:spPr>
          <a:xfrm>
            <a:off x="7517367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hthoek 142"/>
          <p:cNvSpPr/>
          <p:nvPr/>
        </p:nvSpPr>
        <p:spPr>
          <a:xfrm>
            <a:off x="7669767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hthoek 143"/>
          <p:cNvSpPr/>
          <p:nvPr/>
        </p:nvSpPr>
        <p:spPr>
          <a:xfrm>
            <a:off x="7822167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hthoek 144"/>
          <p:cNvSpPr/>
          <p:nvPr/>
        </p:nvSpPr>
        <p:spPr>
          <a:xfrm>
            <a:off x="7974567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hthoek 145"/>
          <p:cNvSpPr/>
          <p:nvPr/>
        </p:nvSpPr>
        <p:spPr>
          <a:xfrm>
            <a:off x="8126967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7" name="Rechthoek 146"/>
          <p:cNvSpPr/>
          <p:nvPr/>
        </p:nvSpPr>
        <p:spPr>
          <a:xfrm>
            <a:off x="7331431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echthoek 147"/>
          <p:cNvSpPr/>
          <p:nvPr/>
        </p:nvSpPr>
        <p:spPr>
          <a:xfrm>
            <a:off x="7483831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hthoek 148"/>
          <p:cNvSpPr/>
          <p:nvPr/>
        </p:nvSpPr>
        <p:spPr>
          <a:xfrm>
            <a:off x="7636231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hthoek 149"/>
          <p:cNvSpPr/>
          <p:nvPr/>
        </p:nvSpPr>
        <p:spPr>
          <a:xfrm>
            <a:off x="7788631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hthoek 150"/>
          <p:cNvSpPr/>
          <p:nvPr/>
        </p:nvSpPr>
        <p:spPr>
          <a:xfrm>
            <a:off x="7941031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hthoek 151"/>
          <p:cNvSpPr/>
          <p:nvPr/>
        </p:nvSpPr>
        <p:spPr>
          <a:xfrm>
            <a:off x="8093431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hthoek 152"/>
          <p:cNvSpPr/>
          <p:nvPr/>
        </p:nvSpPr>
        <p:spPr>
          <a:xfrm>
            <a:off x="8245831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hthoek 153"/>
          <p:cNvSpPr/>
          <p:nvPr/>
        </p:nvSpPr>
        <p:spPr>
          <a:xfrm>
            <a:off x="8398231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hthoek 154"/>
          <p:cNvSpPr/>
          <p:nvPr/>
        </p:nvSpPr>
        <p:spPr>
          <a:xfrm>
            <a:off x="8550631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hthoek 155"/>
          <p:cNvSpPr/>
          <p:nvPr/>
        </p:nvSpPr>
        <p:spPr>
          <a:xfrm>
            <a:off x="8703031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hthoek 156"/>
          <p:cNvSpPr/>
          <p:nvPr/>
        </p:nvSpPr>
        <p:spPr>
          <a:xfrm>
            <a:off x="7847756" y="185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hthoek 157"/>
          <p:cNvSpPr/>
          <p:nvPr/>
        </p:nvSpPr>
        <p:spPr>
          <a:xfrm>
            <a:off x="8000156" y="337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hthoek 158"/>
          <p:cNvSpPr/>
          <p:nvPr/>
        </p:nvSpPr>
        <p:spPr>
          <a:xfrm>
            <a:off x="8152556" y="490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hthoek 159"/>
          <p:cNvSpPr/>
          <p:nvPr/>
        </p:nvSpPr>
        <p:spPr>
          <a:xfrm>
            <a:off x="8304956" y="642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hthoek 160"/>
          <p:cNvSpPr/>
          <p:nvPr/>
        </p:nvSpPr>
        <p:spPr>
          <a:xfrm>
            <a:off x="8457356" y="794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hthoek 161"/>
          <p:cNvSpPr/>
          <p:nvPr/>
        </p:nvSpPr>
        <p:spPr>
          <a:xfrm>
            <a:off x="8609756" y="9473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hthoek 162"/>
          <p:cNvSpPr/>
          <p:nvPr/>
        </p:nvSpPr>
        <p:spPr>
          <a:xfrm>
            <a:off x="8762156" y="10997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hthoek 163"/>
          <p:cNvSpPr/>
          <p:nvPr/>
        </p:nvSpPr>
        <p:spPr>
          <a:xfrm>
            <a:off x="8914556" y="12521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hthoek 164"/>
          <p:cNvSpPr/>
          <p:nvPr/>
        </p:nvSpPr>
        <p:spPr>
          <a:xfrm>
            <a:off x="9066956" y="14045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hthoek 165"/>
          <p:cNvSpPr/>
          <p:nvPr/>
        </p:nvSpPr>
        <p:spPr>
          <a:xfrm>
            <a:off x="9219356" y="1556935"/>
            <a:ext cx="296853" cy="27763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nl-BE" dirty="0">
                <a:solidFill>
                  <a:prstClr val="white"/>
                </a:solidFill>
                <a:latin typeface="Calibri"/>
              </a:rPr>
              <a:t>U</a:t>
            </a: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9162841" y="546464"/>
            <a:ext cx="680423" cy="64698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 latinLnBrk="1" hangingPunct="0"/>
            <a:r>
              <a:rPr lang="nl-BE" sz="3200" dirty="0">
                <a:solidFill>
                  <a:srgbClr val="000000"/>
                </a:solidFill>
              </a:rPr>
              <a:t>* 7</a:t>
            </a:r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67" name="Rechthoek 166"/>
          <p:cNvSpPr/>
          <p:nvPr/>
        </p:nvSpPr>
        <p:spPr>
          <a:xfrm>
            <a:off x="8812520" y="4395493"/>
            <a:ext cx="873616" cy="805479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nl-BE" sz="1800" dirty="0">
                <a:solidFill>
                  <a:prstClr val="white"/>
                </a:solidFill>
                <a:latin typeface="Calibri"/>
              </a:rPr>
              <a:t>Integrator</a:t>
            </a:r>
          </a:p>
        </p:txBody>
      </p:sp>
      <p:sp>
        <p:nvSpPr>
          <p:cNvPr id="168" name="PIJL-OMHOOG en -OMLAAG 167"/>
          <p:cNvSpPr/>
          <p:nvPr/>
        </p:nvSpPr>
        <p:spPr>
          <a:xfrm>
            <a:off x="9187626" y="3931007"/>
            <a:ext cx="150432" cy="441697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69" name="Stroomdiagram: Magnetische schijf 168"/>
          <p:cNvSpPr/>
          <p:nvPr/>
        </p:nvSpPr>
        <p:spPr>
          <a:xfrm>
            <a:off x="8117585" y="5736881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PIJL-OMHOOG en -OMLAAG 169"/>
          <p:cNvSpPr/>
          <p:nvPr/>
        </p:nvSpPr>
        <p:spPr>
          <a:xfrm>
            <a:off x="8249876" y="5278876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75" name="Stroomdiagram: Magnetische schijf 174"/>
          <p:cNvSpPr/>
          <p:nvPr/>
        </p:nvSpPr>
        <p:spPr>
          <a:xfrm>
            <a:off x="3998064" y="5661249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PIJL-OMHOOG en -OMLAAG 175"/>
          <p:cNvSpPr/>
          <p:nvPr/>
        </p:nvSpPr>
        <p:spPr>
          <a:xfrm>
            <a:off x="4130355" y="5203244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77" name="Stroomdiagram: Magnetische schijf 176"/>
          <p:cNvSpPr/>
          <p:nvPr/>
        </p:nvSpPr>
        <p:spPr>
          <a:xfrm>
            <a:off x="4535473" y="5661249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PIJL-OMHOOG en -OMLAAG 177"/>
          <p:cNvSpPr/>
          <p:nvPr/>
        </p:nvSpPr>
        <p:spPr>
          <a:xfrm>
            <a:off x="4667764" y="5203244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82" name="Stroomdiagram: Magnetische schijf 181"/>
          <p:cNvSpPr/>
          <p:nvPr/>
        </p:nvSpPr>
        <p:spPr>
          <a:xfrm>
            <a:off x="3978983" y="6222724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Stroomdiagram: Magnetische schijf 182"/>
          <p:cNvSpPr/>
          <p:nvPr/>
        </p:nvSpPr>
        <p:spPr>
          <a:xfrm>
            <a:off x="4516392" y="6222724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Stroomdiagram: Magnetische schijf 183"/>
          <p:cNvSpPr/>
          <p:nvPr/>
        </p:nvSpPr>
        <p:spPr>
          <a:xfrm>
            <a:off x="5772882" y="4406235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PIJL-OMHOOG en -OMLAAG 184"/>
          <p:cNvSpPr/>
          <p:nvPr/>
        </p:nvSpPr>
        <p:spPr>
          <a:xfrm>
            <a:off x="5905173" y="3948230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86" name="Stroomdiagram: Magnetische schijf 185"/>
          <p:cNvSpPr/>
          <p:nvPr/>
        </p:nvSpPr>
        <p:spPr>
          <a:xfrm>
            <a:off x="6310291" y="4406235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PIJL-OMHOOG en -OMLAAG 186"/>
          <p:cNvSpPr/>
          <p:nvPr/>
        </p:nvSpPr>
        <p:spPr>
          <a:xfrm>
            <a:off x="6442582" y="3948230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88" name="Stroomdiagram: Magnetische schijf 187"/>
          <p:cNvSpPr/>
          <p:nvPr/>
        </p:nvSpPr>
        <p:spPr>
          <a:xfrm>
            <a:off x="6857710" y="4406235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PIJL-OMHOOG en -OMLAAG 188"/>
          <p:cNvSpPr/>
          <p:nvPr/>
        </p:nvSpPr>
        <p:spPr>
          <a:xfrm>
            <a:off x="6990001" y="3948230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90" name="Stroomdiagram: Magnetische schijf 189"/>
          <p:cNvSpPr/>
          <p:nvPr/>
        </p:nvSpPr>
        <p:spPr>
          <a:xfrm>
            <a:off x="7395119" y="4406235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PIJL-OMHOOG en -OMLAAG 190"/>
          <p:cNvSpPr/>
          <p:nvPr/>
        </p:nvSpPr>
        <p:spPr>
          <a:xfrm>
            <a:off x="7527410" y="3948230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92" name="Stroomdiagram: Magnetische schijf 191"/>
          <p:cNvSpPr/>
          <p:nvPr/>
        </p:nvSpPr>
        <p:spPr>
          <a:xfrm>
            <a:off x="5770739" y="4967710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Stroomdiagram: Magnetische schijf 192"/>
          <p:cNvSpPr/>
          <p:nvPr/>
        </p:nvSpPr>
        <p:spPr>
          <a:xfrm>
            <a:off x="6308148" y="4967710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Stroomdiagram: Magnetische schijf 193"/>
          <p:cNvSpPr/>
          <p:nvPr/>
        </p:nvSpPr>
        <p:spPr>
          <a:xfrm>
            <a:off x="6855567" y="4967710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Stroomdiagram: Magnetische schijf 194"/>
          <p:cNvSpPr/>
          <p:nvPr/>
        </p:nvSpPr>
        <p:spPr>
          <a:xfrm>
            <a:off x="7392976" y="4967710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Stroomdiagram: Magnetische schijf 195"/>
          <p:cNvSpPr/>
          <p:nvPr/>
        </p:nvSpPr>
        <p:spPr>
          <a:xfrm>
            <a:off x="5777192" y="5562902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Stroomdiagram: Magnetische schijf 196"/>
          <p:cNvSpPr/>
          <p:nvPr/>
        </p:nvSpPr>
        <p:spPr>
          <a:xfrm>
            <a:off x="6314601" y="5562902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Stroomdiagram: Magnetische schijf 197"/>
          <p:cNvSpPr/>
          <p:nvPr/>
        </p:nvSpPr>
        <p:spPr>
          <a:xfrm>
            <a:off x="6862020" y="5562902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Stroomdiagram: Magnetische schijf 198"/>
          <p:cNvSpPr/>
          <p:nvPr/>
        </p:nvSpPr>
        <p:spPr>
          <a:xfrm>
            <a:off x="7399429" y="5562902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Stroomdiagram: Magnetische schijf 199"/>
          <p:cNvSpPr/>
          <p:nvPr/>
        </p:nvSpPr>
        <p:spPr>
          <a:xfrm>
            <a:off x="5775049" y="6124377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Stroomdiagram: Magnetische schijf 200"/>
          <p:cNvSpPr/>
          <p:nvPr/>
        </p:nvSpPr>
        <p:spPr>
          <a:xfrm>
            <a:off x="6312458" y="6124377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Stroomdiagram: Magnetische schijf 201"/>
          <p:cNvSpPr/>
          <p:nvPr/>
        </p:nvSpPr>
        <p:spPr>
          <a:xfrm>
            <a:off x="6859877" y="6124377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Stroomdiagram: Magnetische schijf 202"/>
          <p:cNvSpPr/>
          <p:nvPr/>
        </p:nvSpPr>
        <p:spPr>
          <a:xfrm>
            <a:off x="7397286" y="6124377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Stroomdiagram: Magnetische schijf 203"/>
          <p:cNvSpPr/>
          <p:nvPr/>
        </p:nvSpPr>
        <p:spPr>
          <a:xfrm>
            <a:off x="8824393" y="5680348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PIJL-OMHOOG en -OMLAAG 204"/>
          <p:cNvSpPr/>
          <p:nvPr/>
        </p:nvSpPr>
        <p:spPr>
          <a:xfrm>
            <a:off x="8956684" y="5222343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206" name="Stroomdiagram: Magnetische schijf 205"/>
          <p:cNvSpPr/>
          <p:nvPr/>
        </p:nvSpPr>
        <p:spPr>
          <a:xfrm>
            <a:off x="9361802" y="5680348"/>
            <a:ext cx="405724" cy="505325"/>
          </a:xfrm>
          <a:prstGeom prst="flowChartMagneticDisk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nl-BE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PIJL-OMHOOG en -OMLAAG 206"/>
          <p:cNvSpPr/>
          <p:nvPr/>
        </p:nvSpPr>
        <p:spPr>
          <a:xfrm>
            <a:off x="9494093" y="5222343"/>
            <a:ext cx="141145" cy="437195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179" name="Rechthoek 178"/>
          <p:cNvSpPr/>
          <p:nvPr/>
        </p:nvSpPr>
        <p:spPr>
          <a:xfrm>
            <a:off x="7850606" y="4392587"/>
            <a:ext cx="873616" cy="805479"/>
          </a:xfrm>
          <a:prstGeom prst="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nl-BE" sz="1800" dirty="0">
                <a:solidFill>
                  <a:prstClr val="white"/>
                </a:solidFill>
                <a:latin typeface="Calibri"/>
              </a:rPr>
              <a:t>Int</a:t>
            </a:r>
          </a:p>
        </p:txBody>
      </p:sp>
      <p:sp>
        <p:nvSpPr>
          <p:cNvPr id="208" name="PIJL-OMHOOG en -OMLAAG 207"/>
          <p:cNvSpPr/>
          <p:nvPr/>
        </p:nvSpPr>
        <p:spPr>
          <a:xfrm>
            <a:off x="8225712" y="3928101"/>
            <a:ext cx="150432" cy="441697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400" latinLnBrk="1" hangingPunct="0"/>
            <a:endParaRPr lang="nl-BE" sz="1800" dirty="0">
              <a:solidFill>
                <a:srgbClr val="000000"/>
              </a:solidFill>
              <a:latin typeface="FlandersArtSans-Regular"/>
              <a:ea typeface="FlandersArtSans-Regular"/>
              <a:cs typeface="FlandersArtSans-Regular"/>
              <a:sym typeface="FlandersArtSans-Regular"/>
            </a:endParaRPr>
          </a:p>
        </p:txBody>
      </p:sp>
      <p:sp>
        <p:nvSpPr>
          <p:cNvPr id="209" name="Cilinder 208"/>
          <p:cNvSpPr/>
          <p:nvPr/>
        </p:nvSpPr>
        <p:spPr>
          <a:xfrm>
            <a:off x="573935" y="4658897"/>
            <a:ext cx="1296119" cy="1719263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nl-BE" dirty="0"/>
              <a:t>Base </a:t>
            </a:r>
            <a:r>
              <a:rPr lang="nl-BE" dirty="0" err="1"/>
              <a:t>Registries</a:t>
            </a:r>
            <a:endParaRPr lang="nl-BE" dirty="0"/>
          </a:p>
          <a:p>
            <a:pPr algn="ctr">
              <a:defRPr/>
            </a:pPr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573935" y="2650445"/>
            <a:ext cx="1296119" cy="1224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DATA SHARING PLATFORM</a:t>
            </a:r>
          </a:p>
        </p:txBody>
      </p:sp>
      <p:sp>
        <p:nvSpPr>
          <p:cNvPr id="216" name="Rechthoek 215"/>
          <p:cNvSpPr/>
          <p:nvPr/>
        </p:nvSpPr>
        <p:spPr>
          <a:xfrm>
            <a:off x="570674" y="348130"/>
            <a:ext cx="1296119" cy="1224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Customers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866676" y="4107766"/>
            <a:ext cx="2043090" cy="258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National Register</a:t>
            </a:r>
          </a:p>
          <a:p>
            <a:r>
              <a:rPr lang="nl-BE" dirty="0"/>
              <a:t>Enterprise </a:t>
            </a:r>
            <a:r>
              <a:rPr lang="nl-BE" dirty="0" err="1"/>
              <a:t>regis</a:t>
            </a:r>
            <a:r>
              <a:rPr lang="nl-BE" dirty="0"/>
              <a:t>.</a:t>
            </a:r>
          </a:p>
          <a:p>
            <a:r>
              <a:rPr lang="nl-BE" dirty="0" err="1"/>
              <a:t>Social</a:t>
            </a:r>
            <a:r>
              <a:rPr lang="nl-BE" dirty="0"/>
              <a:t> Security</a:t>
            </a:r>
          </a:p>
          <a:p>
            <a:r>
              <a:rPr lang="nl-BE" dirty="0" err="1"/>
              <a:t>Vehicles</a:t>
            </a:r>
            <a:endParaRPr lang="nl-BE" dirty="0"/>
          </a:p>
          <a:p>
            <a:r>
              <a:rPr lang="nl-BE" dirty="0" err="1"/>
              <a:t>Work</a:t>
            </a:r>
            <a:r>
              <a:rPr lang="nl-BE" dirty="0"/>
              <a:t> permits</a:t>
            </a:r>
          </a:p>
          <a:p>
            <a:r>
              <a:rPr lang="nl-BE" dirty="0" err="1"/>
              <a:t>Refugee</a:t>
            </a:r>
            <a:r>
              <a:rPr lang="nl-BE" dirty="0"/>
              <a:t> Integration</a:t>
            </a:r>
          </a:p>
          <a:p>
            <a:r>
              <a:rPr lang="nl-BE" dirty="0" err="1"/>
              <a:t>Education</a:t>
            </a:r>
            <a:r>
              <a:rPr lang="nl-BE" dirty="0"/>
              <a:t> info</a:t>
            </a:r>
          </a:p>
          <a:p>
            <a:r>
              <a:rPr lang="nl-BE" dirty="0"/>
              <a:t>Diploma</a:t>
            </a:r>
          </a:p>
          <a:p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11408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Governance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851800115"/>
              </p:ext>
            </p:extLst>
          </p:nvPr>
        </p:nvGraphicFramePr>
        <p:xfrm>
          <a:off x="976459" y="4062062"/>
          <a:ext cx="8477029" cy="232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7316643"/>
              </p:ext>
            </p:extLst>
          </p:nvPr>
        </p:nvGraphicFramePr>
        <p:xfrm>
          <a:off x="976459" y="196948"/>
          <a:ext cx="8589572" cy="526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005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664" y="-54244"/>
            <a:ext cx="10355249" cy="691224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43880" y="1"/>
            <a:ext cx="8229600" cy="15081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Single point of service delivery “MAGDA²” </a:t>
            </a:r>
            <a:r>
              <a:rPr lang="nl-NL" dirty="0">
                <a:solidFill>
                  <a:schemeClr val="bg1"/>
                </a:solidFill>
              </a:rPr>
              <a:t>platform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48544" y="5333509"/>
            <a:ext cx="4032448" cy="369330"/>
          </a:xfrm>
          <a:prstGeom prst="rect">
            <a:avLst/>
          </a:prstGeom>
          <a:solidFill>
            <a:srgbClr val="FFE61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latinLnBrk="1" hangingPunct="0"/>
            <a:r>
              <a:rPr lang="nl-BE" sz="1800" kern="0" dirty="0" err="1">
                <a:solidFill>
                  <a:srgbClr val="000000"/>
                </a:solidFill>
              </a:rPr>
              <a:t>Once</a:t>
            </a:r>
            <a:r>
              <a:rPr lang="nl-BE" sz="1800" kern="0" dirty="0">
                <a:solidFill>
                  <a:srgbClr val="000000"/>
                </a:solidFill>
              </a:rPr>
              <a:t> </a:t>
            </a:r>
            <a:r>
              <a:rPr lang="nl-BE" sz="1800" kern="0" dirty="0" err="1">
                <a:solidFill>
                  <a:srgbClr val="000000"/>
                </a:solidFill>
              </a:rPr>
              <a:t>Only</a:t>
            </a:r>
            <a:endParaRPr lang="nl-BE" sz="1800" kern="0" dirty="0">
              <a:solidFill>
                <a:srgbClr val="000000"/>
              </a:solidFill>
              <a:sym typeface="FlandersArtSans-Regular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13032" y="5325976"/>
            <a:ext cx="4032448" cy="369330"/>
          </a:xfrm>
          <a:prstGeom prst="rect">
            <a:avLst/>
          </a:prstGeom>
          <a:solidFill>
            <a:srgbClr val="FFE61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latinLnBrk="1" hangingPunct="0"/>
            <a:r>
              <a:rPr lang="nl-BE" sz="1800" kern="0" dirty="0">
                <a:solidFill>
                  <a:srgbClr val="000000"/>
                </a:solidFill>
              </a:rPr>
              <a:t>Single Point of Contact</a:t>
            </a:r>
            <a:endParaRPr lang="nl-BE" sz="1800" kern="0" dirty="0">
              <a:solidFill>
                <a:srgbClr val="000000"/>
              </a:solidFill>
              <a:sym typeface="FlandersArtSans-Regular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48544" y="5986977"/>
            <a:ext cx="4032448" cy="369330"/>
          </a:xfrm>
          <a:prstGeom prst="rect">
            <a:avLst/>
          </a:prstGeom>
          <a:solidFill>
            <a:srgbClr val="FFE61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latinLnBrk="1" hangingPunct="0"/>
            <a:r>
              <a:rPr lang="nl-BE" sz="1800" kern="0" dirty="0">
                <a:solidFill>
                  <a:srgbClr val="000000"/>
                </a:solidFill>
              </a:rPr>
              <a:t>Privacy </a:t>
            </a:r>
            <a:r>
              <a:rPr lang="nl-BE" sz="1800" kern="0" dirty="0" err="1">
                <a:solidFill>
                  <a:srgbClr val="000000"/>
                </a:solidFill>
              </a:rPr>
              <a:t>by</a:t>
            </a:r>
            <a:r>
              <a:rPr lang="nl-BE" sz="1800" kern="0" dirty="0">
                <a:solidFill>
                  <a:srgbClr val="000000"/>
                </a:solidFill>
              </a:rPr>
              <a:t> Design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146053" y="5974752"/>
            <a:ext cx="4032448" cy="369330"/>
          </a:xfrm>
          <a:prstGeom prst="rect">
            <a:avLst/>
          </a:prstGeom>
          <a:solidFill>
            <a:srgbClr val="FFE61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14400" latinLnBrk="1" hangingPunct="0"/>
            <a:r>
              <a:rPr lang="nl-BE" sz="1800" kern="0" dirty="0">
                <a:solidFill>
                  <a:srgbClr val="000000"/>
                </a:solidFill>
              </a:rPr>
              <a:t>&gt; 350 </a:t>
            </a:r>
            <a:r>
              <a:rPr lang="nl-BE" sz="1800" kern="0" dirty="0" err="1">
                <a:solidFill>
                  <a:srgbClr val="000000"/>
                </a:solidFill>
              </a:rPr>
              <a:t>generic</a:t>
            </a:r>
            <a:r>
              <a:rPr lang="nl-BE" sz="1800" kern="0" dirty="0">
                <a:solidFill>
                  <a:srgbClr val="000000"/>
                </a:solidFill>
              </a:rPr>
              <a:t> services</a:t>
            </a:r>
            <a:endParaRPr lang="nl-BE" sz="1800" kern="0" dirty="0">
              <a:solidFill>
                <a:srgbClr val="000000"/>
              </a:solidFill>
              <a:sym typeface="FlandersArtSans-Regular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12406" r="2185" b="2461"/>
          <a:stretch/>
        </p:blipFill>
        <p:spPr bwMode="auto">
          <a:xfrm>
            <a:off x="2864768" y="1964801"/>
            <a:ext cx="5789129" cy="3077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59835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9070204" y="6504976"/>
            <a:ext cx="739309" cy="369332"/>
          </a:xfrm>
        </p:spPr>
        <p:txBody>
          <a:bodyPr/>
          <a:lstStyle/>
          <a:p>
            <a:pPr defTabSz="914400"/>
            <a:fld id="{C9C406F6-A053-43CA-AEC8-FA3EEE83A3FB}" type="slidenum">
              <a:rPr lang="nl-BE" sz="1800" kern="0">
                <a:solidFill>
                  <a:schemeClr val="bg1"/>
                </a:solidFill>
              </a:rPr>
              <a:pPr defTabSz="914400"/>
              <a:t>8</a:t>
            </a:fld>
            <a:endParaRPr lang="nl-BE" sz="1800" kern="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02461" y="5601674"/>
            <a:ext cx="6287529" cy="923670"/>
          </a:xfrm>
          <a:custGeom>
            <a:avLst/>
            <a:gdLst>
              <a:gd name="connsiteX0" fmla="*/ 0 w 6287529"/>
              <a:gd name="connsiteY0" fmla="*/ 0 h 923670"/>
              <a:gd name="connsiteX1" fmla="*/ 6287529 w 6287529"/>
              <a:gd name="connsiteY1" fmla="*/ 0 h 923670"/>
              <a:gd name="connsiteX2" fmla="*/ 6287529 w 6287529"/>
              <a:gd name="connsiteY2" fmla="*/ 923670 h 923670"/>
              <a:gd name="connsiteX3" fmla="*/ 0 w 6287529"/>
              <a:gd name="connsiteY3" fmla="*/ 923670 h 923670"/>
              <a:gd name="connsiteX4" fmla="*/ 0 w 6287529"/>
              <a:gd name="connsiteY4" fmla="*/ 0 h 9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7529" h="923670">
                <a:moveTo>
                  <a:pt x="0" y="0"/>
                </a:moveTo>
                <a:lnTo>
                  <a:pt x="6287529" y="0"/>
                </a:lnTo>
                <a:lnTo>
                  <a:pt x="6287529" y="923670"/>
                </a:lnTo>
                <a:lnTo>
                  <a:pt x="0" y="923670"/>
                </a:lnTo>
                <a:lnTo>
                  <a:pt x="0" y="0"/>
                </a:lnTo>
                <a:close/>
              </a:path>
            </a:pathLst>
          </a:custGeom>
          <a:solidFill>
            <a:srgbClr val="FFF275"/>
          </a:solidFill>
          <a:ln w="38100" cap="flat" cmpd="sng" algn="ctr">
            <a:solidFill>
              <a:srgbClr val="FFE61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Technological</a:t>
            </a: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b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interoperability</a:t>
            </a: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[MAGDA²]</a:t>
            </a:r>
            <a:b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</a:b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technical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issues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involved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in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linking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computer systems</a:t>
            </a:r>
          </a:p>
        </p:txBody>
      </p:sp>
      <p:sp>
        <p:nvSpPr>
          <p:cNvPr id="11" name="Freeform 10"/>
          <p:cNvSpPr/>
          <p:nvPr/>
        </p:nvSpPr>
        <p:spPr>
          <a:xfrm>
            <a:off x="902461" y="4194261"/>
            <a:ext cx="6287529" cy="1420606"/>
          </a:xfrm>
          <a:custGeom>
            <a:avLst/>
            <a:gdLst>
              <a:gd name="connsiteX0" fmla="*/ 0 w 6287529"/>
              <a:gd name="connsiteY0" fmla="*/ 497538 h 1420605"/>
              <a:gd name="connsiteX1" fmla="*/ 2966189 w 6287529"/>
              <a:gd name="connsiteY1" fmla="*/ 497538 h 1420605"/>
              <a:gd name="connsiteX2" fmla="*/ 2966189 w 6287529"/>
              <a:gd name="connsiteY2" fmla="*/ 355151 h 1420605"/>
              <a:gd name="connsiteX3" fmla="*/ 2788613 w 6287529"/>
              <a:gd name="connsiteY3" fmla="*/ 355151 h 1420605"/>
              <a:gd name="connsiteX4" fmla="*/ 3143765 w 6287529"/>
              <a:gd name="connsiteY4" fmla="*/ 0 h 1420605"/>
              <a:gd name="connsiteX5" fmla="*/ 3498916 w 6287529"/>
              <a:gd name="connsiteY5" fmla="*/ 355151 h 1420605"/>
              <a:gd name="connsiteX6" fmla="*/ 3321340 w 6287529"/>
              <a:gd name="connsiteY6" fmla="*/ 355151 h 1420605"/>
              <a:gd name="connsiteX7" fmla="*/ 3321340 w 6287529"/>
              <a:gd name="connsiteY7" fmla="*/ 497538 h 1420605"/>
              <a:gd name="connsiteX8" fmla="*/ 6287529 w 6287529"/>
              <a:gd name="connsiteY8" fmla="*/ 497538 h 1420605"/>
              <a:gd name="connsiteX9" fmla="*/ 6287529 w 6287529"/>
              <a:gd name="connsiteY9" fmla="*/ 1420605 h 1420605"/>
              <a:gd name="connsiteX10" fmla="*/ 0 w 6287529"/>
              <a:gd name="connsiteY10" fmla="*/ 1420605 h 1420605"/>
              <a:gd name="connsiteX11" fmla="*/ 0 w 6287529"/>
              <a:gd name="connsiteY11" fmla="*/ 497538 h 142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87529" h="1420605">
                <a:moveTo>
                  <a:pt x="6287529" y="923067"/>
                </a:moveTo>
                <a:lnTo>
                  <a:pt x="3321340" y="923067"/>
                </a:lnTo>
                <a:lnTo>
                  <a:pt x="3321340" y="1065454"/>
                </a:lnTo>
                <a:lnTo>
                  <a:pt x="3498916" y="1065454"/>
                </a:lnTo>
                <a:lnTo>
                  <a:pt x="3143764" y="1420604"/>
                </a:lnTo>
                <a:lnTo>
                  <a:pt x="2788613" y="1065454"/>
                </a:lnTo>
                <a:lnTo>
                  <a:pt x="2966189" y="1065454"/>
                </a:lnTo>
                <a:lnTo>
                  <a:pt x="2966189" y="923067"/>
                </a:lnTo>
                <a:lnTo>
                  <a:pt x="0" y="923067"/>
                </a:lnTo>
                <a:lnTo>
                  <a:pt x="0" y="1"/>
                </a:lnTo>
                <a:lnTo>
                  <a:pt x="6287529" y="1"/>
                </a:lnTo>
                <a:lnTo>
                  <a:pt x="6287529" y="923067"/>
                </a:lnTo>
                <a:close/>
              </a:path>
            </a:pathLst>
          </a:custGeom>
          <a:solidFill>
            <a:srgbClr val="FFF275"/>
          </a:solidFill>
          <a:ln w="38100" cap="flat" cmpd="sng" algn="ctr">
            <a:solidFill>
              <a:srgbClr val="FFE61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5" tIns="128016" rIns="128016" bIns="6255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Semantic</a:t>
            </a: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b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interoperability</a:t>
            </a: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[OSLO²]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/>
            </a:r>
            <a:b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</a:b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meaning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,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structure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and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appropriate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use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of information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902461" y="2787511"/>
            <a:ext cx="6287529" cy="1420607"/>
          </a:xfrm>
          <a:custGeom>
            <a:avLst/>
            <a:gdLst>
              <a:gd name="connsiteX0" fmla="*/ 0 w 6287529"/>
              <a:gd name="connsiteY0" fmla="*/ 497538 h 1420605"/>
              <a:gd name="connsiteX1" fmla="*/ 2966189 w 6287529"/>
              <a:gd name="connsiteY1" fmla="*/ 497538 h 1420605"/>
              <a:gd name="connsiteX2" fmla="*/ 2966189 w 6287529"/>
              <a:gd name="connsiteY2" fmla="*/ 355151 h 1420605"/>
              <a:gd name="connsiteX3" fmla="*/ 2788613 w 6287529"/>
              <a:gd name="connsiteY3" fmla="*/ 355151 h 1420605"/>
              <a:gd name="connsiteX4" fmla="*/ 3143765 w 6287529"/>
              <a:gd name="connsiteY4" fmla="*/ 0 h 1420605"/>
              <a:gd name="connsiteX5" fmla="*/ 3498916 w 6287529"/>
              <a:gd name="connsiteY5" fmla="*/ 355151 h 1420605"/>
              <a:gd name="connsiteX6" fmla="*/ 3321340 w 6287529"/>
              <a:gd name="connsiteY6" fmla="*/ 355151 h 1420605"/>
              <a:gd name="connsiteX7" fmla="*/ 3321340 w 6287529"/>
              <a:gd name="connsiteY7" fmla="*/ 497538 h 1420605"/>
              <a:gd name="connsiteX8" fmla="*/ 6287529 w 6287529"/>
              <a:gd name="connsiteY8" fmla="*/ 497538 h 1420605"/>
              <a:gd name="connsiteX9" fmla="*/ 6287529 w 6287529"/>
              <a:gd name="connsiteY9" fmla="*/ 1420605 h 1420605"/>
              <a:gd name="connsiteX10" fmla="*/ 0 w 6287529"/>
              <a:gd name="connsiteY10" fmla="*/ 1420605 h 1420605"/>
              <a:gd name="connsiteX11" fmla="*/ 0 w 6287529"/>
              <a:gd name="connsiteY11" fmla="*/ 497538 h 142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87529" h="1420605">
                <a:moveTo>
                  <a:pt x="6287529" y="923067"/>
                </a:moveTo>
                <a:lnTo>
                  <a:pt x="3321340" y="923067"/>
                </a:lnTo>
                <a:lnTo>
                  <a:pt x="3321340" y="1065454"/>
                </a:lnTo>
                <a:lnTo>
                  <a:pt x="3498916" y="1065454"/>
                </a:lnTo>
                <a:lnTo>
                  <a:pt x="3143764" y="1420604"/>
                </a:lnTo>
                <a:lnTo>
                  <a:pt x="2788613" y="1065454"/>
                </a:lnTo>
                <a:lnTo>
                  <a:pt x="2966189" y="1065454"/>
                </a:lnTo>
                <a:lnTo>
                  <a:pt x="2966189" y="923067"/>
                </a:lnTo>
                <a:lnTo>
                  <a:pt x="0" y="923067"/>
                </a:lnTo>
                <a:lnTo>
                  <a:pt x="0" y="1"/>
                </a:lnTo>
                <a:lnTo>
                  <a:pt x="6287529" y="1"/>
                </a:lnTo>
                <a:lnTo>
                  <a:pt x="6287529" y="923067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FFE61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5" tIns="128016" rIns="128016" bIns="62555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Organisational</a:t>
            </a: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b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interoperability</a:t>
            </a: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/>
            </a:r>
            <a:b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</a:b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optimised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processes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by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/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for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optimised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data exchange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7550801" y="1340768"/>
            <a:ext cx="1614844" cy="5184576"/>
          </a:xfrm>
          <a:prstGeom prst="rect">
            <a:avLst/>
          </a:prstGeom>
          <a:solidFill>
            <a:srgbClr val="FFF275"/>
          </a:solidFill>
          <a:ln w="38100">
            <a:solidFill>
              <a:srgbClr val="FFDA3B"/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txBody>
          <a:bodyPr wrap="square" rtlCol="0">
            <a:noAutofit/>
          </a:bodyPr>
          <a:lstStyle/>
          <a:p>
            <a:pPr defTabSz="914400">
              <a:defRPr/>
            </a:pPr>
            <a:r>
              <a:rPr lang="nl-BE" sz="2000" b="1" kern="0" dirty="0" err="1">
                <a:solidFill>
                  <a:prstClr val="black"/>
                </a:solidFill>
                <a:latin typeface="Calibri"/>
              </a:rPr>
              <a:t>Political</a:t>
            </a:r>
            <a:r>
              <a:rPr lang="nl-BE" sz="2000" b="1" kern="0" dirty="0">
                <a:solidFill>
                  <a:prstClr val="black"/>
                </a:solidFill>
                <a:latin typeface="Calibri"/>
              </a:rPr>
              <a:t> Context</a:t>
            </a:r>
          </a:p>
          <a:p>
            <a:pPr defTabSz="914400">
              <a:defRPr/>
            </a:pPr>
            <a:endParaRPr lang="nl-BE" sz="2000" kern="0" dirty="0">
              <a:solidFill>
                <a:prstClr val="black"/>
              </a:solidFill>
              <a:latin typeface="Calibri"/>
            </a:endParaRPr>
          </a:p>
          <a:p>
            <a:pPr defTabSz="914400">
              <a:defRPr/>
            </a:pPr>
            <a:r>
              <a:rPr lang="nl-BE" sz="2000" kern="0" dirty="0" err="1">
                <a:solidFill>
                  <a:prstClr val="black"/>
                </a:solidFill>
                <a:latin typeface="Calibri"/>
              </a:rPr>
              <a:t>Political</a:t>
            </a:r>
            <a:r>
              <a:rPr lang="nl-BE" sz="2000" kern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nl-BE" sz="2000" kern="0" dirty="0" err="1">
                <a:solidFill>
                  <a:prstClr val="black"/>
                </a:solidFill>
                <a:latin typeface="Calibri"/>
              </a:rPr>
              <a:t>cultural</a:t>
            </a:r>
            <a:r>
              <a:rPr lang="nl-BE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2000" kern="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nl-BE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2000" kern="0" dirty="0" err="1">
                <a:solidFill>
                  <a:prstClr val="black"/>
                </a:solidFill>
                <a:latin typeface="Calibri"/>
              </a:rPr>
              <a:t>structural</a:t>
            </a:r>
            <a:r>
              <a:rPr lang="nl-BE" sz="2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BE" sz="2000" kern="0" dirty="0" err="1">
                <a:solidFill>
                  <a:prstClr val="black"/>
                </a:solidFill>
                <a:latin typeface="Calibri"/>
              </a:rPr>
              <a:t>conditions</a:t>
            </a:r>
            <a:endParaRPr lang="nl-BE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1"/>
          <p:cNvSpPr/>
          <p:nvPr/>
        </p:nvSpPr>
        <p:spPr>
          <a:xfrm>
            <a:off x="897720" y="1340769"/>
            <a:ext cx="6287529" cy="1420607"/>
          </a:xfrm>
          <a:custGeom>
            <a:avLst/>
            <a:gdLst>
              <a:gd name="connsiteX0" fmla="*/ 0 w 6287529"/>
              <a:gd name="connsiteY0" fmla="*/ 497538 h 1420605"/>
              <a:gd name="connsiteX1" fmla="*/ 2966189 w 6287529"/>
              <a:gd name="connsiteY1" fmla="*/ 497538 h 1420605"/>
              <a:gd name="connsiteX2" fmla="*/ 2966189 w 6287529"/>
              <a:gd name="connsiteY2" fmla="*/ 355151 h 1420605"/>
              <a:gd name="connsiteX3" fmla="*/ 2788613 w 6287529"/>
              <a:gd name="connsiteY3" fmla="*/ 355151 h 1420605"/>
              <a:gd name="connsiteX4" fmla="*/ 3143765 w 6287529"/>
              <a:gd name="connsiteY4" fmla="*/ 0 h 1420605"/>
              <a:gd name="connsiteX5" fmla="*/ 3498916 w 6287529"/>
              <a:gd name="connsiteY5" fmla="*/ 355151 h 1420605"/>
              <a:gd name="connsiteX6" fmla="*/ 3321340 w 6287529"/>
              <a:gd name="connsiteY6" fmla="*/ 355151 h 1420605"/>
              <a:gd name="connsiteX7" fmla="*/ 3321340 w 6287529"/>
              <a:gd name="connsiteY7" fmla="*/ 497538 h 1420605"/>
              <a:gd name="connsiteX8" fmla="*/ 6287529 w 6287529"/>
              <a:gd name="connsiteY8" fmla="*/ 497538 h 1420605"/>
              <a:gd name="connsiteX9" fmla="*/ 6287529 w 6287529"/>
              <a:gd name="connsiteY9" fmla="*/ 1420605 h 1420605"/>
              <a:gd name="connsiteX10" fmla="*/ 0 w 6287529"/>
              <a:gd name="connsiteY10" fmla="*/ 1420605 h 1420605"/>
              <a:gd name="connsiteX11" fmla="*/ 0 w 6287529"/>
              <a:gd name="connsiteY11" fmla="*/ 497538 h 142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87529" h="1420605">
                <a:moveTo>
                  <a:pt x="6287529" y="923067"/>
                </a:moveTo>
                <a:lnTo>
                  <a:pt x="3321340" y="923067"/>
                </a:lnTo>
                <a:lnTo>
                  <a:pt x="3321340" y="1065454"/>
                </a:lnTo>
                <a:lnTo>
                  <a:pt x="3498916" y="1065454"/>
                </a:lnTo>
                <a:lnTo>
                  <a:pt x="3143764" y="1420604"/>
                </a:lnTo>
                <a:lnTo>
                  <a:pt x="2788613" y="1065454"/>
                </a:lnTo>
                <a:lnTo>
                  <a:pt x="2966189" y="1065454"/>
                </a:lnTo>
                <a:lnTo>
                  <a:pt x="2966189" y="923067"/>
                </a:lnTo>
                <a:lnTo>
                  <a:pt x="0" y="923067"/>
                </a:lnTo>
                <a:lnTo>
                  <a:pt x="0" y="1"/>
                </a:lnTo>
                <a:lnTo>
                  <a:pt x="6287529" y="1"/>
                </a:lnTo>
                <a:lnTo>
                  <a:pt x="6287529" y="923067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FFE61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5" tIns="128016" rIns="128016" bIns="62555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Legal </a:t>
            </a:r>
            <a:r>
              <a:rPr lang="nl-BE" sz="2000" b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interoperability</a:t>
            </a:r>
            <a: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/>
            </a:r>
            <a:br>
              <a:rPr lang="nl-BE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</a:b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aligned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and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digital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friendly</a:t>
            </a:r>
            <a:r>
              <a:rPr lang="nl-BE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legislation</a:t>
            </a:r>
            <a:endParaRPr lang="nl-BE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84352"/>
          </a:xfrm>
        </p:spPr>
        <p:txBody>
          <a:bodyPr>
            <a:normAutofit/>
          </a:bodyPr>
          <a:lstStyle/>
          <a:p>
            <a:r>
              <a:rPr lang="nl-BE" sz="3200" kern="1200" dirty="0" err="1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+mj-cs"/>
              </a:rPr>
              <a:t>Interoperability</a:t>
            </a:r>
            <a:r>
              <a:rPr lang="nl-BE" sz="3200" kern="1200" dirty="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+mj-cs"/>
              </a:rPr>
              <a:t> </a:t>
            </a:r>
            <a:r>
              <a:rPr lang="nl-BE" sz="3200" kern="1200" dirty="0" err="1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+mj-cs"/>
              </a:rPr>
              <a:t>framework</a:t>
            </a:r>
            <a:endParaRPr lang="nl-BE" sz="3200" kern="1200" dirty="0">
              <a:solidFill>
                <a:schemeClr val="tx1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337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36" y="5515160"/>
            <a:ext cx="1838266" cy="121038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2882724" y="915144"/>
          <a:ext cx="5490732" cy="422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6648" y="5736119"/>
            <a:ext cx="632152" cy="690958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0713" y="5589288"/>
            <a:ext cx="984621" cy="984621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/>
          </p:cNvPicPr>
          <p:nvPr/>
        </p:nvPicPr>
        <p:blipFill rotWithShape="1">
          <a:blip r:embed="rId11"/>
          <a:srcRect t="29870"/>
          <a:stretch/>
        </p:blipFill>
        <p:spPr>
          <a:xfrm>
            <a:off x="3720861" y="5409265"/>
            <a:ext cx="3180151" cy="11838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11"/>
          <a:srcRect r="78818" b="64161"/>
          <a:stretch/>
        </p:blipFill>
        <p:spPr>
          <a:xfrm>
            <a:off x="7081229" y="5601721"/>
            <a:ext cx="1154914" cy="103726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878176" y="-243408"/>
            <a:ext cx="8229600" cy="1656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1pPr>
            <a:lvl2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2pPr>
            <a:lvl3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3pPr>
            <a:lvl4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4pPr>
            <a:lvl5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5pPr>
            <a:lvl6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6pPr>
            <a:lvl7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7pPr>
            <a:lvl8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8pPr>
            <a:lvl9pPr>
              <a:defRPr sz="4400" b="1">
                <a:latin typeface="Flanders Art Sans"/>
                <a:ea typeface="Flanders Art Sans"/>
                <a:cs typeface="Flanders Art Sans"/>
                <a:sym typeface="Flanders Art Sans"/>
              </a:defRPr>
            </a:lvl9pPr>
          </a:lstStyle>
          <a:p>
            <a:pPr algn="ctr"/>
            <a:r>
              <a:rPr lang="nl-NL" sz="3000" dirty="0" err="1"/>
              <a:t>Semantic</a:t>
            </a:r>
            <a:r>
              <a:rPr lang="nl-NL" sz="3000" dirty="0"/>
              <a:t> </a:t>
            </a:r>
            <a:r>
              <a:rPr lang="nl-NL" sz="3000" dirty="0" err="1"/>
              <a:t>Interoperability</a:t>
            </a:r>
            <a:r>
              <a:rPr lang="nl-NL" sz="3000" dirty="0"/>
              <a:t> </a:t>
            </a:r>
            <a:r>
              <a:rPr lang="nl-NL" sz="3000" dirty="0" err="1"/>
              <a:t>and</a:t>
            </a:r>
            <a:r>
              <a:rPr lang="nl-NL" sz="3000" dirty="0"/>
              <a:t> base </a:t>
            </a:r>
            <a:r>
              <a:rPr lang="nl-NL" sz="3000" dirty="0" err="1"/>
              <a:t>registries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2400" i="1" dirty="0"/>
              <a:t>Open Standards </a:t>
            </a:r>
            <a:r>
              <a:rPr lang="nl-NL" sz="2400" i="1" dirty="0" err="1"/>
              <a:t>for</a:t>
            </a:r>
            <a:r>
              <a:rPr lang="nl-NL" sz="2400" i="1" dirty="0"/>
              <a:t> </a:t>
            </a:r>
            <a:r>
              <a:rPr lang="nl-NL" sz="2400" i="1" dirty="0" err="1"/>
              <a:t>Linked</a:t>
            </a:r>
            <a:r>
              <a:rPr lang="nl-NL" sz="2400" i="1" dirty="0"/>
              <a:t> </a:t>
            </a:r>
            <a:r>
              <a:rPr lang="nl-NL" sz="2400" i="1" dirty="0" err="1"/>
              <a:t>Organizations</a:t>
            </a:r>
            <a:r>
              <a:rPr lang="nl-NL" sz="2400" i="1" dirty="0"/>
              <a:t> (OSLO²)</a:t>
            </a:r>
          </a:p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24491051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Kantoorthema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VPresentatie.potx" id="{81ACC227-5C3C-4686-ACD1-03699612B9D2}" vid="{18E419DF-67E9-43FC-8E1C-EC9CF74E0548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landersArtSans-Regular"/>
            <a:ea typeface="FlandersArtSans-Regular"/>
            <a:cs typeface="FlandersArtSans-Regular"/>
            <a:sym typeface="FlandersArt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landersArtSans-Regular"/>
            <a:ea typeface="FlandersArtSans-Regular"/>
            <a:cs typeface="FlandersArtSans-Regular"/>
            <a:sym typeface="FlandersArtSans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IVColors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211A1ECF5C94293BFF83D3D4943C4" ma:contentTypeVersion="4" ma:contentTypeDescription="Een nieuw document maken." ma:contentTypeScope="" ma:versionID="b6e9bbc4b00d69cf52adbeacc709d42a">
  <xsd:schema xmlns:xsd="http://www.w3.org/2001/XMLSchema" xmlns:xs="http://www.w3.org/2001/XMLSchema" xmlns:p="http://schemas.microsoft.com/office/2006/metadata/properties" xmlns:ns2="abd5de4e-6ecd-4522-a9f4-1c24c7648312" xmlns:ns3="5b9939db-3dde-4128-ac12-26ac7dcda859" targetNamespace="http://schemas.microsoft.com/office/2006/metadata/properties" ma:root="true" ma:fieldsID="1e3f198fd79ed8b3fdb428aef6054aac" ns2:_="" ns3:_="">
    <xsd:import namespace="abd5de4e-6ecd-4522-a9f4-1c24c7648312"/>
    <xsd:import namespace="5b9939db-3dde-4128-ac12-26ac7dcda8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5de4e-6ecd-4522-a9f4-1c24c76483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939db-3dde-4128-ac12-26ac7dcda859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D790DD-AE28-4109-80D2-FEC5A7D4D6C0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b9939db-3dde-4128-ac12-26ac7dcda859"/>
    <ds:schemaRef ds:uri="abd5de4e-6ecd-4522-a9f4-1c24c7648312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4E9FB1-0D54-47BA-896E-D60A83984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5de4e-6ecd-4522-a9f4-1c24c7648312"/>
    <ds:schemaRef ds:uri="5b9939db-3dde-4128-ac12-26ac7dcda8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AIVPresentatie</Template>
  <TotalTime>47899</TotalTime>
  <Words>456</Words>
  <Application>Microsoft Office PowerPoint</Application>
  <PresentationFormat>A4 Paper (210x297 mm)</PresentationFormat>
  <Paragraphs>191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Malgun Gothic</vt:lpstr>
      <vt:lpstr>Arial</vt:lpstr>
      <vt:lpstr>Calibri</vt:lpstr>
      <vt:lpstr>Flanders Art Sans</vt:lpstr>
      <vt:lpstr>Flanders Art Sans Bold</vt:lpstr>
      <vt:lpstr>FlandersArtSans-Bold</vt:lpstr>
      <vt:lpstr>FlandersArtSans-Light</vt:lpstr>
      <vt:lpstr>FlandersArtSans-Regular</vt:lpstr>
      <vt:lpstr>Helvetica</vt:lpstr>
      <vt:lpstr>Helvetica Neue</vt:lpstr>
      <vt:lpstr>Times New Roman</vt:lpstr>
      <vt:lpstr>Wingdings</vt:lpstr>
      <vt:lpstr>Kantoorthema</vt:lpstr>
      <vt:lpstr>Default</vt:lpstr>
      <vt:lpstr>MAGDA²-platform</vt:lpstr>
      <vt:lpstr>Outline </vt:lpstr>
      <vt:lpstr>Context</vt:lpstr>
      <vt:lpstr>MAGDA²: problem solver</vt:lpstr>
      <vt:lpstr>PowerPoint Presentation</vt:lpstr>
      <vt:lpstr>Governance</vt:lpstr>
      <vt:lpstr> Single point of service delivery “MAGDA²” platform</vt:lpstr>
      <vt:lpstr>Interoperability framework</vt:lpstr>
      <vt:lpstr>PowerPoint Presentation</vt:lpstr>
      <vt:lpstr>A</vt:lpstr>
      <vt:lpstr>Future Roadmap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Vrieze, Bruno</dc:creator>
  <cp:lastModifiedBy>Justine Delacollette</cp:lastModifiedBy>
  <cp:revision>138</cp:revision>
  <dcterms:created xsi:type="dcterms:W3CDTF">2016-03-03T13:09:58Z</dcterms:created>
  <dcterms:modified xsi:type="dcterms:W3CDTF">2017-03-29T12:44:07Z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0x01010014F211A1ECF5C94293BFF83D3D4943C4</vt:lpwstr>
  </property>
</Properties>
</file>