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773" r:id="rId6"/>
  </p:sldMasterIdLst>
  <p:notesMasterIdLst>
    <p:notesMasterId r:id="rId26"/>
  </p:notesMasterIdLst>
  <p:handoutMasterIdLst>
    <p:handoutMasterId r:id="rId27"/>
  </p:handoutMasterIdLst>
  <p:sldIdLst>
    <p:sldId id="281" r:id="rId7"/>
    <p:sldId id="288" r:id="rId8"/>
    <p:sldId id="289" r:id="rId9"/>
    <p:sldId id="326" r:id="rId10"/>
    <p:sldId id="308" r:id="rId11"/>
    <p:sldId id="325" r:id="rId12"/>
    <p:sldId id="327" r:id="rId13"/>
    <p:sldId id="324" r:id="rId14"/>
    <p:sldId id="299" r:id="rId15"/>
    <p:sldId id="301" r:id="rId16"/>
    <p:sldId id="337" r:id="rId17"/>
    <p:sldId id="336" r:id="rId18"/>
    <p:sldId id="338" r:id="rId19"/>
    <p:sldId id="331" r:id="rId20"/>
    <p:sldId id="335" r:id="rId21"/>
    <p:sldId id="333" r:id="rId22"/>
    <p:sldId id="332" r:id="rId23"/>
    <p:sldId id="305" r:id="rId24"/>
    <p:sldId id="287" r:id="rId25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Fernández de Soria Risco" initials="AFdSR" lastIdx="9" clrIdx="0">
    <p:extLst>
      <p:ext uri="{19B8F6BF-5375-455C-9EA6-DF929625EA0E}">
        <p15:presenceInfo xmlns:p15="http://schemas.microsoft.com/office/powerpoint/2012/main" userId="S-1-5-21-1471047708-1026687513-316617838-39236" providerId="AD"/>
      </p:ext>
    </p:extLst>
  </p:cmAuthor>
  <p:cmAuthor id="2" name="Michiel De Keyzer" initials="MDK" lastIdx="10" clrIdx="1">
    <p:extLst>
      <p:ext uri="{19B8F6BF-5375-455C-9EA6-DF929625EA0E}">
        <p15:presenceInfo xmlns:p15="http://schemas.microsoft.com/office/powerpoint/2012/main" userId="S-1-5-21-1471047708-1026687513-316617838-221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35ACA2"/>
    <a:srgbClr val="27AAD2"/>
    <a:srgbClr val="2EB4BF"/>
    <a:srgbClr val="1D4D8D"/>
    <a:srgbClr val="2397E2"/>
    <a:srgbClr val="95C154"/>
    <a:srgbClr val="DCE8D1"/>
    <a:srgbClr val="97BF0D"/>
    <a:srgbClr val="37A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 autoAdjust="0"/>
    <p:restoredTop sz="88914" autoAdjust="0"/>
  </p:normalViewPr>
  <p:slideViewPr>
    <p:cSldViewPr>
      <p:cViewPr varScale="1">
        <p:scale>
          <a:sx n="100" d="100"/>
          <a:sy n="100" d="100"/>
        </p:scale>
        <p:origin x="18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D2644D-C751-49DC-BAF1-57030334470C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EA5E469A-4002-464F-9294-538212CFAE0F}">
      <dgm:prSet phldrT="[Text]" custT="1"/>
      <dgm:spPr/>
      <dgm:t>
        <a:bodyPr/>
        <a:lstStyle/>
        <a:p>
          <a:r>
            <a:rPr lang="en-GB" sz="1400" b="1" dirty="0" smtClean="0"/>
            <a:t>Webinar 1:</a:t>
          </a:r>
        </a:p>
        <a:p>
          <a:r>
            <a:rPr lang="en-GB" sz="1100" dirty="0" smtClean="0"/>
            <a:t>12</a:t>
          </a:r>
          <a:r>
            <a:rPr lang="en-GB" sz="1100" baseline="30000" dirty="0" smtClean="0"/>
            <a:t>th</a:t>
          </a:r>
          <a:r>
            <a:rPr lang="en-GB" sz="1100" dirty="0" smtClean="0"/>
            <a:t> of May</a:t>
          </a:r>
        </a:p>
        <a:p>
          <a:r>
            <a:rPr lang="en-GB" sz="1100" dirty="0" smtClean="0"/>
            <a:t>10:00 – 12:00 CET</a:t>
          </a:r>
          <a:endParaRPr lang="en-GB" sz="1100" dirty="0"/>
        </a:p>
      </dgm:t>
    </dgm:pt>
    <dgm:pt modelId="{6DBD0E12-E23B-4F71-AB17-E460BBA56A15}" type="parTrans" cxnId="{7B80D13E-4DE4-4260-8034-8A787F7E3B10}">
      <dgm:prSet/>
      <dgm:spPr/>
      <dgm:t>
        <a:bodyPr/>
        <a:lstStyle/>
        <a:p>
          <a:endParaRPr lang="en-GB" sz="1800"/>
        </a:p>
      </dgm:t>
    </dgm:pt>
    <dgm:pt modelId="{CF230EDD-5D26-4874-B821-DD151AF82559}" type="sibTrans" cxnId="{7B80D13E-4DE4-4260-8034-8A787F7E3B10}">
      <dgm:prSet/>
      <dgm:spPr/>
      <dgm:t>
        <a:bodyPr/>
        <a:lstStyle/>
        <a:p>
          <a:endParaRPr lang="en-GB" sz="1800"/>
        </a:p>
      </dgm:t>
    </dgm:pt>
    <dgm:pt modelId="{9F4BB622-F4A9-471D-8475-CE9D1E3E0E77}">
      <dgm:prSet phldrT="[Text]" custT="1"/>
      <dgm:spPr/>
      <dgm:t>
        <a:bodyPr/>
        <a:lstStyle/>
        <a:p>
          <a:r>
            <a:rPr lang="en-GB" sz="1400" b="1" dirty="0" smtClean="0"/>
            <a:t>Webinar 2:</a:t>
          </a:r>
        </a:p>
        <a:p>
          <a:r>
            <a:rPr lang="en-GB" sz="1100" dirty="0" smtClean="0"/>
            <a:t>9</a:t>
          </a:r>
          <a:r>
            <a:rPr lang="en-GB" sz="1100" baseline="30000" dirty="0" smtClean="0"/>
            <a:t>th</a:t>
          </a:r>
          <a:r>
            <a:rPr lang="en-GB" sz="1100" dirty="0" smtClean="0"/>
            <a:t> of June</a:t>
          </a:r>
        </a:p>
        <a:p>
          <a:r>
            <a:rPr lang="en-GB" sz="1100" dirty="0" smtClean="0"/>
            <a:t>10:00 – 12:00 CET</a:t>
          </a:r>
          <a:endParaRPr lang="en-GB" sz="1100" dirty="0"/>
        </a:p>
      </dgm:t>
    </dgm:pt>
    <dgm:pt modelId="{CDE1061D-CDD6-4AEA-B637-8CFD7B450573}" type="parTrans" cxnId="{AD49B6A6-41C7-4E88-80C4-30F84799BF16}">
      <dgm:prSet/>
      <dgm:spPr/>
      <dgm:t>
        <a:bodyPr/>
        <a:lstStyle/>
        <a:p>
          <a:endParaRPr lang="en-GB" sz="1800"/>
        </a:p>
      </dgm:t>
    </dgm:pt>
    <dgm:pt modelId="{16D0337F-3662-4197-AAE9-977E4C670E23}" type="sibTrans" cxnId="{AD49B6A6-41C7-4E88-80C4-30F84799BF16}">
      <dgm:prSet/>
      <dgm:spPr/>
      <dgm:t>
        <a:bodyPr/>
        <a:lstStyle/>
        <a:p>
          <a:endParaRPr lang="en-GB" sz="1800"/>
        </a:p>
      </dgm:t>
    </dgm:pt>
    <dgm:pt modelId="{5940E939-AF94-421E-AF67-A45AF3E2AD5E}">
      <dgm:prSet custT="1"/>
      <dgm:spPr/>
      <dgm:t>
        <a:bodyPr/>
        <a:lstStyle/>
        <a:p>
          <a:r>
            <a:rPr lang="en-GB" sz="1400" b="1" dirty="0" smtClean="0"/>
            <a:t>Webinar 3:</a:t>
          </a:r>
        </a:p>
        <a:p>
          <a:r>
            <a:rPr lang="en-GB" sz="1100" dirty="0" smtClean="0"/>
            <a:t>September</a:t>
          </a:r>
          <a:endParaRPr lang="en-GB" sz="1100" dirty="0"/>
        </a:p>
      </dgm:t>
    </dgm:pt>
    <dgm:pt modelId="{9C881AD3-5F68-4EE3-9C9C-2458E6D26CE9}" type="parTrans" cxnId="{7CA7236C-E872-4FA1-93A2-A0CE4C69E1D0}">
      <dgm:prSet/>
      <dgm:spPr/>
      <dgm:t>
        <a:bodyPr/>
        <a:lstStyle/>
        <a:p>
          <a:endParaRPr lang="en-GB" sz="2800"/>
        </a:p>
      </dgm:t>
    </dgm:pt>
    <dgm:pt modelId="{6E1731DA-A486-4450-8D54-7B1C8363310F}" type="sibTrans" cxnId="{7CA7236C-E872-4FA1-93A2-A0CE4C69E1D0}">
      <dgm:prSet/>
      <dgm:spPr/>
      <dgm:t>
        <a:bodyPr/>
        <a:lstStyle/>
        <a:p>
          <a:endParaRPr lang="en-GB" sz="2800"/>
        </a:p>
      </dgm:t>
    </dgm:pt>
    <dgm:pt modelId="{543ED9F4-E5D6-41F6-889E-1FDBE7B66493}">
      <dgm:prSet custT="1"/>
      <dgm:spPr/>
      <dgm:t>
        <a:bodyPr/>
        <a:lstStyle/>
        <a:p>
          <a:r>
            <a:rPr lang="en-GB" sz="1400" b="1" dirty="0" smtClean="0"/>
            <a:t>Public review</a:t>
          </a:r>
        </a:p>
        <a:p>
          <a:r>
            <a:rPr lang="en-GB" sz="1400" dirty="0" smtClean="0"/>
            <a:t>June-September</a:t>
          </a:r>
          <a:endParaRPr lang="en-GB" sz="1400" dirty="0"/>
        </a:p>
      </dgm:t>
    </dgm:pt>
    <dgm:pt modelId="{44683082-8611-4B11-B630-3227C60255D3}" type="parTrans" cxnId="{E1C7BC93-1921-4674-9187-7AB9ADB0DF48}">
      <dgm:prSet/>
      <dgm:spPr/>
      <dgm:t>
        <a:bodyPr/>
        <a:lstStyle/>
        <a:p>
          <a:endParaRPr lang="nl-BE" sz="2800"/>
        </a:p>
      </dgm:t>
    </dgm:pt>
    <dgm:pt modelId="{36177188-B9F0-461D-9BC7-F5710194B6B3}" type="sibTrans" cxnId="{E1C7BC93-1921-4674-9187-7AB9ADB0DF48}">
      <dgm:prSet/>
      <dgm:spPr/>
      <dgm:t>
        <a:bodyPr/>
        <a:lstStyle/>
        <a:p>
          <a:endParaRPr lang="nl-BE" sz="2800"/>
        </a:p>
      </dgm:t>
    </dgm:pt>
    <dgm:pt modelId="{413C8C3C-E1C5-4733-A40E-6E71BB939A77}" type="pres">
      <dgm:prSet presAssocID="{4AD2644D-C751-49DC-BAF1-57030334470C}" presName="Name0" presStyleCnt="0">
        <dgm:presLayoutVars>
          <dgm:dir/>
          <dgm:animLvl val="lvl"/>
          <dgm:resizeHandles val="exact"/>
        </dgm:presLayoutVars>
      </dgm:prSet>
      <dgm:spPr/>
    </dgm:pt>
    <dgm:pt modelId="{C15F5985-B3EF-4EAD-89D7-5BEAEAEE4446}" type="pres">
      <dgm:prSet presAssocID="{EA5E469A-4002-464F-9294-538212CFAE0F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6044DB-E165-4A92-AA6F-9977D3BD5349}" type="pres">
      <dgm:prSet presAssocID="{CF230EDD-5D26-4874-B821-DD151AF82559}" presName="parTxOnlySpace" presStyleCnt="0"/>
      <dgm:spPr/>
    </dgm:pt>
    <dgm:pt modelId="{FA0CF00F-1A43-4128-802C-ECF45D79089A}" type="pres">
      <dgm:prSet presAssocID="{9F4BB622-F4A9-471D-8475-CE9D1E3E0E77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777F68-4039-49AD-9690-C247B37255CB}" type="pres">
      <dgm:prSet presAssocID="{16D0337F-3662-4197-AAE9-977E4C670E23}" presName="parTxOnlySpace" presStyleCnt="0"/>
      <dgm:spPr/>
    </dgm:pt>
    <dgm:pt modelId="{D3005534-65BE-4E90-9989-A274AD94E2F3}" type="pres">
      <dgm:prSet presAssocID="{543ED9F4-E5D6-41F6-889E-1FDBE7B66493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50B8113-C475-4099-8093-ED326C9656E5}" type="pres">
      <dgm:prSet presAssocID="{36177188-B9F0-461D-9BC7-F5710194B6B3}" presName="parTxOnlySpace" presStyleCnt="0"/>
      <dgm:spPr/>
    </dgm:pt>
    <dgm:pt modelId="{A723A3E4-AB89-4FDF-B4D5-55FD3A580CD3}" type="pres">
      <dgm:prSet presAssocID="{5940E939-AF94-421E-AF67-A45AF3E2AD5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2B9B19A-D914-400C-812D-4A33DAC5B8B8}" type="presOf" srcId="{4AD2644D-C751-49DC-BAF1-57030334470C}" destId="{413C8C3C-E1C5-4733-A40E-6E71BB939A77}" srcOrd="0" destOrd="0" presId="urn:microsoft.com/office/officeart/2005/8/layout/chevron1"/>
    <dgm:cxn modelId="{A24AE607-3CAF-4D1B-825E-B6447613F8C6}" type="presOf" srcId="{543ED9F4-E5D6-41F6-889E-1FDBE7B66493}" destId="{D3005534-65BE-4E90-9989-A274AD94E2F3}" srcOrd="0" destOrd="0" presId="urn:microsoft.com/office/officeart/2005/8/layout/chevron1"/>
    <dgm:cxn modelId="{7CA7236C-E872-4FA1-93A2-A0CE4C69E1D0}" srcId="{4AD2644D-C751-49DC-BAF1-57030334470C}" destId="{5940E939-AF94-421E-AF67-A45AF3E2AD5E}" srcOrd="3" destOrd="0" parTransId="{9C881AD3-5F68-4EE3-9C9C-2458E6D26CE9}" sibTransId="{6E1731DA-A486-4450-8D54-7B1C8363310F}"/>
    <dgm:cxn modelId="{7B80D13E-4DE4-4260-8034-8A787F7E3B10}" srcId="{4AD2644D-C751-49DC-BAF1-57030334470C}" destId="{EA5E469A-4002-464F-9294-538212CFAE0F}" srcOrd="0" destOrd="0" parTransId="{6DBD0E12-E23B-4F71-AB17-E460BBA56A15}" sibTransId="{CF230EDD-5D26-4874-B821-DD151AF82559}"/>
    <dgm:cxn modelId="{9F0ADB17-CD9D-4352-B7BB-E6C0018B7EF2}" type="presOf" srcId="{EA5E469A-4002-464F-9294-538212CFAE0F}" destId="{C15F5985-B3EF-4EAD-89D7-5BEAEAEE4446}" srcOrd="0" destOrd="0" presId="urn:microsoft.com/office/officeart/2005/8/layout/chevron1"/>
    <dgm:cxn modelId="{E1C7BC93-1921-4674-9187-7AB9ADB0DF48}" srcId="{4AD2644D-C751-49DC-BAF1-57030334470C}" destId="{543ED9F4-E5D6-41F6-889E-1FDBE7B66493}" srcOrd="2" destOrd="0" parTransId="{44683082-8611-4B11-B630-3227C60255D3}" sibTransId="{36177188-B9F0-461D-9BC7-F5710194B6B3}"/>
    <dgm:cxn modelId="{AD49B6A6-41C7-4E88-80C4-30F84799BF16}" srcId="{4AD2644D-C751-49DC-BAF1-57030334470C}" destId="{9F4BB622-F4A9-471D-8475-CE9D1E3E0E77}" srcOrd="1" destOrd="0" parTransId="{CDE1061D-CDD6-4AEA-B637-8CFD7B450573}" sibTransId="{16D0337F-3662-4197-AAE9-977E4C670E23}"/>
    <dgm:cxn modelId="{ECB81B1D-5E30-4CBD-A362-4677840701F7}" type="presOf" srcId="{9F4BB622-F4A9-471D-8475-CE9D1E3E0E77}" destId="{FA0CF00F-1A43-4128-802C-ECF45D79089A}" srcOrd="0" destOrd="0" presId="urn:microsoft.com/office/officeart/2005/8/layout/chevron1"/>
    <dgm:cxn modelId="{08FAADFE-05E8-425C-BDED-65BC9E02E574}" type="presOf" srcId="{5940E939-AF94-421E-AF67-A45AF3E2AD5E}" destId="{A723A3E4-AB89-4FDF-B4D5-55FD3A580CD3}" srcOrd="0" destOrd="0" presId="urn:microsoft.com/office/officeart/2005/8/layout/chevron1"/>
    <dgm:cxn modelId="{584CAA46-58E6-4B7D-B49E-287C5310905F}" type="presParOf" srcId="{413C8C3C-E1C5-4733-A40E-6E71BB939A77}" destId="{C15F5985-B3EF-4EAD-89D7-5BEAEAEE4446}" srcOrd="0" destOrd="0" presId="urn:microsoft.com/office/officeart/2005/8/layout/chevron1"/>
    <dgm:cxn modelId="{D4810C7B-6865-4212-B593-6F3B727CB184}" type="presParOf" srcId="{413C8C3C-E1C5-4733-A40E-6E71BB939A77}" destId="{E76044DB-E165-4A92-AA6F-9977D3BD5349}" srcOrd="1" destOrd="0" presId="urn:microsoft.com/office/officeart/2005/8/layout/chevron1"/>
    <dgm:cxn modelId="{9DD4716C-9ADA-4BA4-9F9D-9A3F85DE3020}" type="presParOf" srcId="{413C8C3C-E1C5-4733-A40E-6E71BB939A77}" destId="{FA0CF00F-1A43-4128-802C-ECF45D79089A}" srcOrd="2" destOrd="0" presId="urn:microsoft.com/office/officeart/2005/8/layout/chevron1"/>
    <dgm:cxn modelId="{307A48D6-4B44-4416-A111-85289FC8FC49}" type="presParOf" srcId="{413C8C3C-E1C5-4733-A40E-6E71BB939A77}" destId="{3E777F68-4039-49AD-9690-C247B37255CB}" srcOrd="3" destOrd="0" presId="urn:microsoft.com/office/officeart/2005/8/layout/chevron1"/>
    <dgm:cxn modelId="{8DADF053-6488-4A8B-B0DE-C78607AF025A}" type="presParOf" srcId="{413C8C3C-E1C5-4733-A40E-6E71BB939A77}" destId="{D3005534-65BE-4E90-9989-A274AD94E2F3}" srcOrd="4" destOrd="0" presId="urn:microsoft.com/office/officeart/2005/8/layout/chevron1"/>
    <dgm:cxn modelId="{4EE0AB26-DCE6-4F99-AC0A-B9D7054DF585}" type="presParOf" srcId="{413C8C3C-E1C5-4733-A40E-6E71BB939A77}" destId="{650B8113-C475-4099-8093-ED326C9656E5}" srcOrd="5" destOrd="0" presId="urn:microsoft.com/office/officeart/2005/8/layout/chevron1"/>
    <dgm:cxn modelId="{D92443E6-D42D-4712-9A61-937154E274D0}" type="presParOf" srcId="{413C8C3C-E1C5-4733-A40E-6E71BB939A77}" destId="{A723A3E4-AB89-4FDF-B4D5-55FD3A580CD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D2644D-C751-49DC-BAF1-57030334470C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EA5E469A-4002-464F-9294-538212CFAE0F}">
      <dgm:prSet phldrT="[Text]" custT="1"/>
      <dgm:spPr/>
      <dgm:t>
        <a:bodyPr/>
        <a:lstStyle/>
        <a:p>
          <a:r>
            <a:rPr lang="en-GB" sz="1200" b="1" dirty="0" smtClean="0"/>
            <a:t>Webinar 1:</a:t>
          </a:r>
        </a:p>
        <a:p>
          <a:r>
            <a:rPr lang="en-GB" sz="1050" dirty="0" smtClean="0"/>
            <a:t>12</a:t>
          </a:r>
          <a:r>
            <a:rPr lang="en-GB" sz="1050" baseline="30000" dirty="0" smtClean="0"/>
            <a:t>th</a:t>
          </a:r>
          <a:r>
            <a:rPr lang="en-GB" sz="1050" dirty="0" smtClean="0"/>
            <a:t> of May</a:t>
          </a:r>
        </a:p>
        <a:p>
          <a:r>
            <a:rPr lang="en-GB" sz="1050" dirty="0" smtClean="0"/>
            <a:t>10:00 – 12:00 CET</a:t>
          </a:r>
          <a:endParaRPr lang="en-GB" sz="1050" dirty="0"/>
        </a:p>
      </dgm:t>
    </dgm:pt>
    <dgm:pt modelId="{6DBD0E12-E23B-4F71-AB17-E460BBA56A15}" type="parTrans" cxnId="{7B80D13E-4DE4-4260-8034-8A787F7E3B10}">
      <dgm:prSet/>
      <dgm:spPr/>
      <dgm:t>
        <a:bodyPr/>
        <a:lstStyle/>
        <a:p>
          <a:endParaRPr lang="en-GB" sz="1600"/>
        </a:p>
      </dgm:t>
    </dgm:pt>
    <dgm:pt modelId="{CF230EDD-5D26-4874-B821-DD151AF82559}" type="sibTrans" cxnId="{7B80D13E-4DE4-4260-8034-8A787F7E3B10}">
      <dgm:prSet/>
      <dgm:spPr/>
      <dgm:t>
        <a:bodyPr/>
        <a:lstStyle/>
        <a:p>
          <a:endParaRPr lang="en-GB" sz="1600"/>
        </a:p>
      </dgm:t>
    </dgm:pt>
    <dgm:pt modelId="{9F4BB622-F4A9-471D-8475-CE9D1E3E0E77}">
      <dgm:prSet phldrT="[Text]" custT="1"/>
      <dgm:spPr/>
      <dgm:t>
        <a:bodyPr/>
        <a:lstStyle/>
        <a:p>
          <a:r>
            <a:rPr lang="en-GB" sz="1200" b="1" dirty="0" smtClean="0"/>
            <a:t>Webinar 2:</a:t>
          </a:r>
        </a:p>
        <a:p>
          <a:r>
            <a:rPr lang="en-GB" sz="1050" dirty="0" smtClean="0"/>
            <a:t>9</a:t>
          </a:r>
          <a:r>
            <a:rPr lang="en-GB" sz="1050" baseline="30000" dirty="0" smtClean="0"/>
            <a:t>th</a:t>
          </a:r>
          <a:r>
            <a:rPr lang="en-GB" sz="1050" dirty="0" smtClean="0"/>
            <a:t> of June</a:t>
          </a:r>
        </a:p>
        <a:p>
          <a:r>
            <a:rPr lang="en-GB" sz="1050" dirty="0" smtClean="0"/>
            <a:t>10:00 – 12:00 CET</a:t>
          </a:r>
          <a:endParaRPr lang="en-GB" sz="1050" dirty="0"/>
        </a:p>
      </dgm:t>
    </dgm:pt>
    <dgm:pt modelId="{CDE1061D-CDD6-4AEA-B637-8CFD7B450573}" type="parTrans" cxnId="{AD49B6A6-41C7-4E88-80C4-30F84799BF16}">
      <dgm:prSet/>
      <dgm:spPr/>
      <dgm:t>
        <a:bodyPr/>
        <a:lstStyle/>
        <a:p>
          <a:endParaRPr lang="en-GB" sz="1600"/>
        </a:p>
      </dgm:t>
    </dgm:pt>
    <dgm:pt modelId="{16D0337F-3662-4197-AAE9-977E4C670E23}" type="sibTrans" cxnId="{AD49B6A6-41C7-4E88-80C4-30F84799BF16}">
      <dgm:prSet/>
      <dgm:spPr/>
      <dgm:t>
        <a:bodyPr/>
        <a:lstStyle/>
        <a:p>
          <a:endParaRPr lang="en-GB" sz="1600"/>
        </a:p>
      </dgm:t>
    </dgm:pt>
    <dgm:pt modelId="{5940E939-AF94-421E-AF67-A45AF3E2AD5E}">
      <dgm:prSet custT="1"/>
      <dgm:spPr/>
      <dgm:t>
        <a:bodyPr/>
        <a:lstStyle/>
        <a:p>
          <a:r>
            <a:rPr lang="en-GB" sz="1200" b="1" dirty="0" smtClean="0"/>
            <a:t>Webinar 3:</a:t>
          </a:r>
        </a:p>
        <a:p>
          <a:r>
            <a:rPr lang="en-GB" sz="1050" dirty="0" smtClean="0"/>
            <a:t>September</a:t>
          </a:r>
          <a:endParaRPr lang="en-GB" sz="1050" dirty="0"/>
        </a:p>
      </dgm:t>
    </dgm:pt>
    <dgm:pt modelId="{9C881AD3-5F68-4EE3-9C9C-2458E6D26CE9}" type="parTrans" cxnId="{7CA7236C-E872-4FA1-93A2-A0CE4C69E1D0}">
      <dgm:prSet/>
      <dgm:spPr/>
      <dgm:t>
        <a:bodyPr/>
        <a:lstStyle/>
        <a:p>
          <a:endParaRPr lang="en-GB" sz="2400"/>
        </a:p>
      </dgm:t>
    </dgm:pt>
    <dgm:pt modelId="{6E1731DA-A486-4450-8D54-7B1C8363310F}" type="sibTrans" cxnId="{7CA7236C-E872-4FA1-93A2-A0CE4C69E1D0}">
      <dgm:prSet/>
      <dgm:spPr/>
      <dgm:t>
        <a:bodyPr/>
        <a:lstStyle/>
        <a:p>
          <a:endParaRPr lang="en-GB" sz="2400"/>
        </a:p>
      </dgm:t>
    </dgm:pt>
    <dgm:pt modelId="{543ED9F4-E5D6-41F6-889E-1FDBE7B66493}">
      <dgm:prSet custT="1"/>
      <dgm:spPr/>
      <dgm:t>
        <a:bodyPr/>
        <a:lstStyle/>
        <a:p>
          <a:r>
            <a:rPr lang="en-GB" sz="1200" b="1" dirty="0" smtClean="0"/>
            <a:t>Public review</a:t>
          </a:r>
        </a:p>
        <a:p>
          <a:r>
            <a:rPr lang="en-GB" sz="1200" dirty="0" smtClean="0"/>
            <a:t>June-September</a:t>
          </a:r>
          <a:endParaRPr lang="en-GB" sz="1200" dirty="0"/>
        </a:p>
      </dgm:t>
    </dgm:pt>
    <dgm:pt modelId="{44683082-8611-4B11-B630-3227C60255D3}" type="parTrans" cxnId="{E1C7BC93-1921-4674-9187-7AB9ADB0DF48}">
      <dgm:prSet/>
      <dgm:spPr/>
      <dgm:t>
        <a:bodyPr/>
        <a:lstStyle/>
        <a:p>
          <a:endParaRPr lang="nl-BE" sz="2400"/>
        </a:p>
      </dgm:t>
    </dgm:pt>
    <dgm:pt modelId="{36177188-B9F0-461D-9BC7-F5710194B6B3}" type="sibTrans" cxnId="{E1C7BC93-1921-4674-9187-7AB9ADB0DF48}">
      <dgm:prSet/>
      <dgm:spPr/>
      <dgm:t>
        <a:bodyPr/>
        <a:lstStyle/>
        <a:p>
          <a:endParaRPr lang="nl-BE" sz="2400"/>
        </a:p>
      </dgm:t>
    </dgm:pt>
    <dgm:pt modelId="{413C8C3C-E1C5-4733-A40E-6E71BB939A77}" type="pres">
      <dgm:prSet presAssocID="{4AD2644D-C751-49DC-BAF1-57030334470C}" presName="Name0" presStyleCnt="0">
        <dgm:presLayoutVars>
          <dgm:dir/>
          <dgm:animLvl val="lvl"/>
          <dgm:resizeHandles val="exact"/>
        </dgm:presLayoutVars>
      </dgm:prSet>
      <dgm:spPr/>
    </dgm:pt>
    <dgm:pt modelId="{C15F5985-B3EF-4EAD-89D7-5BEAEAEE4446}" type="pres">
      <dgm:prSet presAssocID="{EA5E469A-4002-464F-9294-538212CFAE0F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6044DB-E165-4A92-AA6F-9977D3BD5349}" type="pres">
      <dgm:prSet presAssocID="{CF230EDD-5D26-4874-B821-DD151AF82559}" presName="parTxOnlySpace" presStyleCnt="0"/>
      <dgm:spPr/>
    </dgm:pt>
    <dgm:pt modelId="{FA0CF00F-1A43-4128-802C-ECF45D79089A}" type="pres">
      <dgm:prSet presAssocID="{9F4BB622-F4A9-471D-8475-CE9D1E3E0E77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777F68-4039-49AD-9690-C247B37255CB}" type="pres">
      <dgm:prSet presAssocID="{16D0337F-3662-4197-AAE9-977E4C670E23}" presName="parTxOnlySpace" presStyleCnt="0"/>
      <dgm:spPr/>
    </dgm:pt>
    <dgm:pt modelId="{D3005534-65BE-4E90-9989-A274AD94E2F3}" type="pres">
      <dgm:prSet presAssocID="{543ED9F4-E5D6-41F6-889E-1FDBE7B66493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50B8113-C475-4099-8093-ED326C9656E5}" type="pres">
      <dgm:prSet presAssocID="{36177188-B9F0-461D-9BC7-F5710194B6B3}" presName="parTxOnlySpace" presStyleCnt="0"/>
      <dgm:spPr/>
    </dgm:pt>
    <dgm:pt modelId="{A723A3E4-AB89-4FDF-B4D5-55FD3A580CD3}" type="pres">
      <dgm:prSet presAssocID="{5940E939-AF94-421E-AF67-A45AF3E2AD5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0B64B8D-EF29-4FDE-A4C7-590AE0C878CF}" type="presOf" srcId="{EA5E469A-4002-464F-9294-538212CFAE0F}" destId="{C15F5985-B3EF-4EAD-89D7-5BEAEAEE4446}" srcOrd="0" destOrd="0" presId="urn:microsoft.com/office/officeart/2005/8/layout/chevron1"/>
    <dgm:cxn modelId="{AD49B6A6-41C7-4E88-80C4-30F84799BF16}" srcId="{4AD2644D-C751-49DC-BAF1-57030334470C}" destId="{9F4BB622-F4A9-471D-8475-CE9D1E3E0E77}" srcOrd="1" destOrd="0" parTransId="{CDE1061D-CDD6-4AEA-B637-8CFD7B450573}" sibTransId="{16D0337F-3662-4197-AAE9-977E4C670E23}"/>
    <dgm:cxn modelId="{7AD7A84F-1FC2-4267-9DC1-FBE66161CB98}" type="presOf" srcId="{543ED9F4-E5D6-41F6-889E-1FDBE7B66493}" destId="{D3005534-65BE-4E90-9989-A274AD94E2F3}" srcOrd="0" destOrd="0" presId="urn:microsoft.com/office/officeart/2005/8/layout/chevron1"/>
    <dgm:cxn modelId="{E1C7BC93-1921-4674-9187-7AB9ADB0DF48}" srcId="{4AD2644D-C751-49DC-BAF1-57030334470C}" destId="{543ED9F4-E5D6-41F6-889E-1FDBE7B66493}" srcOrd="2" destOrd="0" parTransId="{44683082-8611-4B11-B630-3227C60255D3}" sibTransId="{36177188-B9F0-461D-9BC7-F5710194B6B3}"/>
    <dgm:cxn modelId="{7CA7236C-E872-4FA1-93A2-A0CE4C69E1D0}" srcId="{4AD2644D-C751-49DC-BAF1-57030334470C}" destId="{5940E939-AF94-421E-AF67-A45AF3E2AD5E}" srcOrd="3" destOrd="0" parTransId="{9C881AD3-5F68-4EE3-9C9C-2458E6D26CE9}" sibTransId="{6E1731DA-A486-4450-8D54-7B1C8363310F}"/>
    <dgm:cxn modelId="{7B80D13E-4DE4-4260-8034-8A787F7E3B10}" srcId="{4AD2644D-C751-49DC-BAF1-57030334470C}" destId="{EA5E469A-4002-464F-9294-538212CFAE0F}" srcOrd="0" destOrd="0" parTransId="{6DBD0E12-E23B-4F71-AB17-E460BBA56A15}" sibTransId="{CF230EDD-5D26-4874-B821-DD151AF82559}"/>
    <dgm:cxn modelId="{0CA0DF97-8695-4E50-BFBA-60DF3136148A}" type="presOf" srcId="{5940E939-AF94-421E-AF67-A45AF3E2AD5E}" destId="{A723A3E4-AB89-4FDF-B4D5-55FD3A580CD3}" srcOrd="0" destOrd="0" presId="urn:microsoft.com/office/officeart/2005/8/layout/chevron1"/>
    <dgm:cxn modelId="{58AD257C-A02A-4246-9423-DAA1A17C2121}" type="presOf" srcId="{4AD2644D-C751-49DC-BAF1-57030334470C}" destId="{413C8C3C-E1C5-4733-A40E-6E71BB939A77}" srcOrd="0" destOrd="0" presId="urn:microsoft.com/office/officeart/2005/8/layout/chevron1"/>
    <dgm:cxn modelId="{7EB02A54-7A32-42AF-84A2-E8696393A93F}" type="presOf" srcId="{9F4BB622-F4A9-471D-8475-CE9D1E3E0E77}" destId="{FA0CF00F-1A43-4128-802C-ECF45D79089A}" srcOrd="0" destOrd="0" presId="urn:microsoft.com/office/officeart/2005/8/layout/chevron1"/>
    <dgm:cxn modelId="{84B9659B-21C3-480E-A768-84D4A1B38E20}" type="presParOf" srcId="{413C8C3C-E1C5-4733-A40E-6E71BB939A77}" destId="{C15F5985-B3EF-4EAD-89D7-5BEAEAEE4446}" srcOrd="0" destOrd="0" presId="urn:microsoft.com/office/officeart/2005/8/layout/chevron1"/>
    <dgm:cxn modelId="{D73A0235-AC3A-4C28-B1D5-DBE6A4A17F04}" type="presParOf" srcId="{413C8C3C-E1C5-4733-A40E-6E71BB939A77}" destId="{E76044DB-E165-4A92-AA6F-9977D3BD5349}" srcOrd="1" destOrd="0" presId="urn:microsoft.com/office/officeart/2005/8/layout/chevron1"/>
    <dgm:cxn modelId="{C23057D0-B0EA-4C5E-9C15-1ACD15BB2B52}" type="presParOf" srcId="{413C8C3C-E1C5-4733-A40E-6E71BB939A77}" destId="{FA0CF00F-1A43-4128-802C-ECF45D79089A}" srcOrd="2" destOrd="0" presId="urn:microsoft.com/office/officeart/2005/8/layout/chevron1"/>
    <dgm:cxn modelId="{9D296417-154F-40F0-9718-8423392BB531}" type="presParOf" srcId="{413C8C3C-E1C5-4733-A40E-6E71BB939A77}" destId="{3E777F68-4039-49AD-9690-C247B37255CB}" srcOrd="3" destOrd="0" presId="urn:microsoft.com/office/officeart/2005/8/layout/chevron1"/>
    <dgm:cxn modelId="{4DAF3C5F-3F25-4944-B68B-B8325972B42F}" type="presParOf" srcId="{413C8C3C-E1C5-4733-A40E-6E71BB939A77}" destId="{D3005534-65BE-4E90-9989-A274AD94E2F3}" srcOrd="4" destOrd="0" presId="urn:microsoft.com/office/officeart/2005/8/layout/chevron1"/>
    <dgm:cxn modelId="{841ED525-F5E7-4AFD-A483-026EC93FEDC0}" type="presParOf" srcId="{413C8C3C-E1C5-4733-A40E-6E71BB939A77}" destId="{650B8113-C475-4099-8093-ED326C9656E5}" srcOrd="5" destOrd="0" presId="urn:microsoft.com/office/officeart/2005/8/layout/chevron1"/>
    <dgm:cxn modelId="{8086A629-A99A-4E03-9D66-6F2F0C27C1AF}" type="presParOf" srcId="{413C8C3C-E1C5-4733-A40E-6E71BB939A77}" destId="{A723A3E4-AB89-4FDF-B4D5-55FD3A580CD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5F5985-B3EF-4EAD-89D7-5BEAEAEE4446}">
      <dsp:nvSpPr>
        <dsp:cNvPr id="0" name=""/>
        <dsp:cNvSpPr/>
      </dsp:nvSpPr>
      <dsp:spPr>
        <a:xfrm>
          <a:off x="4040" y="1185771"/>
          <a:ext cx="2352063" cy="94082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Webinar 1: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12</a:t>
          </a:r>
          <a:r>
            <a:rPr lang="en-GB" sz="1100" kern="1200" baseline="30000" dirty="0" smtClean="0"/>
            <a:t>th</a:t>
          </a:r>
          <a:r>
            <a:rPr lang="en-GB" sz="1100" kern="1200" dirty="0" smtClean="0"/>
            <a:t> of May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10:00 – 12:00 CET</a:t>
          </a:r>
          <a:endParaRPr lang="en-GB" sz="1100" kern="1200" dirty="0"/>
        </a:p>
      </dsp:txBody>
      <dsp:txXfrm>
        <a:off x="474453" y="1185771"/>
        <a:ext cx="1411238" cy="940825"/>
      </dsp:txXfrm>
    </dsp:sp>
    <dsp:sp modelId="{FA0CF00F-1A43-4128-802C-ECF45D79089A}">
      <dsp:nvSpPr>
        <dsp:cNvPr id="0" name=""/>
        <dsp:cNvSpPr/>
      </dsp:nvSpPr>
      <dsp:spPr>
        <a:xfrm>
          <a:off x="2120897" y="1185771"/>
          <a:ext cx="2352063" cy="940825"/>
        </a:xfrm>
        <a:prstGeom prst="chevron">
          <a:avLst/>
        </a:prstGeom>
        <a:solidFill>
          <a:schemeClr val="accent3">
            <a:hueOff val="-572036"/>
            <a:satOff val="-7939"/>
            <a:lumOff val="-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Webinar 2: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9</a:t>
          </a:r>
          <a:r>
            <a:rPr lang="en-GB" sz="1100" kern="1200" baseline="30000" dirty="0" smtClean="0"/>
            <a:t>th</a:t>
          </a:r>
          <a:r>
            <a:rPr lang="en-GB" sz="1100" kern="1200" dirty="0" smtClean="0"/>
            <a:t> of June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10:00 – 12:00 CET</a:t>
          </a:r>
          <a:endParaRPr lang="en-GB" sz="1100" kern="1200" dirty="0"/>
        </a:p>
      </dsp:txBody>
      <dsp:txXfrm>
        <a:off x="2591310" y="1185771"/>
        <a:ext cx="1411238" cy="940825"/>
      </dsp:txXfrm>
    </dsp:sp>
    <dsp:sp modelId="{D3005534-65BE-4E90-9989-A274AD94E2F3}">
      <dsp:nvSpPr>
        <dsp:cNvPr id="0" name=""/>
        <dsp:cNvSpPr/>
      </dsp:nvSpPr>
      <dsp:spPr>
        <a:xfrm>
          <a:off x="4237755" y="1185771"/>
          <a:ext cx="2352063" cy="940825"/>
        </a:xfrm>
        <a:prstGeom prst="chevron">
          <a:avLst/>
        </a:prstGeom>
        <a:solidFill>
          <a:schemeClr val="accent3">
            <a:hueOff val="-1144073"/>
            <a:satOff val="-15878"/>
            <a:lumOff val="-47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Public review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June-September</a:t>
          </a:r>
          <a:endParaRPr lang="en-GB" sz="1400" kern="1200" dirty="0"/>
        </a:p>
      </dsp:txBody>
      <dsp:txXfrm>
        <a:off x="4708168" y="1185771"/>
        <a:ext cx="1411238" cy="940825"/>
      </dsp:txXfrm>
    </dsp:sp>
    <dsp:sp modelId="{A723A3E4-AB89-4FDF-B4D5-55FD3A580CD3}">
      <dsp:nvSpPr>
        <dsp:cNvPr id="0" name=""/>
        <dsp:cNvSpPr/>
      </dsp:nvSpPr>
      <dsp:spPr>
        <a:xfrm>
          <a:off x="6354612" y="1185771"/>
          <a:ext cx="2352063" cy="940825"/>
        </a:xfrm>
        <a:prstGeom prst="chevron">
          <a:avLst/>
        </a:prstGeom>
        <a:solidFill>
          <a:schemeClr val="accent3">
            <a:hueOff val="-1716109"/>
            <a:satOff val="-23817"/>
            <a:lumOff val="-70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Webinar 3: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September</a:t>
          </a:r>
          <a:endParaRPr lang="en-GB" sz="1100" kern="1200" dirty="0"/>
        </a:p>
      </dsp:txBody>
      <dsp:txXfrm>
        <a:off x="6825025" y="1185771"/>
        <a:ext cx="1411238" cy="9408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592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3038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8766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609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680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078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64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873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2381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348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9542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5358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2278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3052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4241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SA2-visual.png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48031"/>
          <a:stretch/>
        </p:blipFill>
        <p:spPr>
          <a:xfrm>
            <a:off x="4427984" y="1092200"/>
            <a:ext cx="4752000" cy="580232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12699" y="1095375"/>
            <a:ext cx="4923366" cy="5762625"/>
          </a:xfrm>
          <a:prstGeom prst="rect">
            <a:avLst/>
          </a:prstGeom>
          <a:solidFill>
            <a:srgbClr val="95C1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</p:txBody>
      </p:sp>
      <p:pic>
        <p:nvPicPr>
          <p:cNvPr id="10" name="Picture 9" descr="ISA2-foothe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360" y="6432550"/>
            <a:ext cx="675947" cy="460800"/>
          </a:xfrm>
          <a:prstGeom prst="rect">
            <a:avLst/>
          </a:prstGeom>
        </p:spPr>
      </p:pic>
      <p:pic>
        <p:nvPicPr>
          <p:cNvPr id="19" name="Picture 18" descr="ISA2-logo-EC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554" y="16520"/>
            <a:ext cx="1972508" cy="139387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3744416" cy="2088232"/>
          </a:xfrm>
        </p:spPr>
        <p:txBody>
          <a:bodyPr anchor="t" anchorCtr="0"/>
          <a:lstStyle>
            <a:lvl1pPr>
              <a:defRPr sz="7600">
                <a:solidFill>
                  <a:srgbClr val="FFD624"/>
                </a:solidFill>
              </a:defRPr>
            </a:lvl1pPr>
          </a:lstStyle>
          <a:p>
            <a:r>
              <a:rPr lang="fr-BE" sz="3000" dirty="0" smtClean="0">
                <a:solidFill>
                  <a:schemeClr val="bg1"/>
                </a:solidFill>
                <a:latin typeface="Verdana" charset="0"/>
                <a:cs typeface="Verdana" charset="0"/>
              </a:rPr>
              <a:t>Title</a:t>
            </a:r>
            <a:endParaRPr lang="en-GB" sz="3000" dirty="0">
              <a:solidFill>
                <a:schemeClr val="bg1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z="2600" dirty="0" smtClean="0"/>
              <a:t>Subtitle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517232"/>
            <a:ext cx="3754760" cy="1160840"/>
          </a:xfrm>
        </p:spPr>
        <p:txBody>
          <a:bodyPr anchor="b" anchorCtr="0">
            <a:noAutofit/>
          </a:bodyPr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b="0" dirty="0" smtClean="0"/>
              <a:t>Date</a:t>
            </a:r>
          </a:p>
          <a:p>
            <a:pPr>
              <a:defRPr/>
            </a:pPr>
            <a:r>
              <a:rPr lang="en-GB" b="0" dirty="0" smtClean="0"/>
              <a:t>Author</a:t>
            </a:r>
            <a:endParaRPr lang="en-GB" b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95C154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34497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 sz="1600"/>
            </a:lvl1pPr>
          </a:lstStyle>
          <a:p>
            <a:pPr algn="r">
              <a:defRPr/>
            </a:pPr>
            <a:fld id="{396CDD1B-50E0-44E8-82B7-F85F69F6D40C}" type="slidenum">
              <a:rPr lang="en-GB" smtClean="0"/>
              <a:pPr algn="r">
                <a:defRPr/>
              </a:pPr>
              <a:t>‹#›</a:t>
            </a:fld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8313" y="1268239"/>
            <a:ext cx="8229600" cy="936625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4" name="Espace réservé du tableau 13"/>
          <p:cNvSpPr>
            <a:spLocks noGrp="1"/>
          </p:cNvSpPr>
          <p:nvPr>
            <p:ph type="tbl" sz="quarter" idx="13"/>
          </p:nvPr>
        </p:nvSpPr>
        <p:spPr>
          <a:xfrm>
            <a:off x="468313" y="2276872"/>
            <a:ext cx="8207375" cy="3673078"/>
          </a:xfrm>
        </p:spPr>
        <p:txBody>
          <a:bodyPr/>
          <a:lstStyle/>
          <a:p>
            <a:endParaRPr lang="fr-FR"/>
          </a:p>
        </p:txBody>
      </p:sp>
      <p:pic>
        <p:nvPicPr>
          <p:cNvPr id="12" name="Picture 11" descr="ISA2-footh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445" y="6458046"/>
            <a:ext cx="596006" cy="406304"/>
          </a:xfrm>
          <a:prstGeom prst="rect">
            <a:avLst/>
          </a:prstGeom>
        </p:spPr>
      </p:pic>
      <p:pic>
        <p:nvPicPr>
          <p:cNvPr id="13" name="Picture 12" descr="ISA2-logo-EC-negativ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473" y="44760"/>
            <a:ext cx="1732113" cy="12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4865"/>
            <a:ext cx="3008313" cy="38884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95C154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34497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96CDD1B-50E0-44E8-82B7-F85F69F6D40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5" name="Espace réservé du contenu 14"/>
          <p:cNvSpPr>
            <a:spLocks noGrp="1"/>
          </p:cNvSpPr>
          <p:nvPr>
            <p:ph sz="quarter" idx="13"/>
          </p:nvPr>
        </p:nvSpPr>
        <p:spPr>
          <a:xfrm>
            <a:off x="3492500" y="2205038"/>
            <a:ext cx="5256213" cy="3887787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pic>
        <p:nvPicPr>
          <p:cNvPr id="14" name="Picture 13" descr="ISA2-footh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445" y="6458046"/>
            <a:ext cx="596006" cy="406304"/>
          </a:xfrm>
          <a:prstGeom prst="rect">
            <a:avLst/>
          </a:prstGeom>
        </p:spPr>
      </p:pic>
      <p:pic>
        <p:nvPicPr>
          <p:cNvPr id="16" name="Picture 15" descr="ISA2-logo-EC-negativ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473" y="44760"/>
            <a:ext cx="1732113" cy="12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73216"/>
            <a:ext cx="5486400" cy="4192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12776"/>
            <a:ext cx="5486400" cy="39604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9249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95C154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34497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96CDD1B-50E0-44E8-82B7-F85F69F6D40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4" name="Picture 13" descr="ISA2-footh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445" y="6458046"/>
            <a:ext cx="596006" cy="406304"/>
          </a:xfrm>
          <a:prstGeom prst="rect">
            <a:avLst/>
          </a:prstGeom>
        </p:spPr>
      </p:pic>
      <p:pic>
        <p:nvPicPr>
          <p:cNvPr id="15" name="Picture 14" descr="ISA2-logo-EC-negativ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473" y="44760"/>
            <a:ext cx="1732113" cy="12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95C154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34497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396CDD1B-50E0-44E8-82B7-F85F69F6D40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3" name="Picture 12" descr="ISA2-footh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445" y="6458046"/>
            <a:ext cx="596006" cy="406304"/>
          </a:xfrm>
          <a:prstGeom prst="rect">
            <a:avLst/>
          </a:prstGeom>
        </p:spPr>
      </p:pic>
      <p:pic>
        <p:nvPicPr>
          <p:cNvPr id="14" name="Picture 13" descr="ISA2-logo-EC-negativ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473" y="44760"/>
            <a:ext cx="1732113" cy="12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38925" y="1484784"/>
            <a:ext cx="2058988" cy="4536604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4784"/>
            <a:ext cx="6029325" cy="4536604"/>
          </a:xfrm>
        </p:spPr>
        <p:txBody>
          <a:bodyPr vert="eaVert"/>
          <a:lstStyle>
            <a:lvl1pPr>
              <a:buClr>
                <a:srgbClr val="00AEF0"/>
              </a:buClr>
              <a:defRPr/>
            </a:lvl1pPr>
            <a:lvl2pPr marL="742950" indent="-285750">
              <a:buFont typeface="Courier New"/>
              <a:buChar char="o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95C154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34497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396CDD1B-50E0-44E8-82B7-F85F69F6D40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3" name="Picture 12" descr="ISA2-footh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445" y="6458046"/>
            <a:ext cx="596006" cy="406304"/>
          </a:xfrm>
          <a:prstGeom prst="rect">
            <a:avLst/>
          </a:prstGeom>
        </p:spPr>
      </p:pic>
      <p:pic>
        <p:nvPicPr>
          <p:cNvPr id="14" name="Picture 13" descr="ISA2-logo-EC-negativ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473" y="44760"/>
            <a:ext cx="1732113" cy="12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SA2-visual.png"/>
          <p:cNvPicPr>
            <a:picLocks noChangeAspect="1"/>
          </p:cNvPicPr>
          <p:nvPr userDrawn="1"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2200"/>
            <a:ext cx="9144000" cy="5802322"/>
          </a:xfrm>
          <a:prstGeom prst="rect">
            <a:avLst/>
          </a:prstGeom>
        </p:spPr>
      </p:pic>
      <p:pic>
        <p:nvPicPr>
          <p:cNvPr id="15" name="Picture 14" descr="ISA2-logo-E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554" y="16520"/>
            <a:ext cx="1972508" cy="1393874"/>
          </a:xfrm>
          <a:prstGeom prst="rect">
            <a:avLst/>
          </a:prstGeom>
        </p:spPr>
      </p:pic>
      <p:pic>
        <p:nvPicPr>
          <p:cNvPr id="16" name="Picture 15" descr="ISA2-foother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360" y="6432550"/>
            <a:ext cx="675947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60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526" y="-27384"/>
            <a:ext cx="9156526" cy="1122759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12700" y="1095375"/>
            <a:ext cx="9156700" cy="57626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3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63" y="6437313"/>
            <a:ext cx="682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65311" y="2098586"/>
            <a:ext cx="7909521" cy="12961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Lorem ipsum</a:t>
            </a:r>
            <a:endParaRPr lang="en-GB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5311" y="3645024"/>
            <a:ext cx="7923113" cy="122413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Donec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 a </a:t>
            </a:r>
            <a:r>
              <a:rPr lang="en-GB" dirty="0" err="1"/>
              <a:t>est</a:t>
            </a:r>
            <a:endParaRPr lang="en-GB" dirty="0"/>
          </a:p>
          <a:p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porta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3296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93296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93296"/>
            <a:ext cx="2133600" cy="476250"/>
          </a:xfrm>
          <a:prstGeom prst="rect">
            <a:avLst/>
          </a:prstGeom>
        </p:spPr>
        <p:txBody>
          <a:bodyPr/>
          <a:lstStyle>
            <a:lvl1pPr algn="r"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7185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SA2-visual.png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48031"/>
          <a:stretch/>
        </p:blipFill>
        <p:spPr>
          <a:xfrm>
            <a:off x="4427984" y="1092200"/>
            <a:ext cx="4752000" cy="580232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12699" y="1095375"/>
            <a:ext cx="4923366" cy="5762625"/>
          </a:xfrm>
          <a:prstGeom prst="rect">
            <a:avLst/>
          </a:prstGeom>
          <a:solidFill>
            <a:srgbClr val="95C1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</p:txBody>
      </p:sp>
      <p:pic>
        <p:nvPicPr>
          <p:cNvPr id="10" name="Picture 9" descr="ISA2-footh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360" y="6432550"/>
            <a:ext cx="675947" cy="460800"/>
          </a:xfrm>
          <a:prstGeom prst="rect">
            <a:avLst/>
          </a:prstGeom>
        </p:spPr>
      </p:pic>
      <p:pic>
        <p:nvPicPr>
          <p:cNvPr id="19" name="Picture 18" descr="ISA2-logo-E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554" y="16520"/>
            <a:ext cx="1972508" cy="139387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3744416" cy="2088232"/>
          </a:xfrm>
        </p:spPr>
        <p:txBody>
          <a:bodyPr anchor="t" anchorCtr="0"/>
          <a:lstStyle>
            <a:lvl1pPr>
              <a:defRPr sz="7600">
                <a:solidFill>
                  <a:srgbClr val="FFD624"/>
                </a:solidFill>
              </a:defRPr>
            </a:lvl1pPr>
          </a:lstStyle>
          <a:p>
            <a:r>
              <a:rPr lang="en-US" sz="3000" smtClean="0">
                <a:solidFill>
                  <a:schemeClr val="bg1"/>
                </a:solidFill>
                <a:latin typeface="Verdana" charset="0"/>
                <a:cs typeface="Verdana" charset="0"/>
              </a:rPr>
              <a:t>Click to edit Master title style</a:t>
            </a:r>
            <a:endParaRPr lang="en-GB" sz="3000" dirty="0">
              <a:solidFill>
                <a:schemeClr val="bg1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z="2600" smtClean="0"/>
              <a:t>Click to edit Master text styles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517232"/>
            <a:ext cx="3754760" cy="1160840"/>
          </a:xfrm>
        </p:spPr>
        <p:txBody>
          <a:bodyPr anchor="b" anchorCtr="0">
            <a:noAutofit/>
          </a:bodyPr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prstClr val="white"/>
                </a:solidFill>
              </a:rPr>
              <a:t>Date</a:t>
            </a:r>
          </a:p>
          <a:p>
            <a:pPr>
              <a:defRPr/>
            </a:pPr>
            <a:r>
              <a:rPr lang="en-GB" smtClean="0">
                <a:solidFill>
                  <a:prstClr val="white"/>
                </a:solidFill>
              </a:rPr>
              <a:t>Author</a:t>
            </a: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592697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A2-visual.png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2200"/>
            <a:ext cx="9144000" cy="58023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>
              <a:buNone/>
              <a:defRPr sz="26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3296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6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93296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16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93296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600" smtClean="0"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2BB59E6E-B967-488E-B209-8B7FA0D7AF99}" type="slidenum">
              <a:rPr lang="en-GB">
                <a:solidFill>
                  <a:prstClr val="white"/>
                </a:solidFill>
              </a:rPr>
              <a:pPr algn="r">
                <a:defRPr/>
              </a:pPr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2" name="Picture 11" descr="ISA2-logo-E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554" y="16520"/>
            <a:ext cx="1972508" cy="1393874"/>
          </a:xfrm>
          <a:prstGeom prst="rect">
            <a:avLst/>
          </a:prstGeom>
        </p:spPr>
      </p:pic>
      <p:pic>
        <p:nvPicPr>
          <p:cNvPr id="15" name="Picture 14" descr="ISA2-footh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360" y="6432550"/>
            <a:ext cx="675947" cy="460800"/>
          </a:xfrm>
          <a:prstGeom prst="rect">
            <a:avLst/>
          </a:prstGeom>
        </p:spPr>
      </p:pic>
      <p:sp>
        <p:nvSpPr>
          <p:cNvPr id="16" name="Title 25"/>
          <p:cNvSpPr>
            <a:spLocks noGrp="1"/>
          </p:cNvSpPr>
          <p:nvPr>
            <p:ph type="title" hasCustomPrompt="1"/>
          </p:nvPr>
        </p:nvSpPr>
        <p:spPr>
          <a:xfrm>
            <a:off x="5220072" y="2060848"/>
            <a:ext cx="3600400" cy="3888432"/>
          </a:xfrm>
        </p:spPr>
        <p:txBody>
          <a:bodyPr anchor="t" anchorCtr="0"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fr-FR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265138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pPr algn="r">
              <a:defRPr/>
            </a:pPr>
            <a:fld id="{2BB59E6E-B967-488E-B209-8B7FA0D7AF99}" type="slidenum">
              <a:rPr lang="en-GB" smtClean="0"/>
              <a:pPr algn="r"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75733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A2-visual.png"/>
          <p:cNvPicPr>
            <a:picLocks noChangeAspect="1"/>
          </p:cNvPicPr>
          <p:nvPr userDrawn="1"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2200"/>
            <a:ext cx="9144000" cy="58023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>
              <a:buNone/>
              <a:defRPr sz="26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3296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6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93296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16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93296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600" smtClean="0"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2BB59E6E-B967-488E-B209-8B7FA0D7AF99}" type="slidenum">
              <a:rPr lang="en-GB" smtClean="0"/>
              <a:pPr algn="r">
                <a:defRPr/>
              </a:pPr>
              <a:t>‹#›</a:t>
            </a:fld>
            <a:endParaRPr lang="en-GB" dirty="0"/>
          </a:p>
        </p:txBody>
      </p:sp>
      <p:pic>
        <p:nvPicPr>
          <p:cNvPr id="12" name="Picture 11" descr="ISA2-logo-E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554" y="16520"/>
            <a:ext cx="1972508" cy="1393874"/>
          </a:xfrm>
          <a:prstGeom prst="rect">
            <a:avLst/>
          </a:prstGeom>
        </p:spPr>
      </p:pic>
      <p:pic>
        <p:nvPicPr>
          <p:cNvPr id="15" name="Picture 14" descr="ISA2-foother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360" y="6432550"/>
            <a:ext cx="675947" cy="460800"/>
          </a:xfrm>
          <a:prstGeom prst="rect">
            <a:avLst/>
          </a:prstGeom>
        </p:spPr>
      </p:pic>
      <p:sp>
        <p:nvSpPr>
          <p:cNvPr id="16" name="Title 25"/>
          <p:cNvSpPr>
            <a:spLocks noGrp="1"/>
          </p:cNvSpPr>
          <p:nvPr>
            <p:ph type="title" hasCustomPrompt="1"/>
          </p:nvPr>
        </p:nvSpPr>
        <p:spPr>
          <a:xfrm>
            <a:off x="5220072" y="2060848"/>
            <a:ext cx="3600400" cy="3888432"/>
          </a:xfrm>
        </p:spPr>
        <p:txBody>
          <a:bodyPr anchor="t" anchorCtr="0"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fr-FR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364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12700" y="1095375"/>
            <a:ext cx="9156700" cy="5762625"/>
          </a:xfrm>
          <a:prstGeom prst="rect">
            <a:avLst/>
          </a:prstGeom>
          <a:solidFill>
            <a:srgbClr val="95C154"/>
          </a:solidFill>
          <a:ln>
            <a:solidFill>
              <a:srgbClr val="72B54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65311" y="2098586"/>
            <a:ext cx="7909521" cy="1296144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5311" y="3645024"/>
            <a:ext cx="7923113" cy="12241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2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3296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6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prstClr val="white"/>
                </a:solidFill>
              </a:rPr>
              <a:t>V0.10 April 2014 ISA Programme, Action 1.1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93296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16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93296"/>
            <a:ext cx="2133600" cy="476250"/>
          </a:xfrm>
          <a:prstGeom prst="rect">
            <a:avLst/>
          </a:prstGeom>
        </p:spPr>
        <p:txBody>
          <a:bodyPr/>
          <a:lstStyle>
            <a:lvl1pPr algn="r">
              <a:defRPr sz="16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0" name="Picture 9" descr="ISA2-logo-E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554" y="16520"/>
            <a:ext cx="1972508" cy="1393874"/>
          </a:xfrm>
          <a:prstGeom prst="rect">
            <a:avLst/>
          </a:prstGeom>
        </p:spPr>
      </p:pic>
      <p:pic>
        <p:nvPicPr>
          <p:cNvPr id="11" name="Picture 10" descr="ISA2-footh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360" y="6432550"/>
            <a:ext cx="675947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46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84476"/>
          </a:xfrm>
        </p:spPr>
        <p:txBody>
          <a:bodyPr/>
          <a:lstStyle>
            <a:lvl1pPr marL="0" indent="-342900">
              <a:buClr>
                <a:srgbClr val="00AEF0"/>
              </a:buClr>
              <a:buSzPct val="120000"/>
              <a:buFont typeface="Arial" pitchFamily="34" charset="0"/>
              <a:buChar char="•"/>
              <a:defRPr/>
            </a:lvl1pPr>
            <a:lvl2pPr marL="742950" indent="-285750">
              <a:buClr>
                <a:srgbClr val="00AEF0"/>
              </a:buClr>
              <a:buFont typeface="Courier New"/>
              <a:buChar char="o"/>
              <a:tabLst>
                <a:tab pos="7623175" algn="l"/>
              </a:tabLst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95C154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V0.10 April 2014 ISA Programme, Action 1.1</a:t>
            </a:r>
            <a:endParaRPr lang="en-GB" dirty="0"/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34497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fld id="{396CDD1B-50E0-44E8-82B7-F85F69F6D40C}" type="slidenum">
              <a:rPr lang="en-GB" smtClean="0"/>
              <a:pPr algn="r">
                <a:defRPr/>
              </a:pPr>
              <a:t>‹#›</a:t>
            </a:fld>
            <a:endParaRPr lang="en-GB" dirty="0"/>
          </a:p>
        </p:txBody>
      </p:sp>
      <p:pic>
        <p:nvPicPr>
          <p:cNvPr id="3" name="Picture 2" descr="ISA2-logo-EC-negativ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473" y="44760"/>
            <a:ext cx="1732113" cy="1224000"/>
          </a:xfrm>
          <a:prstGeom prst="rect">
            <a:avLst/>
          </a:prstGeom>
        </p:spPr>
      </p:pic>
      <p:pic>
        <p:nvPicPr>
          <p:cNvPr id="21" name="Picture 20" descr="ISA2-footh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445" y="6458046"/>
            <a:ext cx="596006" cy="40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18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21076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1058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95C154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V0.10 April 2014 ISA Programme, Action 1.1</a:t>
            </a:r>
            <a:endParaRPr lang="en-GB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34497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96CDD1B-50E0-44E8-82B7-F85F69F6D40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3" name="Picture 12" descr="ISA2-footh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445" y="6458046"/>
            <a:ext cx="596006" cy="406304"/>
          </a:xfrm>
          <a:prstGeom prst="rect">
            <a:avLst/>
          </a:prstGeom>
        </p:spPr>
      </p:pic>
      <p:pic>
        <p:nvPicPr>
          <p:cNvPr id="14" name="Picture 13" descr="ISA2-logo-EC-negativ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473" y="44760"/>
            <a:ext cx="1732113" cy="1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629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V0.10 April 2014 ISA Programme, Action 1.1</a:t>
            </a:r>
            <a:endParaRPr lang="en-GB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34497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96CDD1B-50E0-44E8-82B7-F85F69F6D40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95C154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4"/>
          </p:nvPr>
        </p:nvSpPr>
        <p:spPr>
          <a:xfrm>
            <a:off x="468313" y="2276475"/>
            <a:ext cx="4032250" cy="3673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4" name="Espace réservé du texte 12"/>
          <p:cNvSpPr>
            <a:spLocks noGrp="1"/>
          </p:cNvSpPr>
          <p:nvPr>
            <p:ph type="body" sz="quarter" idx="15"/>
          </p:nvPr>
        </p:nvSpPr>
        <p:spPr>
          <a:xfrm>
            <a:off x="4644008" y="2276872"/>
            <a:ext cx="4032250" cy="3673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11" name="Picture 10" descr="ISA2-footh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445" y="6458046"/>
            <a:ext cx="596006" cy="406304"/>
          </a:xfrm>
          <a:prstGeom prst="rect">
            <a:avLst/>
          </a:prstGeom>
        </p:spPr>
      </p:pic>
      <p:pic>
        <p:nvPicPr>
          <p:cNvPr id="12" name="Picture 11" descr="ISA2-logo-EC-negativ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473" y="44760"/>
            <a:ext cx="1732113" cy="1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61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92896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92896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95C154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V0.10 April 2014 ISA Programme, Action 1.1</a:t>
            </a:r>
            <a:endParaRPr lang="en-GB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34497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96CDD1B-50E0-44E8-82B7-F85F69F6D40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5"/>
          </p:nvPr>
        </p:nvSpPr>
        <p:spPr>
          <a:xfrm>
            <a:off x="468313" y="3213100"/>
            <a:ext cx="4032250" cy="2736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Espace réservé du texte 19"/>
          <p:cNvSpPr>
            <a:spLocks noGrp="1"/>
          </p:cNvSpPr>
          <p:nvPr>
            <p:ph type="body" sz="quarter" idx="16"/>
          </p:nvPr>
        </p:nvSpPr>
        <p:spPr>
          <a:xfrm>
            <a:off x="4644008" y="3212976"/>
            <a:ext cx="4032250" cy="2736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16" name="Picture 15" descr="ISA2-footh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445" y="6458046"/>
            <a:ext cx="596006" cy="406304"/>
          </a:xfrm>
          <a:prstGeom prst="rect">
            <a:avLst/>
          </a:prstGeom>
        </p:spPr>
      </p:pic>
      <p:pic>
        <p:nvPicPr>
          <p:cNvPr id="17" name="Picture 16" descr="ISA2-logo-EC-negativ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473" y="44760"/>
            <a:ext cx="1732113" cy="1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829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95C154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34497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fld id="{396CDD1B-50E0-44E8-82B7-F85F69F6D40C}" type="slidenum">
              <a:rPr lang="en-GB" smtClean="0"/>
              <a:pPr algn="r">
                <a:defRPr/>
              </a:pPr>
              <a:t>‹#›</a:t>
            </a:fld>
            <a:endParaRPr lang="en-GB" dirty="0"/>
          </a:p>
        </p:txBody>
      </p:sp>
      <p:sp>
        <p:nvSpPr>
          <p:cNvPr id="13" name="Espace réservé du graphique 12"/>
          <p:cNvSpPr>
            <a:spLocks noGrp="1"/>
          </p:cNvSpPr>
          <p:nvPr>
            <p:ph type="chart" sz="quarter" idx="13"/>
          </p:nvPr>
        </p:nvSpPr>
        <p:spPr>
          <a:xfrm>
            <a:off x="468313" y="2276872"/>
            <a:ext cx="8207375" cy="360005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fr-FR"/>
          </a:p>
        </p:txBody>
      </p:sp>
      <p:pic>
        <p:nvPicPr>
          <p:cNvPr id="12" name="Picture 11" descr="ISA2-footh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445" y="6458046"/>
            <a:ext cx="596006" cy="406304"/>
          </a:xfrm>
          <a:prstGeom prst="rect">
            <a:avLst/>
          </a:prstGeom>
        </p:spPr>
      </p:pic>
      <p:pic>
        <p:nvPicPr>
          <p:cNvPr id="14" name="Picture 13" descr="ISA2-logo-EC-negativ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473" y="44760"/>
            <a:ext cx="1732113" cy="1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74023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95C154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34497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 sz="1600"/>
            </a:lvl1pPr>
          </a:lstStyle>
          <a:p>
            <a:pPr algn="r">
              <a:defRPr/>
            </a:pPr>
            <a:fld id="{396CDD1B-50E0-44E8-82B7-F85F69F6D40C}" type="slidenum">
              <a:rPr lang="en-GB" smtClean="0"/>
              <a:pPr algn="r">
                <a:defRPr/>
              </a:pPr>
              <a:t>‹#›</a:t>
            </a:fld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8313" y="1268239"/>
            <a:ext cx="8229600" cy="936625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Espace réservé du tableau 13"/>
          <p:cNvSpPr>
            <a:spLocks noGrp="1"/>
          </p:cNvSpPr>
          <p:nvPr>
            <p:ph type="tbl" sz="quarter" idx="13"/>
          </p:nvPr>
        </p:nvSpPr>
        <p:spPr>
          <a:xfrm>
            <a:off x="468313" y="2276872"/>
            <a:ext cx="8207375" cy="3673078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fr-FR"/>
          </a:p>
        </p:txBody>
      </p:sp>
      <p:pic>
        <p:nvPicPr>
          <p:cNvPr id="12" name="Picture 11" descr="ISA2-footh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445" y="6458046"/>
            <a:ext cx="596006" cy="406304"/>
          </a:xfrm>
          <a:prstGeom prst="rect">
            <a:avLst/>
          </a:prstGeom>
        </p:spPr>
      </p:pic>
      <p:pic>
        <p:nvPicPr>
          <p:cNvPr id="13" name="Picture 12" descr="ISA2-logo-EC-negativ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473" y="44760"/>
            <a:ext cx="1732113" cy="1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32179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4865"/>
            <a:ext cx="3008313" cy="38884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95C154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V0.10 April 2014 ISA Programme, Action 1.1</a:t>
            </a:r>
            <a:endParaRPr lang="en-GB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34497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96CDD1B-50E0-44E8-82B7-F85F69F6D40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5" name="Espace réservé du contenu 14"/>
          <p:cNvSpPr>
            <a:spLocks noGrp="1"/>
          </p:cNvSpPr>
          <p:nvPr>
            <p:ph sz="quarter" idx="13"/>
          </p:nvPr>
        </p:nvSpPr>
        <p:spPr>
          <a:xfrm>
            <a:off x="3492500" y="2205038"/>
            <a:ext cx="5256213" cy="3887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14" name="Picture 13" descr="ISA2-footh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445" y="6458046"/>
            <a:ext cx="596006" cy="406304"/>
          </a:xfrm>
          <a:prstGeom prst="rect">
            <a:avLst/>
          </a:prstGeom>
        </p:spPr>
      </p:pic>
      <p:pic>
        <p:nvPicPr>
          <p:cNvPr id="16" name="Picture 15" descr="ISA2-logo-EC-negativ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473" y="44760"/>
            <a:ext cx="1732113" cy="1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64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73216"/>
            <a:ext cx="5486400" cy="4192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12776"/>
            <a:ext cx="5486400" cy="39604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9249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95C154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V0.10 April 2014 ISA Programme, Action 1.1</a:t>
            </a:r>
            <a:endParaRPr lang="en-GB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34497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96CDD1B-50E0-44E8-82B7-F85F69F6D40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4" name="Picture 13" descr="ISA2-footh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445" y="6458046"/>
            <a:ext cx="596006" cy="406304"/>
          </a:xfrm>
          <a:prstGeom prst="rect">
            <a:avLst/>
          </a:prstGeom>
        </p:spPr>
      </p:pic>
      <p:pic>
        <p:nvPicPr>
          <p:cNvPr id="15" name="Picture 14" descr="ISA2-logo-EC-negativ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473" y="44760"/>
            <a:ext cx="1732113" cy="1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76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95C154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en-GB" smtClean="0"/>
              <a:t>V0.10 April 2014 ISA Programme, Action 1.1</a:t>
            </a:r>
            <a:endParaRPr lang="en-GB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34497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396CDD1B-50E0-44E8-82B7-F85F69F6D40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3" name="Picture 12" descr="ISA2-footh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445" y="6458046"/>
            <a:ext cx="596006" cy="406304"/>
          </a:xfrm>
          <a:prstGeom prst="rect">
            <a:avLst/>
          </a:prstGeom>
        </p:spPr>
      </p:pic>
      <p:pic>
        <p:nvPicPr>
          <p:cNvPr id="14" name="Picture 13" descr="ISA2-logo-EC-negativ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473" y="44760"/>
            <a:ext cx="1732113" cy="1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51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pPr algn="r">
              <a:defRPr/>
            </a:pPr>
            <a:fld id="{2BB59E6E-B967-488E-B209-8B7FA0D7AF99}" type="slidenum">
              <a:rPr lang="en-GB" smtClean="0"/>
              <a:pPr algn="r"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44979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38925" y="1484784"/>
            <a:ext cx="2058988" cy="4536604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4784"/>
            <a:ext cx="6029325" cy="4536604"/>
          </a:xfrm>
        </p:spPr>
        <p:txBody>
          <a:bodyPr vert="eaVert"/>
          <a:lstStyle>
            <a:lvl1pPr>
              <a:buClr>
                <a:srgbClr val="00AEF0"/>
              </a:buClr>
              <a:defRPr/>
            </a:lvl1pPr>
            <a:lvl2pPr marL="742950" indent="-285750">
              <a:buFont typeface="Courier New"/>
              <a:buChar char="o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95C154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en-GB" smtClean="0"/>
              <a:t>V0.10 April 2014 ISA Programme, Action 1.1</a:t>
            </a:r>
            <a:endParaRPr lang="en-GB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34497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396CDD1B-50E0-44E8-82B7-F85F69F6D40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3" name="Picture 12" descr="ISA2-footh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445" y="6458046"/>
            <a:ext cx="596006" cy="406304"/>
          </a:xfrm>
          <a:prstGeom prst="rect">
            <a:avLst/>
          </a:prstGeom>
        </p:spPr>
      </p:pic>
      <p:pic>
        <p:nvPicPr>
          <p:cNvPr id="14" name="Picture 13" descr="ISA2-logo-EC-negativ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473" y="44760"/>
            <a:ext cx="1732113" cy="1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95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SA2-visual.png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2200"/>
            <a:ext cx="9144000" cy="5802322"/>
          </a:xfrm>
          <a:prstGeom prst="rect">
            <a:avLst/>
          </a:prstGeom>
        </p:spPr>
      </p:pic>
      <p:pic>
        <p:nvPicPr>
          <p:cNvPr id="15" name="Picture 14" descr="ISA2-logo-E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554" y="16520"/>
            <a:ext cx="1972508" cy="1393874"/>
          </a:xfrm>
          <a:prstGeom prst="rect">
            <a:avLst/>
          </a:prstGeom>
        </p:spPr>
      </p:pic>
      <p:pic>
        <p:nvPicPr>
          <p:cNvPr id="16" name="Picture 15" descr="ISA2-footh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360" y="6432550"/>
            <a:ext cx="675947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27953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ulle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/>
          </p:cNvSpPr>
          <p:nvPr>
            <p:ph type="title"/>
          </p:nvPr>
        </p:nvSpPr>
        <p:spPr>
          <a:xfrm>
            <a:off x="312539" y="1143001"/>
            <a:ext cx="8518922" cy="892969"/>
          </a:xfrm>
          <a:prstGeom prst="rect">
            <a:avLst/>
          </a:prstGeom>
        </p:spPr>
        <p:txBody>
          <a:bodyPr anchor="ctr"/>
          <a:lstStyle>
            <a:lvl1pPr indent="0">
              <a:defRPr sz="2953">
                <a:solidFill>
                  <a:srgbClr val="76B86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211" name="Shape 211"/>
          <p:cNvSpPr>
            <a:spLocks noGrp="1"/>
          </p:cNvSpPr>
          <p:nvPr>
            <p:ph type="body" idx="1"/>
          </p:nvPr>
        </p:nvSpPr>
        <p:spPr>
          <a:xfrm>
            <a:off x="312539" y="2035969"/>
            <a:ext cx="8518922" cy="4018359"/>
          </a:xfrm>
          <a:prstGeom prst="rect">
            <a:avLst/>
          </a:prstGeom>
        </p:spPr>
        <p:txBody>
          <a:bodyPr anchor="t"/>
          <a:lstStyle>
            <a:lvl1pPr marL="250022" indent="-250022">
              <a:lnSpc>
                <a:spcPct val="130000"/>
              </a:lnSpc>
              <a:buClr>
                <a:srgbClr val="76B861"/>
              </a:buClr>
              <a:buSzPct val="70000"/>
              <a:buChar char="★"/>
              <a:defRPr>
                <a:solidFill>
                  <a:srgbClr val="3F85C1"/>
                </a:solidFill>
              </a:defRPr>
            </a:lvl1pPr>
            <a:lvl2pPr marL="465267" indent="-197385">
              <a:lnSpc>
                <a:spcPct val="130000"/>
              </a:lnSpc>
              <a:buClr>
                <a:srgbClr val="76B861"/>
              </a:buClr>
              <a:buSzPct val="70000"/>
              <a:buChar char="★"/>
              <a:defRPr>
                <a:solidFill>
                  <a:srgbClr val="3F85C1"/>
                </a:solidFill>
              </a:defRPr>
            </a:lvl2pPr>
            <a:lvl3pPr marL="733148" indent="-197385">
              <a:lnSpc>
                <a:spcPct val="130000"/>
              </a:lnSpc>
              <a:buClr>
                <a:srgbClr val="76B861"/>
              </a:buClr>
              <a:buSzPct val="70000"/>
              <a:buChar char="★"/>
              <a:defRPr>
                <a:solidFill>
                  <a:srgbClr val="3F85C1"/>
                </a:solidFill>
              </a:defRPr>
            </a:lvl3pPr>
            <a:lvl4pPr marL="1001029" indent="-197385">
              <a:lnSpc>
                <a:spcPct val="130000"/>
              </a:lnSpc>
              <a:buClr>
                <a:srgbClr val="76B861"/>
              </a:buClr>
              <a:buSzPct val="70000"/>
              <a:buChar char="★"/>
              <a:defRPr>
                <a:solidFill>
                  <a:srgbClr val="3F85C1"/>
                </a:solidFill>
              </a:defRPr>
            </a:lvl4pPr>
            <a:lvl5pPr marL="1268910" indent="-197385">
              <a:lnSpc>
                <a:spcPct val="130000"/>
              </a:lnSpc>
              <a:buClr>
                <a:srgbClr val="76B861"/>
              </a:buClr>
              <a:buSzPct val="70000"/>
              <a:buChar char="★"/>
              <a:defRPr>
                <a:solidFill>
                  <a:srgbClr val="3F85C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212" name="Shape 212"/>
          <p:cNvSpPr>
            <a:spLocks noGrp="1"/>
          </p:cNvSpPr>
          <p:nvPr>
            <p:ph type="sldNum" sz="quarter" idx="2"/>
          </p:nvPr>
        </p:nvSpPr>
        <p:spPr>
          <a:xfrm>
            <a:off x="8331398" y="6340078"/>
            <a:ext cx="500063" cy="28315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6748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2700" y="1095375"/>
            <a:ext cx="9156700" cy="5762625"/>
          </a:xfrm>
          <a:prstGeom prst="rect">
            <a:avLst/>
          </a:prstGeom>
          <a:solidFill>
            <a:srgbClr val="95C154"/>
          </a:solidFill>
          <a:ln>
            <a:solidFill>
              <a:srgbClr val="72B54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65311" y="2098586"/>
            <a:ext cx="7909521" cy="1296144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endParaRPr lang="en-GB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5311" y="3645024"/>
            <a:ext cx="7923113" cy="12241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Donec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 a </a:t>
            </a:r>
            <a:r>
              <a:rPr lang="en-GB" dirty="0" err="1"/>
              <a:t>est</a:t>
            </a:r>
            <a:endParaRPr lang="en-GB" dirty="0"/>
          </a:p>
          <a:p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porta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3296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6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93296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16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93296"/>
            <a:ext cx="2133600" cy="476250"/>
          </a:xfrm>
          <a:prstGeom prst="rect">
            <a:avLst/>
          </a:prstGeom>
        </p:spPr>
        <p:txBody>
          <a:bodyPr/>
          <a:lstStyle>
            <a:lvl1pPr algn="r">
              <a:defRPr sz="16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9" descr="ISA2-logo-EC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554" y="16520"/>
            <a:ext cx="1972508" cy="1393874"/>
          </a:xfrm>
          <a:prstGeom prst="rect">
            <a:avLst/>
          </a:prstGeom>
        </p:spPr>
      </p:pic>
      <p:pic>
        <p:nvPicPr>
          <p:cNvPr id="11" name="Picture 10" descr="ISA2-foothe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360" y="6432550"/>
            <a:ext cx="675947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8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84476"/>
          </a:xfrm>
        </p:spPr>
        <p:txBody>
          <a:bodyPr/>
          <a:lstStyle>
            <a:lvl1pPr marL="0" indent="-342900">
              <a:buClr>
                <a:srgbClr val="00AEF0"/>
              </a:buClr>
              <a:buSzPct val="120000"/>
              <a:buFont typeface="Arial" pitchFamily="34" charset="0"/>
              <a:buChar char="•"/>
              <a:defRPr/>
            </a:lvl1pPr>
            <a:lvl2pPr marL="742950" indent="-285750">
              <a:buClr>
                <a:srgbClr val="00AEF0"/>
              </a:buClr>
              <a:buFont typeface="Courier New"/>
              <a:buChar char="o"/>
              <a:tabLst>
                <a:tab pos="7623175" algn="l"/>
              </a:tabLst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95C154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34497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fld id="{396CDD1B-50E0-44E8-82B7-F85F69F6D40C}" type="slidenum">
              <a:rPr lang="en-GB" smtClean="0"/>
              <a:pPr algn="r">
                <a:defRPr/>
              </a:pPr>
              <a:t>‹#›</a:t>
            </a:fld>
            <a:endParaRPr lang="en-GB" dirty="0"/>
          </a:p>
        </p:txBody>
      </p:sp>
      <p:pic>
        <p:nvPicPr>
          <p:cNvPr id="3" name="Picture 2" descr="ISA2-logo-EC-negativ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473" y="44760"/>
            <a:ext cx="1732113" cy="1224000"/>
          </a:xfrm>
          <a:prstGeom prst="rect">
            <a:avLst/>
          </a:prstGeom>
        </p:spPr>
      </p:pic>
      <p:pic>
        <p:nvPicPr>
          <p:cNvPr id="21" name="Picture 20" descr="ISA2-foothe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445" y="6458046"/>
            <a:ext cx="596006" cy="40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21076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1058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95C154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34497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96CDD1B-50E0-44E8-82B7-F85F69F6D40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3" name="Picture 12" descr="ISA2-footh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445" y="6458046"/>
            <a:ext cx="596006" cy="406304"/>
          </a:xfrm>
          <a:prstGeom prst="rect">
            <a:avLst/>
          </a:prstGeom>
        </p:spPr>
      </p:pic>
      <p:pic>
        <p:nvPicPr>
          <p:cNvPr id="14" name="Picture 13" descr="ISA2-logo-EC-negativ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473" y="44760"/>
            <a:ext cx="1732113" cy="12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34497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96CDD1B-50E0-44E8-82B7-F85F69F6D40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95C154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4"/>
          </p:nvPr>
        </p:nvSpPr>
        <p:spPr>
          <a:xfrm>
            <a:off x="468313" y="2276475"/>
            <a:ext cx="4032250" cy="3673475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14" name="Espace réservé du texte 12"/>
          <p:cNvSpPr>
            <a:spLocks noGrp="1"/>
          </p:cNvSpPr>
          <p:nvPr>
            <p:ph type="body" sz="quarter" idx="15"/>
          </p:nvPr>
        </p:nvSpPr>
        <p:spPr>
          <a:xfrm>
            <a:off x="4644008" y="2276872"/>
            <a:ext cx="4032250" cy="3673475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pic>
        <p:nvPicPr>
          <p:cNvPr id="11" name="Picture 10" descr="ISA2-footh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445" y="6458046"/>
            <a:ext cx="596006" cy="406304"/>
          </a:xfrm>
          <a:prstGeom prst="rect">
            <a:avLst/>
          </a:prstGeom>
        </p:spPr>
      </p:pic>
      <p:pic>
        <p:nvPicPr>
          <p:cNvPr id="12" name="Picture 11" descr="ISA2-logo-EC-negativ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473" y="44760"/>
            <a:ext cx="1732113" cy="12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92896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92896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95C154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34497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96CDD1B-50E0-44E8-82B7-F85F69F6D40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5"/>
          </p:nvPr>
        </p:nvSpPr>
        <p:spPr>
          <a:xfrm>
            <a:off x="468313" y="3213100"/>
            <a:ext cx="4032250" cy="273685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21" name="Espace réservé du texte 19"/>
          <p:cNvSpPr>
            <a:spLocks noGrp="1"/>
          </p:cNvSpPr>
          <p:nvPr>
            <p:ph type="body" sz="quarter" idx="16"/>
          </p:nvPr>
        </p:nvSpPr>
        <p:spPr>
          <a:xfrm>
            <a:off x="4644008" y="3212976"/>
            <a:ext cx="4032250" cy="273685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pic>
        <p:nvPicPr>
          <p:cNvPr id="16" name="Picture 15" descr="ISA2-footh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445" y="6458046"/>
            <a:ext cx="596006" cy="406304"/>
          </a:xfrm>
          <a:prstGeom prst="rect">
            <a:avLst/>
          </a:prstGeom>
        </p:spPr>
      </p:pic>
      <p:pic>
        <p:nvPicPr>
          <p:cNvPr id="17" name="Picture 16" descr="ISA2-logo-EC-negativ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473" y="44760"/>
            <a:ext cx="1732113" cy="12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95C154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34497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fld id="{396CDD1B-50E0-44E8-82B7-F85F69F6D40C}" type="slidenum">
              <a:rPr lang="en-GB" smtClean="0"/>
              <a:pPr algn="r">
                <a:defRPr/>
              </a:pPr>
              <a:t>‹#›</a:t>
            </a:fld>
            <a:endParaRPr lang="en-GB" dirty="0"/>
          </a:p>
        </p:txBody>
      </p:sp>
      <p:sp>
        <p:nvSpPr>
          <p:cNvPr id="13" name="Espace réservé du graphique 12"/>
          <p:cNvSpPr>
            <a:spLocks noGrp="1"/>
          </p:cNvSpPr>
          <p:nvPr>
            <p:ph type="chart" sz="quarter" idx="13"/>
          </p:nvPr>
        </p:nvSpPr>
        <p:spPr>
          <a:xfrm>
            <a:off x="468313" y="2276872"/>
            <a:ext cx="8207375" cy="3600053"/>
          </a:xfrm>
        </p:spPr>
        <p:txBody>
          <a:bodyPr/>
          <a:lstStyle/>
          <a:p>
            <a:endParaRPr lang="fr-FR"/>
          </a:p>
        </p:txBody>
      </p:sp>
      <p:pic>
        <p:nvPicPr>
          <p:cNvPr id="12" name="Picture 11" descr="ISA2-footh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445" y="6458046"/>
            <a:ext cx="596006" cy="406304"/>
          </a:xfrm>
          <a:prstGeom prst="rect">
            <a:avLst/>
          </a:prstGeom>
        </p:spPr>
      </p:pic>
      <p:pic>
        <p:nvPicPr>
          <p:cNvPr id="14" name="Picture 13" descr="ISA2-logo-EC-negativ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473" y="44760"/>
            <a:ext cx="1732113" cy="1224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268239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3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2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093296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600" b="0" dirty="0">
                <a:solidFill>
                  <a:srgbClr val="1D4D8D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093296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1600" b="0" dirty="0">
                <a:solidFill>
                  <a:srgbClr val="1D4D8D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093296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600" b="0" smtClean="0">
                <a:solidFill>
                  <a:srgbClr val="1D4D8D"/>
                </a:solidFill>
              </a:defRPr>
            </a:lvl1pPr>
          </a:lstStyle>
          <a:p>
            <a:pPr algn="r">
              <a:defRPr/>
            </a:pPr>
            <a:fld id="{2BB59E6E-B967-488E-B209-8B7FA0D7AF99}" type="slidenum">
              <a:rPr lang="en-GB" smtClean="0"/>
              <a:pPr algn="r"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3" r:id="rId2"/>
    <p:sldLayoutId id="2147483755" r:id="rId3"/>
    <p:sldLayoutId id="2147483752" r:id="rId4"/>
    <p:sldLayoutId id="2147483751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4" r:id="rId15"/>
    <p:sldLayoutId id="2147483790" r:id="rId16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AEF0"/>
        </a:buClr>
        <a:buChar char="•"/>
        <a:defRPr sz="2000" i="0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AEF0"/>
        </a:buClr>
        <a:buFont typeface="Courier New"/>
        <a:buChar char="o"/>
        <a:defRPr sz="1600" b="0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Tx/>
        <a:buChar char="-"/>
        <a:defRPr sz="1400">
          <a:solidFill>
            <a:srgbClr val="0F5494"/>
          </a:solidFill>
          <a:latin typeface="+mn-lt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FontTx/>
        <a:buNone/>
        <a:defRPr sz="1200" baseline="0">
          <a:solidFill>
            <a:srgbClr val="1D4D8D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268239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3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2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093296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600" b="0" dirty="0">
                <a:solidFill>
                  <a:srgbClr val="1D4D8D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093296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1600" b="0" dirty="0">
                <a:solidFill>
                  <a:srgbClr val="1D4D8D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093296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600" b="0" smtClean="0">
                <a:solidFill>
                  <a:srgbClr val="1D4D8D"/>
                </a:solidFill>
              </a:defRPr>
            </a:lvl1pPr>
          </a:lstStyle>
          <a:p>
            <a:pPr algn="r">
              <a:defRPr/>
            </a:pPr>
            <a:fld id="{2BB59E6E-B967-488E-B209-8B7FA0D7AF99}" type="slidenum">
              <a:rPr lang="en-GB"/>
              <a:pPr algn="r"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54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</p:sldLayoutIdLst>
  <p:hf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AEF0"/>
        </a:buClr>
        <a:buChar char="•"/>
        <a:defRPr sz="2000" i="0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AEF0"/>
        </a:buClr>
        <a:buFont typeface="Courier New"/>
        <a:buChar char="o"/>
        <a:defRPr sz="1600" b="0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Tx/>
        <a:buChar char="-"/>
        <a:defRPr sz="1400">
          <a:solidFill>
            <a:srgbClr val="0F5494"/>
          </a:solidFill>
          <a:latin typeface="+mn-lt"/>
        </a:defRPr>
      </a:lvl3pPr>
      <a:lvl4pPr marL="13716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1200" baseline="0">
          <a:solidFill>
            <a:srgbClr val="1D4D8D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hyperlink" Target="https://docs.google.com/spreadsheets/d/11ivRH4C63BWsLGdtV5JkAOn5efqyLjCB7PC9aOfkbZs/edit#gid=0" TargetMode="External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hyperlink" Target="https://joinup.ec.europa.eu/asset/cpsv-ap/event/cpsv-ap-revision-wg-virtual-meeting" TargetMode="External"/><Relationship Id="rId9" Type="http://schemas.microsoft.com/office/2007/relationships/diagramDrawing" Target="../diagrams/drawing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joinup.ec.europa.eu/node/104244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://ec.europa.eu/isa/documents/publications/catalogue-of-services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wc-emeamc.webex.com/pwc-emeamc/e.php?AT=SINF&amp;MK=849024646&amp;MJL=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joinup.ec.europa.eu/asset/cpsv-ap/asset_release/al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joinup.ec.europa.eu/asset/cpsv-ap/issue/all" TargetMode="External"/><Relationship Id="rId4" Type="http://schemas.openxmlformats.org/officeDocument/2006/relationships/hyperlink" Target="http://joinup.ec.europa.eu/mailman/archives/cpsv-ap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7504" y="1988840"/>
            <a:ext cx="4896544" cy="2652464"/>
          </a:xfrm>
        </p:spPr>
        <p:txBody>
          <a:bodyPr anchor="t" anchorCtr="0"/>
          <a:lstStyle>
            <a:lvl1pPr>
              <a:defRPr sz="7600">
                <a:solidFill>
                  <a:srgbClr val="FFD624"/>
                </a:solidFill>
              </a:defRPr>
            </a:lvl1pPr>
          </a:lstStyle>
          <a:p>
            <a:r>
              <a:rPr lang="it-IT" sz="2800" dirty="0" smtClean="0">
                <a:solidFill>
                  <a:schemeClr val="bg1"/>
                </a:solidFill>
                <a:latin typeface="Verdana" charset="0"/>
                <a:cs typeface="Verdana" charset="0"/>
              </a:rPr>
              <a:t>Catalogue of Services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r>
              <a:rPr lang="en-GB" sz="2000" dirty="0"/>
              <a:t>CPSV Application Profile WG Virtual Meeting </a:t>
            </a:r>
            <a:r>
              <a:rPr lang="en-GB" sz="2000" dirty="0" smtClean="0"/>
              <a:t>2017-06-09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0978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374945"/>
            <a:ext cx="4277027" cy="4680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rapezoid 6"/>
          <p:cNvSpPr/>
          <p:nvPr/>
        </p:nvSpPr>
        <p:spPr>
          <a:xfrm rot="16200000">
            <a:off x="4001278" y="1382622"/>
            <a:ext cx="1151742" cy="9133701"/>
          </a:xfrm>
          <a:prstGeom prst="trapezoid">
            <a:avLst/>
          </a:prstGeom>
          <a:solidFill>
            <a:srgbClr val="1D4D8D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/>
              <a:t>https://joinup.ec.europa.eu/asset/cpsv-ap/issue/all</a:t>
            </a:r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val="121060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Future work (10’)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634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Classification of public 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Current</a:t>
            </a:r>
            <a:r>
              <a:rPr lang="en-GB" dirty="0" smtClean="0"/>
              <a:t>: suggested to group into business or life events.</a:t>
            </a:r>
          </a:p>
          <a:p>
            <a:r>
              <a:rPr lang="en-GB" b="1" dirty="0" smtClean="0"/>
              <a:t>Proposed</a:t>
            </a:r>
            <a:r>
              <a:rPr lang="en-GB" dirty="0" smtClean="0"/>
              <a:t>: analyse alternative ways of classifying public services, such as: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GB" dirty="0" smtClean="0"/>
              <a:t>Type of user;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GB" dirty="0" smtClean="0"/>
              <a:t>Type of public service;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GB" dirty="0" smtClean="0"/>
              <a:t>Target audience theme;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GB" dirty="0" smtClean="0"/>
              <a:t>Sector…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-15426" y="5517232"/>
            <a:ext cx="9144000" cy="778617"/>
            <a:chOff x="0" y="4306511"/>
            <a:chExt cx="9144000" cy="689933"/>
          </a:xfrm>
          <a:solidFill>
            <a:srgbClr val="1D4D8D"/>
          </a:solidFill>
        </p:grpSpPr>
        <p:sp>
          <p:nvSpPr>
            <p:cNvPr id="5" name="Rectangle 4"/>
            <p:cNvSpPr/>
            <p:nvPr/>
          </p:nvSpPr>
          <p:spPr>
            <a:xfrm>
              <a:off x="0" y="4306511"/>
              <a:ext cx="9144000" cy="68993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2000" b="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66132" y="4474208"/>
              <a:ext cx="7464813" cy="35453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0" dirty="0" smtClean="0">
                  <a:solidFill>
                    <a:schemeClr val="bg1"/>
                  </a:solidFill>
                  <a:latin typeface="+mn-lt"/>
                </a:rPr>
                <a:t>Which others do you see</a:t>
              </a:r>
              <a:r>
                <a:rPr lang="en-GB" sz="2000" b="0" dirty="0" smtClean="0">
                  <a:solidFill>
                    <a:schemeClr val="bg1"/>
                  </a:solidFill>
                  <a:latin typeface="+mn-lt"/>
                </a:rPr>
                <a:t>?</a:t>
              </a:r>
              <a:endParaRPr lang="en-GB" sz="2000" b="0" dirty="0" smtClean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8821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Controlled vocabularies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-15426" y="5517232"/>
            <a:ext cx="9144000" cy="778617"/>
            <a:chOff x="0" y="4306511"/>
            <a:chExt cx="9144000" cy="689933"/>
          </a:xfrm>
          <a:solidFill>
            <a:srgbClr val="1D4D8D"/>
          </a:solidFill>
        </p:grpSpPr>
        <p:sp>
          <p:nvSpPr>
            <p:cNvPr id="5" name="Rectangle 4"/>
            <p:cNvSpPr/>
            <p:nvPr/>
          </p:nvSpPr>
          <p:spPr>
            <a:xfrm>
              <a:off x="0" y="4306511"/>
              <a:ext cx="9144000" cy="68993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2000" b="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66132" y="4474208"/>
              <a:ext cx="7464813" cy="35453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0" dirty="0" smtClean="0">
                  <a:solidFill>
                    <a:schemeClr val="bg1"/>
                  </a:solidFill>
                  <a:latin typeface="+mn-lt"/>
                </a:rPr>
                <a:t>For which ones would it be a priority?</a:t>
              </a:r>
              <a:endParaRPr lang="en-GB" sz="2000" b="0" dirty="0" smtClean="0">
                <a:solidFill>
                  <a:schemeClr val="bg1"/>
                </a:solidFill>
                <a:latin typeface="+mn-lt"/>
              </a:endParaRPr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398845"/>
              </p:ext>
            </p:extLst>
          </p:nvPr>
        </p:nvGraphicFramePr>
        <p:xfrm>
          <a:off x="850706" y="2780928"/>
          <a:ext cx="7249686" cy="21234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624843"/>
                <a:gridCol w="362484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Current</a:t>
                      </a:r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Proposed</a:t>
                      </a:r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Type of business event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Type of evidence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Type of life event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Type of criterion requirement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Type of output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Role of participation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Type of channel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…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560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GB" sz="3200" dirty="0" smtClean="0"/>
              <a:t>Sharing experience between MSs </a:t>
            </a:r>
            <a:r>
              <a:rPr lang="en-GB" sz="3200" dirty="0" smtClean="0">
                <a:solidFill>
                  <a:schemeClr val="bg1"/>
                </a:solidFill>
              </a:rPr>
              <a:t>(20’)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5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3"/>
          <p:cNvSpPr>
            <a:spLocks noGrp="1"/>
          </p:cNvSpPr>
          <p:nvPr>
            <p:ph type="title"/>
          </p:nvPr>
        </p:nvSpPr>
        <p:spPr>
          <a:xfrm>
            <a:off x="468313" y="1557338"/>
            <a:ext cx="8229600" cy="936625"/>
          </a:xfrm>
        </p:spPr>
        <p:txBody>
          <a:bodyPr/>
          <a:lstStyle/>
          <a:p>
            <a:r>
              <a:rPr lang="en-GB" altLang="en-US" sz="2800" dirty="0" smtClean="0"/>
              <a:t>Sharing experience</a:t>
            </a:r>
            <a:endParaRPr lang="en-GB" altLang="en-US" sz="2800" dirty="0"/>
          </a:p>
        </p:txBody>
      </p:sp>
      <p:sp>
        <p:nvSpPr>
          <p:cNvPr id="4" name="Freeform 4843"/>
          <p:cNvSpPr>
            <a:spLocks noEditPoints="1"/>
          </p:cNvSpPr>
          <p:nvPr/>
        </p:nvSpPr>
        <p:spPr bwMode="auto">
          <a:xfrm>
            <a:off x="3073716" y="2605818"/>
            <a:ext cx="2776250" cy="2695390"/>
          </a:xfrm>
          <a:custGeom>
            <a:avLst/>
            <a:gdLst>
              <a:gd name="T0" fmla="*/ 376 w 412"/>
              <a:gd name="T1" fmla="*/ 96 h 400"/>
              <a:gd name="T2" fmla="*/ 382 w 412"/>
              <a:gd name="T3" fmla="*/ 126 h 400"/>
              <a:gd name="T4" fmla="*/ 356 w 412"/>
              <a:gd name="T5" fmla="*/ 144 h 400"/>
              <a:gd name="T6" fmla="*/ 328 w 412"/>
              <a:gd name="T7" fmla="*/ 116 h 400"/>
              <a:gd name="T8" fmla="*/ 344 w 412"/>
              <a:gd name="T9" fmla="*/ 90 h 400"/>
              <a:gd name="T10" fmla="*/ 374 w 412"/>
              <a:gd name="T11" fmla="*/ 156 h 400"/>
              <a:gd name="T12" fmla="*/ 320 w 412"/>
              <a:gd name="T13" fmla="*/ 156 h 400"/>
              <a:gd name="T14" fmla="*/ 314 w 412"/>
              <a:gd name="T15" fmla="*/ 204 h 400"/>
              <a:gd name="T16" fmla="*/ 370 w 412"/>
              <a:gd name="T17" fmla="*/ 268 h 400"/>
              <a:gd name="T18" fmla="*/ 404 w 412"/>
              <a:gd name="T19" fmla="*/ 246 h 400"/>
              <a:gd name="T20" fmla="*/ 410 w 412"/>
              <a:gd name="T21" fmla="*/ 166 h 400"/>
              <a:gd name="T22" fmla="*/ 398 w 412"/>
              <a:gd name="T23" fmla="*/ 156 h 400"/>
              <a:gd name="T24" fmla="*/ 98 w 412"/>
              <a:gd name="T25" fmla="*/ 156 h 400"/>
              <a:gd name="T26" fmla="*/ 56 w 412"/>
              <a:gd name="T27" fmla="*/ 182 h 400"/>
              <a:gd name="T28" fmla="*/ 14 w 412"/>
              <a:gd name="T29" fmla="*/ 156 h 400"/>
              <a:gd name="T30" fmla="*/ 2 w 412"/>
              <a:gd name="T31" fmla="*/ 166 h 400"/>
              <a:gd name="T32" fmla="*/ 8 w 412"/>
              <a:gd name="T33" fmla="*/ 246 h 400"/>
              <a:gd name="T34" fmla="*/ 42 w 412"/>
              <a:gd name="T35" fmla="*/ 268 h 400"/>
              <a:gd name="T36" fmla="*/ 98 w 412"/>
              <a:gd name="T37" fmla="*/ 204 h 400"/>
              <a:gd name="T38" fmla="*/ 172 w 412"/>
              <a:gd name="T39" fmla="*/ 50 h 400"/>
              <a:gd name="T40" fmla="*/ 192 w 412"/>
              <a:gd name="T41" fmla="*/ 68 h 400"/>
              <a:gd name="T42" fmla="*/ 214 w 412"/>
              <a:gd name="T43" fmla="*/ 70 h 400"/>
              <a:gd name="T44" fmla="*/ 236 w 412"/>
              <a:gd name="T45" fmla="*/ 56 h 400"/>
              <a:gd name="T46" fmla="*/ 242 w 412"/>
              <a:gd name="T47" fmla="*/ 36 h 400"/>
              <a:gd name="T48" fmla="*/ 232 w 412"/>
              <a:gd name="T49" fmla="*/ 10 h 400"/>
              <a:gd name="T50" fmla="*/ 206 w 412"/>
              <a:gd name="T51" fmla="*/ 0 h 400"/>
              <a:gd name="T52" fmla="*/ 186 w 412"/>
              <a:gd name="T53" fmla="*/ 6 h 400"/>
              <a:gd name="T54" fmla="*/ 170 w 412"/>
              <a:gd name="T55" fmla="*/ 28 h 400"/>
              <a:gd name="T56" fmla="*/ 206 w 412"/>
              <a:gd name="T57" fmla="*/ 400 h 400"/>
              <a:gd name="T58" fmla="*/ 296 w 412"/>
              <a:gd name="T59" fmla="*/ 378 h 400"/>
              <a:gd name="T60" fmla="*/ 366 w 412"/>
              <a:gd name="T61" fmla="*/ 322 h 400"/>
              <a:gd name="T62" fmla="*/ 320 w 412"/>
              <a:gd name="T63" fmla="*/ 250 h 400"/>
              <a:gd name="T64" fmla="*/ 244 w 412"/>
              <a:gd name="T65" fmla="*/ 200 h 400"/>
              <a:gd name="T66" fmla="*/ 206 w 412"/>
              <a:gd name="T67" fmla="*/ 194 h 400"/>
              <a:gd name="T68" fmla="*/ 158 w 412"/>
              <a:gd name="T69" fmla="*/ 234 h 400"/>
              <a:gd name="T70" fmla="*/ 140 w 412"/>
              <a:gd name="T71" fmla="*/ 262 h 400"/>
              <a:gd name="T72" fmla="*/ 118 w 412"/>
              <a:gd name="T73" fmla="*/ 262 h 400"/>
              <a:gd name="T74" fmla="*/ 100 w 412"/>
              <a:gd name="T75" fmla="*/ 244 h 400"/>
              <a:gd name="T76" fmla="*/ 46 w 412"/>
              <a:gd name="T77" fmla="*/ 322 h 400"/>
              <a:gd name="T78" fmla="*/ 96 w 412"/>
              <a:gd name="T79" fmla="*/ 368 h 400"/>
              <a:gd name="T80" fmla="*/ 182 w 412"/>
              <a:gd name="T81" fmla="*/ 398 h 400"/>
              <a:gd name="T82" fmla="*/ 28 w 412"/>
              <a:gd name="T83" fmla="*/ 116 h 400"/>
              <a:gd name="T84" fmla="*/ 56 w 412"/>
              <a:gd name="T85" fmla="*/ 144 h 400"/>
              <a:gd name="T86" fmla="*/ 82 w 412"/>
              <a:gd name="T87" fmla="*/ 126 h 400"/>
              <a:gd name="T88" fmla="*/ 76 w 412"/>
              <a:gd name="T89" fmla="*/ 96 h 400"/>
              <a:gd name="T90" fmla="*/ 46 w 412"/>
              <a:gd name="T91" fmla="*/ 90 h 400"/>
              <a:gd name="T92" fmla="*/ 28 w 412"/>
              <a:gd name="T93" fmla="*/ 116 h 400"/>
              <a:gd name="T94" fmla="*/ 300 w 412"/>
              <a:gd name="T95" fmla="*/ 116 h 400"/>
              <a:gd name="T96" fmla="*/ 298 w 412"/>
              <a:gd name="T97" fmla="*/ 102 h 400"/>
              <a:gd name="T98" fmla="*/ 268 w 412"/>
              <a:gd name="T99" fmla="*/ 82 h 400"/>
              <a:gd name="T100" fmla="*/ 144 w 412"/>
              <a:gd name="T101" fmla="*/ 82 h 400"/>
              <a:gd name="T102" fmla="*/ 122 w 412"/>
              <a:gd name="T103" fmla="*/ 92 h 400"/>
              <a:gd name="T104" fmla="*/ 112 w 412"/>
              <a:gd name="T105" fmla="*/ 116 h 400"/>
              <a:gd name="T106" fmla="*/ 114 w 412"/>
              <a:gd name="T107" fmla="*/ 240 h 400"/>
              <a:gd name="T108" fmla="*/ 128 w 412"/>
              <a:gd name="T109" fmla="*/ 248 h 400"/>
              <a:gd name="T110" fmla="*/ 144 w 412"/>
              <a:gd name="T111" fmla="*/ 234 h 400"/>
              <a:gd name="T112" fmla="*/ 154 w 412"/>
              <a:gd name="T113" fmla="*/ 140 h 400"/>
              <a:gd name="T114" fmla="*/ 158 w 412"/>
              <a:gd name="T115" fmla="*/ 170 h 400"/>
              <a:gd name="T116" fmla="*/ 230 w 412"/>
              <a:gd name="T117" fmla="*/ 164 h 400"/>
              <a:gd name="T118" fmla="*/ 254 w 412"/>
              <a:gd name="T119" fmla="*/ 150 h 400"/>
              <a:gd name="T120" fmla="*/ 268 w 412"/>
              <a:gd name="T121" fmla="*/ 176 h 400"/>
              <a:gd name="T122" fmla="*/ 300 w 412"/>
              <a:gd name="T123" fmla="*/ 19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12" h="400">
                <a:moveTo>
                  <a:pt x="356" y="88"/>
                </a:moveTo>
                <a:lnTo>
                  <a:pt x="356" y="88"/>
                </a:lnTo>
                <a:lnTo>
                  <a:pt x="366" y="90"/>
                </a:lnTo>
                <a:lnTo>
                  <a:pt x="376" y="96"/>
                </a:lnTo>
                <a:lnTo>
                  <a:pt x="382" y="104"/>
                </a:lnTo>
                <a:lnTo>
                  <a:pt x="384" y="116"/>
                </a:lnTo>
                <a:lnTo>
                  <a:pt x="384" y="116"/>
                </a:lnTo>
                <a:lnTo>
                  <a:pt x="382" y="126"/>
                </a:lnTo>
                <a:lnTo>
                  <a:pt x="376" y="136"/>
                </a:lnTo>
                <a:lnTo>
                  <a:pt x="366" y="142"/>
                </a:lnTo>
                <a:lnTo>
                  <a:pt x="356" y="144"/>
                </a:lnTo>
                <a:lnTo>
                  <a:pt x="356" y="144"/>
                </a:lnTo>
                <a:lnTo>
                  <a:pt x="344" y="142"/>
                </a:lnTo>
                <a:lnTo>
                  <a:pt x="336" y="136"/>
                </a:lnTo>
                <a:lnTo>
                  <a:pt x="330" y="126"/>
                </a:lnTo>
                <a:lnTo>
                  <a:pt x="328" y="116"/>
                </a:lnTo>
                <a:lnTo>
                  <a:pt x="328" y="116"/>
                </a:lnTo>
                <a:lnTo>
                  <a:pt x="330" y="104"/>
                </a:lnTo>
                <a:lnTo>
                  <a:pt x="336" y="96"/>
                </a:lnTo>
                <a:lnTo>
                  <a:pt x="344" y="90"/>
                </a:lnTo>
                <a:lnTo>
                  <a:pt x="356" y="88"/>
                </a:lnTo>
                <a:lnTo>
                  <a:pt x="356" y="88"/>
                </a:lnTo>
                <a:close/>
                <a:moveTo>
                  <a:pt x="392" y="156"/>
                </a:moveTo>
                <a:lnTo>
                  <a:pt x="374" y="156"/>
                </a:lnTo>
                <a:lnTo>
                  <a:pt x="356" y="182"/>
                </a:lnTo>
                <a:lnTo>
                  <a:pt x="338" y="156"/>
                </a:lnTo>
                <a:lnTo>
                  <a:pt x="320" y="156"/>
                </a:lnTo>
                <a:lnTo>
                  <a:pt x="320" y="156"/>
                </a:lnTo>
                <a:lnTo>
                  <a:pt x="314" y="156"/>
                </a:lnTo>
                <a:lnTo>
                  <a:pt x="314" y="156"/>
                </a:lnTo>
                <a:lnTo>
                  <a:pt x="314" y="158"/>
                </a:lnTo>
                <a:lnTo>
                  <a:pt x="314" y="204"/>
                </a:lnTo>
                <a:lnTo>
                  <a:pt x="314" y="204"/>
                </a:lnTo>
                <a:lnTo>
                  <a:pt x="336" y="224"/>
                </a:lnTo>
                <a:lnTo>
                  <a:pt x="354" y="244"/>
                </a:lnTo>
                <a:lnTo>
                  <a:pt x="370" y="268"/>
                </a:lnTo>
                <a:lnTo>
                  <a:pt x="386" y="294"/>
                </a:lnTo>
                <a:lnTo>
                  <a:pt x="386" y="294"/>
                </a:lnTo>
                <a:lnTo>
                  <a:pt x="396" y="270"/>
                </a:lnTo>
                <a:lnTo>
                  <a:pt x="404" y="246"/>
                </a:lnTo>
                <a:lnTo>
                  <a:pt x="410" y="220"/>
                </a:lnTo>
                <a:lnTo>
                  <a:pt x="412" y="194"/>
                </a:lnTo>
                <a:lnTo>
                  <a:pt x="412" y="194"/>
                </a:lnTo>
                <a:lnTo>
                  <a:pt x="410" y="166"/>
                </a:lnTo>
                <a:lnTo>
                  <a:pt x="410" y="166"/>
                </a:lnTo>
                <a:lnTo>
                  <a:pt x="406" y="162"/>
                </a:lnTo>
                <a:lnTo>
                  <a:pt x="402" y="158"/>
                </a:lnTo>
                <a:lnTo>
                  <a:pt x="398" y="156"/>
                </a:lnTo>
                <a:lnTo>
                  <a:pt x="392" y="156"/>
                </a:lnTo>
                <a:lnTo>
                  <a:pt x="392" y="156"/>
                </a:lnTo>
                <a:close/>
                <a:moveTo>
                  <a:pt x="98" y="204"/>
                </a:moveTo>
                <a:lnTo>
                  <a:pt x="98" y="156"/>
                </a:lnTo>
                <a:lnTo>
                  <a:pt x="98" y="156"/>
                </a:lnTo>
                <a:lnTo>
                  <a:pt x="92" y="156"/>
                </a:lnTo>
                <a:lnTo>
                  <a:pt x="74" y="156"/>
                </a:lnTo>
                <a:lnTo>
                  <a:pt x="56" y="182"/>
                </a:lnTo>
                <a:lnTo>
                  <a:pt x="38" y="156"/>
                </a:lnTo>
                <a:lnTo>
                  <a:pt x="20" y="156"/>
                </a:lnTo>
                <a:lnTo>
                  <a:pt x="20" y="156"/>
                </a:lnTo>
                <a:lnTo>
                  <a:pt x="14" y="156"/>
                </a:lnTo>
                <a:lnTo>
                  <a:pt x="10" y="158"/>
                </a:lnTo>
                <a:lnTo>
                  <a:pt x="6" y="162"/>
                </a:lnTo>
                <a:lnTo>
                  <a:pt x="2" y="166"/>
                </a:lnTo>
                <a:lnTo>
                  <a:pt x="2" y="166"/>
                </a:lnTo>
                <a:lnTo>
                  <a:pt x="0" y="194"/>
                </a:lnTo>
                <a:lnTo>
                  <a:pt x="0" y="194"/>
                </a:lnTo>
                <a:lnTo>
                  <a:pt x="2" y="220"/>
                </a:lnTo>
                <a:lnTo>
                  <a:pt x="8" y="246"/>
                </a:lnTo>
                <a:lnTo>
                  <a:pt x="16" y="270"/>
                </a:lnTo>
                <a:lnTo>
                  <a:pt x="26" y="294"/>
                </a:lnTo>
                <a:lnTo>
                  <a:pt x="26" y="294"/>
                </a:lnTo>
                <a:lnTo>
                  <a:pt x="42" y="268"/>
                </a:lnTo>
                <a:lnTo>
                  <a:pt x="58" y="244"/>
                </a:lnTo>
                <a:lnTo>
                  <a:pt x="76" y="224"/>
                </a:lnTo>
                <a:lnTo>
                  <a:pt x="98" y="204"/>
                </a:lnTo>
                <a:lnTo>
                  <a:pt x="98" y="204"/>
                </a:lnTo>
                <a:close/>
                <a:moveTo>
                  <a:pt x="170" y="36"/>
                </a:moveTo>
                <a:lnTo>
                  <a:pt x="170" y="36"/>
                </a:lnTo>
                <a:lnTo>
                  <a:pt x="170" y="42"/>
                </a:lnTo>
                <a:lnTo>
                  <a:pt x="172" y="50"/>
                </a:lnTo>
                <a:lnTo>
                  <a:pt x="176" y="56"/>
                </a:lnTo>
                <a:lnTo>
                  <a:pt x="180" y="60"/>
                </a:lnTo>
                <a:lnTo>
                  <a:pt x="186" y="66"/>
                </a:lnTo>
                <a:lnTo>
                  <a:pt x="192" y="68"/>
                </a:lnTo>
                <a:lnTo>
                  <a:pt x="198" y="70"/>
                </a:lnTo>
                <a:lnTo>
                  <a:pt x="206" y="72"/>
                </a:lnTo>
                <a:lnTo>
                  <a:pt x="206" y="72"/>
                </a:lnTo>
                <a:lnTo>
                  <a:pt x="214" y="70"/>
                </a:lnTo>
                <a:lnTo>
                  <a:pt x="220" y="68"/>
                </a:lnTo>
                <a:lnTo>
                  <a:pt x="226" y="66"/>
                </a:lnTo>
                <a:lnTo>
                  <a:pt x="232" y="60"/>
                </a:lnTo>
                <a:lnTo>
                  <a:pt x="236" y="56"/>
                </a:lnTo>
                <a:lnTo>
                  <a:pt x="240" y="50"/>
                </a:lnTo>
                <a:lnTo>
                  <a:pt x="242" y="42"/>
                </a:lnTo>
                <a:lnTo>
                  <a:pt x="242" y="36"/>
                </a:lnTo>
                <a:lnTo>
                  <a:pt x="242" y="36"/>
                </a:lnTo>
                <a:lnTo>
                  <a:pt x="242" y="28"/>
                </a:lnTo>
                <a:lnTo>
                  <a:pt x="240" y="22"/>
                </a:lnTo>
                <a:lnTo>
                  <a:pt x="236" y="16"/>
                </a:lnTo>
                <a:lnTo>
                  <a:pt x="232" y="10"/>
                </a:lnTo>
                <a:lnTo>
                  <a:pt x="226" y="6"/>
                </a:lnTo>
                <a:lnTo>
                  <a:pt x="220" y="2"/>
                </a:lnTo>
                <a:lnTo>
                  <a:pt x="214" y="0"/>
                </a:lnTo>
                <a:lnTo>
                  <a:pt x="206" y="0"/>
                </a:lnTo>
                <a:lnTo>
                  <a:pt x="206" y="0"/>
                </a:lnTo>
                <a:lnTo>
                  <a:pt x="198" y="0"/>
                </a:lnTo>
                <a:lnTo>
                  <a:pt x="192" y="2"/>
                </a:lnTo>
                <a:lnTo>
                  <a:pt x="186" y="6"/>
                </a:lnTo>
                <a:lnTo>
                  <a:pt x="180" y="10"/>
                </a:lnTo>
                <a:lnTo>
                  <a:pt x="176" y="16"/>
                </a:lnTo>
                <a:lnTo>
                  <a:pt x="172" y="22"/>
                </a:lnTo>
                <a:lnTo>
                  <a:pt x="170" y="28"/>
                </a:lnTo>
                <a:lnTo>
                  <a:pt x="170" y="36"/>
                </a:lnTo>
                <a:lnTo>
                  <a:pt x="170" y="36"/>
                </a:lnTo>
                <a:close/>
                <a:moveTo>
                  <a:pt x="206" y="400"/>
                </a:moveTo>
                <a:lnTo>
                  <a:pt x="206" y="400"/>
                </a:lnTo>
                <a:lnTo>
                  <a:pt x="230" y="398"/>
                </a:lnTo>
                <a:lnTo>
                  <a:pt x="254" y="394"/>
                </a:lnTo>
                <a:lnTo>
                  <a:pt x="276" y="388"/>
                </a:lnTo>
                <a:lnTo>
                  <a:pt x="296" y="378"/>
                </a:lnTo>
                <a:lnTo>
                  <a:pt x="316" y="368"/>
                </a:lnTo>
                <a:lnTo>
                  <a:pt x="334" y="354"/>
                </a:lnTo>
                <a:lnTo>
                  <a:pt x="352" y="338"/>
                </a:lnTo>
                <a:lnTo>
                  <a:pt x="366" y="322"/>
                </a:lnTo>
                <a:lnTo>
                  <a:pt x="366" y="322"/>
                </a:lnTo>
                <a:lnTo>
                  <a:pt x="352" y="296"/>
                </a:lnTo>
                <a:lnTo>
                  <a:pt x="336" y="272"/>
                </a:lnTo>
                <a:lnTo>
                  <a:pt x="320" y="250"/>
                </a:lnTo>
                <a:lnTo>
                  <a:pt x="300" y="232"/>
                </a:lnTo>
                <a:lnTo>
                  <a:pt x="280" y="216"/>
                </a:lnTo>
                <a:lnTo>
                  <a:pt x="256" y="204"/>
                </a:lnTo>
                <a:lnTo>
                  <a:pt x="244" y="200"/>
                </a:lnTo>
                <a:lnTo>
                  <a:pt x="232" y="196"/>
                </a:lnTo>
                <a:lnTo>
                  <a:pt x="220" y="194"/>
                </a:lnTo>
                <a:lnTo>
                  <a:pt x="206" y="194"/>
                </a:lnTo>
                <a:lnTo>
                  <a:pt x="206" y="194"/>
                </a:lnTo>
                <a:lnTo>
                  <a:pt x="182" y="196"/>
                </a:lnTo>
                <a:lnTo>
                  <a:pt x="158" y="202"/>
                </a:lnTo>
                <a:lnTo>
                  <a:pt x="158" y="234"/>
                </a:lnTo>
                <a:lnTo>
                  <a:pt x="158" y="234"/>
                </a:lnTo>
                <a:lnTo>
                  <a:pt x="158" y="240"/>
                </a:lnTo>
                <a:lnTo>
                  <a:pt x="156" y="244"/>
                </a:lnTo>
                <a:lnTo>
                  <a:pt x="150" y="254"/>
                </a:lnTo>
                <a:lnTo>
                  <a:pt x="140" y="262"/>
                </a:lnTo>
                <a:lnTo>
                  <a:pt x="134" y="264"/>
                </a:lnTo>
                <a:lnTo>
                  <a:pt x="128" y="264"/>
                </a:lnTo>
                <a:lnTo>
                  <a:pt x="128" y="264"/>
                </a:lnTo>
                <a:lnTo>
                  <a:pt x="118" y="262"/>
                </a:lnTo>
                <a:lnTo>
                  <a:pt x="110" y="258"/>
                </a:lnTo>
                <a:lnTo>
                  <a:pt x="104" y="252"/>
                </a:lnTo>
                <a:lnTo>
                  <a:pt x="100" y="244"/>
                </a:lnTo>
                <a:lnTo>
                  <a:pt x="100" y="244"/>
                </a:lnTo>
                <a:lnTo>
                  <a:pt x="84" y="260"/>
                </a:lnTo>
                <a:lnTo>
                  <a:pt x="70" y="280"/>
                </a:lnTo>
                <a:lnTo>
                  <a:pt x="58" y="300"/>
                </a:lnTo>
                <a:lnTo>
                  <a:pt x="46" y="322"/>
                </a:lnTo>
                <a:lnTo>
                  <a:pt x="46" y="322"/>
                </a:lnTo>
                <a:lnTo>
                  <a:pt x="60" y="338"/>
                </a:lnTo>
                <a:lnTo>
                  <a:pt x="78" y="354"/>
                </a:lnTo>
                <a:lnTo>
                  <a:pt x="96" y="368"/>
                </a:lnTo>
                <a:lnTo>
                  <a:pt x="116" y="378"/>
                </a:lnTo>
                <a:lnTo>
                  <a:pt x="136" y="388"/>
                </a:lnTo>
                <a:lnTo>
                  <a:pt x="158" y="394"/>
                </a:lnTo>
                <a:lnTo>
                  <a:pt x="182" y="398"/>
                </a:lnTo>
                <a:lnTo>
                  <a:pt x="206" y="400"/>
                </a:lnTo>
                <a:lnTo>
                  <a:pt x="206" y="400"/>
                </a:lnTo>
                <a:close/>
                <a:moveTo>
                  <a:pt x="28" y="116"/>
                </a:moveTo>
                <a:lnTo>
                  <a:pt x="28" y="116"/>
                </a:lnTo>
                <a:lnTo>
                  <a:pt x="30" y="126"/>
                </a:lnTo>
                <a:lnTo>
                  <a:pt x="36" y="136"/>
                </a:lnTo>
                <a:lnTo>
                  <a:pt x="46" y="142"/>
                </a:lnTo>
                <a:lnTo>
                  <a:pt x="56" y="144"/>
                </a:lnTo>
                <a:lnTo>
                  <a:pt x="56" y="144"/>
                </a:lnTo>
                <a:lnTo>
                  <a:pt x="68" y="142"/>
                </a:lnTo>
                <a:lnTo>
                  <a:pt x="76" y="136"/>
                </a:lnTo>
                <a:lnTo>
                  <a:pt x="82" y="126"/>
                </a:lnTo>
                <a:lnTo>
                  <a:pt x="84" y="116"/>
                </a:lnTo>
                <a:lnTo>
                  <a:pt x="84" y="116"/>
                </a:lnTo>
                <a:lnTo>
                  <a:pt x="82" y="104"/>
                </a:lnTo>
                <a:lnTo>
                  <a:pt x="76" y="96"/>
                </a:lnTo>
                <a:lnTo>
                  <a:pt x="68" y="90"/>
                </a:lnTo>
                <a:lnTo>
                  <a:pt x="56" y="88"/>
                </a:lnTo>
                <a:lnTo>
                  <a:pt x="56" y="88"/>
                </a:lnTo>
                <a:lnTo>
                  <a:pt x="46" y="90"/>
                </a:lnTo>
                <a:lnTo>
                  <a:pt x="36" y="96"/>
                </a:lnTo>
                <a:lnTo>
                  <a:pt x="30" y="104"/>
                </a:lnTo>
                <a:lnTo>
                  <a:pt x="28" y="116"/>
                </a:lnTo>
                <a:lnTo>
                  <a:pt x="28" y="116"/>
                </a:lnTo>
                <a:close/>
                <a:moveTo>
                  <a:pt x="300" y="192"/>
                </a:moveTo>
                <a:lnTo>
                  <a:pt x="300" y="116"/>
                </a:lnTo>
                <a:lnTo>
                  <a:pt x="300" y="116"/>
                </a:lnTo>
                <a:lnTo>
                  <a:pt x="300" y="116"/>
                </a:lnTo>
                <a:lnTo>
                  <a:pt x="300" y="114"/>
                </a:lnTo>
                <a:lnTo>
                  <a:pt x="300" y="114"/>
                </a:lnTo>
                <a:lnTo>
                  <a:pt x="300" y="108"/>
                </a:lnTo>
                <a:lnTo>
                  <a:pt x="298" y="102"/>
                </a:lnTo>
                <a:lnTo>
                  <a:pt x="290" y="92"/>
                </a:lnTo>
                <a:lnTo>
                  <a:pt x="280" y="84"/>
                </a:lnTo>
                <a:lnTo>
                  <a:pt x="274" y="82"/>
                </a:lnTo>
                <a:lnTo>
                  <a:pt x="268" y="82"/>
                </a:lnTo>
                <a:lnTo>
                  <a:pt x="232" y="82"/>
                </a:lnTo>
                <a:lnTo>
                  <a:pt x="206" y="116"/>
                </a:lnTo>
                <a:lnTo>
                  <a:pt x="180" y="82"/>
                </a:lnTo>
                <a:lnTo>
                  <a:pt x="144" y="82"/>
                </a:lnTo>
                <a:lnTo>
                  <a:pt x="144" y="82"/>
                </a:lnTo>
                <a:lnTo>
                  <a:pt x="138" y="82"/>
                </a:lnTo>
                <a:lnTo>
                  <a:pt x="132" y="84"/>
                </a:lnTo>
                <a:lnTo>
                  <a:pt x="122" y="92"/>
                </a:lnTo>
                <a:lnTo>
                  <a:pt x="114" y="102"/>
                </a:lnTo>
                <a:lnTo>
                  <a:pt x="112" y="108"/>
                </a:lnTo>
                <a:lnTo>
                  <a:pt x="112" y="114"/>
                </a:lnTo>
                <a:lnTo>
                  <a:pt x="112" y="116"/>
                </a:lnTo>
                <a:lnTo>
                  <a:pt x="112" y="130"/>
                </a:lnTo>
                <a:lnTo>
                  <a:pt x="112" y="234"/>
                </a:lnTo>
                <a:lnTo>
                  <a:pt x="112" y="234"/>
                </a:lnTo>
                <a:lnTo>
                  <a:pt x="114" y="240"/>
                </a:lnTo>
                <a:lnTo>
                  <a:pt x="116" y="244"/>
                </a:lnTo>
                <a:lnTo>
                  <a:pt x="122" y="248"/>
                </a:lnTo>
                <a:lnTo>
                  <a:pt x="128" y="248"/>
                </a:lnTo>
                <a:lnTo>
                  <a:pt x="128" y="248"/>
                </a:lnTo>
                <a:lnTo>
                  <a:pt x="134" y="248"/>
                </a:lnTo>
                <a:lnTo>
                  <a:pt x="138" y="244"/>
                </a:lnTo>
                <a:lnTo>
                  <a:pt x="142" y="240"/>
                </a:lnTo>
                <a:lnTo>
                  <a:pt x="144" y="234"/>
                </a:lnTo>
                <a:lnTo>
                  <a:pt x="144" y="130"/>
                </a:lnTo>
                <a:lnTo>
                  <a:pt x="144" y="130"/>
                </a:lnTo>
                <a:lnTo>
                  <a:pt x="150" y="134"/>
                </a:lnTo>
                <a:lnTo>
                  <a:pt x="154" y="140"/>
                </a:lnTo>
                <a:lnTo>
                  <a:pt x="158" y="148"/>
                </a:lnTo>
                <a:lnTo>
                  <a:pt x="158" y="156"/>
                </a:lnTo>
                <a:lnTo>
                  <a:pt x="158" y="170"/>
                </a:lnTo>
                <a:lnTo>
                  <a:pt x="158" y="170"/>
                </a:lnTo>
                <a:lnTo>
                  <a:pt x="182" y="164"/>
                </a:lnTo>
                <a:lnTo>
                  <a:pt x="206" y="162"/>
                </a:lnTo>
                <a:lnTo>
                  <a:pt x="206" y="162"/>
                </a:lnTo>
                <a:lnTo>
                  <a:pt x="230" y="164"/>
                </a:lnTo>
                <a:lnTo>
                  <a:pt x="254" y="170"/>
                </a:lnTo>
                <a:lnTo>
                  <a:pt x="254" y="158"/>
                </a:lnTo>
                <a:lnTo>
                  <a:pt x="254" y="158"/>
                </a:lnTo>
                <a:lnTo>
                  <a:pt x="254" y="150"/>
                </a:lnTo>
                <a:lnTo>
                  <a:pt x="258" y="142"/>
                </a:lnTo>
                <a:lnTo>
                  <a:pt x="262" y="136"/>
                </a:lnTo>
                <a:lnTo>
                  <a:pt x="268" y="132"/>
                </a:lnTo>
                <a:lnTo>
                  <a:pt x="268" y="176"/>
                </a:lnTo>
                <a:lnTo>
                  <a:pt x="268" y="176"/>
                </a:lnTo>
                <a:lnTo>
                  <a:pt x="284" y="184"/>
                </a:lnTo>
                <a:lnTo>
                  <a:pt x="300" y="192"/>
                </a:lnTo>
                <a:lnTo>
                  <a:pt x="300" y="19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-15426" y="5517232"/>
            <a:ext cx="9144000" cy="778617"/>
            <a:chOff x="0" y="4306511"/>
            <a:chExt cx="9144000" cy="689933"/>
          </a:xfrm>
          <a:solidFill>
            <a:srgbClr val="1D4D8D"/>
          </a:solidFill>
        </p:grpSpPr>
        <p:sp>
          <p:nvSpPr>
            <p:cNvPr id="6" name="Rectangle 5"/>
            <p:cNvSpPr/>
            <p:nvPr/>
          </p:nvSpPr>
          <p:spPr>
            <a:xfrm>
              <a:off x="0" y="4306511"/>
              <a:ext cx="9144000" cy="68993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2000" b="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66132" y="4474208"/>
              <a:ext cx="7464813" cy="35453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0" dirty="0" smtClean="0">
                  <a:solidFill>
                    <a:schemeClr val="bg1"/>
                  </a:solidFill>
                  <a:latin typeface="+mn-lt"/>
                </a:rPr>
                <a:t>Do you have lessons learnt, experience to share?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101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GB" sz="3200" dirty="0" smtClean="0"/>
              <a:t>Next steps </a:t>
            </a:r>
            <a:r>
              <a:rPr lang="en-GB" sz="3200" dirty="0" smtClean="0">
                <a:solidFill>
                  <a:schemeClr val="bg1"/>
                </a:solidFill>
              </a:rPr>
              <a:t>(5’)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63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webinar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/>
            <a:r>
              <a:rPr lang="en-GB" dirty="0" smtClean="0"/>
              <a:t>Date: </a:t>
            </a:r>
            <a:r>
              <a:rPr lang="en-GB" b="1" dirty="0" smtClean="0"/>
              <a:t>September 2017</a:t>
            </a:r>
          </a:p>
          <a:p>
            <a:pPr indent="0">
              <a:buNone/>
            </a:pPr>
            <a:endParaRPr lang="en-GB" dirty="0" smtClean="0"/>
          </a:p>
          <a:p>
            <a:pPr indent="0">
              <a:buNone/>
            </a:pPr>
            <a:r>
              <a:rPr lang="en-GB" dirty="0" smtClean="0"/>
              <a:t>TO DO between July and August 2017:</a:t>
            </a:r>
          </a:p>
          <a:p>
            <a:r>
              <a:rPr lang="en-GB" b="1" dirty="0"/>
              <a:t>Review the specification </a:t>
            </a:r>
            <a:r>
              <a:rPr lang="en-GB" dirty="0"/>
              <a:t>and provide comments;</a:t>
            </a:r>
          </a:p>
          <a:p>
            <a:r>
              <a:rPr lang="en-GB" b="1" dirty="0"/>
              <a:t>Review the issues </a:t>
            </a:r>
            <a:r>
              <a:rPr lang="en-GB" dirty="0"/>
              <a:t>on Joinup and comment on them</a:t>
            </a:r>
            <a:r>
              <a:rPr lang="en-GB" dirty="0" smtClean="0"/>
              <a:t>;</a:t>
            </a:r>
          </a:p>
          <a:p>
            <a:r>
              <a:rPr lang="en-GB" dirty="0" smtClean="0">
                <a:hlinkClick r:id="rId3"/>
              </a:rPr>
              <a:t>Review the multilingual labels</a:t>
            </a:r>
            <a:r>
              <a:rPr lang="en-GB" dirty="0" smtClean="0"/>
              <a:t>.</a:t>
            </a:r>
            <a:endParaRPr lang="en-GB" dirty="0" smtClean="0">
              <a:hlinkClick r:id="rId4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3494381"/>
              </p:ext>
            </p:extLst>
          </p:nvPr>
        </p:nvGraphicFramePr>
        <p:xfrm>
          <a:off x="468313" y="5085184"/>
          <a:ext cx="8296741" cy="11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108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3292" y="951190"/>
            <a:ext cx="1907895" cy="47089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0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rebuchet MS" pitchFamily="34" charset="0"/>
                <a:ea typeface="+mn-ea"/>
              </a:rPr>
              <a:t>?</a:t>
            </a:r>
            <a:endParaRPr lang="en-GB" sz="30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rebuchet MS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2933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396CDD1B-50E0-44E8-82B7-F85F69F6D40C}" type="slidenum">
              <a:rPr lang="en-GB" smtClean="0"/>
              <a:pPr algn="r">
                <a:defRPr/>
              </a:pPr>
              <a:t>19</a:t>
            </a:fld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468313" y="1628800"/>
            <a:ext cx="2952328" cy="587441"/>
          </a:xfrm>
          <a:prstGeom prst="rect">
            <a:avLst/>
          </a:prstGeom>
          <a:solidFill>
            <a:schemeClr val="accent3"/>
          </a:solidFill>
        </p:spPr>
        <p:txBody>
          <a:bodyPr wrap="square" lIns="216000" tIns="108000" rIns="108000" bIns="108000" rtlCol="0">
            <a:spAutoFit/>
          </a:bodyPr>
          <a:lstStyle/>
          <a:p>
            <a:r>
              <a:rPr lang="en-GB" sz="2400" b="1" i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Contact us</a:t>
            </a:r>
            <a:endParaRPr lang="en-GB" sz="2400" b="1" i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60894" y="1628800"/>
            <a:ext cx="2952328" cy="956773"/>
          </a:xfrm>
          <a:prstGeom prst="rect">
            <a:avLst/>
          </a:prstGeom>
          <a:solidFill>
            <a:srgbClr val="35ACA2"/>
          </a:solidFill>
        </p:spPr>
        <p:txBody>
          <a:bodyPr wrap="square" lIns="216000" tIns="108000" rIns="108000" bIns="108000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Visit our initiatives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42939" y="2971966"/>
            <a:ext cx="2170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0" dirty="0">
                <a:hlinkClick r:id="rId3"/>
              </a:rPr>
              <a:t>https://joinup.ec.europa.eu/node/104244</a:t>
            </a:r>
            <a:r>
              <a:rPr lang="en-GB" sz="1400" b="0" dirty="0" smtClean="0">
                <a:hlinkClick r:id="rId3"/>
              </a:rPr>
              <a:t>/</a:t>
            </a:r>
            <a:r>
              <a:rPr lang="en-GB" sz="1400" b="0" dirty="0" smtClean="0"/>
              <a:t> </a:t>
            </a: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68313" y="2492896"/>
            <a:ext cx="3888432" cy="1842591"/>
          </a:xfrm>
          <a:prstGeom prst="rect">
            <a:avLst/>
          </a:prstGeom>
        </p:spPr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kumimoji="0" lang="en-GB" sz="160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+mj-lt"/>
              </a:rPr>
              <a:t>Project Officers</a:t>
            </a:r>
            <a:endParaRPr lang="en-GB" sz="1600" b="0" kern="0" dirty="0">
              <a:solidFill>
                <a:srgbClr val="0F5494"/>
              </a:solidFill>
              <a:latin typeface="+mj-lt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en-GB" sz="1400" b="0" kern="0" dirty="0" smtClean="0">
                <a:solidFill>
                  <a:srgbClr val="0F5494"/>
                </a:solidFill>
                <a:latin typeface="+mj-lt"/>
              </a:rPr>
              <a:t>Miguel.Alvarez-Rodriguez@ec.europa.eu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en-GB" sz="1400" b="0" kern="0" dirty="0" smtClean="0">
                <a:solidFill>
                  <a:srgbClr val="0F5494"/>
                </a:solidFill>
                <a:latin typeface="+mj-lt"/>
              </a:rPr>
              <a:t>Peter.Burian@ec.europa.eu </a:t>
            </a:r>
            <a:endParaRPr lang="en-GB" sz="1600" b="0" kern="0" dirty="0" smtClean="0">
              <a:solidFill>
                <a:srgbClr val="0F5494"/>
              </a:solidFill>
              <a:latin typeface="+mj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+mj-lt"/>
              </a:rPr>
              <a:t>			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bg1"/>
              </a:buClr>
            </a:pPr>
            <a:r>
              <a:rPr kumimoji="0" lang="en-GB" sz="160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+mj-lt"/>
              </a:rPr>
              <a:t>Contractors</a:t>
            </a:r>
            <a:r>
              <a:rPr lang="en-GB" sz="1600" b="0" kern="0" dirty="0">
                <a:solidFill>
                  <a:srgbClr val="0F5494"/>
                </a:solidFill>
                <a:latin typeface="+mj-lt"/>
              </a:rPr>
              <a:t>	</a:t>
            </a:r>
            <a:endParaRPr lang="en-GB" sz="1600" b="0" kern="0" dirty="0" smtClean="0">
              <a:solidFill>
                <a:srgbClr val="0F5494"/>
              </a:solidFill>
              <a:latin typeface="+mj-lt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chemeClr val="bg1"/>
              </a:buClr>
            </a:pPr>
            <a:r>
              <a:rPr lang="en-GB" sz="1400" b="0" kern="0" dirty="0" smtClean="0">
                <a:solidFill>
                  <a:srgbClr val="0F5494"/>
                </a:solidFill>
                <a:latin typeface="+mj-lt"/>
              </a:rPr>
              <a:t>Nikolaos.Loutas@be.pwc.com</a:t>
            </a:r>
            <a:endParaRPr lang="en-GB" sz="1400" b="0" i="1" kern="0" dirty="0">
              <a:solidFill>
                <a:srgbClr val="0F5494"/>
              </a:solidFill>
              <a:latin typeface="+mj-lt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chemeClr val="bg1"/>
              </a:buClr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+mj-lt"/>
              </a:rPr>
              <a:t>M</a:t>
            </a:r>
            <a:r>
              <a:rPr lang="en-GB" sz="1400" b="0" kern="0" dirty="0" smtClean="0">
                <a:solidFill>
                  <a:srgbClr val="0F5494"/>
                </a:solidFill>
                <a:latin typeface="+mj-lt"/>
              </a:rPr>
              <a:t>ichiel.de.Keyzer@be.pwc.com</a:t>
            </a:r>
            <a:endParaRPr kumimoji="0" lang="en-GB" sz="1400" b="0" i="1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8" name="Picture 7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4224" y="4136945"/>
            <a:ext cx="2802192" cy="1983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361" y="2867122"/>
            <a:ext cx="722461" cy="7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4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How to use WebEx?</a:t>
            </a:r>
            <a:endParaRPr lang="en-GB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2636912"/>
            <a:ext cx="8240713" cy="3384476"/>
          </a:xfrm>
        </p:spPr>
        <p:txBody>
          <a:bodyPr/>
          <a:lstStyle/>
          <a:p>
            <a:pPr marL="342900"/>
            <a:r>
              <a:rPr lang="en-GB" dirty="0"/>
              <a:t>Go to </a:t>
            </a:r>
            <a:r>
              <a:rPr lang="en-GB" u="sng" dirty="0">
                <a:hlinkClick r:id="rId3"/>
              </a:rPr>
              <a:t>https://pwc-emeamc.webex.com/pwc-emeamc/e.php?AT=SINF&amp;MK=849024646&amp;MJL=1</a:t>
            </a:r>
            <a:endParaRPr lang="en-GB" dirty="0"/>
          </a:p>
          <a:p>
            <a:pPr marL="342900"/>
            <a:r>
              <a:rPr lang="en-GB" dirty="0"/>
              <a:t>Fill in your "</a:t>
            </a:r>
            <a:r>
              <a:rPr lang="en-GB" b="1" dirty="0"/>
              <a:t>name - affiliation and country</a:t>
            </a:r>
            <a:r>
              <a:rPr lang="en-GB" dirty="0"/>
              <a:t>", email and click ‘Join</a:t>
            </a:r>
            <a:r>
              <a:rPr lang="en-GB" dirty="0" smtClean="0"/>
              <a:t>’;</a:t>
            </a:r>
            <a:endParaRPr lang="en-GB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835696" y="5867499"/>
            <a:ext cx="785356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400" b="0" dirty="0">
              <a:solidFill>
                <a:srgbClr val="0F5494"/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474393" y="4005064"/>
            <a:ext cx="5897808" cy="216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EF0"/>
              </a:buClr>
              <a:buSzPct val="120000"/>
              <a:buFont typeface="Arial" pitchFamily="34" charset="0"/>
              <a:buChar char="•"/>
              <a:defRPr sz="20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EF0"/>
              </a:buClr>
              <a:buFont typeface="Courier New"/>
              <a:buChar char="o"/>
              <a:tabLst>
                <a:tab pos="7623175" algn="l"/>
              </a:tabLst>
              <a:defRPr sz="1600" b="0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  <a:defRPr sz="1400">
                <a:solidFill>
                  <a:srgbClr val="0F5494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200" baseline="0">
                <a:solidFill>
                  <a:srgbClr val="1D4D8D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/>
            <a:r>
              <a:rPr lang="en-GB" b="0" dirty="0"/>
              <a:t>Choose how you would like to connect your audio</a:t>
            </a:r>
            <a:r>
              <a:rPr lang="en-GB" b="0" dirty="0" smtClean="0"/>
              <a:t>:</a:t>
            </a:r>
            <a:endParaRPr lang="en-GB" b="0" kern="0" dirty="0" smtClean="0"/>
          </a:p>
          <a:p>
            <a:pPr lvl="1"/>
            <a:r>
              <a:rPr lang="en-GB" kern="0" dirty="0" smtClean="0"/>
              <a:t>Choose 'Call using computer', configure your audio and microphone, and click 'ok';</a:t>
            </a:r>
          </a:p>
          <a:p>
            <a:pPr lvl="1"/>
            <a:r>
              <a:rPr lang="en-GB" kern="0" dirty="0" smtClean="0"/>
              <a:t>Choose ‘I will call in’, choose the call-in user preferred and enter the meeting access code.</a:t>
            </a:r>
            <a:endParaRPr lang="en-GB" kern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996" y="3666932"/>
            <a:ext cx="2750122" cy="283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7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52736"/>
            <a:ext cx="7086600" cy="852264"/>
          </a:xfrm>
        </p:spPr>
        <p:txBody>
          <a:bodyPr/>
          <a:lstStyle/>
          <a:p>
            <a:r>
              <a:rPr lang="en-GB" sz="2800" dirty="0"/>
              <a:t>Practical arrangements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 smtClean="0"/>
              <a:t>Please:</a:t>
            </a:r>
          </a:p>
          <a:p>
            <a:r>
              <a:rPr lang="en-GB" sz="1800" dirty="0" smtClean="0"/>
              <a:t>Mute your mic when not speaking</a:t>
            </a:r>
          </a:p>
          <a:p>
            <a:pPr lvl="1"/>
            <a:r>
              <a:rPr lang="en-GB" altLang="en-US" sz="1400" dirty="0" smtClean="0"/>
              <a:t>To mute your microphone click the Microphone Icon. When muted, the icon will remain red with a slash.</a:t>
            </a:r>
            <a:endParaRPr lang="en-GB" sz="1400" dirty="0" smtClean="0"/>
          </a:p>
          <a:p>
            <a:r>
              <a:rPr lang="en-GB" sz="1800" dirty="0" smtClean="0"/>
              <a:t>Raise your hand to request the floor  (and help making the speaker aware of who is raising hands)</a:t>
            </a:r>
          </a:p>
          <a:p>
            <a:r>
              <a:rPr lang="en-GB" sz="1800" dirty="0" smtClean="0"/>
              <a:t>Use the chat box for sharing links and making comments</a:t>
            </a:r>
          </a:p>
          <a:p>
            <a:r>
              <a:rPr lang="en-GB" sz="1800" b="1" dirty="0" smtClean="0"/>
              <a:t>Voting</a:t>
            </a:r>
            <a:r>
              <a:rPr lang="en-GB" sz="1800" dirty="0" smtClean="0"/>
              <a:t>: use the </a:t>
            </a:r>
            <a:r>
              <a:rPr lang="en-GB" sz="1800" dirty="0" err="1" smtClean="0"/>
              <a:t>chatbox</a:t>
            </a:r>
            <a:r>
              <a:rPr lang="en-GB" sz="1800" dirty="0" smtClean="0"/>
              <a:t> (+1 / -1 / abstain)</a:t>
            </a:r>
            <a:endParaRPr lang="en-GB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3132120" cy="453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0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56792"/>
            <a:ext cx="8534400" cy="4464596"/>
          </a:xfrm>
        </p:spPr>
        <p:txBody>
          <a:bodyPr/>
          <a:lstStyle/>
          <a:p>
            <a:pPr indent="0">
              <a:buNone/>
            </a:pPr>
            <a:r>
              <a:rPr lang="en-GB" b="1" dirty="0">
                <a:latin typeface="+mj-lt"/>
                <a:ea typeface="+mj-ea"/>
                <a:cs typeface="+mj-cs"/>
              </a:rPr>
              <a:t>CPSV-AP release page</a:t>
            </a:r>
          </a:p>
          <a:p>
            <a:pPr marL="342900"/>
            <a:r>
              <a:rPr lang="en-GB" sz="1800" dirty="0">
                <a:ea typeface="Verdana"/>
                <a:cs typeface="Verdana"/>
              </a:rPr>
              <a:t>Joinup page where the </a:t>
            </a:r>
            <a:r>
              <a:rPr lang="en-GB" sz="1800" dirty="0" smtClean="0">
                <a:ea typeface="Verdana"/>
                <a:cs typeface="Verdana"/>
              </a:rPr>
              <a:t>CPSV-AP specs </a:t>
            </a:r>
            <a:r>
              <a:rPr lang="en-GB" sz="1800" dirty="0">
                <a:ea typeface="Verdana"/>
                <a:cs typeface="Verdana"/>
              </a:rPr>
              <a:t>are published</a:t>
            </a:r>
          </a:p>
          <a:p>
            <a:pPr indent="0">
              <a:buNone/>
            </a:pPr>
            <a:r>
              <a:rPr lang="en-GB" sz="16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GB" sz="1600" dirty="0" smtClean="0">
                <a:solidFill>
                  <a:schemeClr val="tx1"/>
                </a:solidFill>
                <a:hlinkClick r:id="rId3"/>
              </a:rPr>
              <a:t>joinup.ec.europa.eu/asset/cpsv-ap/asset_release/all</a:t>
            </a:r>
            <a:r>
              <a:rPr lang="en-GB" sz="1600" dirty="0" smtClean="0">
                <a:solidFill>
                  <a:schemeClr val="tx1"/>
                </a:solidFill>
              </a:rPr>
              <a:t>  </a:t>
            </a:r>
          </a:p>
          <a:p>
            <a:pPr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indent="0">
              <a:buNone/>
            </a:pPr>
            <a:r>
              <a:rPr lang="en-GB" b="1" dirty="0">
                <a:latin typeface="+mj-lt"/>
                <a:ea typeface="+mj-ea"/>
                <a:cs typeface="+mj-cs"/>
              </a:rPr>
              <a:t>CPSV-AP Mailing list</a:t>
            </a:r>
          </a:p>
          <a:p>
            <a:pPr marL="342900"/>
            <a:r>
              <a:rPr lang="en-GB" sz="1800" dirty="0">
                <a:ea typeface="Verdana"/>
                <a:cs typeface="Verdana"/>
              </a:rPr>
              <a:t>Publicly archived mailing list on Joinup</a:t>
            </a:r>
          </a:p>
          <a:p>
            <a:pPr marL="342900"/>
            <a:r>
              <a:rPr lang="en-GB" sz="1800" dirty="0">
                <a:ea typeface="Verdana"/>
                <a:cs typeface="Verdana"/>
              </a:rPr>
              <a:t>Used for submitting change requests on the draft specification</a:t>
            </a:r>
          </a:p>
          <a:p>
            <a:pPr indent="0">
              <a:buNone/>
            </a:pPr>
            <a:r>
              <a:rPr lang="en-GB" sz="1600" dirty="0">
                <a:solidFill>
                  <a:schemeClr val="tx1"/>
                </a:solidFill>
                <a:hlinkClick r:id="rId4"/>
              </a:rPr>
              <a:t>http://joinup.ec.europa.eu/mailman/archives/cpsv-ap</a:t>
            </a:r>
            <a:r>
              <a:rPr lang="en-GB" sz="1600" dirty="0" smtClean="0">
                <a:solidFill>
                  <a:schemeClr val="tx1"/>
                </a:solidFill>
                <a:hlinkClick r:id="rId4"/>
              </a:rPr>
              <a:t>/</a:t>
            </a:r>
            <a:r>
              <a:rPr lang="en-GB" sz="1600" dirty="0" smtClean="0">
                <a:solidFill>
                  <a:schemeClr val="tx1"/>
                </a:solidFill>
              </a:rPr>
              <a:t>  </a:t>
            </a:r>
          </a:p>
          <a:p>
            <a:pPr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indent="0">
              <a:buNone/>
            </a:pPr>
            <a:r>
              <a:rPr lang="en-GB" b="1" dirty="0">
                <a:latin typeface="+mj-lt"/>
                <a:ea typeface="+mj-ea"/>
                <a:cs typeface="+mj-cs"/>
              </a:rPr>
              <a:t>Issue tracker</a:t>
            </a:r>
          </a:p>
          <a:p>
            <a:pPr marL="342900"/>
            <a:r>
              <a:rPr lang="en-GB" sz="1800" dirty="0">
                <a:ea typeface="Verdana"/>
                <a:cs typeface="Verdana"/>
              </a:rPr>
              <a:t>WG Members can log issues on the issue tracker or via the mailing list</a:t>
            </a:r>
          </a:p>
          <a:p>
            <a:pPr marL="342900"/>
            <a:r>
              <a:rPr lang="en-GB" sz="1800" dirty="0">
                <a:ea typeface="Verdana"/>
                <a:cs typeface="Verdana"/>
              </a:rPr>
              <a:t>WG Members can comment on the issues that are already logged</a:t>
            </a:r>
          </a:p>
          <a:p>
            <a:pPr indent="0">
              <a:buNone/>
            </a:pPr>
            <a:r>
              <a:rPr lang="en-GB" sz="1600" dirty="0">
                <a:solidFill>
                  <a:schemeClr val="tx1"/>
                </a:solidFill>
                <a:hlinkClick r:id="rId5"/>
              </a:rPr>
              <a:t>https://</a:t>
            </a:r>
            <a:r>
              <a:rPr lang="en-GB" sz="1600" dirty="0" smtClean="0">
                <a:solidFill>
                  <a:schemeClr val="tx1"/>
                </a:solidFill>
                <a:hlinkClick r:id="rId5"/>
              </a:rPr>
              <a:t>joinup.ec.europa.eu/asset/cpsv-ap/issue/all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0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6" name="Trapezoid 5"/>
          <p:cNvSpPr/>
          <p:nvPr/>
        </p:nvSpPr>
        <p:spPr>
          <a:xfrm rot="16200000">
            <a:off x="3996129" y="-711146"/>
            <a:ext cx="1151742" cy="9144000"/>
          </a:xfrm>
          <a:prstGeom prst="trapezoid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/>
              <a:t>https://</a:t>
            </a:r>
            <a:r>
              <a:rPr lang="en-GB" sz="1800" b="0" dirty="0" smtClean="0"/>
              <a:t>joinup.ec.europa.eu/asset/cpsv-ap/event/cpsv-ap-v20-revision-wg-virtual-meeting-webinar-2</a:t>
            </a:r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val="1817769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Roles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  <a:defRPr/>
            </a:pPr>
            <a:r>
              <a:rPr lang="en-GB" altLang="en-US" sz="1900" b="1" dirty="0" smtClean="0"/>
              <a:t>Chairs</a:t>
            </a:r>
          </a:p>
          <a:p>
            <a:pPr marL="342900">
              <a:defRPr/>
            </a:pPr>
            <a:r>
              <a:rPr lang="en-GB" altLang="en-US" sz="1900" dirty="0" smtClean="0"/>
              <a:t>Miguel </a:t>
            </a:r>
            <a:r>
              <a:rPr lang="en-GB" altLang="en-US" sz="1900" dirty="0" err="1" smtClean="0"/>
              <a:t>Álvarez</a:t>
            </a:r>
            <a:r>
              <a:rPr lang="en-GB" altLang="en-US" sz="1900" dirty="0" smtClean="0"/>
              <a:t>, ISA</a:t>
            </a:r>
            <a:r>
              <a:rPr lang="en-GB" altLang="en-US" sz="1900" baseline="30000" dirty="0" smtClean="0"/>
              <a:t>2</a:t>
            </a:r>
            <a:r>
              <a:rPr lang="en-GB" altLang="en-US" sz="1900" dirty="0" smtClean="0"/>
              <a:t> Programme – European Commission</a:t>
            </a:r>
            <a:endParaRPr lang="en-GB" altLang="en-US" sz="1900" dirty="0"/>
          </a:p>
          <a:p>
            <a:pPr indent="0">
              <a:buNone/>
              <a:defRPr/>
            </a:pPr>
            <a:endParaRPr lang="en-GB" altLang="en-US" sz="1900" b="1" dirty="0" smtClean="0"/>
          </a:p>
          <a:p>
            <a:pPr indent="0">
              <a:buNone/>
              <a:defRPr/>
            </a:pPr>
            <a:endParaRPr lang="en-GB" altLang="en-US" sz="1900" b="1" dirty="0" smtClean="0"/>
          </a:p>
          <a:p>
            <a:pPr indent="0">
              <a:buNone/>
              <a:defRPr/>
            </a:pPr>
            <a:r>
              <a:rPr lang="en-GB" altLang="en-US" sz="1900" b="1" dirty="0" smtClean="0"/>
              <a:t>Editors</a:t>
            </a:r>
          </a:p>
          <a:p>
            <a:pPr marL="285750" indent="-285750">
              <a:defRPr/>
            </a:pPr>
            <a:r>
              <a:rPr lang="en-GB" sz="1900" dirty="0" smtClean="0"/>
              <a:t>Michiel De Keyzer, PwC </a:t>
            </a:r>
          </a:p>
          <a:p>
            <a:pPr marL="285750" indent="-285750">
              <a:defRPr/>
            </a:pPr>
            <a:r>
              <a:rPr lang="en-GB" sz="1900" dirty="0" smtClean="0"/>
              <a:t>Ana Fernández de Soria, PwC</a:t>
            </a:r>
            <a:endParaRPr lang="en-GB" sz="1800" dirty="0"/>
          </a:p>
          <a:p>
            <a:pPr lvl="1"/>
            <a:endParaRPr lang="en-GB" sz="1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6968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Submitting issues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363" indent="-360363"/>
            <a:r>
              <a:rPr lang="en-GB" sz="1800" dirty="0" smtClean="0"/>
              <a:t>Use </a:t>
            </a:r>
            <a:r>
              <a:rPr lang="en-GB" sz="1800" dirty="0"/>
              <a:t>the mailing list for submitting </a:t>
            </a:r>
            <a:r>
              <a:rPr lang="en-GB" sz="1800" dirty="0" smtClean="0"/>
              <a:t>feedback on </a:t>
            </a:r>
            <a:r>
              <a:rPr lang="en-GB" sz="1800" dirty="0"/>
              <a:t>the draft specification</a:t>
            </a:r>
          </a:p>
          <a:p>
            <a:pPr marL="360363" indent="-360363"/>
            <a:r>
              <a:rPr lang="en-GB" sz="1800" dirty="0"/>
              <a:t>Use the following structure:</a:t>
            </a:r>
          </a:p>
          <a:p>
            <a:pPr marL="1028700" lvl="1"/>
            <a:r>
              <a:rPr lang="en-GB" dirty="0" smtClean="0"/>
              <a:t>Name of your </a:t>
            </a:r>
            <a:r>
              <a:rPr lang="en-GB" dirty="0"/>
              <a:t>organisation </a:t>
            </a:r>
            <a:r>
              <a:rPr lang="en-GB" dirty="0" smtClean="0"/>
              <a:t>and description of its expected </a:t>
            </a:r>
            <a:r>
              <a:rPr lang="en-GB" dirty="0"/>
              <a:t>use of </a:t>
            </a:r>
            <a:r>
              <a:rPr lang="en-GB" dirty="0" smtClean="0"/>
              <a:t>CPSV-AP</a:t>
            </a:r>
            <a:endParaRPr lang="en-GB" dirty="0"/>
          </a:p>
          <a:p>
            <a:pPr marL="1028700" lvl="1"/>
            <a:r>
              <a:rPr lang="en-GB" dirty="0"/>
              <a:t>Version to which the issue applies</a:t>
            </a:r>
          </a:p>
          <a:p>
            <a:pPr marL="1028700" lvl="1"/>
            <a:r>
              <a:rPr lang="en-GB" dirty="0" smtClean="0"/>
              <a:t>Description of your </a:t>
            </a:r>
            <a:r>
              <a:rPr lang="en-GB" dirty="0"/>
              <a:t>issue</a:t>
            </a:r>
          </a:p>
          <a:p>
            <a:pPr marL="1028700" lvl="1"/>
            <a:r>
              <a:rPr lang="en-GB" dirty="0"/>
              <a:t>Your proposed resolution (if available)</a:t>
            </a:r>
          </a:p>
          <a:p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13176"/>
            <a:ext cx="18732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24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3741420"/>
              </p:ext>
            </p:extLst>
          </p:nvPr>
        </p:nvGraphicFramePr>
        <p:xfrm>
          <a:off x="107504" y="2204864"/>
          <a:ext cx="8710717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Webinars</a:t>
            </a:r>
            <a:endParaRPr lang="en-GB" dirty="0"/>
          </a:p>
        </p:txBody>
      </p:sp>
      <p:sp>
        <p:nvSpPr>
          <p:cNvPr id="6" name="Up Arrow 5"/>
          <p:cNvSpPr/>
          <p:nvPr/>
        </p:nvSpPr>
        <p:spPr>
          <a:xfrm>
            <a:off x="2843808" y="4581128"/>
            <a:ext cx="936104" cy="792088"/>
          </a:xfrm>
          <a:prstGeom prst="up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val="144362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GB" sz="3200" dirty="0" smtClean="0"/>
              <a:t>Applied changes and issues to close </a:t>
            </a:r>
            <a:r>
              <a:rPr lang="en-GB" sz="3200" dirty="0" smtClean="0">
                <a:solidFill>
                  <a:schemeClr val="bg1"/>
                </a:solidFill>
              </a:rPr>
              <a:t>(35</a:t>
            </a:r>
            <a:r>
              <a:rPr lang="en-GB" sz="3200" dirty="0" smtClean="0">
                <a:solidFill>
                  <a:schemeClr val="bg1"/>
                </a:solidFill>
              </a:rPr>
              <a:t>’)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85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Genèse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SA_Theme_20161025">
  <a:themeElements>
    <a:clrScheme name="Genèse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SA_Theme_20161025" id="{B4FAD604-9F50-4E15-B016-7BA084B939E3}" vid="{3F0EA7D0-472E-4583-B6BB-1BF8FFA93981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latedItems xmlns="http://schemas.microsoft.com/sharepoint/v3" xsi:nil="true"/>
    <PwC_Language xmlns="3d63ad23-ac94-4052-b812-04bae10fbb5c">EN</PwC_Language>
    <PwC_JobSearch xmlns="3d63ad23-ac94-4052-b812-04bae10fbb5c">F065 - ABC III_SC 414_CATALOGUE OF SERVICES PHASE 3</PwC_JobSearch>
    <PwC_ClientSearch xmlns="3d63ad23-ac94-4052-b812-04bae10fbb5c">86155139 - DG INFORMATICS (DIGIT)</PwC_ClientSearch>
    <PwC_FiscalYear xmlns="3d63ad23-ac94-4052-b812-04bae10fbb5c">FY17</PwC_FiscalYear>
    <PwC_JobCode xmlns="3d63ad23-ac94-4052-b812-04bae10fbb5c">F065</PwC_JobCode>
    <PwC_ClientCode xmlns="3d63ad23-ac94-4052-b812-04bae10fbb5c">86155139</PwC_ClientCode>
    <PwC_ExpirationDate xmlns="3d63ad23-ac94-4052-b812-04bae10fbb5c">2023-11-01T23:00:00+00:00</PwC_ExpirationDate>
    <_dlc_DocId xmlns="73fde05d-ef26-44d0-b13b-b564e323f6a1">SK445ZKHUCMR-613-151</_dlc_DocId>
    <_dlc_DocIdUrl xmlns="73fde05d-ef26-44d0-b13b-b564e323f6a1">
      <Url>https://be-docbox.be.ema.pwcinternal.com/sites/10014628/86155139F065/_layouts/15/DocIdRedir.aspx?ID=SK445ZKHUCMR-613-151</Url>
      <Description>SK445ZKHUCMR-613-151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wC Job Document" ma:contentTypeID="0x0101008E49C3D400044AB3A2F1DD14073E74F6001D06D12572244BE3A11AAEE3ED60F576000AAB1FD6C2134AF1A3EA6F52344189D800965191F685D8BA4D8133E95655E88472" ma:contentTypeVersion="2" ma:contentTypeDescription="" ma:contentTypeScope="" ma:versionID="4e8619ba87b547d71a95cd0c7400a597">
  <xsd:schema xmlns:xsd="http://www.w3.org/2001/XMLSchema" xmlns:xs="http://www.w3.org/2001/XMLSchema" xmlns:p="http://schemas.microsoft.com/office/2006/metadata/properties" xmlns:ns1="http://schemas.microsoft.com/sharepoint/v3" xmlns:ns2="73fde05d-ef26-44d0-b13b-b564e323f6a1" xmlns:ns3="3d63ad23-ac94-4052-b812-04bae10fbb5c" targetNamespace="http://schemas.microsoft.com/office/2006/metadata/properties" ma:root="true" ma:fieldsID="68a60bc0ac8518f34fc2eb20a73c4319" ns1:_="" ns2:_="" ns3:_="">
    <xsd:import namespace="http://schemas.microsoft.com/sharepoint/v3"/>
    <xsd:import namespace="73fde05d-ef26-44d0-b13b-b564e323f6a1"/>
    <xsd:import namespace="3d63ad23-ac94-4052-b812-04bae10fbb5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PwC_Language"/>
                <xsd:element ref="ns3:PwC_ExpirationDate"/>
                <xsd:element ref="ns1:RelatedItems" minOccurs="0"/>
                <xsd:element ref="ns3:PwC_FiscalYear"/>
                <xsd:element ref="ns3:PwC_ClientSearch"/>
                <xsd:element ref="ns3:PwC_ClientCode" minOccurs="0"/>
                <xsd:element ref="ns3:PwC_JobSearch"/>
                <xsd:element ref="ns3:PwC_Job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elatedItems" ma:index="13" nillable="true" ma:displayName="Related Items" ma:internalName="RelatedItems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de05d-ef26-44d0-b13b-b564e323f6a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63ad23-ac94-4052-b812-04bae10fbb5c" elementFormDefault="qualified">
    <xsd:import namespace="http://schemas.microsoft.com/office/2006/documentManagement/types"/>
    <xsd:import namespace="http://schemas.microsoft.com/office/infopath/2007/PartnerControls"/>
    <xsd:element name="PwC_Language" ma:index="11" ma:displayName="Language" ma:default="EN" ma:internalName="PwC_Language">
      <xsd:simpleType>
        <xsd:restriction base="dms:Choice">
          <xsd:enumeration value="DE"/>
          <xsd:enumeration value="EN"/>
          <xsd:enumeration value="FR"/>
          <xsd:enumeration value="NL"/>
          <xsd:enumeration value="Other"/>
        </xsd:restriction>
      </xsd:simpleType>
    </xsd:element>
    <xsd:element name="PwC_ExpirationDate" ma:index="12" ma:displayName="Expiration Date" ma:format="DateOnly" ma:internalName="PwC_ExpirationDate">
      <xsd:simpleType>
        <xsd:restriction base="dms:DateTime"/>
      </xsd:simpleType>
    </xsd:element>
    <xsd:element name="PwC_FiscalYear" ma:index="14" ma:displayName="Fiscal Year" ma:internalName="PwC_FiscalYear">
      <xsd:simpleType>
        <xsd:restriction base="dms:Text">
          <xsd:maxLength value="4"/>
        </xsd:restriction>
      </xsd:simpleType>
    </xsd:element>
    <xsd:element name="PwC_ClientSearch" ma:index="15" ma:displayName="Client" ma:internalName="PwC_ClientSearch">
      <xsd:simpleType>
        <xsd:restriction base="dms:Unknown"/>
      </xsd:simpleType>
    </xsd:element>
    <xsd:element name="PwC_ClientCode" ma:index="16" nillable="true" ma:displayName="Client Code" ma:internalName="PwC_ClientCode">
      <xsd:simpleType>
        <xsd:restriction base="dms:Text"/>
      </xsd:simpleType>
    </xsd:element>
    <xsd:element name="PwC_JobSearch" ma:index="17" ma:displayName="Job" ma:internalName="PwC_JobSearch">
      <xsd:simpleType>
        <xsd:restriction base="dms:Unknown"/>
      </xsd:simpleType>
    </xsd:element>
    <xsd:element name="PwC_JobCode" ma:index="18" nillable="true" ma:displayName="Job Code" ma:internalName="PwC_JobCod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561E99-C8AF-454E-B326-9E750CFF36AC}">
  <ds:schemaRefs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terms/"/>
    <ds:schemaRef ds:uri="3d63ad23-ac94-4052-b812-04bae10fbb5c"/>
    <ds:schemaRef ds:uri="73fde05d-ef26-44d0-b13b-b564e323f6a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1B6D050-FF92-48AB-BA8F-20AEFBF99EBF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A773E89-5BE2-4F19-AFC3-C820B6EC9C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3fde05d-ef26-44d0-b13b-b564e323f6a1"/>
    <ds:schemaRef ds:uri="3d63ad23-ac94-4052-b812-04bae10fbb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D3912F7-148B-42CF-A952-52D2736FFC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8217</TotalTime>
  <Words>523</Words>
  <Application>Microsoft Office PowerPoint</Application>
  <PresentationFormat>On-screen Show (4:3)</PresentationFormat>
  <Paragraphs>127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Courier New</vt:lpstr>
      <vt:lpstr>Trebuchet MS</vt:lpstr>
      <vt:lpstr>Verdana</vt:lpstr>
      <vt:lpstr>Wingdings</vt:lpstr>
      <vt:lpstr>Default Design</vt:lpstr>
      <vt:lpstr>1_ISA_Theme_20161025</vt:lpstr>
      <vt:lpstr>Catalogue of Services</vt:lpstr>
      <vt:lpstr>How to use WebEx?</vt:lpstr>
      <vt:lpstr>Practical arrangements</vt:lpstr>
      <vt:lpstr>PowerPoint Presentation</vt:lpstr>
      <vt:lpstr>Agenda</vt:lpstr>
      <vt:lpstr>Roles</vt:lpstr>
      <vt:lpstr>Submitting issues</vt:lpstr>
      <vt:lpstr>Webinars</vt:lpstr>
      <vt:lpstr>Applied changes and issues to close (35’)</vt:lpstr>
      <vt:lpstr>PowerPoint Presentation</vt:lpstr>
      <vt:lpstr>Future work (10’)</vt:lpstr>
      <vt:lpstr>Classification of public services</vt:lpstr>
      <vt:lpstr>Controlled vocabularies</vt:lpstr>
      <vt:lpstr>Sharing experience between MSs (20’)</vt:lpstr>
      <vt:lpstr>Sharing experience</vt:lpstr>
      <vt:lpstr>Next steps (5’)</vt:lpstr>
      <vt:lpstr>Next webinar</vt:lpstr>
      <vt:lpstr>PowerPoint Presentation</vt:lpstr>
      <vt:lpstr>PowerPoint Presentation</vt:lpstr>
    </vt:vector>
  </TitlesOfParts>
  <Company>European Commission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Webinar 2</dc:title>
  <dc:subject>ISA</dc:subject>
  <dc:creator>Tipik</dc:creator>
  <cp:lastModifiedBy>Ana Fernández de Soria Risco</cp:lastModifiedBy>
  <cp:revision>299</cp:revision>
  <dcterms:created xsi:type="dcterms:W3CDTF">2016-09-12T13:27:07Z</dcterms:created>
  <dcterms:modified xsi:type="dcterms:W3CDTF">2017-06-07T08:23:07Z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0x0101008E49C3D400044AB3A2F1DD14073E74F6001D06D12572244BE3A11AAEE3ED60F576000AAB1FD6C2134AF1A3EA6F52344189D800965191F685D8BA4D8133E95655E88472</vt:lpwstr>
  </property>
  <property fmtid="{D5CDD505-2E9C-101B-9397-08002B2CF9AE}" pid="3" name="_dlc_DocIdItemGuid">
    <vt:lpwstr>39f0bc92-cb56-43ff-9997-4f28e625679b</vt:lpwstr>
  </property>
</Properties>
</file>