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1"/>
  </p:notesMasterIdLst>
  <p:handoutMasterIdLst>
    <p:handoutMasterId r:id="rId22"/>
  </p:handoutMasterIdLst>
  <p:sldIdLst>
    <p:sldId id="413" r:id="rId6"/>
    <p:sldId id="487" r:id="rId7"/>
    <p:sldId id="488" r:id="rId8"/>
    <p:sldId id="508" r:id="rId9"/>
    <p:sldId id="495" r:id="rId10"/>
    <p:sldId id="480" r:id="rId11"/>
    <p:sldId id="486" r:id="rId12"/>
    <p:sldId id="504" r:id="rId13"/>
    <p:sldId id="474" r:id="rId14"/>
    <p:sldId id="484" r:id="rId15"/>
    <p:sldId id="500" r:id="rId16"/>
    <p:sldId id="432" r:id="rId17"/>
    <p:sldId id="442" r:id="rId18"/>
    <p:sldId id="419" r:id="rId19"/>
    <p:sldId id="498" r:id="rId20"/>
  </p:sldIdLst>
  <p:sldSz cx="9144000" cy="6858000" type="screen4x3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anney le Clément" initials="VlC" lastIdx="1" clrIdx="0"/>
  <p:cmAuthor id="1" name="Nikolaos Loutas" initials="NL" lastIdx="9" clrIdx="1"/>
  <p:cmAuthor id="2" name="Michiel De Keyzer" initials="MDK" lastIdx="36" clrIdx="2"/>
  <p:cmAuthor id="3" name="Ada Ziemytè" initials="AZ" lastIdx="4" clrIdx="3"/>
  <p:cmAuthor id="4" name="Sebastiaan Rousseeuw" initials="SR" lastIdx="4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1D3"/>
    <a:srgbClr val="2B56AB"/>
    <a:srgbClr val="92D050"/>
    <a:srgbClr val="000000"/>
    <a:srgbClr val="251553"/>
    <a:srgbClr val="D1D1D1"/>
    <a:srgbClr val="0F5494"/>
    <a:srgbClr val="240DAB"/>
    <a:srgbClr val="3366CC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3" autoAdjust="0"/>
    <p:restoredTop sz="90647" autoAdjust="0"/>
  </p:normalViewPr>
  <p:slideViewPr>
    <p:cSldViewPr>
      <p:cViewPr varScale="1">
        <p:scale>
          <a:sx n="77" d="100"/>
          <a:sy n="77" d="100"/>
        </p:scale>
        <p:origin x="17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D2644D-C751-49DC-BAF1-57030334470C}" type="doc">
      <dgm:prSet loTypeId="urn:microsoft.com/office/officeart/2005/8/layout/chevron1" loCatId="process" qsTypeId="urn:microsoft.com/office/officeart/2005/8/quickstyle/simple1" qsCatId="simple" csTypeId="urn:microsoft.com/office/officeart/2005/8/colors/accent3_4" csCatId="accent3" phldr="1"/>
      <dgm:spPr/>
    </dgm:pt>
    <dgm:pt modelId="{EA5E469A-4002-464F-9294-538212CFAE0F}">
      <dgm:prSet phldrT="[Text]" custT="1"/>
      <dgm:spPr/>
      <dgm:t>
        <a:bodyPr/>
        <a:lstStyle/>
        <a:p>
          <a:r>
            <a:rPr lang="en-GB" sz="1050" b="1" dirty="0" smtClean="0"/>
            <a:t>Webinar 1:</a:t>
          </a:r>
        </a:p>
        <a:p>
          <a:r>
            <a:rPr lang="en-GB" sz="900" dirty="0" smtClean="0"/>
            <a:t>12</a:t>
          </a:r>
          <a:r>
            <a:rPr lang="en-GB" sz="900" baseline="30000" dirty="0" smtClean="0"/>
            <a:t>th</a:t>
          </a:r>
          <a:r>
            <a:rPr lang="en-GB" sz="900" dirty="0" smtClean="0"/>
            <a:t> of April</a:t>
          </a:r>
        </a:p>
        <a:p>
          <a:r>
            <a:rPr lang="en-GB" sz="900" dirty="0" smtClean="0"/>
            <a:t>10:00 – 12:00 CET</a:t>
          </a:r>
          <a:endParaRPr lang="en-GB" sz="900" dirty="0"/>
        </a:p>
      </dgm:t>
    </dgm:pt>
    <dgm:pt modelId="{6DBD0E12-E23B-4F71-AB17-E460BBA56A15}" type="parTrans" cxnId="{7B80D13E-4DE4-4260-8034-8A787F7E3B10}">
      <dgm:prSet/>
      <dgm:spPr/>
      <dgm:t>
        <a:bodyPr/>
        <a:lstStyle/>
        <a:p>
          <a:endParaRPr lang="en-GB" sz="1200"/>
        </a:p>
      </dgm:t>
    </dgm:pt>
    <dgm:pt modelId="{CF230EDD-5D26-4874-B821-DD151AF82559}" type="sibTrans" cxnId="{7B80D13E-4DE4-4260-8034-8A787F7E3B10}">
      <dgm:prSet/>
      <dgm:spPr/>
      <dgm:t>
        <a:bodyPr/>
        <a:lstStyle/>
        <a:p>
          <a:endParaRPr lang="en-GB" sz="1200"/>
        </a:p>
      </dgm:t>
    </dgm:pt>
    <dgm:pt modelId="{9F4BB622-F4A9-471D-8475-CE9D1E3E0E77}">
      <dgm:prSet phldrT="[Text]" custT="1"/>
      <dgm:spPr/>
      <dgm:t>
        <a:bodyPr/>
        <a:lstStyle/>
        <a:p>
          <a:r>
            <a:rPr lang="en-GB" sz="1050" b="1" dirty="0" smtClean="0"/>
            <a:t>Webinar 2:</a:t>
          </a:r>
        </a:p>
        <a:p>
          <a:r>
            <a:rPr lang="en-GB" sz="900" dirty="0" smtClean="0"/>
            <a:t>3</a:t>
          </a:r>
          <a:r>
            <a:rPr lang="en-GB" sz="900" baseline="30000" dirty="0" smtClean="0"/>
            <a:t>rd</a:t>
          </a:r>
          <a:r>
            <a:rPr lang="en-GB" sz="900" dirty="0" smtClean="0"/>
            <a:t> of May</a:t>
          </a:r>
        </a:p>
        <a:p>
          <a:r>
            <a:rPr lang="en-GB" sz="900" dirty="0" smtClean="0"/>
            <a:t>10:00 – 12:00 CET</a:t>
          </a:r>
          <a:endParaRPr lang="en-GB" sz="900" dirty="0"/>
        </a:p>
      </dgm:t>
    </dgm:pt>
    <dgm:pt modelId="{CDE1061D-CDD6-4AEA-B637-8CFD7B450573}" type="parTrans" cxnId="{AD49B6A6-41C7-4E88-80C4-30F84799BF16}">
      <dgm:prSet/>
      <dgm:spPr/>
      <dgm:t>
        <a:bodyPr/>
        <a:lstStyle/>
        <a:p>
          <a:endParaRPr lang="en-GB" sz="1200"/>
        </a:p>
      </dgm:t>
    </dgm:pt>
    <dgm:pt modelId="{16D0337F-3662-4197-AAE9-977E4C670E23}" type="sibTrans" cxnId="{AD49B6A6-41C7-4E88-80C4-30F84799BF16}">
      <dgm:prSet/>
      <dgm:spPr/>
      <dgm:t>
        <a:bodyPr/>
        <a:lstStyle/>
        <a:p>
          <a:endParaRPr lang="en-GB" sz="1200"/>
        </a:p>
      </dgm:t>
    </dgm:pt>
    <dgm:pt modelId="{6AFF0DB4-EB62-44BE-B868-5B28F3E2DEFA}">
      <dgm:prSet phldrT="[Text]" custT="1"/>
      <dgm:spPr/>
      <dgm:t>
        <a:bodyPr/>
        <a:lstStyle/>
        <a:p>
          <a:r>
            <a:rPr lang="en-GB" sz="1050" b="1" dirty="0" smtClean="0"/>
            <a:t>Webinar 3:</a:t>
          </a:r>
        </a:p>
        <a:p>
          <a:r>
            <a:rPr lang="en-GB" sz="900" dirty="0" smtClean="0"/>
            <a:t>24th of May</a:t>
          </a:r>
        </a:p>
        <a:p>
          <a:r>
            <a:rPr lang="en-GB" sz="900" dirty="0" smtClean="0"/>
            <a:t>10:00 – 12:00 CET</a:t>
          </a:r>
          <a:endParaRPr lang="en-GB" sz="900" dirty="0"/>
        </a:p>
      </dgm:t>
    </dgm:pt>
    <dgm:pt modelId="{B3DF1AC1-EE40-4F1E-8B4C-B8DE557FB552}" type="parTrans" cxnId="{3C1E871B-BE07-4F3C-B20C-8E23439AC821}">
      <dgm:prSet/>
      <dgm:spPr/>
      <dgm:t>
        <a:bodyPr/>
        <a:lstStyle/>
        <a:p>
          <a:endParaRPr lang="en-GB" sz="1200"/>
        </a:p>
      </dgm:t>
    </dgm:pt>
    <dgm:pt modelId="{BA029B4A-047C-4889-B5B6-454955D54D37}" type="sibTrans" cxnId="{3C1E871B-BE07-4F3C-B20C-8E23439AC821}">
      <dgm:prSet/>
      <dgm:spPr/>
      <dgm:t>
        <a:bodyPr/>
        <a:lstStyle/>
        <a:p>
          <a:endParaRPr lang="en-GB" sz="1200"/>
        </a:p>
      </dgm:t>
    </dgm:pt>
    <dgm:pt modelId="{E6EB1E8C-C0DA-4020-B804-8C86426DA507}">
      <dgm:prSet custT="1"/>
      <dgm:spPr/>
      <dgm:t>
        <a:bodyPr/>
        <a:lstStyle/>
        <a:p>
          <a:r>
            <a:rPr lang="en-GB" sz="900" b="1" dirty="0" smtClean="0"/>
            <a:t>Webinar 4:</a:t>
          </a:r>
          <a:br>
            <a:rPr lang="en-GB" sz="900" b="1" dirty="0" smtClean="0"/>
          </a:br>
          <a:r>
            <a:rPr lang="en-GB" sz="900" b="0" dirty="0" smtClean="0"/>
            <a:t>Controlled Vocabularies</a:t>
          </a:r>
        </a:p>
        <a:p>
          <a:r>
            <a:rPr lang="en-GB" sz="900" dirty="0" smtClean="0"/>
            <a:t>June</a:t>
          </a:r>
          <a:endParaRPr lang="en-GB" sz="900" dirty="0"/>
        </a:p>
      </dgm:t>
    </dgm:pt>
    <dgm:pt modelId="{45248BC1-223D-4CCC-86F1-9DF68BC0B083}" type="parTrans" cxnId="{A2886F43-1373-45F6-A502-FA19174AECEC}">
      <dgm:prSet/>
      <dgm:spPr/>
      <dgm:t>
        <a:bodyPr/>
        <a:lstStyle/>
        <a:p>
          <a:endParaRPr lang="en-GB" sz="1800"/>
        </a:p>
      </dgm:t>
    </dgm:pt>
    <dgm:pt modelId="{91C4EEBD-3721-4ADA-B966-BBD7786C3A4F}" type="sibTrans" cxnId="{A2886F43-1373-45F6-A502-FA19174AECEC}">
      <dgm:prSet/>
      <dgm:spPr/>
      <dgm:t>
        <a:bodyPr/>
        <a:lstStyle/>
        <a:p>
          <a:endParaRPr lang="en-GB" sz="1800"/>
        </a:p>
      </dgm:t>
    </dgm:pt>
    <dgm:pt modelId="{5940E939-AF94-421E-AF67-A45AF3E2AD5E}">
      <dgm:prSet custT="1"/>
      <dgm:spPr/>
      <dgm:t>
        <a:bodyPr/>
        <a:lstStyle/>
        <a:p>
          <a:r>
            <a:rPr lang="en-GB" sz="1050" b="1" dirty="0" smtClean="0"/>
            <a:t>Webinar 5:</a:t>
          </a:r>
        </a:p>
        <a:p>
          <a:r>
            <a:rPr lang="en-GB" sz="900" dirty="0" smtClean="0"/>
            <a:t>September</a:t>
          </a:r>
          <a:endParaRPr lang="en-GB" sz="900" dirty="0"/>
        </a:p>
      </dgm:t>
    </dgm:pt>
    <dgm:pt modelId="{9C881AD3-5F68-4EE3-9C9C-2458E6D26CE9}" type="parTrans" cxnId="{7CA7236C-E872-4FA1-93A2-A0CE4C69E1D0}">
      <dgm:prSet/>
      <dgm:spPr/>
      <dgm:t>
        <a:bodyPr/>
        <a:lstStyle/>
        <a:p>
          <a:endParaRPr lang="en-GB" sz="1800"/>
        </a:p>
      </dgm:t>
    </dgm:pt>
    <dgm:pt modelId="{6E1731DA-A486-4450-8D54-7B1C8363310F}" type="sibTrans" cxnId="{7CA7236C-E872-4FA1-93A2-A0CE4C69E1D0}">
      <dgm:prSet/>
      <dgm:spPr/>
      <dgm:t>
        <a:bodyPr/>
        <a:lstStyle/>
        <a:p>
          <a:endParaRPr lang="en-GB" sz="1800"/>
        </a:p>
      </dgm:t>
    </dgm:pt>
    <dgm:pt modelId="{543ED9F4-E5D6-41F6-889E-1FDBE7B66493}">
      <dgm:prSet/>
      <dgm:spPr/>
      <dgm:t>
        <a:bodyPr/>
        <a:lstStyle/>
        <a:p>
          <a:r>
            <a:rPr lang="en-GB" b="1" dirty="0" smtClean="0"/>
            <a:t>Public review</a:t>
          </a:r>
        </a:p>
        <a:p>
          <a:r>
            <a:rPr lang="en-GB" dirty="0" smtClean="0"/>
            <a:t>June-September</a:t>
          </a:r>
          <a:endParaRPr lang="en-GB" dirty="0"/>
        </a:p>
      </dgm:t>
    </dgm:pt>
    <dgm:pt modelId="{44683082-8611-4B11-B630-3227C60255D3}" type="parTrans" cxnId="{E1C7BC93-1921-4674-9187-7AB9ADB0DF48}">
      <dgm:prSet/>
      <dgm:spPr/>
      <dgm:t>
        <a:bodyPr/>
        <a:lstStyle/>
        <a:p>
          <a:endParaRPr lang="nl-BE"/>
        </a:p>
      </dgm:t>
    </dgm:pt>
    <dgm:pt modelId="{36177188-B9F0-461D-9BC7-F5710194B6B3}" type="sibTrans" cxnId="{E1C7BC93-1921-4674-9187-7AB9ADB0DF48}">
      <dgm:prSet/>
      <dgm:spPr/>
      <dgm:t>
        <a:bodyPr/>
        <a:lstStyle/>
        <a:p>
          <a:endParaRPr lang="nl-BE"/>
        </a:p>
      </dgm:t>
    </dgm:pt>
    <dgm:pt modelId="{413C8C3C-E1C5-4733-A40E-6E71BB939A77}" type="pres">
      <dgm:prSet presAssocID="{4AD2644D-C751-49DC-BAF1-57030334470C}" presName="Name0" presStyleCnt="0">
        <dgm:presLayoutVars>
          <dgm:dir/>
          <dgm:animLvl val="lvl"/>
          <dgm:resizeHandles val="exact"/>
        </dgm:presLayoutVars>
      </dgm:prSet>
      <dgm:spPr/>
    </dgm:pt>
    <dgm:pt modelId="{C15F5985-B3EF-4EAD-89D7-5BEAEAEE4446}" type="pres">
      <dgm:prSet presAssocID="{EA5E469A-4002-464F-9294-538212CFAE0F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6044DB-E165-4A92-AA6F-9977D3BD5349}" type="pres">
      <dgm:prSet presAssocID="{CF230EDD-5D26-4874-B821-DD151AF82559}" presName="parTxOnlySpace" presStyleCnt="0"/>
      <dgm:spPr/>
    </dgm:pt>
    <dgm:pt modelId="{FA0CF00F-1A43-4128-802C-ECF45D79089A}" type="pres">
      <dgm:prSet presAssocID="{9F4BB622-F4A9-471D-8475-CE9D1E3E0E77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777F68-4039-49AD-9690-C247B37255CB}" type="pres">
      <dgm:prSet presAssocID="{16D0337F-3662-4197-AAE9-977E4C670E23}" presName="parTxOnlySpace" presStyleCnt="0"/>
      <dgm:spPr/>
    </dgm:pt>
    <dgm:pt modelId="{5FA36794-D256-40B5-8F62-A5E61E719652}" type="pres">
      <dgm:prSet presAssocID="{6AFF0DB4-EB62-44BE-B868-5B28F3E2DEFA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DA91EA-DBAA-436C-AA72-FAB947C97C9C}" type="pres">
      <dgm:prSet presAssocID="{BA029B4A-047C-4889-B5B6-454955D54D37}" presName="parTxOnlySpace" presStyleCnt="0"/>
      <dgm:spPr/>
    </dgm:pt>
    <dgm:pt modelId="{ACC6DF3B-2DA3-454C-BEDE-47F3B589EA2C}" type="pres">
      <dgm:prSet presAssocID="{E6EB1E8C-C0DA-4020-B804-8C86426DA507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530D1C-08AD-4491-877C-C40DF9CC83D8}" type="pres">
      <dgm:prSet presAssocID="{91C4EEBD-3721-4ADA-B966-BBD7786C3A4F}" presName="parTxOnlySpace" presStyleCnt="0"/>
      <dgm:spPr/>
    </dgm:pt>
    <dgm:pt modelId="{D3005534-65BE-4E90-9989-A274AD94E2F3}" type="pres">
      <dgm:prSet presAssocID="{543ED9F4-E5D6-41F6-889E-1FDBE7B66493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650B8113-C475-4099-8093-ED326C9656E5}" type="pres">
      <dgm:prSet presAssocID="{36177188-B9F0-461D-9BC7-F5710194B6B3}" presName="parTxOnlySpace" presStyleCnt="0"/>
      <dgm:spPr/>
    </dgm:pt>
    <dgm:pt modelId="{A723A3E4-AB89-4FDF-B4D5-55FD3A580CD3}" type="pres">
      <dgm:prSet presAssocID="{5940E939-AF94-421E-AF67-A45AF3E2AD5E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D49B6A6-41C7-4E88-80C4-30F84799BF16}" srcId="{4AD2644D-C751-49DC-BAF1-57030334470C}" destId="{9F4BB622-F4A9-471D-8475-CE9D1E3E0E77}" srcOrd="1" destOrd="0" parTransId="{CDE1061D-CDD6-4AEA-B637-8CFD7B450573}" sibTransId="{16D0337F-3662-4197-AAE9-977E4C670E23}"/>
    <dgm:cxn modelId="{5ED603A7-05E6-41DD-AA06-3D4752D4AFF6}" type="presOf" srcId="{9F4BB622-F4A9-471D-8475-CE9D1E3E0E77}" destId="{FA0CF00F-1A43-4128-802C-ECF45D79089A}" srcOrd="0" destOrd="0" presId="urn:microsoft.com/office/officeart/2005/8/layout/chevron1"/>
    <dgm:cxn modelId="{E1C7BC93-1921-4674-9187-7AB9ADB0DF48}" srcId="{4AD2644D-C751-49DC-BAF1-57030334470C}" destId="{543ED9F4-E5D6-41F6-889E-1FDBE7B66493}" srcOrd="4" destOrd="0" parTransId="{44683082-8611-4B11-B630-3227C60255D3}" sibTransId="{36177188-B9F0-461D-9BC7-F5710194B6B3}"/>
    <dgm:cxn modelId="{7CA7236C-E872-4FA1-93A2-A0CE4C69E1D0}" srcId="{4AD2644D-C751-49DC-BAF1-57030334470C}" destId="{5940E939-AF94-421E-AF67-A45AF3E2AD5E}" srcOrd="5" destOrd="0" parTransId="{9C881AD3-5F68-4EE3-9C9C-2458E6D26CE9}" sibTransId="{6E1731DA-A486-4450-8D54-7B1C8363310F}"/>
    <dgm:cxn modelId="{11AAFFF1-48B5-4487-82B3-B2336FEC8654}" type="presOf" srcId="{EA5E469A-4002-464F-9294-538212CFAE0F}" destId="{C15F5985-B3EF-4EAD-89D7-5BEAEAEE4446}" srcOrd="0" destOrd="0" presId="urn:microsoft.com/office/officeart/2005/8/layout/chevron1"/>
    <dgm:cxn modelId="{8C33F42F-EB42-4A07-AB19-C0F06BC217DB}" type="presOf" srcId="{4AD2644D-C751-49DC-BAF1-57030334470C}" destId="{413C8C3C-E1C5-4733-A40E-6E71BB939A77}" srcOrd="0" destOrd="0" presId="urn:microsoft.com/office/officeart/2005/8/layout/chevron1"/>
    <dgm:cxn modelId="{E84716D8-F421-45EF-B7B9-C7E85270814C}" type="presOf" srcId="{543ED9F4-E5D6-41F6-889E-1FDBE7B66493}" destId="{D3005534-65BE-4E90-9989-A274AD94E2F3}" srcOrd="0" destOrd="0" presId="urn:microsoft.com/office/officeart/2005/8/layout/chevron1"/>
    <dgm:cxn modelId="{3DFD4CA5-F46B-4CA7-B64B-92B26C2236D1}" type="presOf" srcId="{E6EB1E8C-C0DA-4020-B804-8C86426DA507}" destId="{ACC6DF3B-2DA3-454C-BEDE-47F3B589EA2C}" srcOrd="0" destOrd="0" presId="urn:microsoft.com/office/officeart/2005/8/layout/chevron1"/>
    <dgm:cxn modelId="{8F0C277E-1D24-4ADC-99DD-4100B9644A9E}" type="presOf" srcId="{5940E939-AF94-421E-AF67-A45AF3E2AD5E}" destId="{A723A3E4-AB89-4FDF-B4D5-55FD3A580CD3}" srcOrd="0" destOrd="0" presId="urn:microsoft.com/office/officeart/2005/8/layout/chevron1"/>
    <dgm:cxn modelId="{7B80D13E-4DE4-4260-8034-8A787F7E3B10}" srcId="{4AD2644D-C751-49DC-BAF1-57030334470C}" destId="{EA5E469A-4002-464F-9294-538212CFAE0F}" srcOrd="0" destOrd="0" parTransId="{6DBD0E12-E23B-4F71-AB17-E460BBA56A15}" sibTransId="{CF230EDD-5D26-4874-B821-DD151AF82559}"/>
    <dgm:cxn modelId="{3E1DBA65-719E-4BC8-9949-6E262A51E71D}" type="presOf" srcId="{6AFF0DB4-EB62-44BE-B868-5B28F3E2DEFA}" destId="{5FA36794-D256-40B5-8F62-A5E61E719652}" srcOrd="0" destOrd="0" presId="urn:microsoft.com/office/officeart/2005/8/layout/chevron1"/>
    <dgm:cxn modelId="{A2886F43-1373-45F6-A502-FA19174AECEC}" srcId="{4AD2644D-C751-49DC-BAF1-57030334470C}" destId="{E6EB1E8C-C0DA-4020-B804-8C86426DA507}" srcOrd="3" destOrd="0" parTransId="{45248BC1-223D-4CCC-86F1-9DF68BC0B083}" sibTransId="{91C4EEBD-3721-4ADA-B966-BBD7786C3A4F}"/>
    <dgm:cxn modelId="{3C1E871B-BE07-4F3C-B20C-8E23439AC821}" srcId="{4AD2644D-C751-49DC-BAF1-57030334470C}" destId="{6AFF0DB4-EB62-44BE-B868-5B28F3E2DEFA}" srcOrd="2" destOrd="0" parTransId="{B3DF1AC1-EE40-4F1E-8B4C-B8DE557FB552}" sibTransId="{BA029B4A-047C-4889-B5B6-454955D54D37}"/>
    <dgm:cxn modelId="{CAA3CC60-33A8-4881-BBD1-C71B27D54C2B}" type="presParOf" srcId="{413C8C3C-E1C5-4733-A40E-6E71BB939A77}" destId="{C15F5985-B3EF-4EAD-89D7-5BEAEAEE4446}" srcOrd="0" destOrd="0" presId="urn:microsoft.com/office/officeart/2005/8/layout/chevron1"/>
    <dgm:cxn modelId="{0C185A1F-11DC-4BF3-956B-C4DBCCD2A8BA}" type="presParOf" srcId="{413C8C3C-E1C5-4733-A40E-6E71BB939A77}" destId="{E76044DB-E165-4A92-AA6F-9977D3BD5349}" srcOrd="1" destOrd="0" presId="urn:microsoft.com/office/officeart/2005/8/layout/chevron1"/>
    <dgm:cxn modelId="{B28AA4DC-DD4E-4146-832C-744B5073683B}" type="presParOf" srcId="{413C8C3C-E1C5-4733-A40E-6E71BB939A77}" destId="{FA0CF00F-1A43-4128-802C-ECF45D79089A}" srcOrd="2" destOrd="0" presId="urn:microsoft.com/office/officeart/2005/8/layout/chevron1"/>
    <dgm:cxn modelId="{37E35888-CE45-4CC2-86A5-F66A38A12185}" type="presParOf" srcId="{413C8C3C-E1C5-4733-A40E-6E71BB939A77}" destId="{3E777F68-4039-49AD-9690-C247B37255CB}" srcOrd="3" destOrd="0" presId="urn:microsoft.com/office/officeart/2005/8/layout/chevron1"/>
    <dgm:cxn modelId="{94CB4832-0A1F-4D6B-8515-9B4163A49221}" type="presParOf" srcId="{413C8C3C-E1C5-4733-A40E-6E71BB939A77}" destId="{5FA36794-D256-40B5-8F62-A5E61E719652}" srcOrd="4" destOrd="0" presId="urn:microsoft.com/office/officeart/2005/8/layout/chevron1"/>
    <dgm:cxn modelId="{390FD79F-D81E-4107-AEA7-F103662D8D78}" type="presParOf" srcId="{413C8C3C-E1C5-4733-A40E-6E71BB939A77}" destId="{54DA91EA-DBAA-436C-AA72-FAB947C97C9C}" srcOrd="5" destOrd="0" presId="urn:microsoft.com/office/officeart/2005/8/layout/chevron1"/>
    <dgm:cxn modelId="{08A1AD90-7516-4944-84EF-7AF41DBD3FCE}" type="presParOf" srcId="{413C8C3C-E1C5-4733-A40E-6E71BB939A77}" destId="{ACC6DF3B-2DA3-454C-BEDE-47F3B589EA2C}" srcOrd="6" destOrd="0" presId="urn:microsoft.com/office/officeart/2005/8/layout/chevron1"/>
    <dgm:cxn modelId="{ADEC71DF-FCE8-487B-9A00-4BA2A952A643}" type="presParOf" srcId="{413C8C3C-E1C5-4733-A40E-6E71BB939A77}" destId="{86530D1C-08AD-4491-877C-C40DF9CC83D8}" srcOrd="7" destOrd="0" presId="urn:microsoft.com/office/officeart/2005/8/layout/chevron1"/>
    <dgm:cxn modelId="{FA88BDBE-50AD-477C-8583-48135AD828F9}" type="presParOf" srcId="{413C8C3C-E1C5-4733-A40E-6E71BB939A77}" destId="{D3005534-65BE-4E90-9989-A274AD94E2F3}" srcOrd="8" destOrd="0" presId="urn:microsoft.com/office/officeart/2005/8/layout/chevron1"/>
    <dgm:cxn modelId="{5E2F159A-F53A-497E-ACBA-7AF7E222F24F}" type="presParOf" srcId="{413C8C3C-E1C5-4733-A40E-6E71BB939A77}" destId="{650B8113-C475-4099-8093-ED326C9656E5}" srcOrd="9" destOrd="0" presId="urn:microsoft.com/office/officeart/2005/8/layout/chevron1"/>
    <dgm:cxn modelId="{56B69B98-5764-446E-850F-0788D9E2F3D7}" type="presParOf" srcId="{413C8C3C-E1C5-4733-A40E-6E71BB939A77}" destId="{A723A3E4-AB89-4FDF-B4D5-55FD3A580CD3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D2644D-C751-49DC-BAF1-57030334470C}" type="doc">
      <dgm:prSet loTypeId="urn:microsoft.com/office/officeart/2005/8/layout/chevron1" loCatId="process" qsTypeId="urn:microsoft.com/office/officeart/2005/8/quickstyle/simple1" qsCatId="simple" csTypeId="urn:microsoft.com/office/officeart/2005/8/colors/accent3_4" csCatId="accent3" phldr="1"/>
      <dgm:spPr/>
    </dgm:pt>
    <dgm:pt modelId="{EA5E469A-4002-464F-9294-538212CFAE0F}">
      <dgm:prSet phldrT="[Text]" custT="1"/>
      <dgm:spPr/>
      <dgm:t>
        <a:bodyPr/>
        <a:lstStyle/>
        <a:p>
          <a:r>
            <a:rPr lang="en-GB" sz="1050" b="1" dirty="0" smtClean="0"/>
            <a:t>Webinar 1:</a:t>
          </a:r>
        </a:p>
        <a:p>
          <a:r>
            <a:rPr lang="en-GB" sz="900" dirty="0" smtClean="0"/>
            <a:t>12</a:t>
          </a:r>
          <a:r>
            <a:rPr lang="en-GB" sz="900" baseline="30000" dirty="0" smtClean="0"/>
            <a:t>th</a:t>
          </a:r>
          <a:r>
            <a:rPr lang="en-GB" sz="900" dirty="0" smtClean="0"/>
            <a:t> of April</a:t>
          </a:r>
        </a:p>
        <a:p>
          <a:r>
            <a:rPr lang="en-GB" sz="900" dirty="0" smtClean="0"/>
            <a:t>10:00 – 12:00 CET</a:t>
          </a:r>
          <a:endParaRPr lang="en-GB" sz="900" dirty="0"/>
        </a:p>
      </dgm:t>
    </dgm:pt>
    <dgm:pt modelId="{6DBD0E12-E23B-4F71-AB17-E460BBA56A15}" type="parTrans" cxnId="{7B80D13E-4DE4-4260-8034-8A787F7E3B10}">
      <dgm:prSet/>
      <dgm:spPr/>
      <dgm:t>
        <a:bodyPr/>
        <a:lstStyle/>
        <a:p>
          <a:endParaRPr lang="en-GB" sz="1200"/>
        </a:p>
      </dgm:t>
    </dgm:pt>
    <dgm:pt modelId="{CF230EDD-5D26-4874-B821-DD151AF82559}" type="sibTrans" cxnId="{7B80D13E-4DE4-4260-8034-8A787F7E3B10}">
      <dgm:prSet/>
      <dgm:spPr/>
      <dgm:t>
        <a:bodyPr/>
        <a:lstStyle/>
        <a:p>
          <a:endParaRPr lang="en-GB" sz="1200"/>
        </a:p>
      </dgm:t>
    </dgm:pt>
    <dgm:pt modelId="{9F4BB622-F4A9-471D-8475-CE9D1E3E0E77}">
      <dgm:prSet phldrT="[Text]" custT="1"/>
      <dgm:spPr/>
      <dgm:t>
        <a:bodyPr/>
        <a:lstStyle/>
        <a:p>
          <a:r>
            <a:rPr lang="en-GB" sz="1050" b="1" dirty="0" smtClean="0"/>
            <a:t>Webinar 2:</a:t>
          </a:r>
        </a:p>
        <a:p>
          <a:r>
            <a:rPr lang="en-GB" sz="900" dirty="0" smtClean="0"/>
            <a:t>3</a:t>
          </a:r>
          <a:r>
            <a:rPr lang="en-GB" sz="900" baseline="30000" dirty="0" smtClean="0"/>
            <a:t>rd</a:t>
          </a:r>
          <a:r>
            <a:rPr lang="en-GB" sz="900" dirty="0" smtClean="0"/>
            <a:t> of May</a:t>
          </a:r>
        </a:p>
        <a:p>
          <a:r>
            <a:rPr lang="en-GB" sz="900" dirty="0" smtClean="0"/>
            <a:t>10:00 – 12:00 CET</a:t>
          </a:r>
          <a:endParaRPr lang="en-GB" sz="900" dirty="0"/>
        </a:p>
      </dgm:t>
    </dgm:pt>
    <dgm:pt modelId="{CDE1061D-CDD6-4AEA-B637-8CFD7B450573}" type="parTrans" cxnId="{AD49B6A6-41C7-4E88-80C4-30F84799BF16}">
      <dgm:prSet/>
      <dgm:spPr/>
      <dgm:t>
        <a:bodyPr/>
        <a:lstStyle/>
        <a:p>
          <a:endParaRPr lang="en-GB" sz="1200"/>
        </a:p>
      </dgm:t>
    </dgm:pt>
    <dgm:pt modelId="{16D0337F-3662-4197-AAE9-977E4C670E23}" type="sibTrans" cxnId="{AD49B6A6-41C7-4E88-80C4-30F84799BF16}">
      <dgm:prSet/>
      <dgm:spPr/>
      <dgm:t>
        <a:bodyPr/>
        <a:lstStyle/>
        <a:p>
          <a:endParaRPr lang="en-GB" sz="1200"/>
        </a:p>
      </dgm:t>
    </dgm:pt>
    <dgm:pt modelId="{6AFF0DB4-EB62-44BE-B868-5B28F3E2DEFA}">
      <dgm:prSet phldrT="[Text]" custT="1"/>
      <dgm:spPr/>
      <dgm:t>
        <a:bodyPr/>
        <a:lstStyle/>
        <a:p>
          <a:r>
            <a:rPr lang="en-GB" sz="1050" b="1" dirty="0" smtClean="0"/>
            <a:t>Webinar 3:</a:t>
          </a:r>
        </a:p>
        <a:p>
          <a:r>
            <a:rPr lang="en-GB" sz="900" dirty="0" smtClean="0"/>
            <a:t>24th of May</a:t>
          </a:r>
        </a:p>
        <a:p>
          <a:r>
            <a:rPr lang="en-GB" sz="900" dirty="0" smtClean="0"/>
            <a:t>10:00 – 12:00 CET</a:t>
          </a:r>
          <a:endParaRPr lang="en-GB" sz="900" dirty="0"/>
        </a:p>
      </dgm:t>
    </dgm:pt>
    <dgm:pt modelId="{B3DF1AC1-EE40-4F1E-8B4C-B8DE557FB552}" type="parTrans" cxnId="{3C1E871B-BE07-4F3C-B20C-8E23439AC821}">
      <dgm:prSet/>
      <dgm:spPr/>
      <dgm:t>
        <a:bodyPr/>
        <a:lstStyle/>
        <a:p>
          <a:endParaRPr lang="en-GB" sz="1200"/>
        </a:p>
      </dgm:t>
    </dgm:pt>
    <dgm:pt modelId="{BA029B4A-047C-4889-B5B6-454955D54D37}" type="sibTrans" cxnId="{3C1E871B-BE07-4F3C-B20C-8E23439AC821}">
      <dgm:prSet/>
      <dgm:spPr/>
      <dgm:t>
        <a:bodyPr/>
        <a:lstStyle/>
        <a:p>
          <a:endParaRPr lang="en-GB" sz="1200"/>
        </a:p>
      </dgm:t>
    </dgm:pt>
    <dgm:pt modelId="{E6EB1E8C-C0DA-4020-B804-8C86426DA507}">
      <dgm:prSet custT="1"/>
      <dgm:spPr/>
      <dgm:t>
        <a:bodyPr/>
        <a:lstStyle/>
        <a:p>
          <a:r>
            <a:rPr lang="en-GB" sz="900" b="1" dirty="0" smtClean="0"/>
            <a:t>Webinar 4:</a:t>
          </a:r>
          <a:br>
            <a:rPr lang="en-GB" sz="900" b="1" dirty="0" smtClean="0"/>
          </a:br>
          <a:r>
            <a:rPr lang="en-GB" sz="900" b="0" dirty="0" smtClean="0"/>
            <a:t>Controlled Vocabularies</a:t>
          </a:r>
        </a:p>
        <a:p>
          <a:r>
            <a:rPr lang="en-GB" sz="900" dirty="0" smtClean="0"/>
            <a:t>June</a:t>
          </a:r>
          <a:endParaRPr lang="en-GB" sz="900" dirty="0"/>
        </a:p>
      </dgm:t>
    </dgm:pt>
    <dgm:pt modelId="{45248BC1-223D-4CCC-86F1-9DF68BC0B083}" type="parTrans" cxnId="{A2886F43-1373-45F6-A502-FA19174AECEC}">
      <dgm:prSet/>
      <dgm:spPr/>
      <dgm:t>
        <a:bodyPr/>
        <a:lstStyle/>
        <a:p>
          <a:endParaRPr lang="en-GB" sz="1800"/>
        </a:p>
      </dgm:t>
    </dgm:pt>
    <dgm:pt modelId="{91C4EEBD-3721-4ADA-B966-BBD7786C3A4F}" type="sibTrans" cxnId="{A2886F43-1373-45F6-A502-FA19174AECEC}">
      <dgm:prSet/>
      <dgm:spPr/>
      <dgm:t>
        <a:bodyPr/>
        <a:lstStyle/>
        <a:p>
          <a:endParaRPr lang="en-GB" sz="1800"/>
        </a:p>
      </dgm:t>
    </dgm:pt>
    <dgm:pt modelId="{5940E939-AF94-421E-AF67-A45AF3E2AD5E}">
      <dgm:prSet custT="1"/>
      <dgm:spPr/>
      <dgm:t>
        <a:bodyPr/>
        <a:lstStyle/>
        <a:p>
          <a:r>
            <a:rPr lang="en-GB" sz="1050" b="1" dirty="0" smtClean="0"/>
            <a:t>Webinar 5:</a:t>
          </a:r>
        </a:p>
        <a:p>
          <a:r>
            <a:rPr lang="en-GB" sz="900" dirty="0" smtClean="0"/>
            <a:t>September</a:t>
          </a:r>
          <a:endParaRPr lang="en-GB" sz="900" dirty="0"/>
        </a:p>
      </dgm:t>
    </dgm:pt>
    <dgm:pt modelId="{9C881AD3-5F68-4EE3-9C9C-2458E6D26CE9}" type="parTrans" cxnId="{7CA7236C-E872-4FA1-93A2-A0CE4C69E1D0}">
      <dgm:prSet/>
      <dgm:spPr/>
      <dgm:t>
        <a:bodyPr/>
        <a:lstStyle/>
        <a:p>
          <a:endParaRPr lang="en-GB" sz="1800"/>
        </a:p>
      </dgm:t>
    </dgm:pt>
    <dgm:pt modelId="{6E1731DA-A486-4450-8D54-7B1C8363310F}" type="sibTrans" cxnId="{7CA7236C-E872-4FA1-93A2-A0CE4C69E1D0}">
      <dgm:prSet/>
      <dgm:spPr/>
      <dgm:t>
        <a:bodyPr/>
        <a:lstStyle/>
        <a:p>
          <a:endParaRPr lang="en-GB" sz="1800"/>
        </a:p>
      </dgm:t>
    </dgm:pt>
    <dgm:pt modelId="{543ED9F4-E5D6-41F6-889E-1FDBE7B66493}">
      <dgm:prSet/>
      <dgm:spPr/>
      <dgm:t>
        <a:bodyPr/>
        <a:lstStyle/>
        <a:p>
          <a:r>
            <a:rPr lang="en-GB" b="1" dirty="0" smtClean="0"/>
            <a:t>Public review</a:t>
          </a:r>
        </a:p>
        <a:p>
          <a:r>
            <a:rPr lang="en-GB" dirty="0" smtClean="0"/>
            <a:t>June-September</a:t>
          </a:r>
          <a:endParaRPr lang="en-GB" dirty="0"/>
        </a:p>
      </dgm:t>
    </dgm:pt>
    <dgm:pt modelId="{44683082-8611-4B11-B630-3227C60255D3}" type="parTrans" cxnId="{E1C7BC93-1921-4674-9187-7AB9ADB0DF48}">
      <dgm:prSet/>
      <dgm:spPr/>
      <dgm:t>
        <a:bodyPr/>
        <a:lstStyle/>
        <a:p>
          <a:endParaRPr lang="nl-BE"/>
        </a:p>
      </dgm:t>
    </dgm:pt>
    <dgm:pt modelId="{36177188-B9F0-461D-9BC7-F5710194B6B3}" type="sibTrans" cxnId="{E1C7BC93-1921-4674-9187-7AB9ADB0DF48}">
      <dgm:prSet/>
      <dgm:spPr/>
      <dgm:t>
        <a:bodyPr/>
        <a:lstStyle/>
        <a:p>
          <a:endParaRPr lang="nl-BE"/>
        </a:p>
      </dgm:t>
    </dgm:pt>
    <dgm:pt modelId="{413C8C3C-E1C5-4733-A40E-6E71BB939A77}" type="pres">
      <dgm:prSet presAssocID="{4AD2644D-C751-49DC-BAF1-57030334470C}" presName="Name0" presStyleCnt="0">
        <dgm:presLayoutVars>
          <dgm:dir/>
          <dgm:animLvl val="lvl"/>
          <dgm:resizeHandles val="exact"/>
        </dgm:presLayoutVars>
      </dgm:prSet>
      <dgm:spPr/>
    </dgm:pt>
    <dgm:pt modelId="{C15F5985-B3EF-4EAD-89D7-5BEAEAEE4446}" type="pres">
      <dgm:prSet presAssocID="{EA5E469A-4002-464F-9294-538212CFAE0F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6044DB-E165-4A92-AA6F-9977D3BD5349}" type="pres">
      <dgm:prSet presAssocID="{CF230EDD-5D26-4874-B821-DD151AF82559}" presName="parTxOnlySpace" presStyleCnt="0"/>
      <dgm:spPr/>
    </dgm:pt>
    <dgm:pt modelId="{FA0CF00F-1A43-4128-802C-ECF45D79089A}" type="pres">
      <dgm:prSet presAssocID="{9F4BB622-F4A9-471D-8475-CE9D1E3E0E77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777F68-4039-49AD-9690-C247B37255CB}" type="pres">
      <dgm:prSet presAssocID="{16D0337F-3662-4197-AAE9-977E4C670E23}" presName="parTxOnlySpace" presStyleCnt="0"/>
      <dgm:spPr/>
    </dgm:pt>
    <dgm:pt modelId="{5FA36794-D256-40B5-8F62-A5E61E719652}" type="pres">
      <dgm:prSet presAssocID="{6AFF0DB4-EB62-44BE-B868-5B28F3E2DEFA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DA91EA-DBAA-436C-AA72-FAB947C97C9C}" type="pres">
      <dgm:prSet presAssocID="{BA029B4A-047C-4889-B5B6-454955D54D37}" presName="parTxOnlySpace" presStyleCnt="0"/>
      <dgm:spPr/>
    </dgm:pt>
    <dgm:pt modelId="{ACC6DF3B-2DA3-454C-BEDE-47F3B589EA2C}" type="pres">
      <dgm:prSet presAssocID="{E6EB1E8C-C0DA-4020-B804-8C86426DA507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530D1C-08AD-4491-877C-C40DF9CC83D8}" type="pres">
      <dgm:prSet presAssocID="{91C4EEBD-3721-4ADA-B966-BBD7786C3A4F}" presName="parTxOnlySpace" presStyleCnt="0"/>
      <dgm:spPr/>
    </dgm:pt>
    <dgm:pt modelId="{D3005534-65BE-4E90-9989-A274AD94E2F3}" type="pres">
      <dgm:prSet presAssocID="{543ED9F4-E5D6-41F6-889E-1FDBE7B66493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650B8113-C475-4099-8093-ED326C9656E5}" type="pres">
      <dgm:prSet presAssocID="{36177188-B9F0-461D-9BC7-F5710194B6B3}" presName="parTxOnlySpace" presStyleCnt="0"/>
      <dgm:spPr/>
    </dgm:pt>
    <dgm:pt modelId="{A723A3E4-AB89-4FDF-B4D5-55FD3A580CD3}" type="pres">
      <dgm:prSet presAssocID="{5940E939-AF94-421E-AF67-A45AF3E2AD5E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D49B6A6-41C7-4E88-80C4-30F84799BF16}" srcId="{4AD2644D-C751-49DC-BAF1-57030334470C}" destId="{9F4BB622-F4A9-471D-8475-CE9D1E3E0E77}" srcOrd="1" destOrd="0" parTransId="{CDE1061D-CDD6-4AEA-B637-8CFD7B450573}" sibTransId="{16D0337F-3662-4197-AAE9-977E4C670E23}"/>
    <dgm:cxn modelId="{D09FBDCC-ECD0-40CA-8034-163C24C8E765}" type="presOf" srcId="{5940E939-AF94-421E-AF67-A45AF3E2AD5E}" destId="{A723A3E4-AB89-4FDF-B4D5-55FD3A580CD3}" srcOrd="0" destOrd="0" presId="urn:microsoft.com/office/officeart/2005/8/layout/chevron1"/>
    <dgm:cxn modelId="{502B27CD-3161-4B34-B2F5-EFA9948CC748}" type="presOf" srcId="{E6EB1E8C-C0DA-4020-B804-8C86426DA507}" destId="{ACC6DF3B-2DA3-454C-BEDE-47F3B589EA2C}" srcOrd="0" destOrd="0" presId="urn:microsoft.com/office/officeart/2005/8/layout/chevron1"/>
    <dgm:cxn modelId="{B6C1D0F7-0493-4AE5-8392-6E1C87675B51}" type="presOf" srcId="{EA5E469A-4002-464F-9294-538212CFAE0F}" destId="{C15F5985-B3EF-4EAD-89D7-5BEAEAEE4446}" srcOrd="0" destOrd="0" presId="urn:microsoft.com/office/officeart/2005/8/layout/chevron1"/>
    <dgm:cxn modelId="{E1C7BC93-1921-4674-9187-7AB9ADB0DF48}" srcId="{4AD2644D-C751-49DC-BAF1-57030334470C}" destId="{543ED9F4-E5D6-41F6-889E-1FDBE7B66493}" srcOrd="4" destOrd="0" parTransId="{44683082-8611-4B11-B630-3227C60255D3}" sibTransId="{36177188-B9F0-461D-9BC7-F5710194B6B3}"/>
    <dgm:cxn modelId="{7CA7236C-E872-4FA1-93A2-A0CE4C69E1D0}" srcId="{4AD2644D-C751-49DC-BAF1-57030334470C}" destId="{5940E939-AF94-421E-AF67-A45AF3E2AD5E}" srcOrd="5" destOrd="0" parTransId="{9C881AD3-5F68-4EE3-9C9C-2458E6D26CE9}" sibTransId="{6E1731DA-A486-4450-8D54-7B1C8363310F}"/>
    <dgm:cxn modelId="{103CA698-4AEE-4875-BF3B-11AD9249A70C}" type="presOf" srcId="{4AD2644D-C751-49DC-BAF1-57030334470C}" destId="{413C8C3C-E1C5-4733-A40E-6E71BB939A77}" srcOrd="0" destOrd="0" presId="urn:microsoft.com/office/officeart/2005/8/layout/chevron1"/>
    <dgm:cxn modelId="{7B80D13E-4DE4-4260-8034-8A787F7E3B10}" srcId="{4AD2644D-C751-49DC-BAF1-57030334470C}" destId="{EA5E469A-4002-464F-9294-538212CFAE0F}" srcOrd="0" destOrd="0" parTransId="{6DBD0E12-E23B-4F71-AB17-E460BBA56A15}" sibTransId="{CF230EDD-5D26-4874-B821-DD151AF82559}"/>
    <dgm:cxn modelId="{A2A7EDBF-88DD-4CD3-94EE-9EDFFBFC32F3}" type="presOf" srcId="{543ED9F4-E5D6-41F6-889E-1FDBE7B66493}" destId="{D3005534-65BE-4E90-9989-A274AD94E2F3}" srcOrd="0" destOrd="0" presId="urn:microsoft.com/office/officeart/2005/8/layout/chevron1"/>
    <dgm:cxn modelId="{A2886F43-1373-45F6-A502-FA19174AECEC}" srcId="{4AD2644D-C751-49DC-BAF1-57030334470C}" destId="{E6EB1E8C-C0DA-4020-B804-8C86426DA507}" srcOrd="3" destOrd="0" parTransId="{45248BC1-223D-4CCC-86F1-9DF68BC0B083}" sibTransId="{91C4EEBD-3721-4ADA-B966-BBD7786C3A4F}"/>
    <dgm:cxn modelId="{46AFD010-8857-4169-8179-3CE470086E52}" type="presOf" srcId="{6AFF0DB4-EB62-44BE-B868-5B28F3E2DEFA}" destId="{5FA36794-D256-40B5-8F62-A5E61E719652}" srcOrd="0" destOrd="0" presId="urn:microsoft.com/office/officeart/2005/8/layout/chevron1"/>
    <dgm:cxn modelId="{A0B3AA56-BEB9-4858-8928-EC57559F325A}" type="presOf" srcId="{9F4BB622-F4A9-471D-8475-CE9D1E3E0E77}" destId="{FA0CF00F-1A43-4128-802C-ECF45D79089A}" srcOrd="0" destOrd="0" presId="urn:microsoft.com/office/officeart/2005/8/layout/chevron1"/>
    <dgm:cxn modelId="{3C1E871B-BE07-4F3C-B20C-8E23439AC821}" srcId="{4AD2644D-C751-49DC-BAF1-57030334470C}" destId="{6AFF0DB4-EB62-44BE-B868-5B28F3E2DEFA}" srcOrd="2" destOrd="0" parTransId="{B3DF1AC1-EE40-4F1E-8B4C-B8DE557FB552}" sibTransId="{BA029B4A-047C-4889-B5B6-454955D54D37}"/>
    <dgm:cxn modelId="{D0FD0D73-24B6-4F12-B928-E213C4C46961}" type="presParOf" srcId="{413C8C3C-E1C5-4733-A40E-6E71BB939A77}" destId="{C15F5985-B3EF-4EAD-89D7-5BEAEAEE4446}" srcOrd="0" destOrd="0" presId="urn:microsoft.com/office/officeart/2005/8/layout/chevron1"/>
    <dgm:cxn modelId="{802963BF-718D-4401-8087-F21CD51522DF}" type="presParOf" srcId="{413C8C3C-E1C5-4733-A40E-6E71BB939A77}" destId="{E76044DB-E165-4A92-AA6F-9977D3BD5349}" srcOrd="1" destOrd="0" presId="urn:microsoft.com/office/officeart/2005/8/layout/chevron1"/>
    <dgm:cxn modelId="{1FB7BAB8-6052-4C21-ACB8-D76E0836DAA9}" type="presParOf" srcId="{413C8C3C-E1C5-4733-A40E-6E71BB939A77}" destId="{FA0CF00F-1A43-4128-802C-ECF45D79089A}" srcOrd="2" destOrd="0" presId="urn:microsoft.com/office/officeart/2005/8/layout/chevron1"/>
    <dgm:cxn modelId="{990BCADF-9D0B-4155-BC1E-1C25955E2EF6}" type="presParOf" srcId="{413C8C3C-E1C5-4733-A40E-6E71BB939A77}" destId="{3E777F68-4039-49AD-9690-C247B37255CB}" srcOrd="3" destOrd="0" presId="urn:microsoft.com/office/officeart/2005/8/layout/chevron1"/>
    <dgm:cxn modelId="{CD5EA9AD-DF2C-4DDE-AB09-F5AE623A4BB5}" type="presParOf" srcId="{413C8C3C-E1C5-4733-A40E-6E71BB939A77}" destId="{5FA36794-D256-40B5-8F62-A5E61E719652}" srcOrd="4" destOrd="0" presId="urn:microsoft.com/office/officeart/2005/8/layout/chevron1"/>
    <dgm:cxn modelId="{A0565245-3C9C-48BD-9617-5CAB43488EA5}" type="presParOf" srcId="{413C8C3C-E1C5-4733-A40E-6E71BB939A77}" destId="{54DA91EA-DBAA-436C-AA72-FAB947C97C9C}" srcOrd="5" destOrd="0" presId="urn:microsoft.com/office/officeart/2005/8/layout/chevron1"/>
    <dgm:cxn modelId="{4ABEC2A9-AE8D-4437-A9D0-CF68F6448DD5}" type="presParOf" srcId="{413C8C3C-E1C5-4733-A40E-6E71BB939A77}" destId="{ACC6DF3B-2DA3-454C-BEDE-47F3B589EA2C}" srcOrd="6" destOrd="0" presId="urn:microsoft.com/office/officeart/2005/8/layout/chevron1"/>
    <dgm:cxn modelId="{5CE5AB89-61E8-45F2-A2FC-CEB0F47C6112}" type="presParOf" srcId="{413C8C3C-E1C5-4733-A40E-6E71BB939A77}" destId="{86530D1C-08AD-4491-877C-C40DF9CC83D8}" srcOrd="7" destOrd="0" presId="urn:microsoft.com/office/officeart/2005/8/layout/chevron1"/>
    <dgm:cxn modelId="{9364B054-0716-4490-94EA-55589962E563}" type="presParOf" srcId="{413C8C3C-E1C5-4733-A40E-6E71BB939A77}" destId="{D3005534-65BE-4E90-9989-A274AD94E2F3}" srcOrd="8" destOrd="0" presId="urn:microsoft.com/office/officeart/2005/8/layout/chevron1"/>
    <dgm:cxn modelId="{74032587-92B4-40C1-9D27-8DCD721F74FC}" type="presParOf" srcId="{413C8C3C-E1C5-4733-A40E-6E71BB939A77}" destId="{650B8113-C475-4099-8093-ED326C9656E5}" srcOrd="9" destOrd="0" presId="urn:microsoft.com/office/officeart/2005/8/layout/chevron1"/>
    <dgm:cxn modelId="{3D5B8ED7-89A7-4F07-BCD1-CBD403B9C92D}" type="presParOf" srcId="{413C8C3C-E1C5-4733-A40E-6E71BB939A77}" destId="{A723A3E4-AB89-4FDF-B4D5-55FD3A580CD3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184" y="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749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184" y="9444749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009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184" y="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3" y="4723170"/>
            <a:ext cx="5445127" cy="447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749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184" y="9444749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406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661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5992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1118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0295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8256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65104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2129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638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407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9038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510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1473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0176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1367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1334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5" descr="attachment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3" r="2"/>
          <a:stretch>
            <a:fillRect/>
          </a:stretch>
        </p:blipFill>
        <p:spPr bwMode="auto">
          <a:xfrm>
            <a:off x="0" y="1092200"/>
            <a:ext cx="914400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-12700" y="1095375"/>
            <a:ext cx="4913313" cy="5762625"/>
          </a:xfrm>
          <a:prstGeom prst="rect">
            <a:avLst/>
          </a:prstGeom>
          <a:solidFill>
            <a:srgbClr val="72B545"/>
          </a:solidFill>
          <a:ln>
            <a:solidFill>
              <a:srgbClr val="72B54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3" name="Picture 2" descr="C:\DOCUME~1\lenain\LOCALS~1\Temp\7zECB.tmp\LOGO-CE for RTD EN Posi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323850"/>
            <a:ext cx="18113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63" y="6437313"/>
            <a:ext cx="682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32040" y="1700808"/>
            <a:ext cx="3744416" cy="2088232"/>
          </a:xfrm>
        </p:spPr>
        <p:txBody>
          <a:bodyPr/>
          <a:lstStyle>
            <a:lvl1pPr>
              <a:defRPr sz="7600">
                <a:solidFill>
                  <a:srgbClr val="FFD624"/>
                </a:solidFill>
              </a:defRPr>
            </a:lvl1pPr>
          </a:lstStyle>
          <a:p>
            <a:r>
              <a:rPr lang="en-GB" dirty="0" smtClean="0">
                <a:solidFill>
                  <a:srgbClr val="0072BC"/>
                </a:solidFill>
                <a:latin typeface="Verdana" charset="0"/>
                <a:cs typeface="Verdana" charset="0"/>
              </a:rPr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GB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093296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93296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93296"/>
            <a:ext cx="2133600" cy="476250"/>
          </a:xfrm>
          <a:prstGeom prst="rect">
            <a:avLst/>
          </a:prstGeom>
        </p:spPr>
        <p:txBody>
          <a:bodyPr/>
          <a:lstStyle>
            <a:lvl1pPr algn="r"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8" y="6457950"/>
            <a:ext cx="608012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306388"/>
            <a:ext cx="1620838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134497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34497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34497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fld id="{396CDD1B-50E0-44E8-82B7-F85F69F6D40C}" type="slidenum">
              <a:rPr lang="en-GB" smtClean="0"/>
              <a:pPr algn="r">
                <a:defRPr/>
              </a:pPr>
              <a:t>‹#›</a:t>
            </a:fld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8313" y="1268239"/>
            <a:ext cx="8229600" cy="9366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4" name="Espace réservé du tableau 13"/>
          <p:cNvSpPr>
            <a:spLocks noGrp="1"/>
          </p:cNvSpPr>
          <p:nvPr>
            <p:ph type="tbl" sz="quarter" idx="13"/>
          </p:nvPr>
        </p:nvSpPr>
        <p:spPr>
          <a:xfrm>
            <a:off x="468313" y="2276872"/>
            <a:ext cx="8207375" cy="3673078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04865"/>
            <a:ext cx="3008313" cy="38884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8" y="6457950"/>
            <a:ext cx="608012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306388"/>
            <a:ext cx="1620838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134497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34497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34497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96CDD1B-50E0-44E8-82B7-F85F69F6D40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5" name="Espace réservé du contenu 14"/>
          <p:cNvSpPr>
            <a:spLocks noGrp="1"/>
          </p:cNvSpPr>
          <p:nvPr>
            <p:ph sz="quarter" idx="13"/>
          </p:nvPr>
        </p:nvSpPr>
        <p:spPr>
          <a:xfrm>
            <a:off x="3492500" y="2205038"/>
            <a:ext cx="5256213" cy="3887787"/>
          </a:xfrm>
        </p:spPr>
        <p:txBody>
          <a:bodyPr/>
          <a:lstStyle/>
          <a:p>
            <a:pPr lvl="0"/>
            <a:r>
              <a:rPr lang="en-GB" dirty="0" err="1" smtClean="0"/>
              <a:t>Cliquez</a:t>
            </a:r>
            <a:r>
              <a:rPr lang="en-GB" dirty="0" smtClean="0"/>
              <a:t> pour modifier les styles du </a:t>
            </a:r>
            <a:r>
              <a:rPr lang="en-GB" dirty="0" err="1" smtClean="0"/>
              <a:t>texte</a:t>
            </a:r>
            <a:r>
              <a:rPr lang="en-GB" dirty="0" smtClean="0"/>
              <a:t> du masque</a:t>
            </a:r>
          </a:p>
          <a:p>
            <a:pPr lvl="1"/>
            <a:r>
              <a:rPr lang="en-GB" dirty="0" err="1" smtClean="0"/>
              <a:t>Deuxième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Troisième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Quatrième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73216"/>
            <a:ext cx="5486400" cy="41927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12776"/>
            <a:ext cx="5486400" cy="39604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9249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8" y="6457950"/>
            <a:ext cx="608012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306388"/>
            <a:ext cx="1620838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134497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34497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34497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96CDD1B-50E0-44E8-82B7-F85F69F6D40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8" y="6457950"/>
            <a:ext cx="608012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306388"/>
            <a:ext cx="1620838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134497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34497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34497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96CDD1B-50E0-44E8-82B7-F85F69F6D40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484784"/>
            <a:ext cx="2058988" cy="4536604"/>
          </a:xfrm>
        </p:spPr>
        <p:txBody>
          <a:bodyPr vert="eaVert"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4784"/>
            <a:ext cx="6029325" cy="4536604"/>
          </a:xfrm>
        </p:spPr>
        <p:txBody>
          <a:bodyPr vert="eaVert"/>
          <a:lstStyle>
            <a:lvl1pPr>
              <a:buClr>
                <a:srgbClr val="00AEF0"/>
              </a:buClr>
              <a:defRPr/>
            </a:lvl1pPr>
            <a:lvl2pPr marL="742950" indent="-285750">
              <a:buFont typeface="Courier New"/>
              <a:buChar char="o"/>
              <a:defRPr/>
            </a:lvl2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8" y="6457950"/>
            <a:ext cx="608012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306388"/>
            <a:ext cx="1620838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134497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34497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34497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96CDD1B-50E0-44E8-82B7-F85F69F6D40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GB" sz="1800" dirty="0">
              <a:solidFill>
                <a:srgbClr val="FFFFFF"/>
              </a:solidFill>
              <a:ea typeface="+mn-ea"/>
              <a:cs typeface="Arial" charset="0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76109B81-744D-464B-92D8-AE35F681B790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32107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 bwMode="gray">
          <a:xfrm>
            <a:off x="1752601" y="1"/>
            <a:ext cx="7391400" cy="6176009"/>
            <a:chOff x="19140488" y="13674"/>
            <a:chExt cx="7443798" cy="6145827"/>
          </a:xfrm>
        </p:grpSpPr>
        <p:sp>
          <p:nvSpPr>
            <p:cNvPr id="27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3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47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the presentation’s main title</a:t>
            </a:r>
            <a:endParaRPr lang="en-GB" noProof="0" dirty="0"/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49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dirty="0" err="1" smtClean="0"/>
              <a:t>www.pwc.com</a:t>
            </a:r>
            <a:endParaRPr lang="en-GB" noProof="0" dirty="0"/>
          </a:p>
        </p:txBody>
      </p:sp>
      <p:grpSp>
        <p:nvGrpSpPr>
          <p:cNvPr id="50" name="Group 32"/>
          <p:cNvGrpSpPr/>
          <p:nvPr userDrawn="1"/>
        </p:nvGrpSpPr>
        <p:grpSpPr>
          <a:xfrm>
            <a:off x="968592" y="6170991"/>
            <a:ext cx="914400" cy="533479"/>
            <a:chOff x="518032" y="978681"/>
            <a:chExt cx="4572000" cy="2667393"/>
          </a:xfrm>
        </p:grpSpPr>
        <p:sp>
          <p:nvSpPr>
            <p:cNvPr id="51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2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764705"/>
            <a:ext cx="1948024" cy="216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92632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One with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685800"/>
            <a:ext cx="53340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1" smtClean="0"/>
              <a:t>Click to edit Master title style</a:t>
            </a:r>
            <a:endParaRPr lang="en-GB" noProof="1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3276600" y="1752600"/>
            <a:ext cx="53340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1" smtClean="0"/>
              <a:t>Click to edit Master text styles</a:t>
            </a:r>
          </a:p>
          <a:p>
            <a:pPr lvl="1"/>
            <a:r>
              <a:rPr lang="en-GB" noProof="1" smtClean="0"/>
              <a:t>Second level</a:t>
            </a:r>
          </a:p>
          <a:p>
            <a:pPr lvl="2"/>
            <a:r>
              <a:rPr lang="en-GB" noProof="1" smtClean="0"/>
              <a:t>Third level</a:t>
            </a:r>
          </a:p>
          <a:p>
            <a:pPr lvl="3"/>
            <a:r>
              <a:rPr lang="en-GB" noProof="1" smtClean="0"/>
              <a:t>Fourth level</a:t>
            </a:r>
          </a:p>
          <a:p>
            <a:pPr lvl="4"/>
            <a:r>
              <a:rPr lang="en-GB" noProof="1" smtClean="0"/>
              <a:t>Fifth level</a:t>
            </a:r>
            <a:endParaRPr lang="en-GB" noProof="1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33400" y="1752600"/>
            <a:ext cx="2590800" cy="2130552"/>
          </a:xfrm>
        </p:spPr>
        <p:txBody>
          <a:bodyPr/>
          <a:lstStyle>
            <a:lvl1pPr>
              <a:defRPr sz="2400" b="1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text styles</a:t>
            </a:r>
          </a:p>
        </p:txBody>
      </p:sp>
      <p:cxnSp>
        <p:nvCxnSpPr>
          <p:cNvPr id="30" name="Shape 29"/>
          <p:cNvCxnSpPr/>
          <p:nvPr/>
        </p:nvCxnSpPr>
        <p:spPr>
          <a:xfrm rot="5400000" flipH="1" flipV="1">
            <a:off x="5791201" y="-2057400"/>
            <a:ext cx="152399" cy="54864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A487AC06-E2A2-4E8D-9AFD-439DCFCCE52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PwCFirm"/>
          <p:cNvSpPr txBox="1"/>
          <p:nvPr userDrawn="1"/>
        </p:nvSpPr>
        <p:spPr>
          <a:xfrm>
            <a:off x="533400" y="6453336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GB" sz="1000" b="0" i="0" u="none" baseline="0" dirty="0" smtClean="0"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9962685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85800"/>
            <a:ext cx="8071048" cy="914400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1752601"/>
            <a:ext cx="3962400" cy="4419599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648201" y="1752600"/>
            <a:ext cx="3962399" cy="4419600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cxnSp>
        <p:nvCxnSpPr>
          <p:cNvPr id="62" name="Shape 61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E44EE0AE-258D-448E-BE6F-A5950D95057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GB" sz="1000" b="0" i="0" u="none" baseline="0" dirty="0" smtClean="0"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9359340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5" descr="attachment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3" r="2"/>
          <a:stretch>
            <a:fillRect/>
          </a:stretch>
        </p:blipFill>
        <p:spPr bwMode="auto">
          <a:xfrm>
            <a:off x="0" y="1092200"/>
            <a:ext cx="914400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DOCUME~1\lenain\LOCALS~1\Temp\7zECB.tmp\LOGO-CE for RTD EN Posi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323850"/>
            <a:ext cx="18113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63" y="6437313"/>
            <a:ext cx="682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32040" y="1700808"/>
            <a:ext cx="3744416" cy="2088232"/>
          </a:xfrm>
        </p:spPr>
        <p:txBody>
          <a:bodyPr/>
          <a:lstStyle>
            <a:lvl1pPr>
              <a:defRPr sz="7600">
                <a:solidFill>
                  <a:srgbClr val="FFD624"/>
                </a:solidFill>
              </a:defRPr>
            </a:lvl1pPr>
          </a:lstStyle>
          <a:p>
            <a:r>
              <a:rPr lang="en-GB" dirty="0" smtClean="0">
                <a:solidFill>
                  <a:srgbClr val="0072BC"/>
                </a:solidFill>
                <a:latin typeface="Verdana" charset="0"/>
                <a:cs typeface="Verdana" charset="0"/>
              </a:rPr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GB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093296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93296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93296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2BB59E6E-B967-488E-B209-8B7FA0D7AF99}" type="slidenum">
              <a:rPr lang="en-GB" smtClean="0"/>
              <a:pPr algn="r"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236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2700" y="1095375"/>
            <a:ext cx="9156700" cy="57626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3" name="Picture 2" descr="C:\DOCUME~1\lenain\LOCALS~1\Temp\7zECB.tmp\LOGO-CE for RTD EN Positive Cya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323850"/>
            <a:ext cx="18113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63" y="6437313"/>
            <a:ext cx="682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65311" y="2098586"/>
            <a:ext cx="7909521" cy="12961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Lorem ipsum</a:t>
            </a:r>
            <a:endParaRPr lang="en-GB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5311" y="3645024"/>
            <a:ext cx="7923113" cy="122413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Donec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 a </a:t>
            </a:r>
            <a:r>
              <a:rPr lang="en-GB" dirty="0" err="1"/>
              <a:t>est</a:t>
            </a:r>
            <a:endParaRPr lang="en-GB" dirty="0"/>
          </a:p>
          <a:p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porta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093296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93296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93296"/>
            <a:ext cx="2133600" cy="476250"/>
          </a:xfrm>
          <a:prstGeom prst="rect">
            <a:avLst/>
          </a:prstGeom>
        </p:spPr>
        <p:txBody>
          <a:bodyPr/>
          <a:lstStyle>
            <a:lvl1pPr algn="r"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8681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526" y="-27384"/>
            <a:ext cx="9156526" cy="1122759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12700" y="1095375"/>
            <a:ext cx="9156700" cy="57626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3" name="Picture 2" descr="C:\DOCUME~1\lenain\LOCALS~1\Temp\7zECB.tmp\LOGO-CE for RTD EN Positive Cya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323850"/>
            <a:ext cx="18113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63" y="6437313"/>
            <a:ext cx="682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65311" y="2098586"/>
            <a:ext cx="7909521" cy="12961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Lorem ipsum</a:t>
            </a:r>
            <a:endParaRPr lang="en-GB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5311" y="3645024"/>
            <a:ext cx="7923113" cy="122413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Donec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 a </a:t>
            </a:r>
            <a:r>
              <a:rPr lang="en-GB" dirty="0" err="1"/>
              <a:t>est</a:t>
            </a:r>
            <a:endParaRPr lang="en-GB" dirty="0"/>
          </a:p>
          <a:p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porta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093296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93296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93296"/>
            <a:ext cx="2133600" cy="476250"/>
          </a:xfrm>
          <a:prstGeom prst="rect">
            <a:avLst/>
          </a:prstGeom>
        </p:spPr>
        <p:txBody>
          <a:bodyPr/>
          <a:lstStyle>
            <a:lvl1pPr algn="r"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173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384476"/>
          </a:xfrm>
        </p:spPr>
        <p:txBody>
          <a:bodyPr/>
          <a:lstStyle>
            <a:lvl1pPr marL="0" indent="-342900">
              <a:buClr>
                <a:srgbClr val="00AEF0"/>
              </a:buClr>
              <a:buSzPct val="120000"/>
              <a:buFont typeface="Arial" pitchFamily="34" charset="0"/>
              <a:buChar char="•"/>
              <a:defRPr/>
            </a:lvl1pPr>
            <a:lvl2pPr marL="742950" indent="-285750">
              <a:buClr>
                <a:srgbClr val="00AEF0"/>
              </a:buClr>
              <a:buFont typeface="Courier New"/>
              <a:buChar char="o"/>
              <a:tabLst>
                <a:tab pos="7623175" algn="l"/>
              </a:tabLst>
              <a:defRPr/>
            </a:lvl2pPr>
            <a:lvl3pPr>
              <a:buFontTx/>
              <a:buChar char="-"/>
              <a:defRPr/>
            </a:lvl3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2"/>
            <a:endParaRPr lang="en-GB" dirty="0" smtClean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8" y="6457950"/>
            <a:ext cx="608012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306388"/>
            <a:ext cx="1620838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134497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34497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34497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fld id="{396CDD1B-50E0-44E8-82B7-F85F69F6D40C}" type="slidenum">
              <a:rPr lang="en-GB" smtClean="0"/>
              <a:pPr algn="r"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21076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1058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8" y="6457950"/>
            <a:ext cx="608012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306388"/>
            <a:ext cx="1620838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134497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34497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34497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96CDD1B-50E0-44E8-82B7-F85F69F6D40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9366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134497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34497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34497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96CDD1B-50E0-44E8-82B7-F85F69F6D40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8" y="6457950"/>
            <a:ext cx="608012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306388"/>
            <a:ext cx="1620838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texte 12"/>
          <p:cNvSpPr>
            <a:spLocks noGrp="1"/>
          </p:cNvSpPr>
          <p:nvPr>
            <p:ph type="body" sz="quarter" idx="14"/>
          </p:nvPr>
        </p:nvSpPr>
        <p:spPr>
          <a:xfrm>
            <a:off x="468313" y="2276475"/>
            <a:ext cx="4032250" cy="3673475"/>
          </a:xfrm>
        </p:spPr>
        <p:txBody>
          <a:bodyPr/>
          <a:lstStyle/>
          <a:p>
            <a:pPr lvl="0"/>
            <a:r>
              <a:rPr lang="en-GB" dirty="0" err="1" smtClean="0"/>
              <a:t>Cliquez</a:t>
            </a:r>
            <a:r>
              <a:rPr lang="en-GB" dirty="0" smtClean="0"/>
              <a:t> pour modifier les styles du </a:t>
            </a:r>
            <a:r>
              <a:rPr lang="en-GB" dirty="0" err="1" smtClean="0"/>
              <a:t>texte</a:t>
            </a:r>
            <a:r>
              <a:rPr lang="en-GB" dirty="0" smtClean="0"/>
              <a:t> du masque</a:t>
            </a:r>
          </a:p>
          <a:p>
            <a:pPr lvl="1"/>
            <a:r>
              <a:rPr lang="en-GB" dirty="0" err="1" smtClean="0"/>
              <a:t>Deuxième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Troisième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Quatrième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14" name="Espace réservé du texte 12"/>
          <p:cNvSpPr>
            <a:spLocks noGrp="1"/>
          </p:cNvSpPr>
          <p:nvPr>
            <p:ph type="body" sz="quarter" idx="15"/>
          </p:nvPr>
        </p:nvSpPr>
        <p:spPr>
          <a:xfrm>
            <a:off x="4644008" y="2276872"/>
            <a:ext cx="4032250" cy="3673475"/>
          </a:xfrm>
        </p:spPr>
        <p:txBody>
          <a:bodyPr/>
          <a:lstStyle/>
          <a:p>
            <a:pPr lvl="0"/>
            <a:r>
              <a:rPr lang="en-GB" dirty="0" err="1" smtClean="0"/>
              <a:t>Cliquez</a:t>
            </a:r>
            <a:r>
              <a:rPr lang="en-GB" dirty="0" smtClean="0"/>
              <a:t> pour modifier les styles du </a:t>
            </a:r>
            <a:r>
              <a:rPr lang="en-GB" dirty="0" err="1" smtClean="0"/>
              <a:t>texte</a:t>
            </a:r>
            <a:r>
              <a:rPr lang="en-GB" dirty="0" smtClean="0"/>
              <a:t> du masque</a:t>
            </a:r>
          </a:p>
          <a:p>
            <a:pPr lvl="1"/>
            <a:r>
              <a:rPr lang="en-GB" dirty="0" err="1" smtClean="0"/>
              <a:t>Deuxième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Troisième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Quatrième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92896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492896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8" y="6457950"/>
            <a:ext cx="608012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306388"/>
            <a:ext cx="1620838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134497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34497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34497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96CDD1B-50E0-44E8-82B7-F85F69F6D40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5"/>
          </p:nvPr>
        </p:nvSpPr>
        <p:spPr>
          <a:xfrm>
            <a:off x="468313" y="3213100"/>
            <a:ext cx="4032250" cy="2736850"/>
          </a:xfrm>
        </p:spPr>
        <p:txBody>
          <a:bodyPr/>
          <a:lstStyle/>
          <a:p>
            <a:pPr lvl="0"/>
            <a:r>
              <a:rPr lang="en-GB" dirty="0" err="1" smtClean="0"/>
              <a:t>Cliquez</a:t>
            </a:r>
            <a:r>
              <a:rPr lang="en-GB" dirty="0" smtClean="0"/>
              <a:t> pour modifier les styles du </a:t>
            </a:r>
            <a:r>
              <a:rPr lang="en-GB" dirty="0" err="1" smtClean="0"/>
              <a:t>texte</a:t>
            </a:r>
            <a:r>
              <a:rPr lang="en-GB" dirty="0" smtClean="0"/>
              <a:t> du masque</a:t>
            </a:r>
          </a:p>
          <a:p>
            <a:pPr lvl="1"/>
            <a:r>
              <a:rPr lang="en-GB" dirty="0" err="1" smtClean="0"/>
              <a:t>Deuxième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Troisième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Quatrième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21" name="Espace réservé du texte 19"/>
          <p:cNvSpPr>
            <a:spLocks noGrp="1"/>
          </p:cNvSpPr>
          <p:nvPr>
            <p:ph type="body" sz="quarter" idx="16"/>
          </p:nvPr>
        </p:nvSpPr>
        <p:spPr>
          <a:xfrm>
            <a:off x="4644008" y="3212976"/>
            <a:ext cx="4032250" cy="2736850"/>
          </a:xfrm>
        </p:spPr>
        <p:txBody>
          <a:bodyPr/>
          <a:lstStyle/>
          <a:p>
            <a:pPr lvl="0"/>
            <a:r>
              <a:rPr lang="en-GB" dirty="0" err="1" smtClean="0"/>
              <a:t>Cliquez</a:t>
            </a:r>
            <a:r>
              <a:rPr lang="en-GB" dirty="0" smtClean="0"/>
              <a:t> pour modifier les styles du </a:t>
            </a:r>
            <a:r>
              <a:rPr lang="en-GB" dirty="0" err="1" smtClean="0"/>
              <a:t>texte</a:t>
            </a:r>
            <a:r>
              <a:rPr lang="en-GB" dirty="0" smtClean="0"/>
              <a:t> du masque</a:t>
            </a:r>
          </a:p>
          <a:p>
            <a:pPr lvl="1"/>
            <a:r>
              <a:rPr lang="en-GB" dirty="0" err="1" smtClean="0"/>
              <a:t>Deuxième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Troisième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Quatrième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0AEF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8" y="6457950"/>
            <a:ext cx="608012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DOCUME~1\lenain\LOCALS~1\Temp\7zECD.tmp\LOGO-CE for RTD EN Nega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306388"/>
            <a:ext cx="1620838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134497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34497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34497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fld id="{396CDD1B-50E0-44E8-82B7-F85F69F6D40C}" type="slidenum">
              <a:rPr lang="en-GB" smtClean="0"/>
              <a:pPr algn="r">
                <a:defRPr/>
              </a:pPr>
              <a:t>‹#›</a:t>
            </a:fld>
            <a:endParaRPr lang="en-GB" dirty="0"/>
          </a:p>
        </p:txBody>
      </p:sp>
      <p:sp>
        <p:nvSpPr>
          <p:cNvPr id="13" name="Espace réservé du graphique 12"/>
          <p:cNvSpPr>
            <a:spLocks noGrp="1"/>
          </p:cNvSpPr>
          <p:nvPr>
            <p:ph type="chart" sz="quarter" idx="13"/>
          </p:nvPr>
        </p:nvSpPr>
        <p:spPr>
          <a:xfrm>
            <a:off x="468313" y="2276872"/>
            <a:ext cx="8207375" cy="3600053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268239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3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2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093296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 dirty="0">
                <a:solidFill>
                  <a:srgbClr val="1D4D8D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093296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1000" dirty="0">
                <a:solidFill>
                  <a:srgbClr val="1D4D8D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093296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 smtClean="0">
                <a:solidFill>
                  <a:srgbClr val="1D4D8D"/>
                </a:solidFill>
              </a:defRPr>
            </a:lvl1pPr>
          </a:lstStyle>
          <a:p>
            <a:pPr algn="r">
              <a:defRPr/>
            </a:pPr>
            <a:fld id="{2BB59E6E-B967-488E-B209-8B7FA0D7AF99}" type="slidenum">
              <a:rPr lang="en-GB" smtClean="0"/>
              <a:pPr algn="r"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3" r:id="rId2"/>
    <p:sldLayoutId id="2147483752" r:id="rId3"/>
    <p:sldLayoutId id="2147483760" r:id="rId4"/>
    <p:sldLayoutId id="2147483751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4" r:id="rId15"/>
    <p:sldLayoutId id="2147483755" r:id="rId16"/>
    <p:sldLayoutId id="2147483756" r:id="rId17"/>
    <p:sldLayoutId id="2147483759" r:id="rId18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AEF0"/>
        </a:buClr>
        <a:buChar char="•"/>
        <a:defRPr sz="2000" i="0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AEF0"/>
        </a:buClr>
        <a:buFont typeface="Courier New"/>
        <a:buChar char="o"/>
        <a:defRPr sz="1600" b="0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Tx/>
        <a:buChar char="-"/>
        <a:defRPr sz="1400">
          <a:solidFill>
            <a:srgbClr val="0F5494"/>
          </a:solidFill>
          <a:latin typeface="+mn-lt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FontTx/>
        <a:buNone/>
        <a:defRPr sz="1200" baseline="0">
          <a:solidFill>
            <a:srgbClr val="1D4D8D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joinup.ec.europa.eu/node/104244/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ec.europa.eu/isa/documents/publications/catalogue-of-services.pdf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s://joinup.ec.europa.eu/asset/cpsv-ap/descriptio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c-wacs.adobeconnect.com/cpsv_webinar1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joinup.ec.europa.eu/asset/cpsv-ap/asset_release/al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joinup.ec.europa.eu/node/104627" TargetMode="External"/><Relationship Id="rId5" Type="http://schemas.openxmlformats.org/officeDocument/2006/relationships/hyperlink" Target="https://joinup.ec.europa.eu/asset/cpsv-ap/issue/all" TargetMode="External"/><Relationship Id="rId4" Type="http://schemas.openxmlformats.org/officeDocument/2006/relationships/hyperlink" Target="http://joinup.ec.europa.eu/mailman/archives/cpsv-ap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79512" y="1556792"/>
            <a:ext cx="4608512" cy="4248472"/>
          </a:xfrm>
        </p:spPr>
        <p:txBody>
          <a:bodyPr/>
          <a:lstStyle/>
          <a:p>
            <a:pPr marL="0" indent="0"/>
            <a:r>
              <a:rPr lang="en-GB" sz="2700" dirty="0" smtClean="0"/>
              <a:t>ISA Action 1.3: Catalogue </a:t>
            </a:r>
            <a:r>
              <a:rPr lang="en-GB" sz="2700" dirty="0"/>
              <a:t>of </a:t>
            </a:r>
            <a:r>
              <a:rPr lang="en-GB" sz="2700" dirty="0" smtClean="0"/>
              <a:t>Services</a:t>
            </a:r>
          </a:p>
          <a:p>
            <a:pPr marL="0" indent="0"/>
            <a:endParaRPr lang="en-GB" sz="2700" dirty="0" smtClean="0"/>
          </a:p>
          <a:p>
            <a:pPr marL="0" indent="0"/>
            <a:endParaRPr lang="en-GB" sz="2400" b="0" dirty="0"/>
          </a:p>
          <a:p>
            <a:pPr marL="0" indent="0"/>
            <a:r>
              <a:rPr lang="en-GB" sz="2400" b="0" dirty="0"/>
              <a:t>CPSV Application Profile WG Virtual Meeting </a:t>
            </a:r>
            <a:r>
              <a:rPr lang="en-GB" sz="2400" b="0" dirty="0" smtClean="0"/>
              <a:t>2016-05-24</a:t>
            </a:r>
            <a:endParaRPr lang="en-GB" sz="2400" b="0" dirty="0"/>
          </a:p>
        </p:txBody>
      </p:sp>
    </p:spTree>
    <p:extLst>
      <p:ext uri="{BB962C8B-B14F-4D97-AF65-F5344CB8AC3E}">
        <p14:creationId xmlns:p14="http://schemas.microsoft.com/office/powerpoint/2010/main" val="336569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GB" sz="3200" dirty="0" smtClean="0"/>
              <a:t>Current issues </a:t>
            </a:r>
            <a:r>
              <a:rPr lang="en-GB" sz="3200" dirty="0" smtClean="0">
                <a:solidFill>
                  <a:schemeClr val="bg1"/>
                </a:solidFill>
              </a:rPr>
              <a:t>(75’)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60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374945"/>
            <a:ext cx="4277027" cy="4680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rapezoid 6"/>
          <p:cNvSpPr/>
          <p:nvPr/>
        </p:nvSpPr>
        <p:spPr>
          <a:xfrm rot="16200000">
            <a:off x="3880668" y="1503233"/>
            <a:ext cx="1151742" cy="8892480"/>
          </a:xfrm>
          <a:prstGeom prst="trapezoid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/>
              <a:t>https://joinup.ec.europa.eu/asset/cpsv-ap/issue/all</a:t>
            </a:r>
            <a:endParaRPr lang="en-GB" sz="1800" b="0" dirty="0"/>
          </a:p>
        </p:txBody>
      </p:sp>
    </p:spTree>
    <p:extLst>
      <p:ext uri="{BB962C8B-B14F-4D97-AF65-F5344CB8AC3E}">
        <p14:creationId xmlns:p14="http://schemas.microsoft.com/office/powerpoint/2010/main" val="655190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2348880"/>
            <a:ext cx="8892480" cy="2160240"/>
          </a:xfrm>
        </p:spPr>
        <p:txBody>
          <a:bodyPr/>
          <a:lstStyle/>
          <a:p>
            <a:pPr lvl="0"/>
            <a:r>
              <a:rPr lang="en-GB" dirty="0">
                <a:solidFill>
                  <a:schemeClr val="bg1"/>
                </a:solidFill>
              </a:rPr>
              <a:t>Next steps (5’)</a:t>
            </a:r>
          </a:p>
        </p:txBody>
      </p:sp>
    </p:spTree>
    <p:extLst>
      <p:ext uri="{BB962C8B-B14F-4D97-AF65-F5344CB8AC3E}">
        <p14:creationId xmlns:p14="http://schemas.microsoft.com/office/powerpoint/2010/main" val="248446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4339779"/>
              </p:ext>
            </p:extLst>
          </p:nvPr>
        </p:nvGraphicFramePr>
        <p:xfrm>
          <a:off x="-15821" y="3861048"/>
          <a:ext cx="9124325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/>
            <a:r>
              <a:rPr lang="en-GB" dirty="0" smtClean="0"/>
              <a:t>An additional webinar needed before launching the public review?</a:t>
            </a:r>
          </a:p>
          <a:p>
            <a:pPr marL="342900"/>
            <a:r>
              <a:rPr lang="en-GB" dirty="0" smtClean="0"/>
              <a:t>There will be one webinar specifically to discuss some controlled vocabularies (type of output, life events and business events)</a:t>
            </a:r>
          </a:p>
          <a:p>
            <a:pPr marL="342900"/>
            <a:r>
              <a:rPr lang="en-GB" dirty="0" smtClean="0"/>
              <a:t>Date &amp; time will be communicated asap</a:t>
            </a:r>
          </a:p>
          <a:p>
            <a:pPr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1333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2348880"/>
            <a:ext cx="5842223" cy="2160240"/>
          </a:xfrm>
        </p:spPr>
        <p:txBody>
          <a:bodyPr/>
          <a:lstStyle/>
          <a:p>
            <a:r>
              <a:rPr lang="en-GB" sz="3200" dirty="0" smtClean="0">
                <a:solidFill>
                  <a:schemeClr val="bg1"/>
                </a:solidFill>
              </a:rPr>
              <a:t>Questions?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3292" y="951190"/>
            <a:ext cx="1907895" cy="47089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0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rebuchet MS" pitchFamily="34" charset="0"/>
                <a:ea typeface="+mn-ea"/>
              </a:rPr>
              <a:t>?</a:t>
            </a:r>
            <a:endParaRPr lang="en-GB" sz="30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rebuchet MS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5857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396CDD1B-50E0-44E8-82B7-F85F69F6D40C}" type="slidenum">
              <a:rPr lang="en-GB" smtClean="0"/>
              <a:pPr algn="r">
                <a:defRPr/>
              </a:pPr>
              <a:t>15</a:t>
            </a:fld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468313" y="1628800"/>
            <a:ext cx="2952328" cy="587441"/>
          </a:xfrm>
          <a:prstGeom prst="rect">
            <a:avLst/>
          </a:prstGeom>
          <a:solidFill>
            <a:schemeClr val="accent3"/>
          </a:solidFill>
        </p:spPr>
        <p:txBody>
          <a:bodyPr wrap="square" lIns="216000" tIns="108000" rIns="108000" bIns="108000" rtlCol="0">
            <a:spAutoFit/>
          </a:bodyPr>
          <a:lstStyle/>
          <a:p>
            <a:r>
              <a:rPr lang="en-GB" sz="2400" b="1" i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Contact us</a:t>
            </a:r>
            <a:endParaRPr lang="en-GB" sz="2400" b="1" i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60894" y="1628800"/>
            <a:ext cx="2952328" cy="956773"/>
          </a:xfrm>
          <a:prstGeom prst="rect">
            <a:avLst/>
          </a:prstGeom>
          <a:solidFill>
            <a:srgbClr val="35ACA2"/>
          </a:solidFill>
        </p:spPr>
        <p:txBody>
          <a:bodyPr wrap="square" lIns="216000" tIns="108000" rIns="108000" bIns="108000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Visit our initiatives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42939" y="2971966"/>
            <a:ext cx="2170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0" dirty="0">
                <a:hlinkClick r:id="rId3"/>
              </a:rPr>
              <a:t>https://joinup.ec.europa.eu/node/104244</a:t>
            </a:r>
            <a:r>
              <a:rPr lang="en-GB" sz="1400" b="0" dirty="0" smtClean="0">
                <a:hlinkClick r:id="rId3"/>
              </a:rPr>
              <a:t>/</a:t>
            </a:r>
            <a:r>
              <a:rPr lang="en-GB" sz="1400" b="0" dirty="0" smtClean="0"/>
              <a:t> </a:t>
            </a: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468313" y="2492896"/>
            <a:ext cx="3888432" cy="1842591"/>
          </a:xfrm>
          <a:prstGeom prst="rect">
            <a:avLst/>
          </a:prstGeom>
        </p:spPr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kumimoji="0" lang="en-GB" sz="160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+mj-lt"/>
              </a:rPr>
              <a:t>Project Officers</a:t>
            </a:r>
            <a:endParaRPr lang="en-GB" sz="1600" b="0" kern="0" dirty="0">
              <a:solidFill>
                <a:srgbClr val="0F5494"/>
              </a:solidFill>
              <a:latin typeface="+mj-lt"/>
            </a:endParaRPr>
          </a:p>
          <a:p>
            <a:pPr marL="342900" lvl="0" indent="-342900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en-GB" sz="1400" b="0" kern="0" dirty="0" smtClean="0">
                <a:solidFill>
                  <a:srgbClr val="0F5494"/>
                </a:solidFill>
                <a:latin typeface="+mj-lt"/>
              </a:rPr>
              <a:t>Miguel.Alvarez-Rodriguez@ec.europa.eu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bg1"/>
              </a:buClr>
              <a:defRPr/>
            </a:pPr>
            <a:r>
              <a:rPr lang="en-GB" sz="1400" b="0" kern="0" dirty="0" smtClean="0">
                <a:solidFill>
                  <a:srgbClr val="0F5494"/>
                </a:solidFill>
                <a:latin typeface="+mj-lt"/>
              </a:rPr>
              <a:t>Peter.Burian@ec.europa.eu </a:t>
            </a:r>
            <a:endParaRPr lang="en-GB" sz="1600" b="0" kern="0" dirty="0" smtClean="0">
              <a:solidFill>
                <a:srgbClr val="0F5494"/>
              </a:solidFill>
              <a:latin typeface="+mj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+mj-lt"/>
              </a:rPr>
              <a:t>			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bg1"/>
              </a:buClr>
            </a:pPr>
            <a:r>
              <a:rPr kumimoji="0" lang="en-GB" sz="160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+mj-lt"/>
              </a:rPr>
              <a:t>Contractors</a:t>
            </a:r>
            <a:r>
              <a:rPr lang="en-GB" sz="1600" b="0" kern="0" dirty="0">
                <a:solidFill>
                  <a:srgbClr val="0F5494"/>
                </a:solidFill>
                <a:latin typeface="+mj-lt"/>
              </a:rPr>
              <a:t>	</a:t>
            </a:r>
            <a:endParaRPr lang="en-GB" sz="1600" b="0" kern="0" dirty="0" smtClean="0">
              <a:solidFill>
                <a:srgbClr val="0F5494"/>
              </a:solidFill>
              <a:latin typeface="+mj-lt"/>
            </a:endParaRPr>
          </a:p>
          <a:p>
            <a:pPr marL="342900" lvl="0" indent="-342900" eaLnBrk="0" hangingPunct="0">
              <a:spcBef>
                <a:spcPct val="20000"/>
              </a:spcBef>
              <a:buClr>
                <a:schemeClr val="bg1"/>
              </a:buClr>
            </a:pPr>
            <a:r>
              <a:rPr lang="en-GB" sz="1400" b="0" kern="0" dirty="0" smtClean="0">
                <a:solidFill>
                  <a:srgbClr val="0F5494"/>
                </a:solidFill>
                <a:latin typeface="+mj-lt"/>
              </a:rPr>
              <a:t>Nikolaos.Loutas@be.pwc.com</a:t>
            </a:r>
            <a:endParaRPr lang="en-GB" sz="1400" b="0" i="1" kern="0" dirty="0">
              <a:solidFill>
                <a:srgbClr val="0F5494"/>
              </a:solidFill>
              <a:latin typeface="+mj-lt"/>
            </a:endParaRPr>
          </a:p>
          <a:p>
            <a:pPr marL="342900" lvl="0" indent="-342900" eaLnBrk="0" hangingPunct="0">
              <a:spcBef>
                <a:spcPct val="20000"/>
              </a:spcBef>
              <a:buClr>
                <a:schemeClr val="bg1"/>
              </a:buClr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+mj-lt"/>
              </a:rPr>
              <a:t>M</a:t>
            </a:r>
            <a:r>
              <a:rPr lang="en-GB" sz="1400" b="0" kern="0" dirty="0" smtClean="0">
                <a:solidFill>
                  <a:srgbClr val="0F5494"/>
                </a:solidFill>
                <a:latin typeface="+mj-lt"/>
              </a:rPr>
              <a:t>ichiel.de.Keyzer@be.pwc.com</a:t>
            </a:r>
            <a:endParaRPr kumimoji="0" lang="en-GB" sz="1400" b="0" i="1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33" name="Picture 2" descr="Core Public Service Vocabulary Application Profile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224" y="3014119"/>
            <a:ext cx="6667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4224" y="4136945"/>
            <a:ext cx="2802192" cy="1983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412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How to enter the Virtual Meeting Room?</a:t>
            </a:r>
            <a:endParaRPr lang="en-GB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GB" sz="1800" dirty="0"/>
              <a:t>See https://joinup.ec.europa.eu/node/148470/</a:t>
            </a:r>
          </a:p>
          <a:p>
            <a:pPr indent="0">
              <a:buNone/>
            </a:pPr>
            <a:endParaRPr lang="en-GB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39552" y="2965371"/>
            <a:ext cx="7853561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Web connection</a:t>
            </a: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: </a:t>
            </a:r>
            <a:r>
              <a:rPr lang="en-GB" altLang="en-US" sz="1400" b="0" dirty="0" smtClean="0">
                <a:solidFill>
                  <a:schemeClr val="tx1"/>
                </a:solidFill>
                <a:latin typeface="+mn-lt"/>
                <a:hlinkClick r:id="rId3"/>
              </a:rPr>
              <a:t>http://ec-wacs.adobeconnect.com/cpsv_webinar1/</a:t>
            </a:r>
            <a:r>
              <a:rPr lang="en-GB" sz="1400" b="0" dirty="0" smtClean="0"/>
              <a:t/>
            </a:r>
            <a:br>
              <a:rPr lang="en-GB" sz="1400" b="0" dirty="0" smtClean="0"/>
            </a:b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Audio connection</a:t>
            </a: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:</a:t>
            </a:r>
          </a:p>
          <a:p>
            <a:pPr marL="720725" lvl="1" indent="-277813">
              <a:buFontTx/>
              <a:buChar char="•"/>
            </a:pP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Go to </a:t>
            </a:r>
            <a:r>
              <a:rPr lang="en-GB" altLang="en-US" sz="1400" b="0" dirty="0" smtClean="0">
                <a:solidFill>
                  <a:schemeClr val="tx1"/>
                </a:solidFill>
                <a:latin typeface="+mn-lt"/>
                <a:hlinkClick r:id="rId3"/>
              </a:rPr>
              <a:t>http://ec-wacs.adobeconnect.com/cpsv_webinar1/ </a:t>
            </a:r>
            <a:endParaRPr kumimoji="0" lang="en-GB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720725" lvl="1" indent="-277813" defTabSz="914400" eaLnBrk="0">
              <a:lnSpc>
                <a:spcPct val="100000"/>
              </a:lnSpc>
              <a:buClrTx/>
              <a:buSzTx/>
              <a:buFontTx/>
              <a:buChar char="•"/>
            </a:pP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Click '</a:t>
            </a: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Enter as a guest</a:t>
            </a: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', fill in your name and click 'Enter meeting'. </a:t>
            </a:r>
          </a:p>
          <a:p>
            <a:pPr marL="720725" lvl="1" indent="-277813" defTabSz="914400" eaLnBrk="0">
              <a:lnSpc>
                <a:spcPct val="100000"/>
              </a:lnSpc>
              <a:buClrTx/>
              <a:buSzTx/>
              <a:buFontTx/>
              <a:buChar char="•"/>
            </a:pP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Click '</a:t>
            </a: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ok</a:t>
            </a: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' to agree with the Web Conferencing Disclaimer </a:t>
            </a:r>
          </a:p>
          <a:p>
            <a:pPr marL="720725" lvl="1" indent="-277813" defTabSz="914400" eaLnBrk="0">
              <a:lnSpc>
                <a:spcPct val="100000"/>
              </a:lnSpc>
              <a:buClrTx/>
              <a:buSzTx/>
              <a:buFontTx/>
              <a:buChar char="•"/>
            </a:pP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Answer '</a:t>
            </a: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Start</a:t>
            </a: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' to the question: Would you like audio conferencing with this meeting? </a:t>
            </a:r>
          </a:p>
          <a:p>
            <a:pPr marL="720725" lvl="1" indent="-277813" defTabSz="914400" eaLnBrk="0">
              <a:lnSpc>
                <a:spcPct val="100000"/>
              </a:lnSpc>
              <a:buClrTx/>
              <a:buSzTx/>
              <a:buFontTx/>
              <a:buChar char="•"/>
            </a:pP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Choose to connect with microphone</a:t>
            </a:r>
            <a:r>
              <a:rPr kumimoji="0" lang="en-GB" alt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and headset </a:t>
            </a:r>
            <a:br>
              <a:rPr kumimoji="0" lang="en-GB" alt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lang="en-GB" altLang="en-US" sz="1400" dirty="0" smtClean="0"/>
              <a:t>OR</a:t>
            </a:r>
            <a:r>
              <a:rPr kumimoji="0" lang="en-GB" alt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GB" altLang="en-US" sz="1400" b="0" dirty="0" smtClean="0">
                <a:solidFill>
                  <a:schemeClr val="tx1"/>
                </a:solidFill>
                <a:latin typeface="+mn-lt"/>
              </a:rPr>
              <a:t>e</a:t>
            </a: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nter your telephone number and have the system call you </a:t>
            </a:r>
            <a:b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lang="en-GB" altLang="en-US" sz="1400" dirty="0" smtClean="0">
                <a:latin typeface="+mn-lt"/>
              </a:rPr>
              <a:t>OR</a:t>
            </a: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dial your Local or International Access Number:</a:t>
            </a:r>
          </a:p>
          <a:p>
            <a:pPr marL="900112" lvl="2"/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Belgium:</a:t>
            </a: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 +3228081363</a:t>
            </a:r>
            <a:b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France:</a:t>
            </a: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 +33182880967</a:t>
            </a:r>
            <a:b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Germany</a:t>
            </a: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: +498922061600</a:t>
            </a:r>
            <a:b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Luxembourg</a:t>
            </a: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: +35220880608</a:t>
            </a:r>
            <a:b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United Kingdom:</a:t>
            </a: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 +442033189433 </a:t>
            </a:r>
          </a:p>
          <a:p>
            <a:pPr lvl="2" indent="0" defTabSz="914400" eaLnBrk="0">
              <a:lnSpc>
                <a:spcPct val="100000"/>
              </a:lnSpc>
              <a:buClrTx/>
              <a:buSzTx/>
            </a:pP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Dial the Conference Room Number: *</a:t>
            </a: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1323004#</a:t>
            </a:r>
            <a:endParaRPr kumimoji="0" lang="en-GB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374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52736"/>
            <a:ext cx="7086600" cy="852264"/>
          </a:xfrm>
        </p:spPr>
        <p:txBody>
          <a:bodyPr/>
          <a:lstStyle/>
          <a:p>
            <a:r>
              <a:rPr lang="en-GB" sz="2800" dirty="0"/>
              <a:t>Practical arrangements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 smtClean="0"/>
              <a:t>Please:</a:t>
            </a:r>
          </a:p>
          <a:p>
            <a:r>
              <a:rPr lang="en-GB" sz="1800" dirty="0" smtClean="0"/>
              <a:t>Mute your mic when not speaking</a:t>
            </a:r>
          </a:p>
          <a:p>
            <a:pPr lvl="1"/>
            <a:r>
              <a:rPr lang="en-GB" altLang="en-US" sz="1400" dirty="0" smtClean="0"/>
              <a:t>To mute your microphone click the Microphone Icon. When muted, the icon will remain green with a slash.</a:t>
            </a:r>
            <a:endParaRPr lang="en-GB" sz="1400" dirty="0" smtClean="0"/>
          </a:p>
          <a:p>
            <a:r>
              <a:rPr lang="en-GB" sz="1800" dirty="0" smtClean="0"/>
              <a:t>Raise your hand to request the floor  (and help making the speaker aware of who is raising hands)</a:t>
            </a:r>
          </a:p>
          <a:p>
            <a:r>
              <a:rPr lang="en-GB" sz="1800" dirty="0" smtClean="0"/>
              <a:t>Use the chat box for sharing links and making comments</a:t>
            </a:r>
          </a:p>
          <a:p>
            <a:r>
              <a:rPr lang="en-GB" sz="1800" b="1" dirty="0" smtClean="0"/>
              <a:t>Voting</a:t>
            </a:r>
            <a:r>
              <a:rPr lang="en-GB" sz="1800" dirty="0" smtClean="0"/>
              <a:t>: use the </a:t>
            </a:r>
            <a:r>
              <a:rPr lang="en-GB" sz="1800" dirty="0" err="1" smtClean="0"/>
              <a:t>chatbox</a:t>
            </a:r>
            <a:r>
              <a:rPr lang="en-GB" sz="1800" dirty="0" smtClean="0"/>
              <a:t> (+1 / -1 / abstain)</a:t>
            </a:r>
            <a:endParaRPr lang="en-GB" sz="1800" dirty="0"/>
          </a:p>
        </p:txBody>
      </p:sp>
      <p:pic>
        <p:nvPicPr>
          <p:cNvPr id="1027" name="Picture 3" descr="http://www.law.lsu.edu/medialib/tutorials/connect/stu/lessons/images/Adobe_Connect__How_to_use_your_microphone/media_133763678109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" y="2590800"/>
            <a:ext cx="2989460" cy="207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68760"/>
            <a:ext cx="8534400" cy="4752628"/>
          </a:xfrm>
        </p:spPr>
        <p:txBody>
          <a:bodyPr/>
          <a:lstStyle/>
          <a:p>
            <a:pPr indent="0">
              <a:buNone/>
            </a:pPr>
            <a:r>
              <a:rPr lang="en-GB" sz="1800" b="1" dirty="0">
                <a:latin typeface="+mj-lt"/>
                <a:ea typeface="+mj-ea"/>
                <a:cs typeface="+mj-cs"/>
              </a:rPr>
              <a:t>CPSV-AP release page</a:t>
            </a:r>
          </a:p>
          <a:p>
            <a:pPr marL="342900"/>
            <a:r>
              <a:rPr lang="en-GB" sz="1600" dirty="0">
                <a:ea typeface="Verdana"/>
                <a:cs typeface="Verdana"/>
              </a:rPr>
              <a:t>Joinup page where the </a:t>
            </a:r>
            <a:r>
              <a:rPr lang="en-GB" sz="1600" dirty="0" smtClean="0">
                <a:ea typeface="Verdana"/>
                <a:cs typeface="Verdana"/>
              </a:rPr>
              <a:t>CPSV-AP specs </a:t>
            </a:r>
            <a:r>
              <a:rPr lang="en-GB" sz="1600" dirty="0">
                <a:ea typeface="Verdana"/>
                <a:cs typeface="Verdana"/>
              </a:rPr>
              <a:t>are </a:t>
            </a:r>
            <a:r>
              <a:rPr lang="en-GB" sz="1600" dirty="0" smtClean="0">
                <a:ea typeface="Verdana"/>
                <a:cs typeface="Verdana"/>
              </a:rPr>
              <a:t>published</a:t>
            </a:r>
            <a:br>
              <a:rPr lang="en-GB" sz="1600" dirty="0" smtClean="0">
                <a:ea typeface="Verdana"/>
                <a:cs typeface="Verdana"/>
              </a:rPr>
            </a:br>
            <a:r>
              <a:rPr lang="en-GB" sz="1600" dirty="0" smtClean="0">
                <a:solidFill>
                  <a:schemeClr val="tx1"/>
                </a:solidFill>
                <a:hlinkClick r:id="rId3"/>
              </a:rPr>
              <a:t>https</a:t>
            </a:r>
            <a:r>
              <a:rPr lang="en-GB" sz="1600" dirty="0">
                <a:solidFill>
                  <a:schemeClr val="tx1"/>
                </a:solidFill>
                <a:hlinkClick r:id="rId3"/>
              </a:rPr>
              <a:t>://</a:t>
            </a:r>
            <a:r>
              <a:rPr lang="en-GB" sz="1600" dirty="0" smtClean="0">
                <a:solidFill>
                  <a:schemeClr val="tx1"/>
                </a:solidFill>
                <a:hlinkClick r:id="rId3"/>
              </a:rPr>
              <a:t>joinup.ec.europa.eu/asset/cpsv-ap/asset_release/all</a:t>
            </a:r>
            <a:r>
              <a:rPr lang="en-GB" sz="1600" dirty="0" smtClean="0">
                <a:solidFill>
                  <a:schemeClr val="tx1"/>
                </a:solidFill>
              </a:rPr>
              <a:t>  </a:t>
            </a:r>
          </a:p>
          <a:p>
            <a:pPr indent="0"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indent="0">
              <a:buNone/>
            </a:pPr>
            <a:r>
              <a:rPr lang="en-GB" sz="1800" b="1" dirty="0">
                <a:latin typeface="+mj-lt"/>
                <a:ea typeface="+mj-ea"/>
                <a:cs typeface="+mj-cs"/>
              </a:rPr>
              <a:t>CPSV-AP Mailing list</a:t>
            </a:r>
          </a:p>
          <a:p>
            <a:pPr marL="342900"/>
            <a:r>
              <a:rPr lang="en-GB" sz="1600" dirty="0">
                <a:ea typeface="Verdana"/>
                <a:cs typeface="Verdana"/>
              </a:rPr>
              <a:t>Publicly archived mailing list on Joinup</a:t>
            </a:r>
          </a:p>
          <a:p>
            <a:pPr marL="342900"/>
            <a:r>
              <a:rPr lang="en-GB" sz="1600" dirty="0">
                <a:ea typeface="Verdana"/>
                <a:cs typeface="Verdana"/>
              </a:rPr>
              <a:t>Used for submitting change requests on the draft </a:t>
            </a:r>
            <a:r>
              <a:rPr lang="en-GB" sz="1600" dirty="0" smtClean="0">
                <a:ea typeface="Verdana"/>
                <a:cs typeface="Verdana"/>
              </a:rPr>
              <a:t>specification</a:t>
            </a:r>
            <a:br>
              <a:rPr lang="en-GB" sz="1600" dirty="0" smtClean="0">
                <a:ea typeface="Verdana"/>
                <a:cs typeface="Verdana"/>
              </a:rPr>
            </a:br>
            <a:r>
              <a:rPr lang="en-GB" sz="1600" dirty="0" smtClean="0">
                <a:solidFill>
                  <a:schemeClr val="tx1"/>
                </a:solidFill>
                <a:hlinkClick r:id="rId4"/>
              </a:rPr>
              <a:t>http</a:t>
            </a:r>
            <a:r>
              <a:rPr lang="en-GB" sz="1600" dirty="0">
                <a:solidFill>
                  <a:schemeClr val="tx1"/>
                </a:solidFill>
                <a:hlinkClick r:id="rId4"/>
              </a:rPr>
              <a:t>://joinup.ec.europa.eu/mailman/archives/cpsv-ap</a:t>
            </a:r>
            <a:r>
              <a:rPr lang="en-GB" sz="1600" dirty="0" smtClean="0">
                <a:solidFill>
                  <a:schemeClr val="tx1"/>
                </a:solidFill>
                <a:hlinkClick r:id="rId4"/>
              </a:rPr>
              <a:t>/</a:t>
            </a:r>
            <a:r>
              <a:rPr lang="en-GB" sz="1600" dirty="0" smtClean="0">
                <a:solidFill>
                  <a:schemeClr val="tx1"/>
                </a:solidFill>
              </a:rPr>
              <a:t>  </a:t>
            </a:r>
          </a:p>
          <a:p>
            <a:pPr indent="0">
              <a:buNone/>
            </a:pPr>
            <a:endParaRPr lang="en-GB" sz="1600" dirty="0" smtClean="0">
              <a:solidFill>
                <a:schemeClr val="tx1"/>
              </a:solidFill>
            </a:endParaRPr>
          </a:p>
          <a:p>
            <a:pPr indent="0">
              <a:buNone/>
            </a:pPr>
            <a:r>
              <a:rPr lang="en-GB" sz="1800" b="1" dirty="0">
                <a:latin typeface="+mj-lt"/>
                <a:ea typeface="+mj-ea"/>
                <a:cs typeface="+mj-cs"/>
              </a:rPr>
              <a:t>Issue tracker</a:t>
            </a:r>
          </a:p>
          <a:p>
            <a:pPr marL="342900"/>
            <a:r>
              <a:rPr lang="en-GB" sz="1600" dirty="0">
                <a:ea typeface="Verdana"/>
                <a:cs typeface="Verdana"/>
              </a:rPr>
              <a:t>WG Members can log issues on the issue tracker or via the mailing list</a:t>
            </a:r>
          </a:p>
          <a:p>
            <a:pPr marL="342900"/>
            <a:r>
              <a:rPr lang="en-GB" sz="1600" dirty="0">
                <a:ea typeface="Verdana"/>
                <a:cs typeface="Verdana"/>
              </a:rPr>
              <a:t>WG Members can comment on the issues that are already </a:t>
            </a:r>
            <a:r>
              <a:rPr lang="en-GB" sz="1600" dirty="0" smtClean="0">
                <a:ea typeface="Verdana"/>
                <a:cs typeface="Verdana"/>
              </a:rPr>
              <a:t>logged</a:t>
            </a:r>
            <a:r>
              <a:rPr lang="en-GB" sz="1800" dirty="0" smtClean="0">
                <a:ea typeface="Verdana"/>
                <a:cs typeface="Verdana"/>
              </a:rPr>
              <a:t/>
            </a:r>
            <a:br>
              <a:rPr lang="en-GB" sz="1800" dirty="0" smtClean="0">
                <a:ea typeface="Verdana"/>
                <a:cs typeface="Verdana"/>
              </a:rPr>
            </a:br>
            <a:r>
              <a:rPr lang="en-GB" sz="1600" dirty="0" smtClean="0">
                <a:solidFill>
                  <a:schemeClr val="tx1"/>
                </a:solidFill>
                <a:hlinkClick r:id="rId5"/>
              </a:rPr>
              <a:t>https</a:t>
            </a:r>
            <a:r>
              <a:rPr lang="en-GB" sz="1600" dirty="0">
                <a:solidFill>
                  <a:schemeClr val="tx1"/>
                </a:solidFill>
                <a:hlinkClick r:id="rId5"/>
              </a:rPr>
              <a:t>://</a:t>
            </a:r>
            <a:r>
              <a:rPr lang="en-GB" sz="1600" dirty="0" smtClean="0">
                <a:solidFill>
                  <a:schemeClr val="tx1"/>
                </a:solidFill>
                <a:hlinkClick r:id="rId5"/>
              </a:rPr>
              <a:t>joinup.ec.europa.eu/asset/cpsv-ap/issue/all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</a:p>
          <a:p>
            <a:pPr indent="0">
              <a:buNone/>
            </a:pPr>
            <a:endParaRPr lang="en-GB" sz="1400" b="1" dirty="0">
              <a:latin typeface="+mj-lt"/>
              <a:ea typeface="+mj-ea"/>
              <a:cs typeface="+mj-cs"/>
            </a:endParaRPr>
          </a:p>
          <a:p>
            <a:pPr indent="0">
              <a:buNone/>
            </a:pPr>
            <a:r>
              <a:rPr lang="en-GB" sz="1800" b="1" dirty="0">
                <a:latin typeface="+mj-lt"/>
                <a:ea typeface="+mj-ea"/>
                <a:cs typeface="+mj-cs"/>
              </a:rPr>
              <a:t>Contributor Licence </a:t>
            </a:r>
            <a:r>
              <a:rPr lang="en-GB" sz="1800" b="1" dirty="0" smtClean="0">
                <a:latin typeface="+mj-lt"/>
                <a:ea typeface="+mj-ea"/>
                <a:cs typeface="+mj-cs"/>
              </a:rPr>
              <a:t>Agreement (CLA)</a:t>
            </a:r>
            <a:endParaRPr lang="en-GB" sz="1800" b="1" dirty="0">
              <a:latin typeface="+mj-lt"/>
              <a:ea typeface="+mj-ea"/>
              <a:cs typeface="+mj-cs"/>
            </a:endParaRPr>
          </a:p>
          <a:p>
            <a:pPr marL="342900"/>
            <a:r>
              <a:rPr lang="en-GB" sz="1600" dirty="0" smtClean="0">
                <a:ea typeface="Verdana"/>
                <a:cs typeface="Verdana"/>
              </a:rPr>
              <a:t>All WG Members contributing to the specification </a:t>
            </a:r>
            <a:r>
              <a:rPr lang="en-GB" sz="1600" dirty="0">
                <a:ea typeface="Verdana"/>
                <a:cs typeface="Verdana"/>
              </a:rPr>
              <a:t>should sign the CLA</a:t>
            </a:r>
            <a:br>
              <a:rPr lang="en-GB" sz="1600" dirty="0">
                <a:ea typeface="Verdana"/>
                <a:cs typeface="Verdana"/>
              </a:rPr>
            </a:br>
            <a:r>
              <a:rPr lang="en-GB" sz="1600" dirty="0">
                <a:ea typeface="Verdana"/>
                <a:cs typeface="Verdana"/>
                <a:hlinkClick r:id="rId6"/>
              </a:rPr>
              <a:t>https://</a:t>
            </a:r>
            <a:r>
              <a:rPr lang="en-GB" sz="1600" dirty="0" smtClean="0">
                <a:ea typeface="Verdana"/>
                <a:cs typeface="Verdana"/>
                <a:hlinkClick r:id="rId6"/>
              </a:rPr>
              <a:t>joinup.ec.europa.eu/node/104627</a:t>
            </a:r>
            <a:r>
              <a:rPr lang="en-GB" sz="1600" dirty="0" smtClean="0">
                <a:ea typeface="Verdana"/>
                <a:cs typeface="Verdana"/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93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Roles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  <a:defRPr/>
            </a:pPr>
            <a:r>
              <a:rPr lang="en-GB" altLang="en-US" sz="1900" b="1" dirty="0" smtClean="0">
                <a:solidFill>
                  <a:schemeClr val="tx1"/>
                </a:solidFill>
              </a:rPr>
              <a:t>Chairs</a:t>
            </a:r>
          </a:p>
          <a:p>
            <a:pPr marL="342900">
              <a:defRPr/>
            </a:pPr>
            <a:r>
              <a:rPr lang="en-GB" altLang="en-US" sz="1900" dirty="0" smtClean="0">
                <a:solidFill>
                  <a:schemeClr val="tx1"/>
                </a:solidFill>
              </a:rPr>
              <a:t>Thomas </a:t>
            </a:r>
            <a:r>
              <a:rPr lang="en-GB" altLang="en-US" sz="1900" dirty="0" err="1" smtClean="0">
                <a:solidFill>
                  <a:schemeClr val="tx1"/>
                </a:solidFill>
              </a:rPr>
              <a:t>D’Haenens</a:t>
            </a:r>
            <a:r>
              <a:rPr lang="en-GB" altLang="en-US" sz="1900" dirty="0" smtClean="0">
                <a:solidFill>
                  <a:schemeClr val="tx1"/>
                </a:solidFill>
              </a:rPr>
              <a:t>, Flemish Information Agency (Belgium)</a:t>
            </a:r>
          </a:p>
          <a:p>
            <a:pPr marL="342900">
              <a:defRPr/>
            </a:pPr>
            <a:r>
              <a:rPr lang="en-GB" altLang="en-US" sz="1900" dirty="0" smtClean="0">
                <a:solidFill>
                  <a:schemeClr val="tx1"/>
                </a:solidFill>
              </a:rPr>
              <a:t>City of Ghent (</a:t>
            </a:r>
            <a:r>
              <a:rPr lang="en-GB" altLang="en-US" sz="1900" smtClean="0">
                <a:solidFill>
                  <a:schemeClr val="tx1"/>
                </a:solidFill>
              </a:rPr>
              <a:t>Belgium)</a:t>
            </a:r>
            <a:endParaRPr lang="en-GB" altLang="en-US" sz="1900" b="1" dirty="0" smtClean="0">
              <a:solidFill>
                <a:schemeClr val="tx1"/>
              </a:solidFill>
            </a:endParaRPr>
          </a:p>
          <a:p>
            <a:pPr indent="0">
              <a:buNone/>
              <a:defRPr/>
            </a:pPr>
            <a:endParaRPr lang="en-GB" altLang="en-US" sz="1900" b="1" dirty="0" smtClean="0">
              <a:solidFill>
                <a:schemeClr val="tx1"/>
              </a:solidFill>
            </a:endParaRPr>
          </a:p>
          <a:p>
            <a:pPr indent="0">
              <a:buNone/>
              <a:defRPr/>
            </a:pPr>
            <a:r>
              <a:rPr lang="en-GB" altLang="en-US" sz="1900" b="1" dirty="0" smtClean="0">
                <a:solidFill>
                  <a:schemeClr val="tx1"/>
                </a:solidFill>
              </a:rPr>
              <a:t>Editors</a:t>
            </a:r>
          </a:p>
          <a:p>
            <a:pPr marL="285750" indent="-285750">
              <a:defRPr/>
            </a:pPr>
            <a:r>
              <a:rPr lang="en-GB" sz="1900" dirty="0" smtClean="0">
                <a:solidFill>
                  <a:schemeClr val="tx1"/>
                </a:solidFill>
              </a:rPr>
              <a:t>Phil Archer, W3C </a:t>
            </a:r>
          </a:p>
          <a:p>
            <a:pPr marL="285750" indent="-285750">
              <a:defRPr/>
            </a:pPr>
            <a:r>
              <a:rPr lang="en-GB" sz="1900" dirty="0" smtClean="0">
                <a:solidFill>
                  <a:schemeClr val="tx1"/>
                </a:solidFill>
              </a:rPr>
              <a:t>Michiel De Keyzer, PwC </a:t>
            </a:r>
            <a:endParaRPr lang="en-GB" sz="1800" dirty="0">
              <a:solidFill>
                <a:schemeClr val="tx1"/>
              </a:solidFill>
            </a:endParaRPr>
          </a:p>
          <a:p>
            <a:pPr lvl="1"/>
            <a:endParaRPr lang="en-GB" sz="1400" dirty="0">
              <a:solidFill>
                <a:schemeClr val="tx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5614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7857257"/>
              </p:ext>
            </p:extLst>
          </p:nvPr>
        </p:nvGraphicFramePr>
        <p:xfrm>
          <a:off x="-11561" y="2204864"/>
          <a:ext cx="9124325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Webinars</a:t>
            </a:r>
            <a:endParaRPr lang="en-GB" dirty="0"/>
          </a:p>
        </p:txBody>
      </p:sp>
      <p:sp>
        <p:nvSpPr>
          <p:cNvPr id="6" name="Up Arrow 5"/>
          <p:cNvSpPr/>
          <p:nvPr/>
        </p:nvSpPr>
        <p:spPr>
          <a:xfrm>
            <a:off x="3275856" y="4293096"/>
            <a:ext cx="936104" cy="792088"/>
          </a:xfrm>
          <a:prstGeom prst="up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/>
          </a:p>
        </p:txBody>
      </p:sp>
    </p:spTree>
    <p:extLst>
      <p:ext uri="{BB962C8B-B14F-4D97-AF65-F5344CB8AC3E}">
        <p14:creationId xmlns:p14="http://schemas.microsoft.com/office/powerpoint/2010/main" val="327566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6" name="Trapezoid 5"/>
          <p:cNvSpPr/>
          <p:nvPr/>
        </p:nvSpPr>
        <p:spPr>
          <a:xfrm rot="16200000">
            <a:off x="3870369" y="-585386"/>
            <a:ext cx="1151742" cy="8892480"/>
          </a:xfrm>
          <a:prstGeom prst="trapezoid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/>
              <a:t>https://</a:t>
            </a:r>
            <a:r>
              <a:rPr lang="en-GB" sz="1800" b="0" dirty="0" smtClean="0"/>
              <a:t>joinup.ec.europa.eu/node/150255/</a:t>
            </a:r>
            <a:endParaRPr lang="en-GB" sz="1800" b="0" dirty="0"/>
          </a:p>
        </p:txBody>
      </p:sp>
    </p:spTree>
    <p:extLst>
      <p:ext uri="{BB962C8B-B14F-4D97-AF65-F5344CB8AC3E}">
        <p14:creationId xmlns:p14="http://schemas.microsoft.com/office/powerpoint/2010/main" val="2547855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lvl="0" indent="0"/>
            <a:r>
              <a:rPr lang="en-GB" sz="3200" dirty="0" smtClean="0"/>
              <a:t>Applied changes to the CPSV-AP </a:t>
            </a:r>
            <a:r>
              <a:rPr lang="en-GB" sz="3200" dirty="0" smtClean="0">
                <a:solidFill>
                  <a:schemeClr val="bg1"/>
                </a:solidFill>
              </a:rPr>
              <a:t>(15’)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7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31439"/>
            <a:ext cx="8339455" cy="56216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rapezoid 4"/>
          <p:cNvSpPr/>
          <p:nvPr/>
        </p:nvSpPr>
        <p:spPr>
          <a:xfrm rot="16200000">
            <a:off x="3880668" y="1503233"/>
            <a:ext cx="1151742" cy="8892480"/>
          </a:xfrm>
          <a:prstGeom prst="trapezoid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/>
              <a:t>https://joinup.ec.europa.eu/node/151628</a:t>
            </a:r>
            <a:endParaRPr lang="en-GB" sz="1800" b="0" dirty="0"/>
          </a:p>
        </p:txBody>
      </p:sp>
    </p:spTree>
    <p:extLst>
      <p:ext uri="{BB962C8B-B14F-4D97-AF65-F5344CB8AC3E}">
        <p14:creationId xmlns:p14="http://schemas.microsoft.com/office/powerpoint/2010/main" val="319958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Genèse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wC_JobCode xmlns="885fffe5-095f-4e72-b33a-2965af2fc427">F049</PwC_JobCode>
    <PwC_JobSearch xmlns="885fffe5-095f-4e72-b33a-2965af2fc427">F049 - ABCIII SC270</PwC_JobSearch>
    <PwC_FiscalYear xmlns="885fffe5-095f-4e72-b33a-2965af2fc427">FY16</PwC_FiscalYear>
    <PwC_Language xmlns="885fffe5-095f-4e72-b33a-2965af2fc427">EN</PwC_Language>
    <PwC_ExpirationDate xmlns="885fffe5-095f-4e72-b33a-2965af2fc427">2023-04-04T22:00:00+00:00</PwC_ExpirationDate>
    <PwC_ClientCode xmlns="885fffe5-095f-4e72-b33a-2965af2fc427">86155139</PwC_ClientCode>
    <RelatedItems xmlns="http://schemas.microsoft.com/sharepoint/v3" xsi:nil="true"/>
    <PwC_ClientSearch xmlns="885fffe5-095f-4e72-b33a-2965af2fc427">86155139 - DG INFORMATICS (DIGIT)</PwC_ClientSearch>
    <_dlc_DocId xmlns="73fde05d-ef26-44d0-b13b-b564e323f6a1">SK445ZKHUCMR-447-90</_dlc_DocId>
    <_dlc_DocIdUrl xmlns="73fde05d-ef26-44d0-b13b-b564e323f6a1">
      <Url>https://be-docbox.be.ema.pwcinternal.com/sites/10014628/86155139F049/_layouts/15/DocIdRedir.aspx?ID=SK445ZKHUCMR-447-90</Url>
      <Description>SK445ZKHUCMR-447-90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wC Job Document" ma:contentTypeID="0x0101008E49C3D400044AB3A2F1DD14073E74F6001D06D12572244BE3A11AAEE3ED60F576000AAB1FD6C2134AF1A3EA6F52344189D8003DA7CBE2F9F6014D91228B237B0D6438" ma:contentTypeVersion="2" ma:contentTypeDescription="" ma:contentTypeScope="" ma:versionID="3d6a3c6679c05d12a3160ad00a1d5007">
  <xsd:schema xmlns:xsd="http://www.w3.org/2001/XMLSchema" xmlns:xs="http://www.w3.org/2001/XMLSchema" xmlns:p="http://schemas.microsoft.com/office/2006/metadata/properties" xmlns:ns1="http://schemas.microsoft.com/sharepoint/v3" xmlns:ns2="73fde05d-ef26-44d0-b13b-b564e323f6a1" xmlns:ns3="885fffe5-095f-4e72-b33a-2965af2fc427" targetNamespace="http://schemas.microsoft.com/office/2006/metadata/properties" ma:root="true" ma:fieldsID="e9ac53f853e0ef9b3d9397434b7eb735" ns1:_="" ns2:_="" ns3:_="">
    <xsd:import namespace="http://schemas.microsoft.com/sharepoint/v3"/>
    <xsd:import namespace="73fde05d-ef26-44d0-b13b-b564e323f6a1"/>
    <xsd:import namespace="885fffe5-095f-4e72-b33a-2965af2fc42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PwC_Language"/>
                <xsd:element ref="ns3:PwC_ExpirationDate"/>
                <xsd:element ref="ns1:RelatedItems" minOccurs="0"/>
                <xsd:element ref="ns3:PwC_FiscalYear"/>
                <xsd:element ref="ns3:PwC_ClientSearch"/>
                <xsd:element ref="ns3:PwC_ClientCode" minOccurs="0"/>
                <xsd:element ref="ns3:PwC_JobSearch"/>
                <xsd:element ref="ns3:PwC_Job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elatedItems" ma:index="13" nillable="true" ma:displayName="Related Items" ma:internalName="RelatedItems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fde05d-ef26-44d0-b13b-b564e323f6a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5fffe5-095f-4e72-b33a-2965af2fc427" elementFormDefault="qualified">
    <xsd:import namespace="http://schemas.microsoft.com/office/2006/documentManagement/types"/>
    <xsd:import namespace="http://schemas.microsoft.com/office/infopath/2007/PartnerControls"/>
    <xsd:element name="PwC_Language" ma:index="11" ma:displayName="Language" ma:default="EN" ma:internalName="PwC_Language">
      <xsd:simpleType>
        <xsd:restriction base="dms:Choice">
          <xsd:enumeration value="DE"/>
          <xsd:enumeration value="EN"/>
          <xsd:enumeration value="FR"/>
          <xsd:enumeration value="NL"/>
          <xsd:enumeration value="Other"/>
        </xsd:restriction>
      </xsd:simpleType>
    </xsd:element>
    <xsd:element name="PwC_ExpirationDate" ma:index="12" ma:displayName="Expiration Date" ma:format="DateOnly" ma:internalName="PwC_ExpirationDate">
      <xsd:simpleType>
        <xsd:restriction base="dms:DateTime"/>
      </xsd:simpleType>
    </xsd:element>
    <xsd:element name="PwC_FiscalYear" ma:index="14" ma:displayName="Fiscal Year" ma:internalName="PwC_FiscalYear">
      <xsd:simpleType>
        <xsd:restriction base="dms:Text">
          <xsd:maxLength value="4"/>
        </xsd:restriction>
      </xsd:simpleType>
    </xsd:element>
    <xsd:element name="PwC_ClientSearch" ma:index="15" ma:displayName="Client" ma:internalName="PwC_ClientSearch">
      <xsd:simpleType>
        <xsd:restriction base="dms:Unknown"/>
      </xsd:simpleType>
    </xsd:element>
    <xsd:element name="PwC_ClientCode" ma:index="16" nillable="true" ma:displayName="Client Code" ma:internalName="PwC_ClientCode">
      <xsd:simpleType>
        <xsd:restriction base="dms:Text"/>
      </xsd:simpleType>
    </xsd:element>
    <xsd:element name="PwC_JobSearch" ma:index="17" ma:displayName="Job" ma:internalName="PwC_JobSearch">
      <xsd:simpleType>
        <xsd:restriction base="dms:Unknown"/>
      </xsd:simpleType>
    </xsd:element>
    <xsd:element name="PwC_JobCode" ma:index="18" nillable="true" ma:displayName="Job Code" ma:internalName="PwC_JobCod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3FE3E4-4443-4329-9397-7CF51FE44B8C}">
  <ds:schemaRefs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885fffe5-095f-4e72-b33a-2965af2fc427"/>
    <ds:schemaRef ds:uri="http://schemas.microsoft.com/office/2006/documentManagement/types"/>
    <ds:schemaRef ds:uri="http://schemas.microsoft.com/office/2006/metadata/properties"/>
    <ds:schemaRef ds:uri="73fde05d-ef26-44d0-b13b-b564e323f6a1"/>
    <ds:schemaRef ds:uri="http://schemas.microsoft.com/sharepoint/v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3CD382F-AA22-4B76-AE36-DC696B8CC1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3fde05d-ef26-44d0-b13b-b564e323f6a1"/>
    <ds:schemaRef ds:uri="885fffe5-095f-4e72-b33a-2965af2fc4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BCA704-99E5-4485-95AD-E450869D052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E1BF67B-41BA-4FC7-A97F-7C83BCBC17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6366</TotalTime>
  <Words>325</Words>
  <Application>Microsoft Office PowerPoint</Application>
  <PresentationFormat>On-screen Show (4:3)</PresentationFormat>
  <Paragraphs>112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Courier New</vt:lpstr>
      <vt:lpstr>Trebuchet MS</vt:lpstr>
      <vt:lpstr>Verdana</vt:lpstr>
      <vt:lpstr>Default Design</vt:lpstr>
      <vt:lpstr>PowerPoint Presentation</vt:lpstr>
      <vt:lpstr>How to enter the Virtual Meeting Room?</vt:lpstr>
      <vt:lpstr>Practical arrangements</vt:lpstr>
      <vt:lpstr>PowerPoint Presentation</vt:lpstr>
      <vt:lpstr>Roles</vt:lpstr>
      <vt:lpstr>Webinars</vt:lpstr>
      <vt:lpstr>Agenda</vt:lpstr>
      <vt:lpstr>Applied changes to the CPSV-AP (15’)</vt:lpstr>
      <vt:lpstr>PowerPoint Presentation</vt:lpstr>
      <vt:lpstr>Current issues (75’)</vt:lpstr>
      <vt:lpstr>PowerPoint Presentation</vt:lpstr>
      <vt:lpstr>Next steps (5’)</vt:lpstr>
      <vt:lpstr>Next steps</vt:lpstr>
      <vt:lpstr>Questions?</vt:lpstr>
      <vt:lpstr>PowerPoint Presentation</vt:lpstr>
    </vt:vector>
  </TitlesOfParts>
  <Company>European Commission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webinar 1</dc:title>
  <dc:subject>ISA</dc:subject>
  <dc:creator>Tipik</dc:creator>
  <cp:lastModifiedBy>Michiel De Keyzer</cp:lastModifiedBy>
  <cp:revision>1211</cp:revision>
  <cp:lastPrinted>2016-05-02T15:06:03Z</cp:lastPrinted>
  <dcterms:created xsi:type="dcterms:W3CDTF">2011-10-28T10:25:18Z</dcterms:created>
  <dcterms:modified xsi:type="dcterms:W3CDTF">2016-05-20T08:32:56Z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0x0101008E49C3D400044AB3A2F1DD14073E74F6001D06D12572244BE3A11AAEE3ED60F576000AAB1FD6C2134AF1A3EA6F52344189D8003DA7CBE2F9F6014D91228B237B0D6438</vt:lpwstr>
  </property>
  <property fmtid="{D5CDD505-2E9C-101B-9397-08002B2CF9AE}" pid="3" name="_dlc_DocIdItemGuid">
    <vt:lpwstr>3257625e-7b62-4c99-af7d-9b719157aa69</vt:lpwstr>
  </property>
</Properties>
</file>