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1226800" cy="8096250"/>
  <p:notesSz cx="11226800" cy="80962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36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8519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02587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99591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42010" y="2509837"/>
            <a:ext cx="9542780" cy="1700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84020" y="4533900"/>
            <a:ext cx="7858759" cy="202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20/03/1</a:t>
            </a:r>
            <a:r>
              <a:rPr dirty="0"/>
              <a:t>2   10:11</a:t>
            </a:r>
            <a:r>
              <a:rPr spc="-5" dirty="0"/>
              <a:t>: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20/03/1</a:t>
            </a:r>
            <a:r>
              <a:rPr dirty="0"/>
              <a:t>2   10:11</a:t>
            </a:r>
            <a:r>
              <a:rPr spc="-5" dirty="0"/>
              <a:t>: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61340" y="1862137"/>
            <a:ext cx="4883658" cy="5343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781801" y="1862137"/>
            <a:ext cx="4883658" cy="5343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20/03/1</a:t>
            </a:r>
            <a:r>
              <a:rPr dirty="0"/>
              <a:t>2   10:11</a:t>
            </a:r>
            <a:r>
              <a:rPr spc="-5" dirty="0"/>
              <a:t>: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20/03/1</a:t>
            </a:r>
            <a:r>
              <a:rPr dirty="0"/>
              <a:t>2   10:11</a:t>
            </a:r>
            <a:r>
              <a:rPr spc="-5" dirty="0"/>
              <a:t>: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20/03/1</a:t>
            </a:r>
            <a:r>
              <a:rPr dirty="0"/>
              <a:t>2   10:11</a:t>
            </a:r>
            <a:r>
              <a:rPr spc="-5" dirty="0"/>
              <a:t>: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266705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1034903" y="266705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782671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1034903" y="782671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266700" y="5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266700" y="790291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49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0958703" y="5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0958703" y="790291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49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5549228" y="3180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6971" y="63446"/>
                </a:moveTo>
                <a:lnTo>
                  <a:pt x="113281" y="102831"/>
                </a:lnTo>
                <a:lnTo>
                  <a:pt x="78873" y="125065"/>
                </a:lnTo>
                <a:lnTo>
                  <a:pt x="64526" y="126937"/>
                </a:lnTo>
                <a:lnTo>
                  <a:pt x="49840" y="125323"/>
                </a:lnTo>
                <a:lnTo>
                  <a:pt x="14658" y="103950"/>
                </a:lnTo>
                <a:lnTo>
                  <a:pt x="0" y="65365"/>
                </a:lnTo>
                <a:lnTo>
                  <a:pt x="1585" y="50464"/>
                </a:lnTo>
                <a:lnTo>
                  <a:pt x="22677" y="14953"/>
                </a:lnTo>
                <a:lnTo>
                  <a:pt x="60843" y="0"/>
                </a:lnTo>
                <a:lnTo>
                  <a:pt x="75917" y="1558"/>
                </a:lnTo>
                <a:lnTo>
                  <a:pt x="111696" y="22416"/>
                </a:lnTo>
                <a:lnTo>
                  <a:pt x="126891" y="60235"/>
                </a:lnTo>
                <a:lnTo>
                  <a:pt x="126971" y="6344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5536500" y="9525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5612700" y="19055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4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5575122" y="58095"/>
            <a:ext cx="76200" cy="75565"/>
          </a:xfrm>
          <a:custGeom>
            <a:avLst/>
            <a:gdLst/>
            <a:ahLst/>
            <a:cxnLst/>
            <a:rect l="l" t="t" r="r" b="b"/>
            <a:pathLst>
              <a:path w="76200" h="75564">
                <a:moveTo>
                  <a:pt x="29199" y="0"/>
                </a:moveTo>
                <a:lnTo>
                  <a:pt x="17400" y="5124"/>
                </a:lnTo>
                <a:lnTo>
                  <a:pt x="8054" y="14348"/>
                </a:lnTo>
                <a:lnTo>
                  <a:pt x="1980" y="27264"/>
                </a:lnTo>
                <a:lnTo>
                  <a:pt x="0" y="43463"/>
                </a:lnTo>
                <a:lnTo>
                  <a:pt x="4602" y="56038"/>
                </a:lnTo>
                <a:lnTo>
                  <a:pt x="13424" y="66100"/>
                </a:lnTo>
                <a:lnTo>
                  <a:pt x="25820" y="72752"/>
                </a:lnTo>
                <a:lnTo>
                  <a:pt x="41146" y="75094"/>
                </a:lnTo>
                <a:lnTo>
                  <a:pt x="54713" y="71198"/>
                </a:lnTo>
                <a:lnTo>
                  <a:pt x="65675" y="62892"/>
                </a:lnTo>
                <a:lnTo>
                  <a:pt x="73005" y="51204"/>
                </a:lnTo>
                <a:lnTo>
                  <a:pt x="75677" y="37159"/>
                </a:lnTo>
                <a:lnTo>
                  <a:pt x="74336" y="27243"/>
                </a:lnTo>
                <a:lnTo>
                  <a:pt x="68826" y="16036"/>
                </a:lnTo>
                <a:lnTo>
                  <a:pt x="59295" y="7247"/>
                </a:lnTo>
                <a:lnTo>
                  <a:pt x="46000" y="1645"/>
                </a:lnTo>
                <a:lnTo>
                  <a:pt x="291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5574600" y="9525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5612700" y="57155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5549228" y="793470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6971" y="63446"/>
                </a:moveTo>
                <a:lnTo>
                  <a:pt x="113281" y="102831"/>
                </a:lnTo>
                <a:lnTo>
                  <a:pt x="78873" y="125065"/>
                </a:lnTo>
                <a:lnTo>
                  <a:pt x="64526" y="126937"/>
                </a:lnTo>
                <a:lnTo>
                  <a:pt x="49840" y="125323"/>
                </a:lnTo>
                <a:lnTo>
                  <a:pt x="14658" y="103950"/>
                </a:lnTo>
                <a:lnTo>
                  <a:pt x="0" y="65365"/>
                </a:lnTo>
                <a:lnTo>
                  <a:pt x="1585" y="50464"/>
                </a:lnTo>
                <a:lnTo>
                  <a:pt x="22677" y="14953"/>
                </a:lnTo>
                <a:lnTo>
                  <a:pt x="60843" y="0"/>
                </a:lnTo>
                <a:lnTo>
                  <a:pt x="75917" y="1558"/>
                </a:lnTo>
                <a:lnTo>
                  <a:pt x="111696" y="22416"/>
                </a:lnTo>
                <a:lnTo>
                  <a:pt x="126891" y="60235"/>
                </a:lnTo>
                <a:lnTo>
                  <a:pt x="126971" y="6344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5536500" y="799815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5612700" y="7921955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4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5575122" y="7960995"/>
            <a:ext cx="76200" cy="75565"/>
          </a:xfrm>
          <a:custGeom>
            <a:avLst/>
            <a:gdLst/>
            <a:ahLst/>
            <a:cxnLst/>
            <a:rect l="l" t="t" r="r" b="b"/>
            <a:pathLst>
              <a:path w="76200" h="75565">
                <a:moveTo>
                  <a:pt x="29199" y="0"/>
                </a:moveTo>
                <a:lnTo>
                  <a:pt x="17400" y="5124"/>
                </a:lnTo>
                <a:lnTo>
                  <a:pt x="8054" y="14348"/>
                </a:lnTo>
                <a:lnTo>
                  <a:pt x="1980" y="27264"/>
                </a:lnTo>
                <a:lnTo>
                  <a:pt x="0" y="43463"/>
                </a:lnTo>
                <a:lnTo>
                  <a:pt x="4602" y="56038"/>
                </a:lnTo>
                <a:lnTo>
                  <a:pt x="13424" y="66100"/>
                </a:lnTo>
                <a:lnTo>
                  <a:pt x="25820" y="72752"/>
                </a:lnTo>
                <a:lnTo>
                  <a:pt x="41146" y="75094"/>
                </a:lnTo>
                <a:lnTo>
                  <a:pt x="54713" y="71198"/>
                </a:lnTo>
                <a:lnTo>
                  <a:pt x="65675" y="62892"/>
                </a:lnTo>
                <a:lnTo>
                  <a:pt x="73005" y="51204"/>
                </a:lnTo>
                <a:lnTo>
                  <a:pt x="75677" y="37159"/>
                </a:lnTo>
                <a:lnTo>
                  <a:pt x="74336" y="27243"/>
                </a:lnTo>
                <a:lnTo>
                  <a:pt x="68826" y="16036"/>
                </a:lnTo>
                <a:lnTo>
                  <a:pt x="59295" y="7247"/>
                </a:lnTo>
                <a:lnTo>
                  <a:pt x="46000" y="1645"/>
                </a:lnTo>
                <a:lnTo>
                  <a:pt x="291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5574600" y="799815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5612700" y="7960055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31778" y="398325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6971" y="63446"/>
                </a:moveTo>
                <a:lnTo>
                  <a:pt x="113281" y="102831"/>
                </a:lnTo>
                <a:lnTo>
                  <a:pt x="78873" y="125065"/>
                </a:lnTo>
                <a:lnTo>
                  <a:pt x="64526" y="126937"/>
                </a:lnTo>
                <a:lnTo>
                  <a:pt x="49840" y="125323"/>
                </a:lnTo>
                <a:lnTo>
                  <a:pt x="14658" y="103950"/>
                </a:lnTo>
                <a:lnTo>
                  <a:pt x="0" y="65365"/>
                </a:lnTo>
                <a:lnTo>
                  <a:pt x="1585" y="50464"/>
                </a:lnTo>
                <a:lnTo>
                  <a:pt x="22677" y="14953"/>
                </a:lnTo>
                <a:lnTo>
                  <a:pt x="60843" y="0"/>
                </a:lnTo>
                <a:lnTo>
                  <a:pt x="75917" y="1558"/>
                </a:lnTo>
                <a:lnTo>
                  <a:pt x="111696" y="22416"/>
                </a:lnTo>
                <a:lnTo>
                  <a:pt x="126891" y="60235"/>
                </a:lnTo>
                <a:lnTo>
                  <a:pt x="126971" y="6344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19050" y="404670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95250" y="3970505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4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57672" y="4009545"/>
            <a:ext cx="76200" cy="75565"/>
          </a:xfrm>
          <a:custGeom>
            <a:avLst/>
            <a:gdLst/>
            <a:ahLst/>
            <a:cxnLst/>
            <a:rect l="l" t="t" r="r" b="b"/>
            <a:pathLst>
              <a:path w="76200" h="75564">
                <a:moveTo>
                  <a:pt x="29199" y="0"/>
                </a:moveTo>
                <a:lnTo>
                  <a:pt x="17400" y="5124"/>
                </a:lnTo>
                <a:lnTo>
                  <a:pt x="8054" y="14348"/>
                </a:lnTo>
                <a:lnTo>
                  <a:pt x="1980" y="27264"/>
                </a:lnTo>
                <a:lnTo>
                  <a:pt x="0" y="43463"/>
                </a:lnTo>
                <a:lnTo>
                  <a:pt x="4602" y="56038"/>
                </a:lnTo>
                <a:lnTo>
                  <a:pt x="13424" y="66100"/>
                </a:lnTo>
                <a:lnTo>
                  <a:pt x="25820" y="72752"/>
                </a:lnTo>
                <a:lnTo>
                  <a:pt x="41146" y="75094"/>
                </a:lnTo>
                <a:lnTo>
                  <a:pt x="54713" y="71198"/>
                </a:lnTo>
                <a:lnTo>
                  <a:pt x="65675" y="62892"/>
                </a:lnTo>
                <a:lnTo>
                  <a:pt x="73005" y="51204"/>
                </a:lnTo>
                <a:lnTo>
                  <a:pt x="75677" y="37159"/>
                </a:lnTo>
                <a:lnTo>
                  <a:pt x="74336" y="27243"/>
                </a:lnTo>
                <a:lnTo>
                  <a:pt x="68826" y="16036"/>
                </a:lnTo>
                <a:lnTo>
                  <a:pt x="59295" y="7247"/>
                </a:lnTo>
                <a:lnTo>
                  <a:pt x="46000" y="1645"/>
                </a:lnTo>
                <a:lnTo>
                  <a:pt x="291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57150" y="404670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95250" y="4008605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11066678" y="398325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6971" y="63446"/>
                </a:moveTo>
                <a:lnTo>
                  <a:pt x="113281" y="102831"/>
                </a:lnTo>
                <a:lnTo>
                  <a:pt x="78873" y="125065"/>
                </a:lnTo>
                <a:lnTo>
                  <a:pt x="64526" y="126937"/>
                </a:lnTo>
                <a:lnTo>
                  <a:pt x="49840" y="125323"/>
                </a:lnTo>
                <a:lnTo>
                  <a:pt x="14658" y="103950"/>
                </a:lnTo>
                <a:lnTo>
                  <a:pt x="0" y="65365"/>
                </a:lnTo>
                <a:lnTo>
                  <a:pt x="1585" y="50464"/>
                </a:lnTo>
                <a:lnTo>
                  <a:pt x="22677" y="14953"/>
                </a:lnTo>
                <a:lnTo>
                  <a:pt x="60843" y="0"/>
                </a:lnTo>
                <a:lnTo>
                  <a:pt x="75917" y="1558"/>
                </a:lnTo>
                <a:lnTo>
                  <a:pt x="111696" y="22416"/>
                </a:lnTo>
                <a:lnTo>
                  <a:pt x="126891" y="60235"/>
                </a:lnTo>
                <a:lnTo>
                  <a:pt x="126971" y="6344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11053950" y="404670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11130150" y="3970505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4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11092573" y="4009545"/>
            <a:ext cx="76200" cy="75565"/>
          </a:xfrm>
          <a:custGeom>
            <a:avLst/>
            <a:gdLst/>
            <a:ahLst/>
            <a:cxnLst/>
            <a:rect l="l" t="t" r="r" b="b"/>
            <a:pathLst>
              <a:path w="76200" h="75564">
                <a:moveTo>
                  <a:pt x="29199" y="0"/>
                </a:moveTo>
                <a:lnTo>
                  <a:pt x="17400" y="5124"/>
                </a:lnTo>
                <a:lnTo>
                  <a:pt x="8054" y="14348"/>
                </a:lnTo>
                <a:lnTo>
                  <a:pt x="1980" y="27264"/>
                </a:lnTo>
                <a:lnTo>
                  <a:pt x="0" y="43463"/>
                </a:lnTo>
                <a:lnTo>
                  <a:pt x="4602" y="56038"/>
                </a:lnTo>
                <a:lnTo>
                  <a:pt x="13424" y="66100"/>
                </a:lnTo>
                <a:lnTo>
                  <a:pt x="25820" y="72752"/>
                </a:lnTo>
                <a:lnTo>
                  <a:pt x="41146" y="75094"/>
                </a:lnTo>
                <a:lnTo>
                  <a:pt x="54713" y="71198"/>
                </a:lnTo>
                <a:lnTo>
                  <a:pt x="65675" y="62892"/>
                </a:lnTo>
                <a:lnTo>
                  <a:pt x="73005" y="51204"/>
                </a:lnTo>
                <a:lnTo>
                  <a:pt x="75677" y="37159"/>
                </a:lnTo>
                <a:lnTo>
                  <a:pt x="74336" y="27243"/>
                </a:lnTo>
                <a:lnTo>
                  <a:pt x="68826" y="16036"/>
                </a:lnTo>
                <a:lnTo>
                  <a:pt x="59295" y="7247"/>
                </a:lnTo>
                <a:lnTo>
                  <a:pt x="46000" y="1645"/>
                </a:lnTo>
                <a:lnTo>
                  <a:pt x="291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11092050" y="404670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11130150" y="4008605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61340" y="323849"/>
            <a:ext cx="10104119" cy="1295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61340" y="1862137"/>
            <a:ext cx="10104119" cy="5343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817112" y="7529512"/>
            <a:ext cx="3592575" cy="4048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61340" y="7529512"/>
            <a:ext cx="2582164" cy="4048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222100" y="7945829"/>
            <a:ext cx="694690" cy="10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20/03/1</a:t>
            </a:r>
            <a:r>
              <a:rPr dirty="0"/>
              <a:t>2   10:11</a:t>
            </a:r>
            <a:r>
              <a:rPr spc="-5" dirty="0"/>
              <a:t>: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hyperlink" Target="https://joinup.ec.europa.eu/community/eu-fossa/hom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794696" y="86702"/>
            <a:ext cx="3564254" cy="1341755"/>
          </a:xfrm>
          <a:custGeom>
            <a:avLst/>
            <a:gdLst/>
            <a:ahLst/>
            <a:cxnLst/>
            <a:rect l="l" t="t" r="r" b="b"/>
            <a:pathLst>
              <a:path w="3564254" h="1341755">
                <a:moveTo>
                  <a:pt x="0" y="0"/>
                </a:moveTo>
                <a:lnTo>
                  <a:pt x="3564000" y="0"/>
                </a:lnTo>
                <a:lnTo>
                  <a:pt x="3564000" y="1341716"/>
                </a:lnTo>
                <a:lnTo>
                  <a:pt x="0" y="1341716"/>
                </a:lnTo>
                <a:lnTo>
                  <a:pt x="0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456994" y="603806"/>
            <a:ext cx="917514" cy="1066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628561" y="603803"/>
            <a:ext cx="499745" cy="422275"/>
          </a:xfrm>
          <a:custGeom>
            <a:avLst/>
            <a:gdLst/>
            <a:ahLst/>
            <a:cxnLst/>
            <a:rect l="l" t="t" r="r" b="b"/>
            <a:pathLst>
              <a:path w="499745" h="422275">
                <a:moveTo>
                  <a:pt x="0" y="0"/>
                </a:moveTo>
                <a:lnTo>
                  <a:pt x="0" y="55638"/>
                </a:lnTo>
                <a:lnTo>
                  <a:pt x="146177" y="264581"/>
                </a:lnTo>
                <a:lnTo>
                  <a:pt x="173908" y="303627"/>
                </a:lnTo>
                <a:lnTo>
                  <a:pt x="204174" y="337548"/>
                </a:lnTo>
                <a:lnTo>
                  <a:pt x="240444" y="359437"/>
                </a:lnTo>
                <a:lnTo>
                  <a:pt x="288888" y="375019"/>
                </a:lnTo>
                <a:lnTo>
                  <a:pt x="499389" y="421855"/>
                </a:lnTo>
                <a:lnTo>
                  <a:pt x="499320" y="413470"/>
                </a:lnTo>
                <a:lnTo>
                  <a:pt x="334459" y="377593"/>
                </a:lnTo>
                <a:lnTo>
                  <a:pt x="314797" y="372824"/>
                </a:lnTo>
                <a:lnTo>
                  <a:pt x="266261" y="356885"/>
                </a:lnTo>
                <a:lnTo>
                  <a:pt x="230810" y="338570"/>
                </a:lnTo>
                <a:lnTo>
                  <a:pt x="198146" y="310601"/>
                </a:lnTo>
                <a:lnTo>
                  <a:pt x="174942" y="278765"/>
                </a:lnTo>
                <a:lnTo>
                  <a:pt x="0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628561" y="872820"/>
            <a:ext cx="499745" cy="288925"/>
          </a:xfrm>
          <a:custGeom>
            <a:avLst/>
            <a:gdLst/>
            <a:ahLst/>
            <a:cxnLst/>
            <a:rect l="l" t="t" r="r" b="b"/>
            <a:pathLst>
              <a:path w="499745" h="288925">
                <a:moveTo>
                  <a:pt x="0" y="0"/>
                </a:moveTo>
                <a:lnTo>
                  <a:pt x="198" y="41676"/>
                </a:lnTo>
                <a:lnTo>
                  <a:pt x="180592" y="209695"/>
                </a:lnTo>
                <a:lnTo>
                  <a:pt x="218515" y="232619"/>
                </a:lnTo>
                <a:lnTo>
                  <a:pt x="263878" y="247262"/>
                </a:lnTo>
                <a:lnTo>
                  <a:pt x="304441" y="255582"/>
                </a:lnTo>
                <a:lnTo>
                  <a:pt x="499351" y="288417"/>
                </a:lnTo>
                <a:lnTo>
                  <a:pt x="498841" y="280383"/>
                </a:lnTo>
                <a:lnTo>
                  <a:pt x="329084" y="251336"/>
                </a:lnTo>
                <a:lnTo>
                  <a:pt x="314955" y="248535"/>
                </a:lnTo>
                <a:lnTo>
                  <a:pt x="275552" y="238881"/>
                </a:lnTo>
                <a:lnTo>
                  <a:pt x="229066" y="221096"/>
                </a:lnTo>
                <a:lnTo>
                  <a:pt x="188064" y="194577"/>
                </a:lnTo>
                <a:lnTo>
                  <a:pt x="169133" y="176978"/>
                </a:lnTo>
                <a:lnTo>
                  <a:pt x="0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628561" y="936387"/>
            <a:ext cx="499745" cy="260350"/>
          </a:xfrm>
          <a:custGeom>
            <a:avLst/>
            <a:gdLst/>
            <a:ahLst/>
            <a:cxnLst/>
            <a:rect l="l" t="t" r="r" b="b"/>
            <a:pathLst>
              <a:path w="499745" h="260350">
                <a:moveTo>
                  <a:pt x="0" y="0"/>
                </a:moveTo>
                <a:lnTo>
                  <a:pt x="88" y="38922"/>
                </a:lnTo>
                <a:lnTo>
                  <a:pt x="179722" y="185925"/>
                </a:lnTo>
                <a:lnTo>
                  <a:pt x="218384" y="207541"/>
                </a:lnTo>
                <a:lnTo>
                  <a:pt x="263299" y="220799"/>
                </a:lnTo>
                <a:lnTo>
                  <a:pt x="499351" y="259727"/>
                </a:lnTo>
                <a:lnTo>
                  <a:pt x="499112" y="251295"/>
                </a:lnTo>
                <a:lnTo>
                  <a:pt x="330658" y="222897"/>
                </a:lnTo>
                <a:lnTo>
                  <a:pt x="313410" y="219641"/>
                </a:lnTo>
                <a:lnTo>
                  <a:pt x="269676" y="209778"/>
                </a:lnTo>
                <a:lnTo>
                  <a:pt x="224992" y="193953"/>
                </a:lnTo>
                <a:lnTo>
                  <a:pt x="187932" y="171213"/>
                </a:lnTo>
                <a:lnTo>
                  <a:pt x="140236" y="129653"/>
                </a:lnTo>
                <a:lnTo>
                  <a:pt x="115729" y="107276"/>
                </a:lnTo>
                <a:lnTo>
                  <a:pt x="0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628561" y="1004153"/>
            <a:ext cx="499745" cy="227329"/>
          </a:xfrm>
          <a:custGeom>
            <a:avLst/>
            <a:gdLst/>
            <a:ahLst/>
            <a:cxnLst/>
            <a:rect l="l" t="t" r="r" b="b"/>
            <a:pathLst>
              <a:path w="499745" h="227330">
                <a:moveTo>
                  <a:pt x="0" y="0"/>
                </a:moveTo>
                <a:lnTo>
                  <a:pt x="115230" y="116087"/>
                </a:lnTo>
                <a:lnTo>
                  <a:pt x="178242" y="158942"/>
                </a:lnTo>
                <a:lnTo>
                  <a:pt x="212763" y="177510"/>
                </a:lnTo>
                <a:lnTo>
                  <a:pt x="258612" y="192457"/>
                </a:lnTo>
                <a:lnTo>
                  <a:pt x="307861" y="200927"/>
                </a:lnTo>
                <a:lnTo>
                  <a:pt x="392978" y="211708"/>
                </a:lnTo>
                <a:lnTo>
                  <a:pt x="499389" y="226834"/>
                </a:lnTo>
                <a:lnTo>
                  <a:pt x="498606" y="217898"/>
                </a:lnTo>
                <a:lnTo>
                  <a:pt x="337189" y="194781"/>
                </a:lnTo>
                <a:lnTo>
                  <a:pt x="316483" y="191406"/>
                </a:lnTo>
                <a:lnTo>
                  <a:pt x="265151" y="180016"/>
                </a:lnTo>
                <a:lnTo>
                  <a:pt x="227294" y="167189"/>
                </a:lnTo>
                <a:lnTo>
                  <a:pt x="191772" y="148885"/>
                </a:lnTo>
                <a:lnTo>
                  <a:pt x="159473" y="125786"/>
                </a:lnTo>
                <a:lnTo>
                  <a:pt x="150921" y="119268"/>
                </a:lnTo>
                <a:lnTo>
                  <a:pt x="0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628561" y="1069298"/>
            <a:ext cx="499745" cy="196215"/>
          </a:xfrm>
          <a:custGeom>
            <a:avLst/>
            <a:gdLst/>
            <a:ahLst/>
            <a:cxnLst/>
            <a:rect l="l" t="t" r="r" b="b"/>
            <a:pathLst>
              <a:path w="499745" h="196215">
                <a:moveTo>
                  <a:pt x="0" y="0"/>
                </a:moveTo>
                <a:lnTo>
                  <a:pt x="112026" y="97801"/>
                </a:lnTo>
                <a:lnTo>
                  <a:pt x="177222" y="134522"/>
                </a:lnTo>
                <a:lnTo>
                  <a:pt x="220149" y="153677"/>
                </a:lnTo>
                <a:lnTo>
                  <a:pt x="265881" y="166688"/>
                </a:lnTo>
                <a:lnTo>
                  <a:pt x="304721" y="173694"/>
                </a:lnTo>
                <a:lnTo>
                  <a:pt x="499389" y="195681"/>
                </a:lnTo>
                <a:lnTo>
                  <a:pt x="499100" y="187251"/>
                </a:lnTo>
                <a:lnTo>
                  <a:pt x="341277" y="167342"/>
                </a:lnTo>
                <a:lnTo>
                  <a:pt x="319552" y="164237"/>
                </a:lnTo>
                <a:lnTo>
                  <a:pt x="266416" y="153269"/>
                </a:lnTo>
                <a:lnTo>
                  <a:pt x="228080" y="140743"/>
                </a:lnTo>
                <a:lnTo>
                  <a:pt x="192734" y="123660"/>
                </a:lnTo>
                <a:lnTo>
                  <a:pt x="172614" y="112097"/>
                </a:lnTo>
                <a:lnTo>
                  <a:pt x="163614" y="107040"/>
                </a:lnTo>
                <a:lnTo>
                  <a:pt x="130317" y="86414"/>
                </a:lnTo>
                <a:lnTo>
                  <a:pt x="0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628561" y="1134442"/>
            <a:ext cx="499745" cy="163830"/>
          </a:xfrm>
          <a:custGeom>
            <a:avLst/>
            <a:gdLst/>
            <a:ahLst/>
            <a:cxnLst/>
            <a:rect l="l" t="t" r="r" b="b"/>
            <a:pathLst>
              <a:path w="499745" h="163830">
                <a:moveTo>
                  <a:pt x="0" y="0"/>
                </a:moveTo>
                <a:lnTo>
                  <a:pt x="152157" y="101046"/>
                </a:lnTo>
                <a:lnTo>
                  <a:pt x="188489" y="117074"/>
                </a:lnTo>
                <a:lnTo>
                  <a:pt x="230729" y="131598"/>
                </a:lnTo>
                <a:lnTo>
                  <a:pt x="274749" y="140325"/>
                </a:lnTo>
                <a:lnTo>
                  <a:pt x="499351" y="163652"/>
                </a:lnTo>
                <a:lnTo>
                  <a:pt x="498852" y="155649"/>
                </a:lnTo>
                <a:lnTo>
                  <a:pt x="340716" y="137939"/>
                </a:lnTo>
                <a:lnTo>
                  <a:pt x="324893" y="135943"/>
                </a:lnTo>
                <a:lnTo>
                  <a:pt x="282689" y="129198"/>
                </a:lnTo>
                <a:lnTo>
                  <a:pt x="235071" y="117460"/>
                </a:lnTo>
                <a:lnTo>
                  <a:pt x="191632" y="101041"/>
                </a:lnTo>
                <a:lnTo>
                  <a:pt x="142242" y="76720"/>
                </a:lnTo>
                <a:lnTo>
                  <a:pt x="112383" y="60968"/>
                </a:lnTo>
                <a:lnTo>
                  <a:pt x="0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628561" y="1200473"/>
            <a:ext cx="499745" cy="132080"/>
          </a:xfrm>
          <a:custGeom>
            <a:avLst/>
            <a:gdLst/>
            <a:ahLst/>
            <a:cxnLst/>
            <a:rect l="l" t="t" r="r" b="b"/>
            <a:pathLst>
              <a:path w="499745" h="132080">
                <a:moveTo>
                  <a:pt x="0" y="0"/>
                </a:moveTo>
                <a:lnTo>
                  <a:pt x="174413" y="89353"/>
                </a:lnTo>
                <a:lnTo>
                  <a:pt x="221172" y="102819"/>
                </a:lnTo>
                <a:lnTo>
                  <a:pt x="265104" y="110880"/>
                </a:lnTo>
                <a:lnTo>
                  <a:pt x="317143" y="116573"/>
                </a:lnTo>
                <a:lnTo>
                  <a:pt x="499389" y="132041"/>
                </a:lnTo>
                <a:lnTo>
                  <a:pt x="497859" y="123946"/>
                </a:lnTo>
                <a:lnTo>
                  <a:pt x="308953" y="104206"/>
                </a:lnTo>
                <a:lnTo>
                  <a:pt x="298513" y="102962"/>
                </a:lnTo>
                <a:lnTo>
                  <a:pt x="251694" y="95129"/>
                </a:lnTo>
                <a:lnTo>
                  <a:pt x="210297" y="84442"/>
                </a:lnTo>
                <a:lnTo>
                  <a:pt x="162473" y="67690"/>
                </a:lnTo>
                <a:lnTo>
                  <a:pt x="112106" y="47503"/>
                </a:lnTo>
                <a:lnTo>
                  <a:pt x="0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628561" y="1267786"/>
            <a:ext cx="499745" cy="99060"/>
          </a:xfrm>
          <a:custGeom>
            <a:avLst/>
            <a:gdLst/>
            <a:ahLst/>
            <a:cxnLst/>
            <a:rect l="l" t="t" r="r" b="b"/>
            <a:pathLst>
              <a:path w="499745" h="99059">
                <a:moveTo>
                  <a:pt x="0" y="0"/>
                </a:moveTo>
                <a:lnTo>
                  <a:pt x="173966" y="68352"/>
                </a:lnTo>
                <a:lnTo>
                  <a:pt x="213200" y="75299"/>
                </a:lnTo>
                <a:lnTo>
                  <a:pt x="260918" y="80967"/>
                </a:lnTo>
                <a:lnTo>
                  <a:pt x="302937" y="84729"/>
                </a:lnTo>
                <a:lnTo>
                  <a:pt x="499389" y="98729"/>
                </a:lnTo>
                <a:lnTo>
                  <a:pt x="497762" y="91079"/>
                </a:lnTo>
                <a:lnTo>
                  <a:pt x="328160" y="77758"/>
                </a:lnTo>
                <a:lnTo>
                  <a:pt x="318879" y="76861"/>
                </a:lnTo>
                <a:lnTo>
                  <a:pt x="273460" y="71002"/>
                </a:lnTo>
                <a:lnTo>
                  <a:pt x="232150" y="63781"/>
                </a:lnTo>
                <a:lnTo>
                  <a:pt x="186196" y="53668"/>
                </a:lnTo>
                <a:lnTo>
                  <a:pt x="124968" y="37591"/>
                </a:lnTo>
                <a:lnTo>
                  <a:pt x="98107" y="30017"/>
                </a:lnTo>
                <a:lnTo>
                  <a:pt x="0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628561" y="1334015"/>
            <a:ext cx="499745" cy="66675"/>
          </a:xfrm>
          <a:custGeom>
            <a:avLst/>
            <a:gdLst/>
            <a:ahLst/>
            <a:cxnLst/>
            <a:rect l="l" t="t" r="r" b="b"/>
            <a:pathLst>
              <a:path w="499745" h="66675">
                <a:moveTo>
                  <a:pt x="0" y="0"/>
                </a:moveTo>
                <a:lnTo>
                  <a:pt x="180044" y="47283"/>
                </a:lnTo>
                <a:lnTo>
                  <a:pt x="246149" y="52406"/>
                </a:lnTo>
                <a:lnTo>
                  <a:pt x="499351" y="66484"/>
                </a:lnTo>
                <a:lnTo>
                  <a:pt x="498457" y="58485"/>
                </a:lnTo>
                <a:lnTo>
                  <a:pt x="345169" y="48178"/>
                </a:lnTo>
                <a:lnTo>
                  <a:pt x="340041" y="47885"/>
                </a:lnTo>
                <a:lnTo>
                  <a:pt x="321133" y="46453"/>
                </a:lnTo>
                <a:lnTo>
                  <a:pt x="242597" y="38532"/>
                </a:lnTo>
                <a:lnTo>
                  <a:pt x="192274" y="32015"/>
                </a:lnTo>
                <a:lnTo>
                  <a:pt x="175011" y="29461"/>
                </a:lnTo>
                <a:lnTo>
                  <a:pt x="0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628561" y="1415557"/>
            <a:ext cx="499745" cy="0"/>
          </a:xfrm>
          <a:custGeom>
            <a:avLst/>
            <a:gdLst/>
            <a:ahLst/>
            <a:cxnLst/>
            <a:rect l="l" t="t" r="r" b="b"/>
            <a:pathLst>
              <a:path w="499745">
                <a:moveTo>
                  <a:pt x="0" y="0"/>
                </a:moveTo>
                <a:lnTo>
                  <a:pt x="499351" y="0"/>
                </a:lnTo>
              </a:path>
            </a:pathLst>
          </a:custGeom>
          <a:ln w="27266">
            <a:solidFill>
              <a:srgbClr val="BCBE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628561" y="671220"/>
            <a:ext cx="499745" cy="387350"/>
          </a:xfrm>
          <a:custGeom>
            <a:avLst/>
            <a:gdLst/>
            <a:ahLst/>
            <a:cxnLst/>
            <a:rect l="l" t="t" r="r" b="b"/>
            <a:pathLst>
              <a:path w="499745" h="387350">
                <a:moveTo>
                  <a:pt x="0" y="0"/>
                </a:moveTo>
                <a:lnTo>
                  <a:pt x="0" y="50406"/>
                </a:lnTo>
                <a:lnTo>
                  <a:pt x="173558" y="276783"/>
                </a:lnTo>
                <a:lnTo>
                  <a:pt x="201809" y="304760"/>
                </a:lnTo>
                <a:lnTo>
                  <a:pt x="234621" y="324513"/>
                </a:lnTo>
                <a:lnTo>
                  <a:pt x="270607" y="338246"/>
                </a:lnTo>
                <a:lnTo>
                  <a:pt x="308384" y="348160"/>
                </a:lnTo>
                <a:lnTo>
                  <a:pt x="349934" y="357145"/>
                </a:lnTo>
                <a:lnTo>
                  <a:pt x="499249" y="387043"/>
                </a:lnTo>
                <a:lnTo>
                  <a:pt x="499389" y="380022"/>
                </a:lnTo>
                <a:lnTo>
                  <a:pt x="364655" y="353235"/>
                </a:lnTo>
                <a:lnTo>
                  <a:pt x="341528" y="348310"/>
                </a:lnTo>
                <a:lnTo>
                  <a:pt x="298821" y="337265"/>
                </a:lnTo>
                <a:lnTo>
                  <a:pt x="250146" y="318247"/>
                </a:lnTo>
                <a:lnTo>
                  <a:pt x="216476" y="297684"/>
                </a:lnTo>
                <a:lnTo>
                  <a:pt x="188201" y="270577"/>
                </a:lnTo>
                <a:lnTo>
                  <a:pt x="164287" y="238361"/>
                </a:lnTo>
                <a:lnTo>
                  <a:pt x="147988" y="215060"/>
                </a:lnTo>
                <a:lnTo>
                  <a:pt x="0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628561" y="738311"/>
            <a:ext cx="499745" cy="353695"/>
          </a:xfrm>
          <a:custGeom>
            <a:avLst/>
            <a:gdLst/>
            <a:ahLst/>
            <a:cxnLst/>
            <a:rect l="l" t="t" r="r" b="b"/>
            <a:pathLst>
              <a:path w="499745" h="353694">
                <a:moveTo>
                  <a:pt x="0" y="0"/>
                </a:moveTo>
                <a:lnTo>
                  <a:pt x="0" y="47739"/>
                </a:lnTo>
                <a:lnTo>
                  <a:pt x="151456" y="226497"/>
                </a:lnTo>
                <a:lnTo>
                  <a:pt x="181915" y="260961"/>
                </a:lnTo>
                <a:lnTo>
                  <a:pt x="221652" y="289631"/>
                </a:lnTo>
                <a:lnTo>
                  <a:pt x="268235" y="307878"/>
                </a:lnTo>
                <a:lnTo>
                  <a:pt x="307341" y="317429"/>
                </a:lnTo>
                <a:lnTo>
                  <a:pt x="499319" y="353600"/>
                </a:lnTo>
                <a:lnTo>
                  <a:pt x="499351" y="346557"/>
                </a:lnTo>
                <a:lnTo>
                  <a:pt x="341528" y="316534"/>
                </a:lnTo>
                <a:lnTo>
                  <a:pt x="322448" y="312488"/>
                </a:lnTo>
                <a:lnTo>
                  <a:pt x="273819" y="298534"/>
                </a:lnTo>
                <a:lnTo>
                  <a:pt x="236308" y="282056"/>
                </a:lnTo>
                <a:lnTo>
                  <a:pt x="199591" y="256601"/>
                </a:lnTo>
                <a:lnTo>
                  <a:pt x="179031" y="235226"/>
                </a:lnTo>
                <a:lnTo>
                  <a:pt x="0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628561" y="804579"/>
            <a:ext cx="499745" cy="323215"/>
          </a:xfrm>
          <a:custGeom>
            <a:avLst/>
            <a:gdLst/>
            <a:ahLst/>
            <a:cxnLst/>
            <a:rect l="l" t="t" r="r" b="b"/>
            <a:pathLst>
              <a:path w="499745" h="323215">
                <a:moveTo>
                  <a:pt x="0" y="0"/>
                </a:moveTo>
                <a:lnTo>
                  <a:pt x="0" y="44107"/>
                </a:lnTo>
                <a:lnTo>
                  <a:pt x="120810" y="172488"/>
                </a:lnTo>
                <a:lnTo>
                  <a:pt x="147740" y="200084"/>
                </a:lnTo>
                <a:lnTo>
                  <a:pt x="180663" y="231876"/>
                </a:lnTo>
                <a:lnTo>
                  <a:pt x="215712" y="257482"/>
                </a:lnTo>
                <a:lnTo>
                  <a:pt x="261370" y="277640"/>
                </a:lnTo>
                <a:lnTo>
                  <a:pt x="499076" y="323063"/>
                </a:lnTo>
                <a:lnTo>
                  <a:pt x="499351" y="315607"/>
                </a:lnTo>
                <a:lnTo>
                  <a:pt x="363367" y="291129"/>
                </a:lnTo>
                <a:lnTo>
                  <a:pt x="321708" y="282888"/>
                </a:lnTo>
                <a:lnTo>
                  <a:pt x="273791" y="270768"/>
                </a:lnTo>
                <a:lnTo>
                  <a:pt x="229613" y="252043"/>
                </a:lnTo>
                <a:lnTo>
                  <a:pt x="196618" y="226599"/>
                </a:lnTo>
                <a:lnTo>
                  <a:pt x="167161" y="195195"/>
                </a:lnTo>
                <a:lnTo>
                  <a:pt x="79567" y="93576"/>
                </a:lnTo>
                <a:lnTo>
                  <a:pt x="0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794698" y="1428424"/>
            <a:ext cx="3271520" cy="2763520"/>
          </a:xfrm>
          <a:custGeom>
            <a:avLst/>
            <a:gdLst/>
            <a:ahLst/>
            <a:cxnLst/>
            <a:rect l="l" t="t" r="r" b="b"/>
            <a:pathLst>
              <a:path w="3271520" h="2763520">
                <a:moveTo>
                  <a:pt x="0" y="0"/>
                </a:moveTo>
                <a:lnTo>
                  <a:pt x="0" y="364490"/>
                </a:lnTo>
                <a:lnTo>
                  <a:pt x="1050974" y="1867939"/>
                </a:lnTo>
                <a:lnTo>
                  <a:pt x="1098490" y="1934935"/>
                </a:lnTo>
                <a:lnTo>
                  <a:pt x="1136827" y="1988591"/>
                </a:lnTo>
                <a:lnTo>
                  <a:pt x="1176739" y="2041943"/>
                </a:lnTo>
                <a:lnTo>
                  <a:pt x="1216518" y="2090690"/>
                </a:lnTo>
                <a:lnTo>
                  <a:pt x="1256445" y="2135144"/>
                </a:lnTo>
                <a:lnTo>
                  <a:pt x="1296801" y="2175616"/>
                </a:lnTo>
                <a:lnTo>
                  <a:pt x="1337865" y="2212416"/>
                </a:lnTo>
                <a:lnTo>
                  <a:pt x="1379919" y="2245856"/>
                </a:lnTo>
                <a:lnTo>
                  <a:pt x="1423243" y="2276246"/>
                </a:lnTo>
                <a:lnTo>
                  <a:pt x="1468117" y="2303897"/>
                </a:lnTo>
                <a:lnTo>
                  <a:pt x="1514822" y="2329119"/>
                </a:lnTo>
                <a:lnTo>
                  <a:pt x="1563639" y="2352225"/>
                </a:lnTo>
                <a:lnTo>
                  <a:pt x="1614848" y="2373525"/>
                </a:lnTo>
                <a:lnTo>
                  <a:pt x="1668730" y="2393329"/>
                </a:lnTo>
                <a:lnTo>
                  <a:pt x="1725565" y="2411949"/>
                </a:lnTo>
                <a:lnTo>
                  <a:pt x="1785634" y="2429695"/>
                </a:lnTo>
                <a:lnTo>
                  <a:pt x="1849216" y="2446879"/>
                </a:lnTo>
                <a:lnTo>
                  <a:pt x="1916594" y="2463810"/>
                </a:lnTo>
                <a:lnTo>
                  <a:pt x="1988047" y="2480801"/>
                </a:lnTo>
                <a:lnTo>
                  <a:pt x="3271139" y="2763253"/>
                </a:lnTo>
                <a:lnTo>
                  <a:pt x="3271139" y="2708389"/>
                </a:lnTo>
                <a:lnTo>
                  <a:pt x="2138589" y="2461241"/>
                </a:lnTo>
                <a:lnTo>
                  <a:pt x="2042215" y="2436837"/>
                </a:lnTo>
                <a:lnTo>
                  <a:pt x="1952822" y="2411375"/>
                </a:lnTo>
                <a:lnTo>
                  <a:pt x="1870043" y="2384865"/>
                </a:lnTo>
                <a:lnTo>
                  <a:pt x="1793512" y="2357315"/>
                </a:lnTo>
                <a:lnTo>
                  <a:pt x="1722862" y="2328737"/>
                </a:lnTo>
                <a:lnTo>
                  <a:pt x="1657726" y="2299138"/>
                </a:lnTo>
                <a:lnTo>
                  <a:pt x="1597738" y="2268530"/>
                </a:lnTo>
                <a:lnTo>
                  <a:pt x="1542531" y="2236921"/>
                </a:lnTo>
                <a:lnTo>
                  <a:pt x="1491738" y="2204321"/>
                </a:lnTo>
                <a:lnTo>
                  <a:pt x="1444993" y="2170740"/>
                </a:lnTo>
                <a:lnTo>
                  <a:pt x="1401929" y="2136187"/>
                </a:lnTo>
                <a:lnTo>
                  <a:pt x="1362178" y="2100671"/>
                </a:lnTo>
                <a:lnTo>
                  <a:pt x="1325375" y="2064204"/>
                </a:lnTo>
                <a:lnTo>
                  <a:pt x="1291153" y="2026793"/>
                </a:lnTo>
                <a:lnTo>
                  <a:pt x="1259145" y="1988448"/>
                </a:lnTo>
                <a:lnTo>
                  <a:pt x="1228985" y="1949180"/>
                </a:lnTo>
                <a:lnTo>
                  <a:pt x="1200305" y="1908998"/>
                </a:lnTo>
                <a:lnTo>
                  <a:pt x="1172739" y="1867911"/>
                </a:lnTo>
                <a:lnTo>
                  <a:pt x="1145921" y="1825929"/>
                </a:lnTo>
                <a:lnTo>
                  <a:pt x="0" y="0"/>
                </a:lnTo>
                <a:close/>
              </a:path>
            </a:pathLst>
          </a:custGeom>
          <a:solidFill>
            <a:srgbClr val="DADC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794698" y="3190540"/>
            <a:ext cx="3270885" cy="1889760"/>
          </a:xfrm>
          <a:custGeom>
            <a:avLst/>
            <a:gdLst/>
            <a:ahLst/>
            <a:cxnLst/>
            <a:rect l="l" t="t" r="r" b="b"/>
            <a:pathLst>
              <a:path w="3270884" h="1889760">
                <a:moveTo>
                  <a:pt x="0" y="0"/>
                </a:moveTo>
                <a:lnTo>
                  <a:pt x="0" y="271818"/>
                </a:lnTo>
                <a:lnTo>
                  <a:pt x="1133944" y="1331099"/>
                </a:lnTo>
                <a:lnTo>
                  <a:pt x="1176007" y="1367878"/>
                </a:lnTo>
                <a:lnTo>
                  <a:pt x="1219056" y="1401704"/>
                </a:lnTo>
                <a:lnTo>
                  <a:pt x="1263154" y="1432761"/>
                </a:lnTo>
                <a:lnTo>
                  <a:pt x="1308365" y="1461234"/>
                </a:lnTo>
                <a:lnTo>
                  <a:pt x="1354750" y="1487306"/>
                </a:lnTo>
                <a:lnTo>
                  <a:pt x="1402373" y="1511162"/>
                </a:lnTo>
                <a:lnTo>
                  <a:pt x="1451296" y="1532987"/>
                </a:lnTo>
                <a:lnTo>
                  <a:pt x="1501583" y="1552965"/>
                </a:lnTo>
                <a:lnTo>
                  <a:pt x="1553295" y="1571279"/>
                </a:lnTo>
                <a:lnTo>
                  <a:pt x="1606496" y="1588115"/>
                </a:lnTo>
                <a:lnTo>
                  <a:pt x="1661247" y="1603657"/>
                </a:lnTo>
                <a:lnTo>
                  <a:pt x="1717613" y="1618089"/>
                </a:lnTo>
                <a:lnTo>
                  <a:pt x="1775656" y="1631595"/>
                </a:lnTo>
                <a:lnTo>
                  <a:pt x="1835438" y="1644360"/>
                </a:lnTo>
                <a:lnTo>
                  <a:pt x="1897022" y="1656568"/>
                </a:lnTo>
                <a:lnTo>
                  <a:pt x="2025848" y="1680051"/>
                </a:lnTo>
                <a:lnTo>
                  <a:pt x="3270897" y="1889188"/>
                </a:lnTo>
                <a:lnTo>
                  <a:pt x="3270897" y="1837131"/>
                </a:lnTo>
                <a:lnTo>
                  <a:pt x="2234171" y="1660753"/>
                </a:lnTo>
                <a:lnTo>
                  <a:pt x="2163123" y="1647729"/>
                </a:lnTo>
                <a:lnTo>
                  <a:pt x="2094038" y="1634311"/>
                </a:lnTo>
                <a:lnTo>
                  <a:pt x="2026873" y="1620380"/>
                </a:lnTo>
                <a:lnTo>
                  <a:pt x="1961584" y="1605815"/>
                </a:lnTo>
                <a:lnTo>
                  <a:pt x="1898128" y="1590499"/>
                </a:lnTo>
                <a:lnTo>
                  <a:pt x="1836461" y="1574311"/>
                </a:lnTo>
                <a:lnTo>
                  <a:pt x="1776541" y="1557133"/>
                </a:lnTo>
                <a:lnTo>
                  <a:pt x="1718324" y="1538845"/>
                </a:lnTo>
                <a:lnTo>
                  <a:pt x="1661768" y="1519328"/>
                </a:lnTo>
                <a:lnTo>
                  <a:pt x="1606827" y="1498463"/>
                </a:lnTo>
                <a:lnTo>
                  <a:pt x="1553461" y="1476131"/>
                </a:lnTo>
                <a:lnTo>
                  <a:pt x="1501624" y="1452211"/>
                </a:lnTo>
                <a:lnTo>
                  <a:pt x="1451274" y="1426586"/>
                </a:lnTo>
                <a:lnTo>
                  <a:pt x="1402368" y="1399136"/>
                </a:lnTo>
                <a:lnTo>
                  <a:pt x="1354863" y="1369742"/>
                </a:lnTo>
                <a:lnTo>
                  <a:pt x="1308714" y="1338284"/>
                </a:lnTo>
                <a:lnTo>
                  <a:pt x="1263880" y="1304643"/>
                </a:lnTo>
                <a:lnTo>
                  <a:pt x="1220316" y="1268700"/>
                </a:lnTo>
                <a:lnTo>
                  <a:pt x="1177980" y="1230335"/>
                </a:lnTo>
                <a:lnTo>
                  <a:pt x="1136827" y="1189431"/>
                </a:lnTo>
                <a:lnTo>
                  <a:pt x="0" y="0"/>
                </a:lnTo>
                <a:close/>
              </a:path>
            </a:pathLst>
          </a:custGeom>
          <a:solidFill>
            <a:srgbClr val="DADC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94698" y="3606920"/>
            <a:ext cx="3270885" cy="1701800"/>
          </a:xfrm>
          <a:custGeom>
            <a:avLst/>
            <a:gdLst/>
            <a:ahLst/>
            <a:cxnLst/>
            <a:rect l="l" t="t" r="r" b="b"/>
            <a:pathLst>
              <a:path w="3270884" h="1701800">
                <a:moveTo>
                  <a:pt x="0" y="0"/>
                </a:moveTo>
                <a:lnTo>
                  <a:pt x="0" y="254457"/>
                </a:lnTo>
                <a:lnTo>
                  <a:pt x="1136827" y="1186535"/>
                </a:lnTo>
                <a:lnTo>
                  <a:pt x="1181037" y="1220722"/>
                </a:lnTo>
                <a:lnTo>
                  <a:pt x="1225653" y="1251992"/>
                </a:lnTo>
                <a:lnTo>
                  <a:pt x="1270796" y="1280535"/>
                </a:lnTo>
                <a:lnTo>
                  <a:pt x="1316584" y="1306543"/>
                </a:lnTo>
                <a:lnTo>
                  <a:pt x="1363137" y="1330206"/>
                </a:lnTo>
                <a:lnTo>
                  <a:pt x="1410573" y="1351715"/>
                </a:lnTo>
                <a:lnTo>
                  <a:pt x="1459012" y="1371260"/>
                </a:lnTo>
                <a:lnTo>
                  <a:pt x="1508573" y="1389033"/>
                </a:lnTo>
                <a:lnTo>
                  <a:pt x="1559375" y="1405224"/>
                </a:lnTo>
                <a:lnTo>
                  <a:pt x="1611537" y="1420025"/>
                </a:lnTo>
                <a:lnTo>
                  <a:pt x="1665179" y="1433625"/>
                </a:lnTo>
                <a:lnTo>
                  <a:pt x="1720418" y="1446216"/>
                </a:lnTo>
                <a:lnTo>
                  <a:pt x="1777376" y="1457988"/>
                </a:lnTo>
                <a:lnTo>
                  <a:pt x="1836169" y="1469132"/>
                </a:lnTo>
                <a:lnTo>
                  <a:pt x="1896919" y="1479840"/>
                </a:lnTo>
                <a:lnTo>
                  <a:pt x="3270897" y="1701241"/>
                </a:lnTo>
                <a:lnTo>
                  <a:pt x="3270897" y="1646288"/>
                </a:lnTo>
                <a:lnTo>
                  <a:pt x="2237054" y="1472806"/>
                </a:lnTo>
                <a:lnTo>
                  <a:pt x="2067007" y="1441443"/>
                </a:lnTo>
                <a:lnTo>
                  <a:pt x="1989748" y="1426080"/>
                </a:lnTo>
                <a:lnTo>
                  <a:pt x="1917230" y="1410731"/>
                </a:lnTo>
                <a:lnTo>
                  <a:pt x="1849131" y="1395246"/>
                </a:lnTo>
                <a:lnTo>
                  <a:pt x="1785124" y="1379475"/>
                </a:lnTo>
                <a:lnTo>
                  <a:pt x="1724884" y="1363268"/>
                </a:lnTo>
                <a:lnTo>
                  <a:pt x="1668088" y="1346476"/>
                </a:lnTo>
                <a:lnTo>
                  <a:pt x="1614410" y="1328949"/>
                </a:lnTo>
                <a:lnTo>
                  <a:pt x="1563525" y="1310538"/>
                </a:lnTo>
                <a:lnTo>
                  <a:pt x="1515108" y="1291093"/>
                </a:lnTo>
                <a:lnTo>
                  <a:pt x="1468835" y="1270464"/>
                </a:lnTo>
                <a:lnTo>
                  <a:pt x="1424380" y="1248502"/>
                </a:lnTo>
                <a:lnTo>
                  <a:pt x="1381419" y="1225056"/>
                </a:lnTo>
                <a:lnTo>
                  <a:pt x="1339627" y="1199979"/>
                </a:lnTo>
                <a:lnTo>
                  <a:pt x="1298679" y="1173119"/>
                </a:lnTo>
                <a:lnTo>
                  <a:pt x="1258250" y="1144328"/>
                </a:lnTo>
                <a:lnTo>
                  <a:pt x="1218015" y="1113455"/>
                </a:lnTo>
                <a:lnTo>
                  <a:pt x="1177649" y="1080351"/>
                </a:lnTo>
                <a:lnTo>
                  <a:pt x="1136827" y="1044867"/>
                </a:lnTo>
                <a:lnTo>
                  <a:pt x="918309" y="849026"/>
                </a:lnTo>
                <a:lnTo>
                  <a:pt x="0" y="0"/>
                </a:lnTo>
                <a:close/>
              </a:path>
            </a:pathLst>
          </a:custGeom>
          <a:solidFill>
            <a:srgbClr val="DADC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794698" y="4477509"/>
            <a:ext cx="3271520" cy="1282065"/>
          </a:xfrm>
          <a:custGeom>
            <a:avLst/>
            <a:gdLst/>
            <a:ahLst/>
            <a:cxnLst/>
            <a:rect l="l" t="t" r="r" b="b"/>
            <a:pathLst>
              <a:path w="3271520" h="1282064">
                <a:moveTo>
                  <a:pt x="0" y="0"/>
                </a:moveTo>
                <a:lnTo>
                  <a:pt x="0" y="216242"/>
                </a:lnTo>
                <a:lnTo>
                  <a:pt x="181749" y="322109"/>
                </a:lnTo>
                <a:lnTo>
                  <a:pt x="1137081" y="868286"/>
                </a:lnTo>
                <a:lnTo>
                  <a:pt x="1187574" y="895162"/>
                </a:lnTo>
                <a:lnTo>
                  <a:pt x="1237763" y="920336"/>
                </a:lnTo>
                <a:lnTo>
                  <a:pt x="1287778" y="943884"/>
                </a:lnTo>
                <a:lnTo>
                  <a:pt x="1337749" y="965883"/>
                </a:lnTo>
                <a:lnTo>
                  <a:pt x="1387805" y="986408"/>
                </a:lnTo>
                <a:lnTo>
                  <a:pt x="1438077" y="1005535"/>
                </a:lnTo>
                <a:lnTo>
                  <a:pt x="1488695" y="1023339"/>
                </a:lnTo>
                <a:lnTo>
                  <a:pt x="1539789" y="1039898"/>
                </a:lnTo>
                <a:lnTo>
                  <a:pt x="1591488" y="1055286"/>
                </a:lnTo>
                <a:lnTo>
                  <a:pt x="1643922" y="1069579"/>
                </a:lnTo>
                <a:lnTo>
                  <a:pt x="1697222" y="1082854"/>
                </a:lnTo>
                <a:lnTo>
                  <a:pt x="1751518" y="1095187"/>
                </a:lnTo>
                <a:lnTo>
                  <a:pt x="1806939" y="1106653"/>
                </a:lnTo>
                <a:lnTo>
                  <a:pt x="1863615" y="1117328"/>
                </a:lnTo>
                <a:lnTo>
                  <a:pt x="1921676" y="1127288"/>
                </a:lnTo>
                <a:lnTo>
                  <a:pt x="1981252" y="1136609"/>
                </a:lnTo>
                <a:lnTo>
                  <a:pt x="2042474" y="1145367"/>
                </a:lnTo>
                <a:lnTo>
                  <a:pt x="2105470" y="1153638"/>
                </a:lnTo>
                <a:lnTo>
                  <a:pt x="2170371" y="1161498"/>
                </a:lnTo>
                <a:lnTo>
                  <a:pt x="3271139" y="1281722"/>
                </a:lnTo>
                <a:lnTo>
                  <a:pt x="3271139" y="1226781"/>
                </a:lnTo>
                <a:lnTo>
                  <a:pt x="2240241" y="1096721"/>
                </a:lnTo>
                <a:lnTo>
                  <a:pt x="2138584" y="1082725"/>
                </a:lnTo>
                <a:lnTo>
                  <a:pt x="2043905" y="1067705"/>
                </a:lnTo>
                <a:lnTo>
                  <a:pt x="1955862" y="1051766"/>
                </a:lnTo>
                <a:lnTo>
                  <a:pt x="1874114" y="1035012"/>
                </a:lnTo>
                <a:lnTo>
                  <a:pt x="1798317" y="1017547"/>
                </a:lnTo>
                <a:lnTo>
                  <a:pt x="1728129" y="999474"/>
                </a:lnTo>
                <a:lnTo>
                  <a:pt x="1663209" y="980899"/>
                </a:lnTo>
                <a:lnTo>
                  <a:pt x="1603214" y="961924"/>
                </a:lnTo>
                <a:lnTo>
                  <a:pt x="1547802" y="942655"/>
                </a:lnTo>
                <a:lnTo>
                  <a:pt x="1496631" y="923196"/>
                </a:lnTo>
                <a:lnTo>
                  <a:pt x="1449358" y="903650"/>
                </a:lnTo>
                <a:lnTo>
                  <a:pt x="1405641" y="884122"/>
                </a:lnTo>
                <a:lnTo>
                  <a:pt x="1365138" y="864716"/>
                </a:lnTo>
                <a:lnTo>
                  <a:pt x="1327507" y="845535"/>
                </a:lnTo>
                <a:lnTo>
                  <a:pt x="1292405" y="826685"/>
                </a:lnTo>
                <a:lnTo>
                  <a:pt x="1170448" y="756669"/>
                </a:lnTo>
                <a:lnTo>
                  <a:pt x="1142860" y="741032"/>
                </a:lnTo>
                <a:lnTo>
                  <a:pt x="1069406" y="699815"/>
                </a:lnTo>
                <a:lnTo>
                  <a:pt x="1022654" y="672517"/>
                </a:lnTo>
                <a:lnTo>
                  <a:pt x="969677" y="640178"/>
                </a:lnTo>
                <a:lnTo>
                  <a:pt x="903617" y="598350"/>
                </a:lnTo>
                <a:lnTo>
                  <a:pt x="0" y="0"/>
                </a:lnTo>
                <a:close/>
              </a:path>
            </a:pathLst>
          </a:custGeom>
          <a:solidFill>
            <a:srgbClr val="DADC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794698" y="4904219"/>
            <a:ext cx="3270885" cy="1072515"/>
          </a:xfrm>
          <a:custGeom>
            <a:avLst/>
            <a:gdLst/>
            <a:ahLst/>
            <a:cxnLst/>
            <a:rect l="l" t="t" r="r" b="b"/>
            <a:pathLst>
              <a:path w="3270884" h="1072514">
                <a:moveTo>
                  <a:pt x="0" y="0"/>
                </a:moveTo>
                <a:lnTo>
                  <a:pt x="0" y="202526"/>
                </a:lnTo>
                <a:lnTo>
                  <a:pt x="1136827" y="724954"/>
                </a:lnTo>
                <a:lnTo>
                  <a:pt x="1192780" y="749318"/>
                </a:lnTo>
                <a:lnTo>
                  <a:pt x="1246228" y="771614"/>
                </a:lnTo>
                <a:lnTo>
                  <a:pt x="1297572" y="791973"/>
                </a:lnTo>
                <a:lnTo>
                  <a:pt x="1347214" y="810525"/>
                </a:lnTo>
                <a:lnTo>
                  <a:pt x="1395554" y="827401"/>
                </a:lnTo>
                <a:lnTo>
                  <a:pt x="1442993" y="842729"/>
                </a:lnTo>
                <a:lnTo>
                  <a:pt x="1489932" y="856641"/>
                </a:lnTo>
                <a:lnTo>
                  <a:pt x="1536771" y="869267"/>
                </a:lnTo>
                <a:lnTo>
                  <a:pt x="1583913" y="880737"/>
                </a:lnTo>
                <a:lnTo>
                  <a:pt x="1631757" y="891181"/>
                </a:lnTo>
                <a:lnTo>
                  <a:pt x="1680705" y="900729"/>
                </a:lnTo>
                <a:lnTo>
                  <a:pt x="1731158" y="909512"/>
                </a:lnTo>
                <a:lnTo>
                  <a:pt x="1783516" y="917661"/>
                </a:lnTo>
                <a:lnTo>
                  <a:pt x="1838181" y="925304"/>
                </a:lnTo>
                <a:lnTo>
                  <a:pt x="1895552" y="932572"/>
                </a:lnTo>
                <a:lnTo>
                  <a:pt x="1956033" y="939597"/>
                </a:lnTo>
                <a:lnTo>
                  <a:pt x="3270897" y="1071930"/>
                </a:lnTo>
                <a:lnTo>
                  <a:pt x="3270897" y="1019911"/>
                </a:lnTo>
                <a:lnTo>
                  <a:pt x="2237054" y="904189"/>
                </a:lnTo>
                <a:lnTo>
                  <a:pt x="2092823" y="885666"/>
                </a:lnTo>
                <a:lnTo>
                  <a:pt x="2025269" y="875890"/>
                </a:lnTo>
                <a:lnTo>
                  <a:pt x="1960489" y="865705"/>
                </a:lnTo>
                <a:lnTo>
                  <a:pt x="1898280" y="855062"/>
                </a:lnTo>
                <a:lnTo>
                  <a:pt x="1838441" y="843908"/>
                </a:lnTo>
                <a:lnTo>
                  <a:pt x="1780771" y="832196"/>
                </a:lnTo>
                <a:lnTo>
                  <a:pt x="1725068" y="819875"/>
                </a:lnTo>
                <a:lnTo>
                  <a:pt x="1671132" y="806895"/>
                </a:lnTo>
                <a:lnTo>
                  <a:pt x="1618761" y="793207"/>
                </a:lnTo>
                <a:lnTo>
                  <a:pt x="1567753" y="778759"/>
                </a:lnTo>
                <a:lnTo>
                  <a:pt x="1517907" y="763503"/>
                </a:lnTo>
                <a:lnTo>
                  <a:pt x="1469023" y="747388"/>
                </a:lnTo>
                <a:lnTo>
                  <a:pt x="1420898" y="730364"/>
                </a:lnTo>
                <a:lnTo>
                  <a:pt x="1373331" y="712383"/>
                </a:lnTo>
                <a:lnTo>
                  <a:pt x="1326122" y="693392"/>
                </a:lnTo>
                <a:lnTo>
                  <a:pt x="1279068" y="673344"/>
                </a:lnTo>
                <a:lnTo>
                  <a:pt x="1231969" y="652187"/>
                </a:lnTo>
                <a:lnTo>
                  <a:pt x="1184622" y="629872"/>
                </a:lnTo>
                <a:lnTo>
                  <a:pt x="1136827" y="606348"/>
                </a:lnTo>
                <a:lnTo>
                  <a:pt x="925054" y="499086"/>
                </a:lnTo>
                <a:lnTo>
                  <a:pt x="0" y="0"/>
                </a:lnTo>
                <a:close/>
              </a:path>
            </a:pathLst>
          </a:custGeom>
          <a:solidFill>
            <a:srgbClr val="DADC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794698" y="5336740"/>
            <a:ext cx="3271520" cy="865505"/>
          </a:xfrm>
          <a:custGeom>
            <a:avLst/>
            <a:gdLst/>
            <a:ahLst/>
            <a:cxnLst/>
            <a:rect l="l" t="t" r="r" b="b"/>
            <a:pathLst>
              <a:path w="3271520" h="865504">
                <a:moveTo>
                  <a:pt x="0" y="0"/>
                </a:moveTo>
                <a:lnTo>
                  <a:pt x="0" y="193687"/>
                </a:lnTo>
                <a:lnTo>
                  <a:pt x="1198277" y="603414"/>
                </a:lnTo>
                <a:lnTo>
                  <a:pt x="1254139" y="620785"/>
                </a:lnTo>
                <a:lnTo>
                  <a:pt x="1307911" y="636660"/>
                </a:lnTo>
                <a:lnTo>
                  <a:pt x="1359942" y="651141"/>
                </a:lnTo>
                <a:lnTo>
                  <a:pt x="1410581" y="664334"/>
                </a:lnTo>
                <a:lnTo>
                  <a:pt x="1460176" y="676340"/>
                </a:lnTo>
                <a:lnTo>
                  <a:pt x="1509076" y="687266"/>
                </a:lnTo>
                <a:lnTo>
                  <a:pt x="1557630" y="697214"/>
                </a:lnTo>
                <a:lnTo>
                  <a:pt x="1606187" y="706289"/>
                </a:lnTo>
                <a:lnTo>
                  <a:pt x="1655095" y="714595"/>
                </a:lnTo>
                <a:lnTo>
                  <a:pt x="1704704" y="722236"/>
                </a:lnTo>
                <a:lnTo>
                  <a:pt x="1755362" y="729315"/>
                </a:lnTo>
                <a:lnTo>
                  <a:pt x="1807417" y="735936"/>
                </a:lnTo>
                <a:lnTo>
                  <a:pt x="1861219" y="742205"/>
                </a:lnTo>
                <a:lnTo>
                  <a:pt x="2036593" y="759930"/>
                </a:lnTo>
                <a:lnTo>
                  <a:pt x="3271139" y="864895"/>
                </a:lnTo>
                <a:lnTo>
                  <a:pt x="3271139" y="812927"/>
                </a:lnTo>
                <a:lnTo>
                  <a:pt x="1968808" y="676698"/>
                </a:lnTo>
                <a:lnTo>
                  <a:pt x="1918867" y="670583"/>
                </a:lnTo>
                <a:lnTo>
                  <a:pt x="1867646" y="663741"/>
                </a:lnTo>
                <a:lnTo>
                  <a:pt x="1815116" y="656034"/>
                </a:lnTo>
                <a:lnTo>
                  <a:pt x="1761250" y="647325"/>
                </a:lnTo>
                <a:lnTo>
                  <a:pt x="1706018" y="637473"/>
                </a:lnTo>
                <a:lnTo>
                  <a:pt x="1649393" y="626342"/>
                </a:lnTo>
                <a:lnTo>
                  <a:pt x="1591347" y="613790"/>
                </a:lnTo>
                <a:lnTo>
                  <a:pt x="1531851" y="599682"/>
                </a:lnTo>
                <a:lnTo>
                  <a:pt x="1470878" y="583876"/>
                </a:lnTo>
                <a:lnTo>
                  <a:pt x="1408399" y="566235"/>
                </a:lnTo>
                <a:lnTo>
                  <a:pt x="1344385" y="546621"/>
                </a:lnTo>
                <a:lnTo>
                  <a:pt x="1278810" y="524894"/>
                </a:lnTo>
                <a:lnTo>
                  <a:pt x="1211644" y="500916"/>
                </a:lnTo>
                <a:lnTo>
                  <a:pt x="1142860" y="474548"/>
                </a:lnTo>
                <a:lnTo>
                  <a:pt x="730127" y="309449"/>
                </a:lnTo>
                <a:lnTo>
                  <a:pt x="0" y="0"/>
                </a:lnTo>
                <a:close/>
              </a:path>
            </a:pathLst>
          </a:custGeom>
          <a:solidFill>
            <a:srgbClr val="DADC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794698" y="5777654"/>
            <a:ext cx="3271520" cy="647065"/>
          </a:xfrm>
          <a:custGeom>
            <a:avLst/>
            <a:gdLst/>
            <a:ahLst/>
            <a:cxnLst/>
            <a:rect l="l" t="t" r="r" b="b"/>
            <a:pathLst>
              <a:path w="3271520" h="647064">
                <a:moveTo>
                  <a:pt x="0" y="0"/>
                </a:moveTo>
                <a:lnTo>
                  <a:pt x="0" y="182029"/>
                </a:lnTo>
                <a:lnTo>
                  <a:pt x="1136827" y="447116"/>
                </a:lnTo>
                <a:lnTo>
                  <a:pt x="1178144" y="455904"/>
                </a:lnTo>
                <a:lnTo>
                  <a:pt x="1220942" y="464333"/>
                </a:lnTo>
                <a:lnTo>
                  <a:pt x="1265214" y="472419"/>
                </a:lnTo>
                <a:lnTo>
                  <a:pt x="1310954" y="480179"/>
                </a:lnTo>
                <a:lnTo>
                  <a:pt x="1358155" y="487632"/>
                </a:lnTo>
                <a:lnTo>
                  <a:pt x="1456913" y="501684"/>
                </a:lnTo>
                <a:lnTo>
                  <a:pt x="1561438" y="514715"/>
                </a:lnTo>
                <a:lnTo>
                  <a:pt x="1728921" y="532652"/>
                </a:lnTo>
                <a:lnTo>
                  <a:pt x="1971926" y="554297"/>
                </a:lnTo>
                <a:lnTo>
                  <a:pt x="3271139" y="646671"/>
                </a:lnTo>
                <a:lnTo>
                  <a:pt x="3271139" y="597458"/>
                </a:lnTo>
                <a:lnTo>
                  <a:pt x="2169732" y="511126"/>
                </a:lnTo>
                <a:lnTo>
                  <a:pt x="2087867" y="503417"/>
                </a:lnTo>
                <a:lnTo>
                  <a:pt x="1995431" y="493169"/>
                </a:lnTo>
                <a:lnTo>
                  <a:pt x="1893464" y="480157"/>
                </a:lnTo>
                <a:lnTo>
                  <a:pt x="1783005" y="464158"/>
                </a:lnTo>
                <a:lnTo>
                  <a:pt x="1665094" y="444945"/>
                </a:lnTo>
                <a:lnTo>
                  <a:pt x="1540771" y="422294"/>
                </a:lnTo>
                <a:lnTo>
                  <a:pt x="1476529" y="409610"/>
                </a:lnTo>
                <a:lnTo>
                  <a:pt x="1411075" y="395981"/>
                </a:lnTo>
                <a:lnTo>
                  <a:pt x="1344537" y="381381"/>
                </a:lnTo>
                <a:lnTo>
                  <a:pt x="1277046" y="365781"/>
                </a:lnTo>
                <a:lnTo>
                  <a:pt x="1208731" y="349153"/>
                </a:lnTo>
                <a:lnTo>
                  <a:pt x="817850" y="246022"/>
                </a:lnTo>
                <a:lnTo>
                  <a:pt x="650709" y="198967"/>
                </a:lnTo>
                <a:lnTo>
                  <a:pt x="0" y="0"/>
                </a:lnTo>
                <a:close/>
              </a:path>
            </a:pathLst>
          </a:custGeom>
          <a:solidFill>
            <a:srgbClr val="DADC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94698" y="6211465"/>
            <a:ext cx="3270885" cy="435609"/>
          </a:xfrm>
          <a:custGeom>
            <a:avLst/>
            <a:gdLst/>
            <a:ahLst/>
            <a:cxnLst/>
            <a:rect l="l" t="t" r="r" b="b"/>
            <a:pathLst>
              <a:path w="3270884" h="435609">
                <a:moveTo>
                  <a:pt x="0" y="0"/>
                </a:moveTo>
                <a:lnTo>
                  <a:pt x="0" y="173647"/>
                </a:lnTo>
                <a:lnTo>
                  <a:pt x="37862" y="178399"/>
                </a:lnTo>
                <a:lnTo>
                  <a:pt x="1174611" y="309251"/>
                </a:lnTo>
                <a:lnTo>
                  <a:pt x="1303209" y="320707"/>
                </a:lnTo>
                <a:lnTo>
                  <a:pt x="1674707" y="347409"/>
                </a:lnTo>
                <a:lnTo>
                  <a:pt x="3270897" y="435508"/>
                </a:lnTo>
                <a:lnTo>
                  <a:pt x="3270897" y="383527"/>
                </a:lnTo>
                <a:lnTo>
                  <a:pt x="2253163" y="315042"/>
                </a:lnTo>
                <a:lnTo>
                  <a:pt x="2223629" y="313400"/>
                </a:lnTo>
                <a:lnTo>
                  <a:pt x="2004562" y="296000"/>
                </a:lnTo>
                <a:lnTo>
                  <a:pt x="1697316" y="265997"/>
                </a:lnTo>
                <a:lnTo>
                  <a:pt x="1487428" y="241899"/>
                </a:lnTo>
                <a:lnTo>
                  <a:pt x="1345452" y="223492"/>
                </a:lnTo>
                <a:lnTo>
                  <a:pt x="1206647" y="203323"/>
                </a:lnTo>
                <a:lnTo>
                  <a:pt x="0" y="0"/>
                </a:lnTo>
                <a:close/>
              </a:path>
            </a:pathLst>
          </a:custGeom>
          <a:solidFill>
            <a:srgbClr val="DADC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794698" y="6660443"/>
            <a:ext cx="3270885" cy="170815"/>
          </a:xfrm>
          <a:custGeom>
            <a:avLst/>
            <a:gdLst/>
            <a:ahLst/>
            <a:cxnLst/>
            <a:rect l="l" t="t" r="r" b="b"/>
            <a:pathLst>
              <a:path w="3270884" h="170815">
                <a:moveTo>
                  <a:pt x="0" y="0"/>
                </a:moveTo>
                <a:lnTo>
                  <a:pt x="0" y="170256"/>
                </a:lnTo>
                <a:lnTo>
                  <a:pt x="3270897" y="170256"/>
                </a:lnTo>
                <a:lnTo>
                  <a:pt x="3270897" y="119608"/>
                </a:lnTo>
                <a:lnTo>
                  <a:pt x="1191143" y="40030"/>
                </a:lnTo>
                <a:lnTo>
                  <a:pt x="0" y="0"/>
                </a:lnTo>
                <a:close/>
              </a:path>
            </a:pathLst>
          </a:custGeom>
          <a:solidFill>
            <a:srgbClr val="DADC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794726" y="1870011"/>
            <a:ext cx="3271520" cy="2535555"/>
          </a:xfrm>
          <a:custGeom>
            <a:avLst/>
            <a:gdLst/>
            <a:ahLst/>
            <a:cxnLst/>
            <a:rect l="l" t="t" r="r" b="b"/>
            <a:pathLst>
              <a:path w="3271520" h="2535554">
                <a:moveTo>
                  <a:pt x="0" y="0"/>
                </a:moveTo>
                <a:lnTo>
                  <a:pt x="0" y="330187"/>
                </a:lnTo>
                <a:lnTo>
                  <a:pt x="1136789" y="1813039"/>
                </a:lnTo>
                <a:lnTo>
                  <a:pt x="1178587" y="1863370"/>
                </a:lnTo>
                <a:lnTo>
                  <a:pt x="1222560" y="1909866"/>
                </a:lnTo>
                <a:lnTo>
                  <a:pt x="1268579" y="1952733"/>
                </a:lnTo>
                <a:lnTo>
                  <a:pt x="1316512" y="1992180"/>
                </a:lnTo>
                <a:lnTo>
                  <a:pt x="1366229" y="2028415"/>
                </a:lnTo>
                <a:lnTo>
                  <a:pt x="1417598" y="2061645"/>
                </a:lnTo>
                <a:lnTo>
                  <a:pt x="1470489" y="2092078"/>
                </a:lnTo>
                <a:lnTo>
                  <a:pt x="1524772" y="2119923"/>
                </a:lnTo>
                <a:lnTo>
                  <a:pt x="1580314" y="2145386"/>
                </a:lnTo>
                <a:lnTo>
                  <a:pt x="1636987" y="2168677"/>
                </a:lnTo>
                <a:lnTo>
                  <a:pt x="1694658" y="2190002"/>
                </a:lnTo>
                <a:lnTo>
                  <a:pt x="1753196" y="2209570"/>
                </a:lnTo>
                <a:lnTo>
                  <a:pt x="1812472" y="2227589"/>
                </a:lnTo>
                <a:lnTo>
                  <a:pt x="1872354" y="2244266"/>
                </a:lnTo>
                <a:lnTo>
                  <a:pt x="1932712" y="2259809"/>
                </a:lnTo>
                <a:lnTo>
                  <a:pt x="1993414" y="2274426"/>
                </a:lnTo>
                <a:lnTo>
                  <a:pt x="2054330" y="2288326"/>
                </a:lnTo>
                <a:lnTo>
                  <a:pt x="2431353" y="2368615"/>
                </a:lnTo>
                <a:lnTo>
                  <a:pt x="3271100" y="2535440"/>
                </a:lnTo>
                <a:lnTo>
                  <a:pt x="3271100" y="2489212"/>
                </a:lnTo>
                <a:lnTo>
                  <a:pt x="2660409" y="2368603"/>
                </a:lnTo>
                <a:lnTo>
                  <a:pt x="2318690" y="2299064"/>
                </a:lnTo>
                <a:lnTo>
                  <a:pt x="2237054" y="2281516"/>
                </a:lnTo>
                <a:lnTo>
                  <a:pt x="2122889" y="2255068"/>
                </a:lnTo>
                <a:lnTo>
                  <a:pt x="2017484" y="2227012"/>
                </a:lnTo>
                <a:lnTo>
                  <a:pt x="1920412" y="2197519"/>
                </a:lnTo>
                <a:lnTo>
                  <a:pt x="1831250" y="2166762"/>
                </a:lnTo>
                <a:lnTo>
                  <a:pt x="1749573" y="2134912"/>
                </a:lnTo>
                <a:lnTo>
                  <a:pt x="1674956" y="2102140"/>
                </a:lnTo>
                <a:lnTo>
                  <a:pt x="1606976" y="2068617"/>
                </a:lnTo>
                <a:lnTo>
                  <a:pt x="1545207" y="2034514"/>
                </a:lnTo>
                <a:lnTo>
                  <a:pt x="1489225" y="2000004"/>
                </a:lnTo>
                <a:lnTo>
                  <a:pt x="1438605" y="1965256"/>
                </a:lnTo>
                <a:lnTo>
                  <a:pt x="1392923" y="1930443"/>
                </a:lnTo>
                <a:lnTo>
                  <a:pt x="1351754" y="1895737"/>
                </a:lnTo>
                <a:lnTo>
                  <a:pt x="1314673" y="1861307"/>
                </a:lnTo>
                <a:lnTo>
                  <a:pt x="1281257" y="1827326"/>
                </a:lnTo>
                <a:lnTo>
                  <a:pt x="1251080" y="1793964"/>
                </a:lnTo>
                <a:lnTo>
                  <a:pt x="1223719" y="1761394"/>
                </a:lnTo>
                <a:lnTo>
                  <a:pt x="1198748" y="1729787"/>
                </a:lnTo>
                <a:lnTo>
                  <a:pt x="1175743" y="1699313"/>
                </a:lnTo>
                <a:lnTo>
                  <a:pt x="1133932" y="1642452"/>
                </a:lnTo>
                <a:lnTo>
                  <a:pt x="1107724" y="1606270"/>
                </a:lnTo>
                <a:lnTo>
                  <a:pt x="1069895" y="1552891"/>
                </a:lnTo>
                <a:lnTo>
                  <a:pt x="900701" y="1310172"/>
                </a:lnTo>
                <a:lnTo>
                  <a:pt x="0" y="0"/>
                </a:lnTo>
                <a:close/>
              </a:path>
            </a:pathLst>
          </a:custGeom>
          <a:solidFill>
            <a:srgbClr val="DADC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794726" y="2309530"/>
            <a:ext cx="3270885" cy="2316480"/>
          </a:xfrm>
          <a:custGeom>
            <a:avLst/>
            <a:gdLst/>
            <a:ahLst/>
            <a:cxnLst/>
            <a:rect l="l" t="t" r="r" b="b"/>
            <a:pathLst>
              <a:path w="3270884" h="2316479">
                <a:moveTo>
                  <a:pt x="0" y="0"/>
                </a:moveTo>
                <a:lnTo>
                  <a:pt x="0" y="312635"/>
                </a:lnTo>
                <a:lnTo>
                  <a:pt x="1133932" y="1648231"/>
                </a:lnTo>
                <a:lnTo>
                  <a:pt x="1175235" y="1692941"/>
                </a:lnTo>
                <a:lnTo>
                  <a:pt x="1218120" y="1734401"/>
                </a:lnTo>
                <a:lnTo>
                  <a:pt x="1262566" y="1772785"/>
                </a:lnTo>
                <a:lnTo>
                  <a:pt x="1308552" y="1808266"/>
                </a:lnTo>
                <a:lnTo>
                  <a:pt x="1356058" y="1841017"/>
                </a:lnTo>
                <a:lnTo>
                  <a:pt x="1405063" y="1871211"/>
                </a:lnTo>
                <a:lnTo>
                  <a:pt x="1455547" y="1899022"/>
                </a:lnTo>
                <a:lnTo>
                  <a:pt x="1507489" y="1924622"/>
                </a:lnTo>
                <a:lnTo>
                  <a:pt x="1560868" y="1948185"/>
                </a:lnTo>
                <a:lnTo>
                  <a:pt x="1615665" y="1969884"/>
                </a:lnTo>
                <a:lnTo>
                  <a:pt x="1671858" y="1989892"/>
                </a:lnTo>
                <a:lnTo>
                  <a:pt x="1729427" y="2008382"/>
                </a:lnTo>
                <a:lnTo>
                  <a:pt x="1788352" y="2025528"/>
                </a:lnTo>
                <a:lnTo>
                  <a:pt x="1848612" y="2041502"/>
                </a:lnTo>
                <a:lnTo>
                  <a:pt x="1910186" y="2056478"/>
                </a:lnTo>
                <a:lnTo>
                  <a:pt x="1973054" y="2070630"/>
                </a:lnTo>
                <a:lnTo>
                  <a:pt x="2037195" y="2084129"/>
                </a:lnTo>
                <a:lnTo>
                  <a:pt x="2102589" y="2097150"/>
                </a:lnTo>
                <a:lnTo>
                  <a:pt x="3270846" y="2316175"/>
                </a:lnTo>
                <a:lnTo>
                  <a:pt x="3270846" y="2269947"/>
                </a:lnTo>
                <a:lnTo>
                  <a:pt x="2237054" y="2073325"/>
                </a:lnTo>
                <a:lnTo>
                  <a:pt x="2142451" y="2053656"/>
                </a:lnTo>
                <a:lnTo>
                  <a:pt x="2053418" y="2032843"/>
                </a:lnTo>
                <a:lnTo>
                  <a:pt x="1969718" y="2010910"/>
                </a:lnTo>
                <a:lnTo>
                  <a:pt x="1891114" y="1987885"/>
                </a:lnTo>
                <a:lnTo>
                  <a:pt x="1817371" y="1963794"/>
                </a:lnTo>
                <a:lnTo>
                  <a:pt x="1748252" y="1938661"/>
                </a:lnTo>
                <a:lnTo>
                  <a:pt x="1683522" y="1912514"/>
                </a:lnTo>
                <a:lnTo>
                  <a:pt x="1622944" y="1885379"/>
                </a:lnTo>
                <a:lnTo>
                  <a:pt x="1566282" y="1857280"/>
                </a:lnTo>
                <a:lnTo>
                  <a:pt x="1513300" y="1828245"/>
                </a:lnTo>
                <a:lnTo>
                  <a:pt x="1463762" y="1798300"/>
                </a:lnTo>
                <a:lnTo>
                  <a:pt x="1417431" y="1767469"/>
                </a:lnTo>
                <a:lnTo>
                  <a:pt x="1374072" y="1735780"/>
                </a:lnTo>
                <a:lnTo>
                  <a:pt x="1333449" y="1703259"/>
                </a:lnTo>
                <a:lnTo>
                  <a:pt x="1295325" y="1669930"/>
                </a:lnTo>
                <a:lnTo>
                  <a:pt x="1259465" y="1635821"/>
                </a:lnTo>
                <a:lnTo>
                  <a:pt x="1225631" y="1600957"/>
                </a:lnTo>
                <a:lnTo>
                  <a:pt x="1193588" y="1565365"/>
                </a:lnTo>
                <a:lnTo>
                  <a:pt x="1163101" y="1529069"/>
                </a:lnTo>
                <a:lnTo>
                  <a:pt x="1133932" y="1492097"/>
                </a:lnTo>
                <a:lnTo>
                  <a:pt x="0" y="0"/>
                </a:lnTo>
                <a:close/>
              </a:path>
            </a:pathLst>
          </a:custGeom>
          <a:solidFill>
            <a:srgbClr val="DADC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942715" y="1685925"/>
            <a:ext cx="3270885" cy="630921"/>
          </a:xfrm>
          <a:custGeom>
            <a:avLst/>
            <a:gdLst/>
            <a:ahLst/>
            <a:cxnLst/>
            <a:rect l="l" t="t" r="r" b="b"/>
            <a:pathLst>
              <a:path w="3270884" h="2116454">
                <a:moveTo>
                  <a:pt x="0" y="0"/>
                </a:moveTo>
                <a:lnTo>
                  <a:pt x="0" y="288874"/>
                </a:lnTo>
                <a:lnTo>
                  <a:pt x="785326" y="1123548"/>
                </a:lnTo>
                <a:lnTo>
                  <a:pt x="862771" y="1203977"/>
                </a:lnTo>
                <a:lnTo>
                  <a:pt x="929550" y="1272169"/>
                </a:lnTo>
                <a:lnTo>
                  <a:pt x="992467" y="1335237"/>
                </a:lnTo>
                <a:lnTo>
                  <a:pt x="1133932" y="1474457"/>
                </a:lnTo>
                <a:lnTo>
                  <a:pt x="1188077" y="1525255"/>
                </a:lnTo>
                <a:lnTo>
                  <a:pt x="1241951" y="1571417"/>
                </a:lnTo>
                <a:lnTo>
                  <a:pt x="1295617" y="1613221"/>
                </a:lnTo>
                <a:lnTo>
                  <a:pt x="1349137" y="1650948"/>
                </a:lnTo>
                <a:lnTo>
                  <a:pt x="1402574" y="1684877"/>
                </a:lnTo>
                <a:lnTo>
                  <a:pt x="1455993" y="1715289"/>
                </a:lnTo>
                <a:lnTo>
                  <a:pt x="1509454" y="1742463"/>
                </a:lnTo>
                <a:lnTo>
                  <a:pt x="1563022" y="1766679"/>
                </a:lnTo>
                <a:lnTo>
                  <a:pt x="1616759" y="1788217"/>
                </a:lnTo>
                <a:lnTo>
                  <a:pt x="1670729" y="1807357"/>
                </a:lnTo>
                <a:lnTo>
                  <a:pt x="1724994" y="1824379"/>
                </a:lnTo>
                <a:lnTo>
                  <a:pt x="1779617" y="1839562"/>
                </a:lnTo>
                <a:lnTo>
                  <a:pt x="1834661" y="1853187"/>
                </a:lnTo>
                <a:lnTo>
                  <a:pt x="1890190" y="1865533"/>
                </a:lnTo>
                <a:lnTo>
                  <a:pt x="1946265" y="1876880"/>
                </a:lnTo>
                <a:lnTo>
                  <a:pt x="3270846" y="2116416"/>
                </a:lnTo>
                <a:lnTo>
                  <a:pt x="3270846" y="2067255"/>
                </a:lnTo>
                <a:lnTo>
                  <a:pt x="2405240" y="1911725"/>
                </a:lnTo>
                <a:lnTo>
                  <a:pt x="2139646" y="1859756"/>
                </a:lnTo>
                <a:lnTo>
                  <a:pt x="2049781" y="1840418"/>
                </a:lnTo>
                <a:lnTo>
                  <a:pt x="1966945" y="1821084"/>
                </a:lnTo>
                <a:lnTo>
                  <a:pt x="1890625" y="1801582"/>
                </a:lnTo>
                <a:lnTo>
                  <a:pt x="1820307" y="1781741"/>
                </a:lnTo>
                <a:lnTo>
                  <a:pt x="1755478" y="1761390"/>
                </a:lnTo>
                <a:lnTo>
                  <a:pt x="1695625" y="1740357"/>
                </a:lnTo>
                <a:lnTo>
                  <a:pt x="1640235" y="1718472"/>
                </a:lnTo>
                <a:lnTo>
                  <a:pt x="1588794" y="1695563"/>
                </a:lnTo>
                <a:lnTo>
                  <a:pt x="1540789" y="1671458"/>
                </a:lnTo>
                <a:lnTo>
                  <a:pt x="1495706" y="1645986"/>
                </a:lnTo>
                <a:lnTo>
                  <a:pt x="1453033" y="1618976"/>
                </a:lnTo>
                <a:lnTo>
                  <a:pt x="1412256" y="1590257"/>
                </a:lnTo>
                <a:lnTo>
                  <a:pt x="1372862" y="1559657"/>
                </a:lnTo>
                <a:lnTo>
                  <a:pt x="1334337" y="1527006"/>
                </a:lnTo>
                <a:lnTo>
                  <a:pt x="1296169" y="1492131"/>
                </a:lnTo>
                <a:lnTo>
                  <a:pt x="1257843" y="1454861"/>
                </a:lnTo>
                <a:lnTo>
                  <a:pt x="1218846" y="1415026"/>
                </a:lnTo>
                <a:lnTo>
                  <a:pt x="1178666" y="1372453"/>
                </a:lnTo>
                <a:lnTo>
                  <a:pt x="1136789" y="1326972"/>
                </a:lnTo>
                <a:lnTo>
                  <a:pt x="1104487" y="1291020"/>
                </a:lnTo>
                <a:lnTo>
                  <a:pt x="1062321" y="1243201"/>
                </a:lnTo>
                <a:lnTo>
                  <a:pt x="819281" y="962150"/>
                </a:lnTo>
                <a:lnTo>
                  <a:pt x="0" y="0"/>
                </a:lnTo>
                <a:close/>
              </a:path>
            </a:pathLst>
          </a:custGeom>
          <a:solidFill>
            <a:srgbClr val="DADCEF"/>
          </a:solidFill>
        </p:spPr>
        <p:txBody>
          <a:bodyPr wrap="square" lIns="0" tIns="0" rIns="0" bIns="0" rtlCol="0"/>
          <a:lstStyle/>
          <a:p>
            <a:r>
              <a:rPr lang="it-IT" sz="1100" dirty="0" smtClean="0"/>
              <a:t>For ongoing updates on FOSSA project status please visit:</a:t>
            </a:r>
            <a:endParaRPr sz="1100" dirty="0"/>
          </a:p>
        </p:txBody>
      </p:sp>
      <p:sp>
        <p:nvSpPr>
          <p:cNvPr id="30" name="object 30"/>
          <p:cNvSpPr/>
          <p:nvPr/>
        </p:nvSpPr>
        <p:spPr>
          <a:xfrm>
            <a:off x="7358697" y="3977227"/>
            <a:ext cx="3780154" cy="3612998"/>
          </a:xfrm>
          <a:custGeom>
            <a:avLst/>
            <a:gdLst/>
            <a:ahLst/>
            <a:cxnLst/>
            <a:rect l="l" t="t" r="r" b="b"/>
            <a:pathLst>
              <a:path w="3780154" h="6578600">
                <a:moveTo>
                  <a:pt x="0" y="6578282"/>
                </a:moveTo>
                <a:lnTo>
                  <a:pt x="3780002" y="6578282"/>
                </a:lnTo>
                <a:lnTo>
                  <a:pt x="3780002" y="0"/>
                </a:lnTo>
                <a:lnTo>
                  <a:pt x="0" y="0"/>
                </a:lnTo>
                <a:lnTo>
                  <a:pt x="0" y="6578282"/>
                </a:lnTo>
                <a:close/>
              </a:path>
            </a:pathLst>
          </a:custGeom>
          <a:solidFill>
            <a:srgbClr val="E1F4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798699" y="7585874"/>
            <a:ext cx="720090" cy="421005"/>
          </a:xfrm>
          <a:custGeom>
            <a:avLst/>
            <a:gdLst/>
            <a:ahLst/>
            <a:cxnLst/>
            <a:rect l="l" t="t" r="r" b="b"/>
            <a:pathLst>
              <a:path w="720090" h="421004">
                <a:moveTo>
                  <a:pt x="0" y="420827"/>
                </a:moveTo>
                <a:lnTo>
                  <a:pt x="720001" y="420827"/>
                </a:lnTo>
                <a:lnTo>
                  <a:pt x="720001" y="0"/>
                </a:lnTo>
                <a:lnTo>
                  <a:pt x="0" y="0"/>
                </a:lnTo>
                <a:lnTo>
                  <a:pt x="0" y="420827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456994" y="603806"/>
            <a:ext cx="1061604" cy="11303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798585" y="1745265"/>
            <a:ext cx="720090" cy="0"/>
          </a:xfrm>
          <a:custGeom>
            <a:avLst/>
            <a:gdLst/>
            <a:ahLst/>
            <a:cxnLst/>
            <a:rect l="l" t="t" r="r" b="b"/>
            <a:pathLst>
              <a:path w="720090">
                <a:moveTo>
                  <a:pt x="0" y="0"/>
                </a:moveTo>
                <a:lnTo>
                  <a:pt x="720001" y="0"/>
                </a:lnTo>
              </a:path>
            </a:pathLst>
          </a:custGeom>
          <a:ln w="42379">
            <a:solidFill>
              <a:srgbClr val="034E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628561" y="603803"/>
            <a:ext cx="499745" cy="422275"/>
          </a:xfrm>
          <a:custGeom>
            <a:avLst/>
            <a:gdLst/>
            <a:ahLst/>
            <a:cxnLst/>
            <a:rect l="l" t="t" r="r" b="b"/>
            <a:pathLst>
              <a:path w="499745" h="422275">
                <a:moveTo>
                  <a:pt x="0" y="0"/>
                </a:moveTo>
                <a:lnTo>
                  <a:pt x="0" y="55638"/>
                </a:lnTo>
                <a:lnTo>
                  <a:pt x="146177" y="264581"/>
                </a:lnTo>
                <a:lnTo>
                  <a:pt x="173908" y="303627"/>
                </a:lnTo>
                <a:lnTo>
                  <a:pt x="204174" y="337548"/>
                </a:lnTo>
                <a:lnTo>
                  <a:pt x="240444" y="359437"/>
                </a:lnTo>
                <a:lnTo>
                  <a:pt x="288888" y="375019"/>
                </a:lnTo>
                <a:lnTo>
                  <a:pt x="499389" y="421855"/>
                </a:lnTo>
                <a:lnTo>
                  <a:pt x="499320" y="413470"/>
                </a:lnTo>
                <a:lnTo>
                  <a:pt x="334459" y="377593"/>
                </a:lnTo>
                <a:lnTo>
                  <a:pt x="314797" y="372824"/>
                </a:lnTo>
                <a:lnTo>
                  <a:pt x="266261" y="356885"/>
                </a:lnTo>
                <a:lnTo>
                  <a:pt x="230810" y="338570"/>
                </a:lnTo>
                <a:lnTo>
                  <a:pt x="198146" y="310601"/>
                </a:lnTo>
                <a:lnTo>
                  <a:pt x="174942" y="278765"/>
                </a:lnTo>
                <a:lnTo>
                  <a:pt x="0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628561" y="872820"/>
            <a:ext cx="499745" cy="288925"/>
          </a:xfrm>
          <a:custGeom>
            <a:avLst/>
            <a:gdLst/>
            <a:ahLst/>
            <a:cxnLst/>
            <a:rect l="l" t="t" r="r" b="b"/>
            <a:pathLst>
              <a:path w="499745" h="288925">
                <a:moveTo>
                  <a:pt x="0" y="0"/>
                </a:moveTo>
                <a:lnTo>
                  <a:pt x="198" y="41676"/>
                </a:lnTo>
                <a:lnTo>
                  <a:pt x="180592" y="209695"/>
                </a:lnTo>
                <a:lnTo>
                  <a:pt x="218515" y="232619"/>
                </a:lnTo>
                <a:lnTo>
                  <a:pt x="263878" y="247262"/>
                </a:lnTo>
                <a:lnTo>
                  <a:pt x="304441" y="255582"/>
                </a:lnTo>
                <a:lnTo>
                  <a:pt x="499351" y="288417"/>
                </a:lnTo>
                <a:lnTo>
                  <a:pt x="498841" y="280383"/>
                </a:lnTo>
                <a:lnTo>
                  <a:pt x="329084" y="251336"/>
                </a:lnTo>
                <a:lnTo>
                  <a:pt x="314955" y="248535"/>
                </a:lnTo>
                <a:lnTo>
                  <a:pt x="275552" y="238881"/>
                </a:lnTo>
                <a:lnTo>
                  <a:pt x="229066" y="221096"/>
                </a:lnTo>
                <a:lnTo>
                  <a:pt x="188064" y="194577"/>
                </a:lnTo>
                <a:lnTo>
                  <a:pt x="169133" y="176978"/>
                </a:lnTo>
                <a:lnTo>
                  <a:pt x="0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9628561" y="936387"/>
            <a:ext cx="499745" cy="260350"/>
          </a:xfrm>
          <a:custGeom>
            <a:avLst/>
            <a:gdLst/>
            <a:ahLst/>
            <a:cxnLst/>
            <a:rect l="l" t="t" r="r" b="b"/>
            <a:pathLst>
              <a:path w="499745" h="260350">
                <a:moveTo>
                  <a:pt x="0" y="0"/>
                </a:moveTo>
                <a:lnTo>
                  <a:pt x="88" y="38922"/>
                </a:lnTo>
                <a:lnTo>
                  <a:pt x="179722" y="185925"/>
                </a:lnTo>
                <a:lnTo>
                  <a:pt x="218384" y="207541"/>
                </a:lnTo>
                <a:lnTo>
                  <a:pt x="263299" y="220799"/>
                </a:lnTo>
                <a:lnTo>
                  <a:pt x="499351" y="259727"/>
                </a:lnTo>
                <a:lnTo>
                  <a:pt x="499112" y="251295"/>
                </a:lnTo>
                <a:lnTo>
                  <a:pt x="330658" y="222897"/>
                </a:lnTo>
                <a:lnTo>
                  <a:pt x="313410" y="219641"/>
                </a:lnTo>
                <a:lnTo>
                  <a:pt x="269676" y="209778"/>
                </a:lnTo>
                <a:lnTo>
                  <a:pt x="224992" y="193953"/>
                </a:lnTo>
                <a:lnTo>
                  <a:pt x="187932" y="171213"/>
                </a:lnTo>
                <a:lnTo>
                  <a:pt x="140236" y="129653"/>
                </a:lnTo>
                <a:lnTo>
                  <a:pt x="115729" y="107276"/>
                </a:lnTo>
                <a:lnTo>
                  <a:pt x="0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9628561" y="1004153"/>
            <a:ext cx="499745" cy="227329"/>
          </a:xfrm>
          <a:custGeom>
            <a:avLst/>
            <a:gdLst/>
            <a:ahLst/>
            <a:cxnLst/>
            <a:rect l="l" t="t" r="r" b="b"/>
            <a:pathLst>
              <a:path w="499745" h="227330">
                <a:moveTo>
                  <a:pt x="0" y="0"/>
                </a:moveTo>
                <a:lnTo>
                  <a:pt x="115230" y="116087"/>
                </a:lnTo>
                <a:lnTo>
                  <a:pt x="178242" y="158942"/>
                </a:lnTo>
                <a:lnTo>
                  <a:pt x="212763" y="177510"/>
                </a:lnTo>
                <a:lnTo>
                  <a:pt x="258612" y="192457"/>
                </a:lnTo>
                <a:lnTo>
                  <a:pt x="307861" y="200927"/>
                </a:lnTo>
                <a:lnTo>
                  <a:pt x="392978" y="211708"/>
                </a:lnTo>
                <a:lnTo>
                  <a:pt x="499389" y="226834"/>
                </a:lnTo>
                <a:lnTo>
                  <a:pt x="498606" y="217898"/>
                </a:lnTo>
                <a:lnTo>
                  <a:pt x="337189" y="194781"/>
                </a:lnTo>
                <a:lnTo>
                  <a:pt x="316483" y="191406"/>
                </a:lnTo>
                <a:lnTo>
                  <a:pt x="265151" y="180016"/>
                </a:lnTo>
                <a:lnTo>
                  <a:pt x="227294" y="167189"/>
                </a:lnTo>
                <a:lnTo>
                  <a:pt x="191772" y="148885"/>
                </a:lnTo>
                <a:lnTo>
                  <a:pt x="159473" y="125786"/>
                </a:lnTo>
                <a:lnTo>
                  <a:pt x="150921" y="119268"/>
                </a:lnTo>
                <a:lnTo>
                  <a:pt x="0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9628561" y="1069298"/>
            <a:ext cx="499745" cy="196215"/>
          </a:xfrm>
          <a:custGeom>
            <a:avLst/>
            <a:gdLst/>
            <a:ahLst/>
            <a:cxnLst/>
            <a:rect l="l" t="t" r="r" b="b"/>
            <a:pathLst>
              <a:path w="499745" h="196215">
                <a:moveTo>
                  <a:pt x="0" y="0"/>
                </a:moveTo>
                <a:lnTo>
                  <a:pt x="112026" y="97801"/>
                </a:lnTo>
                <a:lnTo>
                  <a:pt x="177222" y="134522"/>
                </a:lnTo>
                <a:lnTo>
                  <a:pt x="220149" y="153677"/>
                </a:lnTo>
                <a:lnTo>
                  <a:pt x="265881" y="166688"/>
                </a:lnTo>
                <a:lnTo>
                  <a:pt x="304721" y="173694"/>
                </a:lnTo>
                <a:lnTo>
                  <a:pt x="499389" y="195681"/>
                </a:lnTo>
                <a:lnTo>
                  <a:pt x="499100" y="187251"/>
                </a:lnTo>
                <a:lnTo>
                  <a:pt x="341277" y="167342"/>
                </a:lnTo>
                <a:lnTo>
                  <a:pt x="319552" y="164237"/>
                </a:lnTo>
                <a:lnTo>
                  <a:pt x="266416" y="153269"/>
                </a:lnTo>
                <a:lnTo>
                  <a:pt x="228080" y="140743"/>
                </a:lnTo>
                <a:lnTo>
                  <a:pt x="192734" y="123660"/>
                </a:lnTo>
                <a:lnTo>
                  <a:pt x="172614" y="112097"/>
                </a:lnTo>
                <a:lnTo>
                  <a:pt x="163614" y="107040"/>
                </a:lnTo>
                <a:lnTo>
                  <a:pt x="130317" y="86414"/>
                </a:lnTo>
                <a:lnTo>
                  <a:pt x="0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9628561" y="1134442"/>
            <a:ext cx="499745" cy="163830"/>
          </a:xfrm>
          <a:custGeom>
            <a:avLst/>
            <a:gdLst/>
            <a:ahLst/>
            <a:cxnLst/>
            <a:rect l="l" t="t" r="r" b="b"/>
            <a:pathLst>
              <a:path w="499745" h="163830">
                <a:moveTo>
                  <a:pt x="0" y="0"/>
                </a:moveTo>
                <a:lnTo>
                  <a:pt x="152157" y="101046"/>
                </a:lnTo>
                <a:lnTo>
                  <a:pt x="188489" y="117074"/>
                </a:lnTo>
                <a:lnTo>
                  <a:pt x="230729" y="131598"/>
                </a:lnTo>
                <a:lnTo>
                  <a:pt x="274749" y="140325"/>
                </a:lnTo>
                <a:lnTo>
                  <a:pt x="499351" y="163652"/>
                </a:lnTo>
                <a:lnTo>
                  <a:pt x="498852" y="155649"/>
                </a:lnTo>
                <a:lnTo>
                  <a:pt x="340716" y="137939"/>
                </a:lnTo>
                <a:lnTo>
                  <a:pt x="324893" y="135943"/>
                </a:lnTo>
                <a:lnTo>
                  <a:pt x="282689" y="129198"/>
                </a:lnTo>
                <a:lnTo>
                  <a:pt x="235071" y="117460"/>
                </a:lnTo>
                <a:lnTo>
                  <a:pt x="191632" y="101041"/>
                </a:lnTo>
                <a:lnTo>
                  <a:pt x="142242" y="76720"/>
                </a:lnTo>
                <a:lnTo>
                  <a:pt x="112383" y="60968"/>
                </a:lnTo>
                <a:lnTo>
                  <a:pt x="0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9628561" y="1200473"/>
            <a:ext cx="499745" cy="132080"/>
          </a:xfrm>
          <a:custGeom>
            <a:avLst/>
            <a:gdLst/>
            <a:ahLst/>
            <a:cxnLst/>
            <a:rect l="l" t="t" r="r" b="b"/>
            <a:pathLst>
              <a:path w="499745" h="132080">
                <a:moveTo>
                  <a:pt x="0" y="0"/>
                </a:moveTo>
                <a:lnTo>
                  <a:pt x="174413" y="89353"/>
                </a:lnTo>
                <a:lnTo>
                  <a:pt x="221172" y="102819"/>
                </a:lnTo>
                <a:lnTo>
                  <a:pt x="265104" y="110880"/>
                </a:lnTo>
                <a:lnTo>
                  <a:pt x="317143" y="116573"/>
                </a:lnTo>
                <a:lnTo>
                  <a:pt x="499389" y="132041"/>
                </a:lnTo>
                <a:lnTo>
                  <a:pt x="497859" y="123946"/>
                </a:lnTo>
                <a:lnTo>
                  <a:pt x="308953" y="104206"/>
                </a:lnTo>
                <a:lnTo>
                  <a:pt x="298513" y="102962"/>
                </a:lnTo>
                <a:lnTo>
                  <a:pt x="251694" y="95129"/>
                </a:lnTo>
                <a:lnTo>
                  <a:pt x="210297" y="84442"/>
                </a:lnTo>
                <a:lnTo>
                  <a:pt x="162473" y="67690"/>
                </a:lnTo>
                <a:lnTo>
                  <a:pt x="112106" y="47503"/>
                </a:lnTo>
                <a:lnTo>
                  <a:pt x="0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9628561" y="1267786"/>
            <a:ext cx="499745" cy="99060"/>
          </a:xfrm>
          <a:custGeom>
            <a:avLst/>
            <a:gdLst/>
            <a:ahLst/>
            <a:cxnLst/>
            <a:rect l="l" t="t" r="r" b="b"/>
            <a:pathLst>
              <a:path w="499745" h="99059">
                <a:moveTo>
                  <a:pt x="0" y="0"/>
                </a:moveTo>
                <a:lnTo>
                  <a:pt x="173966" y="68352"/>
                </a:lnTo>
                <a:lnTo>
                  <a:pt x="213200" y="75299"/>
                </a:lnTo>
                <a:lnTo>
                  <a:pt x="260918" y="80967"/>
                </a:lnTo>
                <a:lnTo>
                  <a:pt x="302937" y="84729"/>
                </a:lnTo>
                <a:lnTo>
                  <a:pt x="499389" y="98729"/>
                </a:lnTo>
                <a:lnTo>
                  <a:pt x="497762" y="91079"/>
                </a:lnTo>
                <a:lnTo>
                  <a:pt x="328160" y="77758"/>
                </a:lnTo>
                <a:lnTo>
                  <a:pt x="318879" y="76861"/>
                </a:lnTo>
                <a:lnTo>
                  <a:pt x="273460" y="71002"/>
                </a:lnTo>
                <a:lnTo>
                  <a:pt x="232150" y="63781"/>
                </a:lnTo>
                <a:lnTo>
                  <a:pt x="186196" y="53668"/>
                </a:lnTo>
                <a:lnTo>
                  <a:pt x="124968" y="37591"/>
                </a:lnTo>
                <a:lnTo>
                  <a:pt x="98107" y="30017"/>
                </a:lnTo>
                <a:lnTo>
                  <a:pt x="0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9628561" y="1334015"/>
            <a:ext cx="499745" cy="66675"/>
          </a:xfrm>
          <a:custGeom>
            <a:avLst/>
            <a:gdLst/>
            <a:ahLst/>
            <a:cxnLst/>
            <a:rect l="l" t="t" r="r" b="b"/>
            <a:pathLst>
              <a:path w="499745" h="66675">
                <a:moveTo>
                  <a:pt x="0" y="0"/>
                </a:moveTo>
                <a:lnTo>
                  <a:pt x="180044" y="47283"/>
                </a:lnTo>
                <a:lnTo>
                  <a:pt x="246149" y="52406"/>
                </a:lnTo>
                <a:lnTo>
                  <a:pt x="499351" y="66484"/>
                </a:lnTo>
                <a:lnTo>
                  <a:pt x="498457" y="58485"/>
                </a:lnTo>
                <a:lnTo>
                  <a:pt x="345169" y="48178"/>
                </a:lnTo>
                <a:lnTo>
                  <a:pt x="340041" y="47885"/>
                </a:lnTo>
                <a:lnTo>
                  <a:pt x="321133" y="46453"/>
                </a:lnTo>
                <a:lnTo>
                  <a:pt x="242597" y="38532"/>
                </a:lnTo>
                <a:lnTo>
                  <a:pt x="192274" y="32015"/>
                </a:lnTo>
                <a:lnTo>
                  <a:pt x="175011" y="29461"/>
                </a:lnTo>
                <a:lnTo>
                  <a:pt x="0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9628561" y="671220"/>
            <a:ext cx="499745" cy="387350"/>
          </a:xfrm>
          <a:custGeom>
            <a:avLst/>
            <a:gdLst/>
            <a:ahLst/>
            <a:cxnLst/>
            <a:rect l="l" t="t" r="r" b="b"/>
            <a:pathLst>
              <a:path w="499745" h="387350">
                <a:moveTo>
                  <a:pt x="0" y="0"/>
                </a:moveTo>
                <a:lnTo>
                  <a:pt x="0" y="50406"/>
                </a:lnTo>
                <a:lnTo>
                  <a:pt x="173558" y="276783"/>
                </a:lnTo>
                <a:lnTo>
                  <a:pt x="201809" y="304760"/>
                </a:lnTo>
                <a:lnTo>
                  <a:pt x="234621" y="324513"/>
                </a:lnTo>
                <a:lnTo>
                  <a:pt x="270607" y="338246"/>
                </a:lnTo>
                <a:lnTo>
                  <a:pt x="308384" y="348160"/>
                </a:lnTo>
                <a:lnTo>
                  <a:pt x="349934" y="357145"/>
                </a:lnTo>
                <a:lnTo>
                  <a:pt x="499249" y="387043"/>
                </a:lnTo>
                <a:lnTo>
                  <a:pt x="499389" y="380022"/>
                </a:lnTo>
                <a:lnTo>
                  <a:pt x="364655" y="353235"/>
                </a:lnTo>
                <a:lnTo>
                  <a:pt x="341528" y="348310"/>
                </a:lnTo>
                <a:lnTo>
                  <a:pt x="298821" y="337265"/>
                </a:lnTo>
                <a:lnTo>
                  <a:pt x="250146" y="318247"/>
                </a:lnTo>
                <a:lnTo>
                  <a:pt x="216476" y="297684"/>
                </a:lnTo>
                <a:lnTo>
                  <a:pt x="188201" y="270577"/>
                </a:lnTo>
                <a:lnTo>
                  <a:pt x="164287" y="238361"/>
                </a:lnTo>
                <a:lnTo>
                  <a:pt x="147988" y="215060"/>
                </a:lnTo>
                <a:lnTo>
                  <a:pt x="0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9628561" y="738311"/>
            <a:ext cx="499745" cy="353695"/>
          </a:xfrm>
          <a:custGeom>
            <a:avLst/>
            <a:gdLst/>
            <a:ahLst/>
            <a:cxnLst/>
            <a:rect l="l" t="t" r="r" b="b"/>
            <a:pathLst>
              <a:path w="499745" h="353694">
                <a:moveTo>
                  <a:pt x="0" y="0"/>
                </a:moveTo>
                <a:lnTo>
                  <a:pt x="0" y="47739"/>
                </a:lnTo>
                <a:lnTo>
                  <a:pt x="151456" y="226497"/>
                </a:lnTo>
                <a:lnTo>
                  <a:pt x="181915" y="260961"/>
                </a:lnTo>
                <a:lnTo>
                  <a:pt x="221652" y="289631"/>
                </a:lnTo>
                <a:lnTo>
                  <a:pt x="268235" y="307878"/>
                </a:lnTo>
                <a:lnTo>
                  <a:pt x="307341" y="317429"/>
                </a:lnTo>
                <a:lnTo>
                  <a:pt x="499319" y="353600"/>
                </a:lnTo>
                <a:lnTo>
                  <a:pt x="499351" y="346557"/>
                </a:lnTo>
                <a:lnTo>
                  <a:pt x="341528" y="316534"/>
                </a:lnTo>
                <a:lnTo>
                  <a:pt x="322448" y="312488"/>
                </a:lnTo>
                <a:lnTo>
                  <a:pt x="273819" y="298534"/>
                </a:lnTo>
                <a:lnTo>
                  <a:pt x="236308" y="282056"/>
                </a:lnTo>
                <a:lnTo>
                  <a:pt x="199591" y="256601"/>
                </a:lnTo>
                <a:lnTo>
                  <a:pt x="179031" y="235226"/>
                </a:lnTo>
                <a:lnTo>
                  <a:pt x="0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9628561" y="804579"/>
            <a:ext cx="499745" cy="323215"/>
          </a:xfrm>
          <a:custGeom>
            <a:avLst/>
            <a:gdLst/>
            <a:ahLst/>
            <a:cxnLst/>
            <a:rect l="l" t="t" r="r" b="b"/>
            <a:pathLst>
              <a:path w="499745" h="323215">
                <a:moveTo>
                  <a:pt x="0" y="0"/>
                </a:moveTo>
                <a:lnTo>
                  <a:pt x="0" y="44107"/>
                </a:lnTo>
                <a:lnTo>
                  <a:pt x="120810" y="172488"/>
                </a:lnTo>
                <a:lnTo>
                  <a:pt x="147740" y="200084"/>
                </a:lnTo>
                <a:lnTo>
                  <a:pt x="180663" y="231876"/>
                </a:lnTo>
                <a:lnTo>
                  <a:pt x="215712" y="257482"/>
                </a:lnTo>
                <a:lnTo>
                  <a:pt x="261370" y="277640"/>
                </a:lnTo>
                <a:lnTo>
                  <a:pt x="499076" y="323063"/>
                </a:lnTo>
                <a:lnTo>
                  <a:pt x="499351" y="315607"/>
                </a:lnTo>
                <a:lnTo>
                  <a:pt x="363367" y="291129"/>
                </a:lnTo>
                <a:lnTo>
                  <a:pt x="321708" y="282888"/>
                </a:lnTo>
                <a:lnTo>
                  <a:pt x="273791" y="270768"/>
                </a:lnTo>
                <a:lnTo>
                  <a:pt x="229613" y="252043"/>
                </a:lnTo>
                <a:lnTo>
                  <a:pt x="196618" y="226599"/>
                </a:lnTo>
                <a:lnTo>
                  <a:pt x="167161" y="195195"/>
                </a:lnTo>
                <a:lnTo>
                  <a:pt x="79567" y="93576"/>
                </a:lnTo>
                <a:lnTo>
                  <a:pt x="0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6997314" y="480340"/>
            <a:ext cx="114300" cy="734695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-15" dirty="0">
                <a:solidFill>
                  <a:srgbClr val="FFFFFF"/>
                </a:solidFill>
                <a:latin typeface="Calibri"/>
                <a:cs typeface="Calibri"/>
              </a:rPr>
              <a:t>XX</a:t>
            </a:r>
            <a:r>
              <a:rPr sz="700" dirty="0">
                <a:solidFill>
                  <a:srgbClr val="FFFFFF"/>
                </a:solidFill>
                <a:latin typeface="Calibri"/>
                <a:cs typeface="Calibri"/>
              </a:rPr>
              <a:t>-00-00-000-EN</a:t>
            </a:r>
            <a:r>
              <a:rPr sz="700" spc="5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sz="70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6192840" y="6937398"/>
            <a:ext cx="896629" cy="52207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6391811" y="7502769"/>
            <a:ext cx="714375" cy="114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-5" dirty="0">
                <a:solidFill>
                  <a:srgbClr val="231F20"/>
                </a:solidFill>
                <a:latin typeface="Calibri"/>
                <a:cs typeface="Calibri"/>
              </a:rPr>
              <a:t>doi:00.0000/00000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4113707" y="7413383"/>
            <a:ext cx="539115" cy="0"/>
          </a:xfrm>
          <a:custGeom>
            <a:avLst/>
            <a:gdLst/>
            <a:ahLst/>
            <a:cxnLst/>
            <a:rect l="l" t="t" r="r" b="b"/>
            <a:pathLst>
              <a:path w="539114">
                <a:moveTo>
                  <a:pt x="0" y="0"/>
                </a:moveTo>
                <a:lnTo>
                  <a:pt x="539000" y="0"/>
                </a:lnTo>
              </a:path>
            </a:pathLst>
          </a:custGeom>
          <a:ln w="50266">
            <a:solidFill>
              <a:srgbClr val="6993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113707" y="7070382"/>
            <a:ext cx="539115" cy="0"/>
          </a:xfrm>
          <a:custGeom>
            <a:avLst/>
            <a:gdLst/>
            <a:ahLst/>
            <a:cxnLst/>
            <a:rect l="l" t="t" r="r" b="b"/>
            <a:pathLst>
              <a:path w="539114">
                <a:moveTo>
                  <a:pt x="0" y="0"/>
                </a:moveTo>
                <a:lnTo>
                  <a:pt x="539000" y="0"/>
                </a:lnTo>
              </a:path>
            </a:pathLst>
          </a:custGeom>
          <a:ln w="50266">
            <a:solidFill>
              <a:srgbClr val="6993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603076" y="7094880"/>
            <a:ext cx="50800" cy="294005"/>
          </a:xfrm>
          <a:custGeom>
            <a:avLst/>
            <a:gdLst/>
            <a:ahLst/>
            <a:cxnLst/>
            <a:rect l="l" t="t" r="r" b="b"/>
            <a:pathLst>
              <a:path w="50800" h="294004">
                <a:moveTo>
                  <a:pt x="0" y="293992"/>
                </a:moveTo>
                <a:lnTo>
                  <a:pt x="50266" y="293992"/>
                </a:lnTo>
                <a:lnTo>
                  <a:pt x="50266" y="0"/>
                </a:lnTo>
                <a:lnTo>
                  <a:pt x="0" y="0"/>
                </a:lnTo>
                <a:lnTo>
                  <a:pt x="0" y="293992"/>
                </a:lnTo>
                <a:close/>
              </a:path>
            </a:pathLst>
          </a:custGeom>
          <a:solidFill>
            <a:srgbClr val="699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652073" y="7094880"/>
            <a:ext cx="50800" cy="294005"/>
          </a:xfrm>
          <a:custGeom>
            <a:avLst/>
            <a:gdLst/>
            <a:ahLst/>
            <a:cxnLst/>
            <a:rect l="l" t="t" r="r" b="b"/>
            <a:pathLst>
              <a:path w="50800" h="294004">
                <a:moveTo>
                  <a:pt x="0" y="293992"/>
                </a:moveTo>
                <a:lnTo>
                  <a:pt x="50266" y="293992"/>
                </a:lnTo>
                <a:lnTo>
                  <a:pt x="50266" y="0"/>
                </a:lnTo>
                <a:lnTo>
                  <a:pt x="0" y="0"/>
                </a:lnTo>
                <a:lnTo>
                  <a:pt x="0" y="293992"/>
                </a:lnTo>
                <a:close/>
              </a:path>
            </a:pathLst>
          </a:custGeom>
          <a:solidFill>
            <a:srgbClr val="699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113072" y="7094880"/>
            <a:ext cx="50800" cy="294005"/>
          </a:xfrm>
          <a:custGeom>
            <a:avLst/>
            <a:gdLst/>
            <a:ahLst/>
            <a:cxnLst/>
            <a:rect l="l" t="t" r="r" b="b"/>
            <a:pathLst>
              <a:path w="50800" h="294004">
                <a:moveTo>
                  <a:pt x="0" y="293992"/>
                </a:moveTo>
                <a:lnTo>
                  <a:pt x="50266" y="293992"/>
                </a:lnTo>
                <a:lnTo>
                  <a:pt x="50266" y="0"/>
                </a:lnTo>
                <a:lnTo>
                  <a:pt x="0" y="0"/>
                </a:lnTo>
                <a:lnTo>
                  <a:pt x="0" y="293992"/>
                </a:lnTo>
                <a:close/>
              </a:path>
            </a:pathLst>
          </a:custGeom>
          <a:solidFill>
            <a:srgbClr val="699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064063" y="7094880"/>
            <a:ext cx="50800" cy="294005"/>
          </a:xfrm>
          <a:custGeom>
            <a:avLst/>
            <a:gdLst/>
            <a:ahLst/>
            <a:cxnLst/>
            <a:rect l="l" t="t" r="r" b="b"/>
            <a:pathLst>
              <a:path w="50800" h="294004">
                <a:moveTo>
                  <a:pt x="0" y="293992"/>
                </a:moveTo>
                <a:lnTo>
                  <a:pt x="50266" y="293992"/>
                </a:lnTo>
                <a:lnTo>
                  <a:pt x="50266" y="0"/>
                </a:lnTo>
                <a:lnTo>
                  <a:pt x="0" y="0"/>
                </a:lnTo>
                <a:lnTo>
                  <a:pt x="0" y="293992"/>
                </a:lnTo>
                <a:close/>
              </a:path>
            </a:pathLst>
          </a:custGeom>
          <a:solidFill>
            <a:srgbClr val="699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260697" y="7388873"/>
            <a:ext cx="98425" cy="98425"/>
          </a:xfrm>
          <a:custGeom>
            <a:avLst/>
            <a:gdLst/>
            <a:ahLst/>
            <a:cxnLst/>
            <a:rect l="l" t="t" r="r" b="b"/>
            <a:pathLst>
              <a:path w="98425" h="98425">
                <a:moveTo>
                  <a:pt x="98005" y="98005"/>
                </a:moveTo>
                <a:lnTo>
                  <a:pt x="0" y="98005"/>
                </a:lnTo>
                <a:lnTo>
                  <a:pt x="0" y="0"/>
                </a:lnTo>
                <a:lnTo>
                  <a:pt x="98005" y="0"/>
                </a:lnTo>
                <a:lnTo>
                  <a:pt x="98005" y="98005"/>
                </a:lnTo>
                <a:close/>
              </a:path>
            </a:pathLst>
          </a:custGeom>
          <a:solidFill>
            <a:srgbClr val="699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334205" y="7388873"/>
            <a:ext cx="0" cy="147320"/>
          </a:xfrm>
          <a:custGeom>
            <a:avLst/>
            <a:gdLst/>
            <a:ahLst/>
            <a:cxnLst/>
            <a:rect l="l" t="t" r="r" b="b"/>
            <a:pathLst>
              <a:path h="147320">
                <a:moveTo>
                  <a:pt x="0" y="0"/>
                </a:moveTo>
                <a:lnTo>
                  <a:pt x="0" y="147002"/>
                </a:lnTo>
              </a:path>
            </a:pathLst>
          </a:custGeom>
          <a:ln w="50266">
            <a:solidFill>
              <a:srgbClr val="6993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358703" y="7535888"/>
            <a:ext cx="49530" cy="49530"/>
          </a:xfrm>
          <a:custGeom>
            <a:avLst/>
            <a:gdLst/>
            <a:ahLst/>
            <a:cxnLst/>
            <a:rect l="l" t="t" r="r" b="b"/>
            <a:pathLst>
              <a:path w="49529" h="49529">
                <a:moveTo>
                  <a:pt x="0" y="24498"/>
                </a:moveTo>
                <a:lnTo>
                  <a:pt x="48996" y="24498"/>
                </a:lnTo>
              </a:path>
            </a:pathLst>
          </a:custGeom>
          <a:ln w="50266">
            <a:solidFill>
              <a:srgbClr val="6993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162704" y="7094880"/>
            <a:ext cx="441325" cy="294005"/>
          </a:xfrm>
          <a:custGeom>
            <a:avLst/>
            <a:gdLst/>
            <a:ahLst/>
            <a:cxnLst/>
            <a:rect l="l" t="t" r="r" b="b"/>
            <a:pathLst>
              <a:path w="441325" h="294004">
                <a:moveTo>
                  <a:pt x="440994" y="293992"/>
                </a:moveTo>
                <a:lnTo>
                  <a:pt x="0" y="293992"/>
                </a:lnTo>
                <a:lnTo>
                  <a:pt x="0" y="0"/>
                </a:lnTo>
                <a:lnTo>
                  <a:pt x="440994" y="0"/>
                </a:lnTo>
                <a:lnTo>
                  <a:pt x="440994" y="293992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365791" y="7128414"/>
            <a:ext cx="35560" cy="33655"/>
          </a:xfrm>
          <a:custGeom>
            <a:avLst/>
            <a:gdLst/>
            <a:ahLst/>
            <a:cxnLst/>
            <a:rect l="l" t="t" r="r" b="b"/>
            <a:pathLst>
              <a:path w="35560" h="33654">
                <a:moveTo>
                  <a:pt x="17457" y="0"/>
                </a:moveTo>
                <a:lnTo>
                  <a:pt x="13368" y="12801"/>
                </a:lnTo>
                <a:lnTo>
                  <a:pt x="0" y="12801"/>
                </a:lnTo>
                <a:lnTo>
                  <a:pt x="10840" y="20599"/>
                </a:lnTo>
                <a:lnTo>
                  <a:pt x="6764" y="33223"/>
                </a:lnTo>
                <a:lnTo>
                  <a:pt x="17457" y="25412"/>
                </a:lnTo>
                <a:lnTo>
                  <a:pt x="25654" y="25412"/>
                </a:lnTo>
                <a:lnTo>
                  <a:pt x="24099" y="20599"/>
                </a:lnTo>
                <a:lnTo>
                  <a:pt x="34965" y="12801"/>
                </a:lnTo>
                <a:lnTo>
                  <a:pt x="13368" y="12801"/>
                </a:lnTo>
                <a:lnTo>
                  <a:pt x="21572" y="12788"/>
                </a:lnTo>
                <a:lnTo>
                  <a:pt x="17457" y="0"/>
                </a:lnTo>
                <a:close/>
              </a:path>
              <a:path w="35560" h="33654">
                <a:moveTo>
                  <a:pt x="25654" y="25412"/>
                </a:moveTo>
                <a:lnTo>
                  <a:pt x="17457" y="25412"/>
                </a:lnTo>
                <a:lnTo>
                  <a:pt x="28176" y="33223"/>
                </a:lnTo>
                <a:lnTo>
                  <a:pt x="25654" y="25412"/>
                </a:lnTo>
                <a:close/>
              </a:path>
            </a:pathLst>
          </a:custGeom>
          <a:solidFill>
            <a:srgbClr val="FFD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317329" y="7141394"/>
            <a:ext cx="35560" cy="33655"/>
          </a:xfrm>
          <a:custGeom>
            <a:avLst/>
            <a:gdLst/>
            <a:ahLst/>
            <a:cxnLst/>
            <a:rect l="l" t="t" r="r" b="b"/>
            <a:pathLst>
              <a:path w="35560" h="33654">
                <a:moveTo>
                  <a:pt x="17482" y="0"/>
                </a:moveTo>
                <a:lnTo>
                  <a:pt x="13380" y="12814"/>
                </a:lnTo>
                <a:lnTo>
                  <a:pt x="0" y="12814"/>
                </a:lnTo>
                <a:lnTo>
                  <a:pt x="10840" y="20624"/>
                </a:lnTo>
                <a:lnTo>
                  <a:pt x="6776" y="33248"/>
                </a:lnTo>
                <a:lnTo>
                  <a:pt x="17495" y="25438"/>
                </a:lnTo>
                <a:lnTo>
                  <a:pt x="25679" y="25438"/>
                </a:lnTo>
                <a:lnTo>
                  <a:pt x="24125" y="20624"/>
                </a:lnTo>
                <a:lnTo>
                  <a:pt x="34978" y="12814"/>
                </a:lnTo>
                <a:lnTo>
                  <a:pt x="13380" y="12814"/>
                </a:lnTo>
                <a:lnTo>
                  <a:pt x="21585" y="12801"/>
                </a:lnTo>
                <a:lnTo>
                  <a:pt x="17482" y="0"/>
                </a:lnTo>
                <a:close/>
              </a:path>
              <a:path w="35560" h="33654">
                <a:moveTo>
                  <a:pt x="25679" y="25438"/>
                </a:moveTo>
                <a:lnTo>
                  <a:pt x="17495" y="25438"/>
                </a:lnTo>
                <a:lnTo>
                  <a:pt x="28201" y="33248"/>
                </a:lnTo>
                <a:lnTo>
                  <a:pt x="25679" y="25438"/>
                </a:lnTo>
                <a:close/>
              </a:path>
            </a:pathLst>
          </a:custGeom>
          <a:solidFill>
            <a:srgbClr val="FFD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281873" y="7176909"/>
            <a:ext cx="35560" cy="33655"/>
          </a:xfrm>
          <a:custGeom>
            <a:avLst/>
            <a:gdLst/>
            <a:ahLst/>
            <a:cxnLst/>
            <a:rect l="l" t="t" r="r" b="b"/>
            <a:pathLst>
              <a:path w="35560" h="33654">
                <a:moveTo>
                  <a:pt x="35013" y="12801"/>
                </a:moveTo>
                <a:lnTo>
                  <a:pt x="0" y="12801"/>
                </a:lnTo>
                <a:lnTo>
                  <a:pt x="10871" y="20599"/>
                </a:lnTo>
                <a:lnTo>
                  <a:pt x="6807" y="33235"/>
                </a:lnTo>
                <a:lnTo>
                  <a:pt x="17513" y="25412"/>
                </a:lnTo>
                <a:lnTo>
                  <a:pt x="25687" y="25412"/>
                </a:lnTo>
                <a:lnTo>
                  <a:pt x="24130" y="20599"/>
                </a:lnTo>
                <a:lnTo>
                  <a:pt x="35013" y="12801"/>
                </a:lnTo>
                <a:close/>
              </a:path>
              <a:path w="35560" h="33654">
                <a:moveTo>
                  <a:pt x="25687" y="25412"/>
                </a:moveTo>
                <a:lnTo>
                  <a:pt x="17513" y="25412"/>
                </a:lnTo>
                <a:lnTo>
                  <a:pt x="28219" y="33235"/>
                </a:lnTo>
                <a:lnTo>
                  <a:pt x="25687" y="25412"/>
                </a:lnTo>
                <a:close/>
              </a:path>
              <a:path w="35560" h="33654">
                <a:moveTo>
                  <a:pt x="17513" y="0"/>
                </a:moveTo>
                <a:lnTo>
                  <a:pt x="13398" y="12801"/>
                </a:lnTo>
                <a:lnTo>
                  <a:pt x="21615" y="12801"/>
                </a:lnTo>
                <a:lnTo>
                  <a:pt x="17513" y="0"/>
                </a:lnTo>
                <a:close/>
              </a:path>
            </a:pathLst>
          </a:custGeom>
          <a:solidFill>
            <a:srgbClr val="FFD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268899" y="7225265"/>
            <a:ext cx="35560" cy="33655"/>
          </a:xfrm>
          <a:custGeom>
            <a:avLst/>
            <a:gdLst/>
            <a:ahLst/>
            <a:cxnLst/>
            <a:rect l="l" t="t" r="r" b="b"/>
            <a:pathLst>
              <a:path w="35560" h="33654">
                <a:moveTo>
                  <a:pt x="17477" y="0"/>
                </a:moveTo>
                <a:lnTo>
                  <a:pt x="13375" y="12814"/>
                </a:lnTo>
                <a:lnTo>
                  <a:pt x="0" y="12814"/>
                </a:lnTo>
                <a:lnTo>
                  <a:pt x="10848" y="20599"/>
                </a:lnTo>
                <a:lnTo>
                  <a:pt x="6771" y="33235"/>
                </a:lnTo>
                <a:lnTo>
                  <a:pt x="17477" y="25412"/>
                </a:lnTo>
                <a:lnTo>
                  <a:pt x="25655" y="25412"/>
                </a:lnTo>
                <a:lnTo>
                  <a:pt x="24107" y="20599"/>
                </a:lnTo>
                <a:lnTo>
                  <a:pt x="34943" y="12814"/>
                </a:lnTo>
                <a:lnTo>
                  <a:pt x="13375" y="12814"/>
                </a:lnTo>
                <a:lnTo>
                  <a:pt x="21567" y="12788"/>
                </a:lnTo>
                <a:lnTo>
                  <a:pt x="17477" y="0"/>
                </a:lnTo>
                <a:close/>
              </a:path>
              <a:path w="35560" h="33654">
                <a:moveTo>
                  <a:pt x="25655" y="25412"/>
                </a:moveTo>
                <a:lnTo>
                  <a:pt x="17477" y="25412"/>
                </a:lnTo>
                <a:lnTo>
                  <a:pt x="28171" y="33235"/>
                </a:lnTo>
                <a:lnTo>
                  <a:pt x="25655" y="25412"/>
                </a:lnTo>
                <a:close/>
              </a:path>
            </a:pathLst>
          </a:custGeom>
          <a:solidFill>
            <a:srgbClr val="FFD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281891" y="7273740"/>
            <a:ext cx="35560" cy="33655"/>
          </a:xfrm>
          <a:custGeom>
            <a:avLst/>
            <a:gdLst/>
            <a:ahLst/>
            <a:cxnLst/>
            <a:rect l="l" t="t" r="r" b="b"/>
            <a:pathLst>
              <a:path w="35560" h="33654">
                <a:moveTo>
                  <a:pt x="17495" y="0"/>
                </a:moveTo>
                <a:lnTo>
                  <a:pt x="13380" y="12826"/>
                </a:lnTo>
                <a:lnTo>
                  <a:pt x="0" y="12826"/>
                </a:lnTo>
                <a:lnTo>
                  <a:pt x="10853" y="20612"/>
                </a:lnTo>
                <a:lnTo>
                  <a:pt x="6789" y="33248"/>
                </a:lnTo>
                <a:lnTo>
                  <a:pt x="17495" y="25425"/>
                </a:lnTo>
                <a:lnTo>
                  <a:pt x="25677" y="25425"/>
                </a:lnTo>
                <a:lnTo>
                  <a:pt x="24124" y="20612"/>
                </a:lnTo>
                <a:lnTo>
                  <a:pt x="34978" y="12826"/>
                </a:lnTo>
                <a:lnTo>
                  <a:pt x="13380" y="12826"/>
                </a:lnTo>
                <a:lnTo>
                  <a:pt x="21597" y="12814"/>
                </a:lnTo>
                <a:lnTo>
                  <a:pt x="17495" y="0"/>
                </a:lnTo>
                <a:close/>
              </a:path>
              <a:path w="35560" h="33654">
                <a:moveTo>
                  <a:pt x="25677" y="25425"/>
                </a:moveTo>
                <a:lnTo>
                  <a:pt x="17495" y="25425"/>
                </a:lnTo>
                <a:lnTo>
                  <a:pt x="28201" y="33248"/>
                </a:lnTo>
                <a:lnTo>
                  <a:pt x="25677" y="25425"/>
                </a:lnTo>
                <a:close/>
              </a:path>
            </a:pathLst>
          </a:custGeom>
          <a:solidFill>
            <a:srgbClr val="FFD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317398" y="7309251"/>
            <a:ext cx="35560" cy="33655"/>
          </a:xfrm>
          <a:custGeom>
            <a:avLst/>
            <a:gdLst/>
            <a:ahLst/>
            <a:cxnLst/>
            <a:rect l="l" t="t" r="r" b="b"/>
            <a:pathLst>
              <a:path w="35560" h="33654">
                <a:moveTo>
                  <a:pt x="17495" y="0"/>
                </a:moveTo>
                <a:lnTo>
                  <a:pt x="13393" y="12801"/>
                </a:lnTo>
                <a:lnTo>
                  <a:pt x="0" y="12801"/>
                </a:lnTo>
                <a:lnTo>
                  <a:pt x="10853" y="20599"/>
                </a:lnTo>
                <a:lnTo>
                  <a:pt x="6789" y="33223"/>
                </a:lnTo>
                <a:lnTo>
                  <a:pt x="17495" y="25412"/>
                </a:lnTo>
                <a:lnTo>
                  <a:pt x="25687" y="25412"/>
                </a:lnTo>
                <a:lnTo>
                  <a:pt x="24137" y="20599"/>
                </a:lnTo>
                <a:lnTo>
                  <a:pt x="34978" y="12801"/>
                </a:lnTo>
                <a:lnTo>
                  <a:pt x="13393" y="12801"/>
                </a:lnTo>
                <a:lnTo>
                  <a:pt x="21597" y="12788"/>
                </a:lnTo>
                <a:lnTo>
                  <a:pt x="17495" y="0"/>
                </a:lnTo>
                <a:close/>
              </a:path>
              <a:path w="35560" h="33654">
                <a:moveTo>
                  <a:pt x="25687" y="25412"/>
                </a:moveTo>
                <a:lnTo>
                  <a:pt x="17495" y="25412"/>
                </a:lnTo>
                <a:lnTo>
                  <a:pt x="28201" y="33223"/>
                </a:lnTo>
                <a:lnTo>
                  <a:pt x="25687" y="25412"/>
                </a:lnTo>
                <a:close/>
              </a:path>
            </a:pathLst>
          </a:custGeom>
          <a:solidFill>
            <a:srgbClr val="FFD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365768" y="7322102"/>
            <a:ext cx="35560" cy="33655"/>
          </a:xfrm>
          <a:custGeom>
            <a:avLst/>
            <a:gdLst/>
            <a:ahLst/>
            <a:cxnLst/>
            <a:rect l="l" t="t" r="r" b="b"/>
            <a:pathLst>
              <a:path w="35560" h="33654">
                <a:moveTo>
                  <a:pt x="35013" y="12801"/>
                </a:moveTo>
                <a:lnTo>
                  <a:pt x="0" y="12801"/>
                </a:lnTo>
                <a:lnTo>
                  <a:pt x="10871" y="20599"/>
                </a:lnTo>
                <a:lnTo>
                  <a:pt x="6807" y="33223"/>
                </a:lnTo>
                <a:lnTo>
                  <a:pt x="17500" y="25438"/>
                </a:lnTo>
                <a:lnTo>
                  <a:pt x="25700" y="25438"/>
                </a:lnTo>
                <a:lnTo>
                  <a:pt x="24142" y="20599"/>
                </a:lnTo>
                <a:lnTo>
                  <a:pt x="35013" y="12801"/>
                </a:lnTo>
                <a:close/>
              </a:path>
              <a:path w="35560" h="33654">
                <a:moveTo>
                  <a:pt x="25700" y="25438"/>
                </a:moveTo>
                <a:lnTo>
                  <a:pt x="17500" y="25438"/>
                </a:lnTo>
                <a:lnTo>
                  <a:pt x="28206" y="33223"/>
                </a:lnTo>
                <a:lnTo>
                  <a:pt x="25700" y="25438"/>
                </a:lnTo>
                <a:close/>
              </a:path>
              <a:path w="35560" h="33654">
                <a:moveTo>
                  <a:pt x="17500" y="0"/>
                </a:moveTo>
                <a:lnTo>
                  <a:pt x="13398" y="12801"/>
                </a:lnTo>
                <a:lnTo>
                  <a:pt x="21602" y="12801"/>
                </a:lnTo>
                <a:lnTo>
                  <a:pt x="17500" y="0"/>
                </a:lnTo>
                <a:close/>
              </a:path>
            </a:pathLst>
          </a:custGeom>
          <a:solidFill>
            <a:srgbClr val="FFD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414168" y="7309251"/>
            <a:ext cx="35560" cy="33655"/>
          </a:xfrm>
          <a:custGeom>
            <a:avLst/>
            <a:gdLst/>
            <a:ahLst/>
            <a:cxnLst/>
            <a:rect l="l" t="t" r="r" b="b"/>
            <a:pathLst>
              <a:path w="35560" h="33654">
                <a:moveTo>
                  <a:pt x="17482" y="0"/>
                </a:moveTo>
                <a:lnTo>
                  <a:pt x="13380" y="12801"/>
                </a:lnTo>
                <a:lnTo>
                  <a:pt x="0" y="12801"/>
                </a:lnTo>
                <a:lnTo>
                  <a:pt x="10840" y="20599"/>
                </a:lnTo>
                <a:lnTo>
                  <a:pt x="6789" y="33223"/>
                </a:lnTo>
                <a:lnTo>
                  <a:pt x="17482" y="25412"/>
                </a:lnTo>
                <a:lnTo>
                  <a:pt x="25671" y="25412"/>
                </a:lnTo>
                <a:lnTo>
                  <a:pt x="24112" y="20599"/>
                </a:lnTo>
                <a:lnTo>
                  <a:pt x="34965" y="12801"/>
                </a:lnTo>
                <a:lnTo>
                  <a:pt x="13380" y="12801"/>
                </a:lnTo>
                <a:lnTo>
                  <a:pt x="21572" y="12788"/>
                </a:lnTo>
                <a:lnTo>
                  <a:pt x="17482" y="0"/>
                </a:lnTo>
                <a:close/>
              </a:path>
              <a:path w="35560" h="33654">
                <a:moveTo>
                  <a:pt x="25671" y="25412"/>
                </a:moveTo>
                <a:lnTo>
                  <a:pt x="17482" y="25412"/>
                </a:lnTo>
                <a:lnTo>
                  <a:pt x="28201" y="33223"/>
                </a:lnTo>
                <a:lnTo>
                  <a:pt x="25671" y="25412"/>
                </a:lnTo>
                <a:close/>
              </a:path>
            </a:pathLst>
          </a:custGeom>
          <a:solidFill>
            <a:srgbClr val="FFD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449690" y="7273740"/>
            <a:ext cx="35560" cy="33655"/>
          </a:xfrm>
          <a:custGeom>
            <a:avLst/>
            <a:gdLst/>
            <a:ahLst/>
            <a:cxnLst/>
            <a:rect l="l" t="t" r="r" b="b"/>
            <a:pathLst>
              <a:path w="35560" h="33654">
                <a:moveTo>
                  <a:pt x="17470" y="0"/>
                </a:moveTo>
                <a:lnTo>
                  <a:pt x="13368" y="12826"/>
                </a:lnTo>
                <a:lnTo>
                  <a:pt x="0" y="12826"/>
                </a:lnTo>
                <a:lnTo>
                  <a:pt x="10853" y="20612"/>
                </a:lnTo>
                <a:lnTo>
                  <a:pt x="6776" y="33248"/>
                </a:lnTo>
                <a:lnTo>
                  <a:pt x="17470" y="25425"/>
                </a:lnTo>
                <a:lnTo>
                  <a:pt x="25665" y="25425"/>
                </a:lnTo>
                <a:lnTo>
                  <a:pt x="24112" y="20612"/>
                </a:lnTo>
                <a:lnTo>
                  <a:pt x="34953" y="12826"/>
                </a:lnTo>
                <a:lnTo>
                  <a:pt x="13368" y="12826"/>
                </a:lnTo>
                <a:lnTo>
                  <a:pt x="21584" y="12814"/>
                </a:lnTo>
                <a:lnTo>
                  <a:pt x="17470" y="0"/>
                </a:lnTo>
                <a:close/>
              </a:path>
              <a:path w="35560" h="33654">
                <a:moveTo>
                  <a:pt x="25665" y="25425"/>
                </a:moveTo>
                <a:lnTo>
                  <a:pt x="17470" y="25425"/>
                </a:lnTo>
                <a:lnTo>
                  <a:pt x="28188" y="33248"/>
                </a:lnTo>
                <a:lnTo>
                  <a:pt x="25665" y="25425"/>
                </a:lnTo>
                <a:close/>
              </a:path>
            </a:pathLst>
          </a:custGeom>
          <a:solidFill>
            <a:srgbClr val="FFD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462527" y="7225126"/>
            <a:ext cx="35560" cy="33655"/>
          </a:xfrm>
          <a:custGeom>
            <a:avLst/>
            <a:gdLst/>
            <a:ahLst/>
            <a:cxnLst/>
            <a:rect l="l" t="t" r="r" b="b"/>
            <a:pathLst>
              <a:path w="35560" h="33654">
                <a:moveTo>
                  <a:pt x="17482" y="0"/>
                </a:moveTo>
                <a:lnTo>
                  <a:pt x="13393" y="12801"/>
                </a:lnTo>
                <a:lnTo>
                  <a:pt x="0" y="12801"/>
                </a:lnTo>
                <a:lnTo>
                  <a:pt x="10878" y="20599"/>
                </a:lnTo>
                <a:lnTo>
                  <a:pt x="6802" y="33223"/>
                </a:lnTo>
                <a:lnTo>
                  <a:pt x="17482" y="25400"/>
                </a:lnTo>
                <a:lnTo>
                  <a:pt x="25687" y="25400"/>
                </a:lnTo>
                <a:lnTo>
                  <a:pt x="24137" y="20599"/>
                </a:lnTo>
                <a:lnTo>
                  <a:pt x="34991" y="12801"/>
                </a:lnTo>
                <a:lnTo>
                  <a:pt x="13393" y="12801"/>
                </a:lnTo>
                <a:lnTo>
                  <a:pt x="21610" y="12788"/>
                </a:lnTo>
                <a:lnTo>
                  <a:pt x="17482" y="0"/>
                </a:lnTo>
                <a:close/>
              </a:path>
              <a:path w="35560" h="33654">
                <a:moveTo>
                  <a:pt x="25687" y="25400"/>
                </a:moveTo>
                <a:lnTo>
                  <a:pt x="17482" y="25400"/>
                </a:lnTo>
                <a:lnTo>
                  <a:pt x="28214" y="33223"/>
                </a:lnTo>
                <a:lnTo>
                  <a:pt x="25687" y="25400"/>
                </a:lnTo>
                <a:close/>
              </a:path>
            </a:pathLst>
          </a:custGeom>
          <a:solidFill>
            <a:srgbClr val="FFD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449682" y="7176763"/>
            <a:ext cx="35560" cy="33655"/>
          </a:xfrm>
          <a:custGeom>
            <a:avLst/>
            <a:gdLst/>
            <a:ahLst/>
            <a:cxnLst/>
            <a:rect l="l" t="t" r="r" b="b"/>
            <a:pathLst>
              <a:path w="35560" h="33654">
                <a:moveTo>
                  <a:pt x="17482" y="0"/>
                </a:moveTo>
                <a:lnTo>
                  <a:pt x="13380" y="12827"/>
                </a:lnTo>
                <a:lnTo>
                  <a:pt x="0" y="12827"/>
                </a:lnTo>
                <a:lnTo>
                  <a:pt x="10853" y="20599"/>
                </a:lnTo>
                <a:lnTo>
                  <a:pt x="6776" y="33223"/>
                </a:lnTo>
                <a:lnTo>
                  <a:pt x="17482" y="25425"/>
                </a:lnTo>
                <a:lnTo>
                  <a:pt x="25670" y="25425"/>
                </a:lnTo>
                <a:lnTo>
                  <a:pt x="24112" y="20599"/>
                </a:lnTo>
                <a:lnTo>
                  <a:pt x="34965" y="12827"/>
                </a:lnTo>
                <a:lnTo>
                  <a:pt x="13380" y="12827"/>
                </a:lnTo>
                <a:lnTo>
                  <a:pt x="21584" y="12814"/>
                </a:lnTo>
                <a:lnTo>
                  <a:pt x="17482" y="0"/>
                </a:lnTo>
                <a:close/>
              </a:path>
              <a:path w="35560" h="33654">
                <a:moveTo>
                  <a:pt x="25670" y="25425"/>
                </a:moveTo>
                <a:lnTo>
                  <a:pt x="17482" y="25425"/>
                </a:lnTo>
                <a:lnTo>
                  <a:pt x="28188" y="33223"/>
                </a:lnTo>
                <a:lnTo>
                  <a:pt x="25670" y="25425"/>
                </a:lnTo>
                <a:close/>
              </a:path>
            </a:pathLst>
          </a:custGeom>
          <a:solidFill>
            <a:srgbClr val="FFD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414325" y="7141426"/>
            <a:ext cx="34925" cy="33655"/>
          </a:xfrm>
          <a:custGeom>
            <a:avLst/>
            <a:gdLst/>
            <a:ahLst/>
            <a:cxnLst/>
            <a:rect l="l" t="t" r="r" b="b"/>
            <a:pathLst>
              <a:path w="34925" h="33654">
                <a:moveTo>
                  <a:pt x="17465" y="0"/>
                </a:moveTo>
                <a:lnTo>
                  <a:pt x="13363" y="12801"/>
                </a:lnTo>
                <a:lnTo>
                  <a:pt x="0" y="12801"/>
                </a:lnTo>
                <a:lnTo>
                  <a:pt x="10823" y="20599"/>
                </a:lnTo>
                <a:lnTo>
                  <a:pt x="6759" y="33235"/>
                </a:lnTo>
                <a:lnTo>
                  <a:pt x="17478" y="25400"/>
                </a:lnTo>
                <a:lnTo>
                  <a:pt x="25646" y="25400"/>
                </a:lnTo>
                <a:lnTo>
                  <a:pt x="24107" y="20599"/>
                </a:lnTo>
                <a:lnTo>
                  <a:pt x="34930" y="12801"/>
                </a:lnTo>
                <a:lnTo>
                  <a:pt x="13363" y="12801"/>
                </a:lnTo>
                <a:lnTo>
                  <a:pt x="21554" y="12776"/>
                </a:lnTo>
                <a:lnTo>
                  <a:pt x="17465" y="0"/>
                </a:lnTo>
                <a:close/>
              </a:path>
              <a:path w="34925" h="33654">
                <a:moveTo>
                  <a:pt x="25646" y="25400"/>
                </a:moveTo>
                <a:lnTo>
                  <a:pt x="17478" y="25400"/>
                </a:lnTo>
                <a:lnTo>
                  <a:pt x="28158" y="33235"/>
                </a:lnTo>
                <a:lnTo>
                  <a:pt x="25646" y="25400"/>
                </a:lnTo>
                <a:close/>
              </a:path>
            </a:pathLst>
          </a:custGeom>
          <a:solidFill>
            <a:srgbClr val="FFD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456776" y="7517992"/>
            <a:ext cx="41910" cy="67310"/>
          </a:xfrm>
          <a:custGeom>
            <a:avLst/>
            <a:gdLst/>
            <a:ahLst/>
            <a:cxnLst/>
            <a:rect l="l" t="t" r="r" b="b"/>
            <a:pathLst>
              <a:path w="41910" h="67309">
                <a:moveTo>
                  <a:pt x="18199" y="0"/>
                </a:moveTo>
                <a:lnTo>
                  <a:pt x="11099" y="0"/>
                </a:lnTo>
                <a:lnTo>
                  <a:pt x="4724" y="1269"/>
                </a:lnTo>
                <a:lnTo>
                  <a:pt x="0" y="3454"/>
                </a:lnTo>
                <a:lnTo>
                  <a:pt x="0" y="66878"/>
                </a:lnTo>
                <a:lnTo>
                  <a:pt x="10096" y="66878"/>
                </a:lnTo>
                <a:lnTo>
                  <a:pt x="10096" y="40309"/>
                </a:lnTo>
                <a:lnTo>
                  <a:pt x="19712" y="40309"/>
                </a:lnTo>
                <a:lnTo>
                  <a:pt x="31055" y="37914"/>
                </a:lnTo>
                <a:lnTo>
                  <a:pt x="35720" y="32854"/>
                </a:lnTo>
                <a:lnTo>
                  <a:pt x="14287" y="32854"/>
                </a:lnTo>
                <a:lnTo>
                  <a:pt x="11645" y="32677"/>
                </a:lnTo>
                <a:lnTo>
                  <a:pt x="10096" y="32397"/>
                </a:lnTo>
                <a:lnTo>
                  <a:pt x="10096" y="9283"/>
                </a:lnTo>
                <a:lnTo>
                  <a:pt x="11925" y="8547"/>
                </a:lnTo>
                <a:lnTo>
                  <a:pt x="15100" y="7912"/>
                </a:lnTo>
                <a:lnTo>
                  <a:pt x="37015" y="7912"/>
                </a:lnTo>
                <a:lnTo>
                  <a:pt x="33525" y="3591"/>
                </a:lnTo>
                <a:lnTo>
                  <a:pt x="18199" y="0"/>
                </a:lnTo>
                <a:close/>
              </a:path>
              <a:path w="41910" h="67309">
                <a:moveTo>
                  <a:pt x="19712" y="40309"/>
                </a:moveTo>
                <a:lnTo>
                  <a:pt x="10096" y="40309"/>
                </a:lnTo>
                <a:lnTo>
                  <a:pt x="11734" y="40589"/>
                </a:lnTo>
                <a:lnTo>
                  <a:pt x="14554" y="40855"/>
                </a:lnTo>
                <a:lnTo>
                  <a:pt x="17127" y="40855"/>
                </a:lnTo>
                <a:lnTo>
                  <a:pt x="19712" y="40309"/>
                </a:lnTo>
                <a:close/>
              </a:path>
              <a:path w="41910" h="67309">
                <a:moveTo>
                  <a:pt x="37015" y="7912"/>
                </a:moveTo>
                <a:lnTo>
                  <a:pt x="27482" y="7912"/>
                </a:lnTo>
                <a:lnTo>
                  <a:pt x="32486" y="12191"/>
                </a:lnTo>
                <a:lnTo>
                  <a:pt x="32486" y="28117"/>
                </a:lnTo>
                <a:lnTo>
                  <a:pt x="26936" y="32854"/>
                </a:lnTo>
                <a:lnTo>
                  <a:pt x="35720" y="32854"/>
                </a:lnTo>
                <a:lnTo>
                  <a:pt x="39351" y="28915"/>
                </a:lnTo>
                <a:lnTo>
                  <a:pt x="41520" y="13488"/>
                </a:lnTo>
                <a:lnTo>
                  <a:pt x="37015" y="7912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507665" y="7535826"/>
            <a:ext cx="38735" cy="50165"/>
          </a:xfrm>
          <a:custGeom>
            <a:avLst/>
            <a:gdLst/>
            <a:ahLst/>
            <a:cxnLst/>
            <a:rect l="l" t="t" r="r" b="b"/>
            <a:pathLst>
              <a:path w="38735" h="50165">
                <a:moveTo>
                  <a:pt x="9918" y="0"/>
                </a:moveTo>
                <a:lnTo>
                  <a:pt x="0" y="0"/>
                </a:lnTo>
                <a:lnTo>
                  <a:pt x="39" y="33960"/>
                </a:lnTo>
                <a:lnTo>
                  <a:pt x="5515" y="46196"/>
                </a:lnTo>
                <a:lnTo>
                  <a:pt x="19837" y="50050"/>
                </a:lnTo>
                <a:lnTo>
                  <a:pt x="27305" y="50050"/>
                </a:lnTo>
                <a:lnTo>
                  <a:pt x="34480" y="48590"/>
                </a:lnTo>
                <a:lnTo>
                  <a:pt x="38493" y="46596"/>
                </a:lnTo>
                <a:lnTo>
                  <a:pt x="38493" y="41859"/>
                </a:lnTo>
                <a:lnTo>
                  <a:pt x="13284" y="41859"/>
                </a:lnTo>
                <a:lnTo>
                  <a:pt x="9918" y="38849"/>
                </a:lnTo>
                <a:lnTo>
                  <a:pt x="9918" y="0"/>
                </a:lnTo>
                <a:close/>
              </a:path>
              <a:path w="38735" h="50165">
                <a:moveTo>
                  <a:pt x="38493" y="0"/>
                </a:moveTo>
                <a:lnTo>
                  <a:pt x="28575" y="0"/>
                </a:lnTo>
                <a:lnTo>
                  <a:pt x="28575" y="40500"/>
                </a:lnTo>
                <a:lnTo>
                  <a:pt x="26936" y="41224"/>
                </a:lnTo>
                <a:lnTo>
                  <a:pt x="23660" y="41859"/>
                </a:lnTo>
                <a:lnTo>
                  <a:pt x="38493" y="41859"/>
                </a:lnTo>
                <a:lnTo>
                  <a:pt x="38493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558921" y="7513442"/>
            <a:ext cx="40005" cy="73025"/>
          </a:xfrm>
          <a:custGeom>
            <a:avLst/>
            <a:gdLst/>
            <a:ahLst/>
            <a:cxnLst/>
            <a:rect l="l" t="t" r="r" b="b"/>
            <a:pathLst>
              <a:path w="40004" h="73025">
                <a:moveTo>
                  <a:pt x="9918" y="0"/>
                </a:moveTo>
                <a:lnTo>
                  <a:pt x="0" y="0"/>
                </a:lnTo>
                <a:lnTo>
                  <a:pt x="0" y="68973"/>
                </a:lnTo>
                <a:lnTo>
                  <a:pt x="3809" y="70891"/>
                </a:lnTo>
                <a:lnTo>
                  <a:pt x="10096" y="72440"/>
                </a:lnTo>
                <a:lnTo>
                  <a:pt x="16471" y="72440"/>
                </a:lnTo>
                <a:lnTo>
                  <a:pt x="21610" y="72052"/>
                </a:lnTo>
                <a:lnTo>
                  <a:pt x="31682" y="67442"/>
                </a:lnTo>
                <a:lnTo>
                  <a:pt x="33335" y="64515"/>
                </a:lnTo>
                <a:lnTo>
                  <a:pt x="14198" y="64515"/>
                </a:lnTo>
                <a:lnTo>
                  <a:pt x="11379" y="63880"/>
                </a:lnTo>
                <a:lnTo>
                  <a:pt x="9918" y="63245"/>
                </a:lnTo>
                <a:lnTo>
                  <a:pt x="9918" y="31026"/>
                </a:lnTo>
                <a:lnTo>
                  <a:pt x="11836" y="30022"/>
                </a:lnTo>
                <a:lnTo>
                  <a:pt x="15011" y="29387"/>
                </a:lnTo>
                <a:lnTo>
                  <a:pt x="34623" y="29387"/>
                </a:lnTo>
                <a:lnTo>
                  <a:pt x="32280" y="25727"/>
                </a:lnTo>
                <a:lnTo>
                  <a:pt x="25779" y="23660"/>
                </a:lnTo>
                <a:lnTo>
                  <a:pt x="9918" y="23660"/>
                </a:lnTo>
                <a:lnTo>
                  <a:pt x="9918" y="0"/>
                </a:lnTo>
                <a:close/>
              </a:path>
              <a:path w="40004" h="73025">
                <a:moveTo>
                  <a:pt x="34623" y="29387"/>
                </a:moveTo>
                <a:lnTo>
                  <a:pt x="25653" y="29387"/>
                </a:lnTo>
                <a:lnTo>
                  <a:pt x="30746" y="35750"/>
                </a:lnTo>
                <a:lnTo>
                  <a:pt x="30746" y="59054"/>
                </a:lnTo>
                <a:lnTo>
                  <a:pt x="24930" y="64515"/>
                </a:lnTo>
                <a:lnTo>
                  <a:pt x="33335" y="64515"/>
                </a:lnTo>
                <a:lnTo>
                  <a:pt x="37953" y="56344"/>
                </a:lnTo>
                <a:lnTo>
                  <a:pt x="39595" y="37156"/>
                </a:lnTo>
                <a:lnTo>
                  <a:pt x="34623" y="29387"/>
                </a:lnTo>
                <a:close/>
              </a:path>
              <a:path w="40004" h="73025">
                <a:moveTo>
                  <a:pt x="19469" y="21653"/>
                </a:moveTo>
                <a:lnTo>
                  <a:pt x="16103" y="21653"/>
                </a:lnTo>
                <a:lnTo>
                  <a:pt x="12280" y="22567"/>
                </a:lnTo>
                <a:lnTo>
                  <a:pt x="9918" y="23660"/>
                </a:lnTo>
                <a:lnTo>
                  <a:pt x="25779" y="23660"/>
                </a:lnTo>
                <a:lnTo>
                  <a:pt x="19469" y="21653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615903" y="7513446"/>
            <a:ext cx="0" cy="71755"/>
          </a:xfrm>
          <a:custGeom>
            <a:avLst/>
            <a:gdLst/>
            <a:ahLst/>
            <a:cxnLst/>
            <a:rect l="l" t="t" r="r" b="b"/>
            <a:pathLst>
              <a:path h="71754">
                <a:moveTo>
                  <a:pt x="0" y="0"/>
                </a:moveTo>
                <a:lnTo>
                  <a:pt x="0" y="71437"/>
                </a:lnTo>
              </a:path>
            </a:pathLst>
          </a:custGeom>
          <a:ln w="11277">
            <a:solidFill>
              <a:srgbClr val="034E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633302" y="7515631"/>
            <a:ext cx="12065" cy="69850"/>
          </a:xfrm>
          <a:custGeom>
            <a:avLst/>
            <a:gdLst/>
            <a:ahLst/>
            <a:cxnLst/>
            <a:rect l="l" t="t" r="r" b="b"/>
            <a:pathLst>
              <a:path w="12064" h="69850">
                <a:moveTo>
                  <a:pt x="10909" y="20193"/>
                </a:moveTo>
                <a:lnTo>
                  <a:pt x="901" y="20193"/>
                </a:lnTo>
                <a:lnTo>
                  <a:pt x="901" y="69240"/>
                </a:lnTo>
                <a:lnTo>
                  <a:pt x="10909" y="69240"/>
                </a:lnTo>
                <a:lnTo>
                  <a:pt x="10909" y="20193"/>
                </a:lnTo>
                <a:close/>
              </a:path>
              <a:path w="12064" h="69850">
                <a:moveTo>
                  <a:pt x="9182" y="0"/>
                </a:moveTo>
                <a:lnTo>
                  <a:pt x="2641" y="0"/>
                </a:lnTo>
                <a:lnTo>
                  <a:pt x="0" y="2540"/>
                </a:lnTo>
                <a:lnTo>
                  <a:pt x="0" y="8724"/>
                </a:lnTo>
                <a:lnTo>
                  <a:pt x="2641" y="11277"/>
                </a:lnTo>
                <a:lnTo>
                  <a:pt x="9182" y="11277"/>
                </a:lnTo>
                <a:lnTo>
                  <a:pt x="11823" y="8724"/>
                </a:lnTo>
                <a:lnTo>
                  <a:pt x="11823" y="2540"/>
                </a:lnTo>
                <a:lnTo>
                  <a:pt x="9182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657135" y="7534836"/>
            <a:ext cx="33020" cy="51435"/>
          </a:xfrm>
          <a:custGeom>
            <a:avLst/>
            <a:gdLst/>
            <a:ahLst/>
            <a:cxnLst/>
            <a:rect l="l" t="t" r="r" b="b"/>
            <a:pathLst>
              <a:path w="33020" h="51434">
                <a:moveTo>
                  <a:pt x="25230" y="0"/>
                </a:moveTo>
                <a:lnTo>
                  <a:pt x="15915" y="365"/>
                </a:lnTo>
                <a:lnTo>
                  <a:pt x="7286" y="4929"/>
                </a:lnTo>
                <a:lnTo>
                  <a:pt x="1375" y="16330"/>
                </a:lnTo>
                <a:lnTo>
                  <a:pt x="0" y="36590"/>
                </a:lnTo>
                <a:lnTo>
                  <a:pt x="8107" y="47543"/>
                </a:lnTo>
                <a:lnTo>
                  <a:pt x="19858" y="51041"/>
                </a:lnTo>
                <a:lnTo>
                  <a:pt x="25230" y="51041"/>
                </a:lnTo>
                <a:lnTo>
                  <a:pt x="29319" y="49771"/>
                </a:lnTo>
                <a:lnTo>
                  <a:pt x="32418" y="47675"/>
                </a:lnTo>
                <a:lnTo>
                  <a:pt x="30192" y="42672"/>
                </a:lnTo>
                <a:lnTo>
                  <a:pt x="14752" y="42672"/>
                </a:lnTo>
                <a:lnTo>
                  <a:pt x="8580" y="37388"/>
                </a:lnTo>
                <a:lnTo>
                  <a:pt x="8580" y="13360"/>
                </a:lnTo>
                <a:lnTo>
                  <a:pt x="14575" y="8178"/>
                </a:lnTo>
                <a:lnTo>
                  <a:pt x="30224" y="8178"/>
                </a:lnTo>
                <a:lnTo>
                  <a:pt x="32418" y="3365"/>
                </a:lnTo>
                <a:lnTo>
                  <a:pt x="29408" y="1358"/>
                </a:lnTo>
                <a:lnTo>
                  <a:pt x="25230" y="0"/>
                </a:lnTo>
                <a:close/>
              </a:path>
              <a:path w="33020" h="51434">
                <a:moveTo>
                  <a:pt x="29141" y="40309"/>
                </a:moveTo>
                <a:lnTo>
                  <a:pt x="27135" y="41757"/>
                </a:lnTo>
                <a:lnTo>
                  <a:pt x="24138" y="42672"/>
                </a:lnTo>
                <a:lnTo>
                  <a:pt x="30192" y="42672"/>
                </a:lnTo>
                <a:lnTo>
                  <a:pt x="29141" y="40309"/>
                </a:lnTo>
                <a:close/>
              </a:path>
              <a:path w="33020" h="51434">
                <a:moveTo>
                  <a:pt x="30224" y="8178"/>
                </a:moveTo>
                <a:lnTo>
                  <a:pt x="24138" y="8178"/>
                </a:lnTo>
                <a:lnTo>
                  <a:pt x="27135" y="9093"/>
                </a:lnTo>
                <a:lnTo>
                  <a:pt x="29141" y="10553"/>
                </a:lnTo>
                <a:lnTo>
                  <a:pt x="30224" y="8178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697145" y="7534831"/>
            <a:ext cx="39370" cy="51435"/>
          </a:xfrm>
          <a:custGeom>
            <a:avLst/>
            <a:gdLst/>
            <a:ahLst/>
            <a:cxnLst/>
            <a:rect l="l" t="t" r="r" b="b"/>
            <a:pathLst>
              <a:path w="39370" h="51434">
                <a:moveTo>
                  <a:pt x="38830" y="7277"/>
                </a:moveTo>
                <a:lnTo>
                  <a:pt x="25279" y="7277"/>
                </a:lnTo>
                <a:lnTo>
                  <a:pt x="29368" y="9461"/>
                </a:lnTo>
                <a:lnTo>
                  <a:pt x="29368" y="15646"/>
                </a:lnTo>
                <a:lnTo>
                  <a:pt x="5228" y="24852"/>
                </a:lnTo>
                <a:lnTo>
                  <a:pt x="0" y="36522"/>
                </a:lnTo>
                <a:lnTo>
                  <a:pt x="5616" y="47205"/>
                </a:lnTo>
                <a:lnTo>
                  <a:pt x="21177" y="51041"/>
                </a:lnTo>
                <a:lnTo>
                  <a:pt x="28098" y="51041"/>
                </a:lnTo>
                <a:lnTo>
                  <a:pt x="35286" y="49504"/>
                </a:lnTo>
                <a:lnTo>
                  <a:pt x="38830" y="47599"/>
                </a:lnTo>
                <a:lnTo>
                  <a:pt x="38830" y="43853"/>
                </a:lnTo>
                <a:lnTo>
                  <a:pt x="13353" y="43853"/>
                </a:lnTo>
                <a:lnTo>
                  <a:pt x="9340" y="40665"/>
                </a:lnTo>
                <a:lnTo>
                  <a:pt x="9340" y="26746"/>
                </a:lnTo>
                <a:lnTo>
                  <a:pt x="19360" y="25933"/>
                </a:lnTo>
                <a:lnTo>
                  <a:pt x="29368" y="25387"/>
                </a:lnTo>
                <a:lnTo>
                  <a:pt x="38830" y="25387"/>
                </a:lnTo>
                <a:lnTo>
                  <a:pt x="38830" y="7277"/>
                </a:lnTo>
                <a:close/>
              </a:path>
              <a:path w="39370" h="51434">
                <a:moveTo>
                  <a:pt x="38830" y="25387"/>
                </a:moveTo>
                <a:lnTo>
                  <a:pt x="29368" y="25387"/>
                </a:lnTo>
                <a:lnTo>
                  <a:pt x="29368" y="42583"/>
                </a:lnTo>
                <a:lnTo>
                  <a:pt x="27819" y="43307"/>
                </a:lnTo>
                <a:lnTo>
                  <a:pt x="24085" y="43853"/>
                </a:lnTo>
                <a:lnTo>
                  <a:pt x="38830" y="43853"/>
                </a:lnTo>
                <a:lnTo>
                  <a:pt x="38830" y="25387"/>
                </a:lnTo>
                <a:close/>
              </a:path>
              <a:path w="39370" h="51434">
                <a:moveTo>
                  <a:pt x="31730" y="0"/>
                </a:moveTo>
                <a:lnTo>
                  <a:pt x="13442" y="0"/>
                </a:lnTo>
                <a:lnTo>
                  <a:pt x="6800" y="1727"/>
                </a:lnTo>
                <a:lnTo>
                  <a:pt x="2889" y="3454"/>
                </a:lnTo>
                <a:lnTo>
                  <a:pt x="5441" y="10274"/>
                </a:lnTo>
                <a:lnTo>
                  <a:pt x="8705" y="8724"/>
                </a:lnTo>
                <a:lnTo>
                  <a:pt x="14357" y="7277"/>
                </a:lnTo>
                <a:lnTo>
                  <a:pt x="38830" y="7277"/>
                </a:lnTo>
                <a:lnTo>
                  <a:pt x="38830" y="4546"/>
                </a:lnTo>
                <a:lnTo>
                  <a:pt x="31730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744834" y="7521451"/>
            <a:ext cx="26670" cy="64135"/>
          </a:xfrm>
          <a:custGeom>
            <a:avLst/>
            <a:gdLst/>
            <a:ahLst/>
            <a:cxnLst/>
            <a:rect l="l" t="t" r="r" b="b"/>
            <a:pathLst>
              <a:path w="26670" h="64134">
                <a:moveTo>
                  <a:pt x="16370" y="21844"/>
                </a:moveTo>
                <a:lnTo>
                  <a:pt x="6642" y="21844"/>
                </a:lnTo>
                <a:lnTo>
                  <a:pt x="6642" y="59232"/>
                </a:lnTo>
                <a:lnTo>
                  <a:pt x="11455" y="64058"/>
                </a:lnTo>
                <a:lnTo>
                  <a:pt x="22656" y="64058"/>
                </a:lnTo>
                <a:lnTo>
                  <a:pt x="25107" y="63512"/>
                </a:lnTo>
                <a:lnTo>
                  <a:pt x="26289" y="62966"/>
                </a:lnTo>
                <a:lnTo>
                  <a:pt x="26289" y="55321"/>
                </a:lnTo>
                <a:lnTo>
                  <a:pt x="19291" y="55321"/>
                </a:lnTo>
                <a:lnTo>
                  <a:pt x="16370" y="53606"/>
                </a:lnTo>
                <a:lnTo>
                  <a:pt x="16370" y="21844"/>
                </a:lnTo>
                <a:close/>
              </a:path>
              <a:path w="26670" h="64134">
                <a:moveTo>
                  <a:pt x="26289" y="54686"/>
                </a:moveTo>
                <a:lnTo>
                  <a:pt x="25476" y="55054"/>
                </a:lnTo>
                <a:lnTo>
                  <a:pt x="24104" y="55321"/>
                </a:lnTo>
                <a:lnTo>
                  <a:pt x="26289" y="55321"/>
                </a:lnTo>
                <a:lnTo>
                  <a:pt x="26289" y="54686"/>
                </a:lnTo>
                <a:close/>
              </a:path>
              <a:path w="26670" h="64134">
                <a:moveTo>
                  <a:pt x="26289" y="14376"/>
                </a:moveTo>
                <a:lnTo>
                  <a:pt x="0" y="14376"/>
                </a:lnTo>
                <a:lnTo>
                  <a:pt x="0" y="21844"/>
                </a:lnTo>
                <a:lnTo>
                  <a:pt x="26289" y="21844"/>
                </a:lnTo>
                <a:lnTo>
                  <a:pt x="26289" y="14376"/>
                </a:lnTo>
                <a:close/>
              </a:path>
              <a:path w="26670" h="64134">
                <a:moveTo>
                  <a:pt x="16370" y="0"/>
                </a:moveTo>
                <a:lnTo>
                  <a:pt x="6642" y="2997"/>
                </a:lnTo>
                <a:lnTo>
                  <a:pt x="6642" y="14376"/>
                </a:lnTo>
                <a:lnTo>
                  <a:pt x="16370" y="14376"/>
                </a:lnTo>
                <a:lnTo>
                  <a:pt x="16370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4780508" y="7515631"/>
            <a:ext cx="12065" cy="69850"/>
          </a:xfrm>
          <a:custGeom>
            <a:avLst/>
            <a:gdLst/>
            <a:ahLst/>
            <a:cxnLst/>
            <a:rect l="l" t="t" r="r" b="b"/>
            <a:pathLst>
              <a:path w="12064" h="69850">
                <a:moveTo>
                  <a:pt x="10922" y="20193"/>
                </a:moveTo>
                <a:lnTo>
                  <a:pt x="914" y="20193"/>
                </a:lnTo>
                <a:lnTo>
                  <a:pt x="914" y="69240"/>
                </a:lnTo>
                <a:lnTo>
                  <a:pt x="10922" y="69240"/>
                </a:lnTo>
                <a:lnTo>
                  <a:pt x="10922" y="20193"/>
                </a:lnTo>
                <a:close/>
              </a:path>
              <a:path w="12064" h="69850">
                <a:moveTo>
                  <a:pt x="9194" y="0"/>
                </a:moveTo>
                <a:lnTo>
                  <a:pt x="2641" y="0"/>
                </a:lnTo>
                <a:lnTo>
                  <a:pt x="0" y="2540"/>
                </a:lnTo>
                <a:lnTo>
                  <a:pt x="0" y="8724"/>
                </a:lnTo>
                <a:lnTo>
                  <a:pt x="2641" y="11277"/>
                </a:lnTo>
                <a:lnTo>
                  <a:pt x="9194" y="11277"/>
                </a:lnTo>
                <a:lnTo>
                  <a:pt x="11836" y="8724"/>
                </a:lnTo>
                <a:lnTo>
                  <a:pt x="11836" y="2540"/>
                </a:lnTo>
                <a:lnTo>
                  <a:pt x="9194" y="0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4803947" y="7535116"/>
            <a:ext cx="40005" cy="50800"/>
          </a:xfrm>
          <a:custGeom>
            <a:avLst/>
            <a:gdLst/>
            <a:ahLst/>
            <a:cxnLst/>
            <a:rect l="l" t="t" r="r" b="b"/>
            <a:pathLst>
              <a:path w="40004" h="50800">
                <a:moveTo>
                  <a:pt x="16518" y="0"/>
                </a:moveTo>
                <a:lnTo>
                  <a:pt x="6843" y="4991"/>
                </a:lnTo>
                <a:lnTo>
                  <a:pt x="1191" y="16509"/>
                </a:lnTo>
                <a:lnTo>
                  <a:pt x="0" y="34972"/>
                </a:lnTo>
                <a:lnTo>
                  <a:pt x="7185" y="46399"/>
                </a:lnTo>
                <a:lnTo>
                  <a:pt x="20258" y="50753"/>
                </a:lnTo>
                <a:lnTo>
                  <a:pt x="25666" y="50109"/>
                </a:lnTo>
                <a:lnTo>
                  <a:pt x="34354" y="44436"/>
                </a:lnTo>
                <a:lnTo>
                  <a:pt x="35069" y="42663"/>
                </a:lnTo>
                <a:lnTo>
                  <a:pt x="12523" y="42663"/>
                </a:lnTo>
                <a:lnTo>
                  <a:pt x="8701" y="35652"/>
                </a:lnTo>
                <a:lnTo>
                  <a:pt x="8701" y="14545"/>
                </a:lnTo>
                <a:lnTo>
                  <a:pt x="12523" y="7624"/>
                </a:lnTo>
                <a:lnTo>
                  <a:pt x="34948" y="7624"/>
                </a:lnTo>
                <a:lnTo>
                  <a:pt x="31537" y="3522"/>
                </a:lnTo>
                <a:lnTo>
                  <a:pt x="16518" y="0"/>
                </a:lnTo>
                <a:close/>
              </a:path>
              <a:path w="40004" h="50800">
                <a:moveTo>
                  <a:pt x="34948" y="7624"/>
                </a:moveTo>
                <a:lnTo>
                  <a:pt x="27992" y="7624"/>
                </a:lnTo>
                <a:lnTo>
                  <a:pt x="31815" y="14545"/>
                </a:lnTo>
                <a:lnTo>
                  <a:pt x="31815" y="35652"/>
                </a:lnTo>
                <a:lnTo>
                  <a:pt x="27992" y="42663"/>
                </a:lnTo>
                <a:lnTo>
                  <a:pt x="35069" y="42663"/>
                </a:lnTo>
                <a:lnTo>
                  <a:pt x="39209" y="32401"/>
                </a:lnTo>
                <a:lnTo>
                  <a:pt x="39742" y="13387"/>
                </a:lnTo>
                <a:lnTo>
                  <a:pt x="34948" y="7624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856712" y="7534824"/>
            <a:ext cx="39370" cy="50165"/>
          </a:xfrm>
          <a:custGeom>
            <a:avLst/>
            <a:gdLst/>
            <a:ahLst/>
            <a:cxnLst/>
            <a:rect l="l" t="t" r="r" b="b"/>
            <a:pathLst>
              <a:path w="39370" h="50165">
                <a:moveTo>
                  <a:pt x="18834" y="0"/>
                </a:moveTo>
                <a:lnTo>
                  <a:pt x="11188" y="0"/>
                </a:lnTo>
                <a:lnTo>
                  <a:pt x="4914" y="1447"/>
                </a:lnTo>
                <a:lnTo>
                  <a:pt x="0" y="3454"/>
                </a:lnTo>
                <a:lnTo>
                  <a:pt x="0" y="50050"/>
                </a:lnTo>
                <a:lnTo>
                  <a:pt x="9918" y="50050"/>
                </a:lnTo>
                <a:lnTo>
                  <a:pt x="9918" y="9474"/>
                </a:lnTo>
                <a:lnTo>
                  <a:pt x="11925" y="8648"/>
                </a:lnTo>
                <a:lnTo>
                  <a:pt x="15290" y="8001"/>
                </a:lnTo>
                <a:lnTo>
                  <a:pt x="35714" y="8001"/>
                </a:lnTo>
                <a:lnTo>
                  <a:pt x="33883" y="4062"/>
                </a:lnTo>
                <a:lnTo>
                  <a:pt x="18834" y="0"/>
                </a:lnTo>
                <a:close/>
              </a:path>
              <a:path w="39370" h="50165">
                <a:moveTo>
                  <a:pt x="35714" y="8001"/>
                </a:moveTo>
                <a:lnTo>
                  <a:pt x="25755" y="8001"/>
                </a:lnTo>
                <a:lnTo>
                  <a:pt x="29210" y="11557"/>
                </a:lnTo>
                <a:lnTo>
                  <a:pt x="29210" y="50050"/>
                </a:lnTo>
                <a:lnTo>
                  <a:pt x="39217" y="50050"/>
                </a:lnTo>
                <a:lnTo>
                  <a:pt x="39201" y="15499"/>
                </a:lnTo>
                <a:lnTo>
                  <a:pt x="35714" y="8001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4905881" y="7534836"/>
            <a:ext cx="34290" cy="51435"/>
          </a:xfrm>
          <a:custGeom>
            <a:avLst/>
            <a:gdLst/>
            <a:ahLst/>
            <a:cxnLst/>
            <a:rect l="l" t="t" r="r" b="b"/>
            <a:pathLst>
              <a:path w="34289" h="51434">
                <a:moveTo>
                  <a:pt x="3365" y="39941"/>
                </a:moveTo>
                <a:lnTo>
                  <a:pt x="0" y="47586"/>
                </a:lnTo>
                <a:lnTo>
                  <a:pt x="3543" y="49491"/>
                </a:lnTo>
                <a:lnTo>
                  <a:pt x="9550" y="51041"/>
                </a:lnTo>
                <a:lnTo>
                  <a:pt x="27571" y="51041"/>
                </a:lnTo>
                <a:lnTo>
                  <a:pt x="34302" y="45313"/>
                </a:lnTo>
                <a:lnTo>
                  <a:pt x="34302" y="43129"/>
                </a:lnTo>
                <a:lnTo>
                  <a:pt x="11277" y="43129"/>
                </a:lnTo>
                <a:lnTo>
                  <a:pt x="5905" y="41490"/>
                </a:lnTo>
                <a:lnTo>
                  <a:pt x="3365" y="39941"/>
                </a:lnTo>
                <a:close/>
              </a:path>
              <a:path w="34289" h="51434">
                <a:moveTo>
                  <a:pt x="24383" y="0"/>
                </a:moveTo>
                <a:lnTo>
                  <a:pt x="7543" y="0"/>
                </a:lnTo>
                <a:lnTo>
                  <a:pt x="1269" y="5626"/>
                </a:lnTo>
                <a:lnTo>
                  <a:pt x="1269" y="22923"/>
                </a:lnTo>
                <a:lnTo>
                  <a:pt x="8635" y="25920"/>
                </a:lnTo>
                <a:lnTo>
                  <a:pt x="15189" y="28384"/>
                </a:lnTo>
                <a:lnTo>
                  <a:pt x="20192" y="30200"/>
                </a:lnTo>
                <a:lnTo>
                  <a:pt x="23926" y="31940"/>
                </a:lnTo>
                <a:lnTo>
                  <a:pt x="23926" y="40487"/>
                </a:lnTo>
                <a:lnTo>
                  <a:pt x="20383" y="43129"/>
                </a:lnTo>
                <a:lnTo>
                  <a:pt x="34302" y="43129"/>
                </a:lnTo>
                <a:lnTo>
                  <a:pt x="34302" y="26924"/>
                </a:lnTo>
                <a:lnTo>
                  <a:pt x="15100" y="19735"/>
                </a:lnTo>
                <a:lnTo>
                  <a:pt x="11468" y="18186"/>
                </a:lnTo>
                <a:lnTo>
                  <a:pt x="11468" y="10172"/>
                </a:lnTo>
                <a:lnTo>
                  <a:pt x="14376" y="7454"/>
                </a:lnTo>
                <a:lnTo>
                  <a:pt x="30956" y="7454"/>
                </a:lnTo>
                <a:lnTo>
                  <a:pt x="32753" y="3441"/>
                </a:lnTo>
                <a:lnTo>
                  <a:pt x="29298" y="1447"/>
                </a:lnTo>
                <a:lnTo>
                  <a:pt x="24383" y="0"/>
                </a:lnTo>
                <a:close/>
              </a:path>
              <a:path w="34289" h="51434">
                <a:moveTo>
                  <a:pt x="30956" y="7454"/>
                </a:moveTo>
                <a:lnTo>
                  <a:pt x="23101" y="7454"/>
                </a:lnTo>
                <a:lnTo>
                  <a:pt x="27470" y="8991"/>
                </a:lnTo>
                <a:lnTo>
                  <a:pt x="29654" y="10363"/>
                </a:lnTo>
                <a:lnTo>
                  <a:pt x="30956" y="7454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973957" y="7519613"/>
            <a:ext cx="49530" cy="66675"/>
          </a:xfrm>
          <a:custGeom>
            <a:avLst/>
            <a:gdLst/>
            <a:ahLst/>
            <a:cxnLst/>
            <a:rect l="l" t="t" r="r" b="b"/>
            <a:pathLst>
              <a:path w="49529" h="66675">
                <a:moveTo>
                  <a:pt x="16297" y="0"/>
                </a:moveTo>
                <a:lnTo>
                  <a:pt x="7103" y="7418"/>
                </a:lnTo>
                <a:lnTo>
                  <a:pt x="1671" y="20276"/>
                </a:lnTo>
                <a:lnTo>
                  <a:pt x="0" y="37934"/>
                </a:lnTo>
                <a:lnTo>
                  <a:pt x="3792" y="52479"/>
                </a:lnTo>
                <a:lnTo>
                  <a:pt x="12154" y="62521"/>
                </a:lnTo>
                <a:lnTo>
                  <a:pt x="25130" y="66266"/>
                </a:lnTo>
                <a:lnTo>
                  <a:pt x="27511" y="66163"/>
                </a:lnTo>
                <a:lnTo>
                  <a:pt x="37577" y="62561"/>
                </a:lnTo>
                <a:lnTo>
                  <a:pt x="43404" y="55242"/>
                </a:lnTo>
                <a:lnTo>
                  <a:pt x="18624" y="55242"/>
                </a:lnTo>
                <a:lnTo>
                  <a:pt x="12254" y="45241"/>
                </a:lnTo>
                <a:lnTo>
                  <a:pt x="10267" y="27057"/>
                </a:lnTo>
                <a:lnTo>
                  <a:pt x="14880" y="12914"/>
                </a:lnTo>
                <a:lnTo>
                  <a:pt x="25130" y="7478"/>
                </a:lnTo>
                <a:lnTo>
                  <a:pt x="41325" y="7478"/>
                </a:lnTo>
                <a:lnTo>
                  <a:pt x="32937" y="1837"/>
                </a:lnTo>
                <a:lnTo>
                  <a:pt x="16297" y="0"/>
                </a:lnTo>
                <a:close/>
              </a:path>
              <a:path w="49529" h="66675">
                <a:moveTo>
                  <a:pt x="41325" y="7478"/>
                </a:moveTo>
                <a:lnTo>
                  <a:pt x="25130" y="7478"/>
                </a:lnTo>
                <a:lnTo>
                  <a:pt x="25631" y="7487"/>
                </a:lnTo>
                <a:lnTo>
                  <a:pt x="33635" y="11358"/>
                </a:lnTo>
                <a:lnTo>
                  <a:pt x="38230" y="22810"/>
                </a:lnTo>
                <a:lnTo>
                  <a:pt x="39070" y="42647"/>
                </a:lnTo>
                <a:lnTo>
                  <a:pt x="32530" y="52728"/>
                </a:lnTo>
                <a:lnTo>
                  <a:pt x="18624" y="55242"/>
                </a:lnTo>
                <a:lnTo>
                  <a:pt x="43404" y="55242"/>
                </a:lnTo>
                <a:lnTo>
                  <a:pt x="44593" y="53748"/>
                </a:lnTo>
                <a:lnTo>
                  <a:pt x="48466" y="39636"/>
                </a:lnTo>
                <a:lnTo>
                  <a:pt x="49104" y="20137"/>
                </a:lnTo>
                <a:lnTo>
                  <a:pt x="43562" y="8981"/>
                </a:lnTo>
                <a:lnTo>
                  <a:pt x="41325" y="7478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032791" y="7513259"/>
            <a:ext cx="76200" cy="71755"/>
          </a:xfrm>
          <a:custGeom>
            <a:avLst/>
            <a:gdLst/>
            <a:ahLst/>
            <a:cxnLst/>
            <a:rect l="l" t="t" r="r" b="b"/>
            <a:pathLst>
              <a:path w="76200" h="71754">
                <a:moveTo>
                  <a:pt x="16192" y="30035"/>
                </a:moveTo>
                <a:lnTo>
                  <a:pt x="6451" y="30035"/>
                </a:lnTo>
                <a:lnTo>
                  <a:pt x="6451" y="71615"/>
                </a:lnTo>
                <a:lnTo>
                  <a:pt x="16192" y="71615"/>
                </a:lnTo>
                <a:lnTo>
                  <a:pt x="16192" y="30035"/>
                </a:lnTo>
                <a:close/>
              </a:path>
              <a:path w="76200" h="71754">
                <a:moveTo>
                  <a:pt x="76073" y="22567"/>
                </a:moveTo>
                <a:lnTo>
                  <a:pt x="0" y="22567"/>
                </a:lnTo>
                <a:lnTo>
                  <a:pt x="0" y="30035"/>
                </a:lnTo>
                <a:lnTo>
                  <a:pt x="36753" y="30035"/>
                </a:lnTo>
                <a:lnTo>
                  <a:pt x="36753" y="71615"/>
                </a:lnTo>
                <a:lnTo>
                  <a:pt x="46494" y="71615"/>
                </a:lnTo>
                <a:lnTo>
                  <a:pt x="46494" y="30124"/>
                </a:lnTo>
                <a:lnTo>
                  <a:pt x="76073" y="30124"/>
                </a:lnTo>
                <a:lnTo>
                  <a:pt x="76073" y="22567"/>
                </a:lnTo>
                <a:close/>
              </a:path>
              <a:path w="76200" h="71754">
                <a:moveTo>
                  <a:pt x="76073" y="30124"/>
                </a:moveTo>
                <a:lnTo>
                  <a:pt x="66154" y="30124"/>
                </a:lnTo>
                <a:lnTo>
                  <a:pt x="66154" y="71615"/>
                </a:lnTo>
                <a:lnTo>
                  <a:pt x="76073" y="71615"/>
                </a:lnTo>
                <a:lnTo>
                  <a:pt x="76073" y="30124"/>
                </a:lnTo>
                <a:close/>
              </a:path>
              <a:path w="76200" h="71754">
                <a:moveTo>
                  <a:pt x="14097" y="0"/>
                </a:moveTo>
                <a:lnTo>
                  <a:pt x="6451" y="5181"/>
                </a:lnTo>
                <a:lnTo>
                  <a:pt x="6451" y="22567"/>
                </a:lnTo>
                <a:lnTo>
                  <a:pt x="16192" y="22567"/>
                </a:lnTo>
                <a:lnTo>
                  <a:pt x="16192" y="10375"/>
                </a:lnTo>
                <a:lnTo>
                  <a:pt x="20281" y="8013"/>
                </a:lnTo>
                <a:lnTo>
                  <a:pt x="27292" y="8013"/>
                </a:lnTo>
                <a:lnTo>
                  <a:pt x="27292" y="177"/>
                </a:lnTo>
                <a:lnTo>
                  <a:pt x="14097" y="0"/>
                </a:lnTo>
                <a:close/>
              </a:path>
              <a:path w="76200" h="71754">
                <a:moveTo>
                  <a:pt x="44399" y="0"/>
                </a:moveTo>
                <a:lnTo>
                  <a:pt x="36753" y="5181"/>
                </a:lnTo>
                <a:lnTo>
                  <a:pt x="36753" y="22567"/>
                </a:lnTo>
                <a:lnTo>
                  <a:pt x="46494" y="22567"/>
                </a:lnTo>
                <a:lnTo>
                  <a:pt x="46494" y="10375"/>
                </a:lnTo>
                <a:lnTo>
                  <a:pt x="50584" y="8013"/>
                </a:lnTo>
                <a:lnTo>
                  <a:pt x="57594" y="8013"/>
                </a:lnTo>
                <a:lnTo>
                  <a:pt x="57594" y="177"/>
                </a:lnTo>
                <a:lnTo>
                  <a:pt x="44399" y="0"/>
                </a:lnTo>
                <a:close/>
              </a:path>
              <a:path w="76200" h="71754">
                <a:moveTo>
                  <a:pt x="73431" y="2997"/>
                </a:moveTo>
                <a:lnTo>
                  <a:pt x="66878" y="2997"/>
                </a:lnTo>
                <a:lnTo>
                  <a:pt x="64236" y="5549"/>
                </a:lnTo>
                <a:lnTo>
                  <a:pt x="64236" y="11734"/>
                </a:lnTo>
                <a:lnTo>
                  <a:pt x="66878" y="14198"/>
                </a:lnTo>
                <a:lnTo>
                  <a:pt x="73431" y="14198"/>
                </a:lnTo>
                <a:lnTo>
                  <a:pt x="76073" y="11734"/>
                </a:lnTo>
                <a:lnTo>
                  <a:pt x="76073" y="5549"/>
                </a:lnTo>
                <a:lnTo>
                  <a:pt x="73431" y="2997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123804" y="7534836"/>
            <a:ext cx="33020" cy="51435"/>
          </a:xfrm>
          <a:custGeom>
            <a:avLst/>
            <a:gdLst/>
            <a:ahLst/>
            <a:cxnLst/>
            <a:rect l="l" t="t" r="r" b="b"/>
            <a:pathLst>
              <a:path w="33020" h="51434">
                <a:moveTo>
                  <a:pt x="25230" y="0"/>
                </a:moveTo>
                <a:lnTo>
                  <a:pt x="15915" y="365"/>
                </a:lnTo>
                <a:lnTo>
                  <a:pt x="7286" y="4929"/>
                </a:lnTo>
                <a:lnTo>
                  <a:pt x="1375" y="16330"/>
                </a:lnTo>
                <a:lnTo>
                  <a:pt x="0" y="36590"/>
                </a:lnTo>
                <a:lnTo>
                  <a:pt x="8107" y="47543"/>
                </a:lnTo>
                <a:lnTo>
                  <a:pt x="19858" y="51041"/>
                </a:lnTo>
                <a:lnTo>
                  <a:pt x="25230" y="51041"/>
                </a:lnTo>
                <a:lnTo>
                  <a:pt x="29319" y="49771"/>
                </a:lnTo>
                <a:lnTo>
                  <a:pt x="32418" y="47675"/>
                </a:lnTo>
                <a:lnTo>
                  <a:pt x="30184" y="42672"/>
                </a:lnTo>
                <a:lnTo>
                  <a:pt x="14752" y="42672"/>
                </a:lnTo>
                <a:lnTo>
                  <a:pt x="8580" y="37388"/>
                </a:lnTo>
                <a:lnTo>
                  <a:pt x="8580" y="13360"/>
                </a:lnTo>
                <a:lnTo>
                  <a:pt x="14575" y="8178"/>
                </a:lnTo>
                <a:lnTo>
                  <a:pt x="30216" y="8178"/>
                </a:lnTo>
                <a:lnTo>
                  <a:pt x="32418" y="3365"/>
                </a:lnTo>
                <a:lnTo>
                  <a:pt x="29408" y="1358"/>
                </a:lnTo>
                <a:lnTo>
                  <a:pt x="25230" y="0"/>
                </a:lnTo>
                <a:close/>
              </a:path>
              <a:path w="33020" h="51434">
                <a:moveTo>
                  <a:pt x="29129" y="40309"/>
                </a:moveTo>
                <a:lnTo>
                  <a:pt x="27135" y="41757"/>
                </a:lnTo>
                <a:lnTo>
                  <a:pt x="24125" y="42672"/>
                </a:lnTo>
                <a:lnTo>
                  <a:pt x="30184" y="42672"/>
                </a:lnTo>
                <a:lnTo>
                  <a:pt x="29129" y="40309"/>
                </a:lnTo>
                <a:close/>
              </a:path>
              <a:path w="33020" h="51434">
                <a:moveTo>
                  <a:pt x="30216" y="8178"/>
                </a:moveTo>
                <a:lnTo>
                  <a:pt x="24125" y="8178"/>
                </a:lnTo>
                <a:lnTo>
                  <a:pt x="27135" y="9093"/>
                </a:lnTo>
                <a:lnTo>
                  <a:pt x="29129" y="10553"/>
                </a:lnTo>
                <a:lnTo>
                  <a:pt x="30216" y="8178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5164468" y="7535445"/>
            <a:ext cx="40640" cy="50800"/>
          </a:xfrm>
          <a:custGeom>
            <a:avLst/>
            <a:gdLst/>
            <a:ahLst/>
            <a:cxnLst/>
            <a:rect l="l" t="t" r="r" b="b"/>
            <a:pathLst>
              <a:path w="40639" h="50800">
                <a:moveTo>
                  <a:pt x="14771" y="0"/>
                </a:moveTo>
                <a:lnTo>
                  <a:pt x="5908" y="5511"/>
                </a:lnTo>
                <a:lnTo>
                  <a:pt x="750" y="17400"/>
                </a:lnTo>
                <a:lnTo>
                  <a:pt x="0" y="36478"/>
                </a:lnTo>
                <a:lnTo>
                  <a:pt x="8150" y="46749"/>
                </a:lnTo>
                <a:lnTo>
                  <a:pt x="22158" y="50436"/>
                </a:lnTo>
                <a:lnTo>
                  <a:pt x="28902" y="50436"/>
                </a:lnTo>
                <a:lnTo>
                  <a:pt x="35455" y="48975"/>
                </a:lnTo>
                <a:lnTo>
                  <a:pt x="39265" y="46981"/>
                </a:lnTo>
                <a:lnTo>
                  <a:pt x="37524" y="42511"/>
                </a:lnTo>
                <a:lnTo>
                  <a:pt x="14513" y="42511"/>
                </a:lnTo>
                <a:lnTo>
                  <a:pt x="8785" y="38053"/>
                </a:lnTo>
                <a:lnTo>
                  <a:pt x="7782" y="29227"/>
                </a:lnTo>
                <a:lnTo>
                  <a:pt x="40357" y="24680"/>
                </a:lnTo>
                <a:lnTo>
                  <a:pt x="40427" y="22673"/>
                </a:lnTo>
                <a:lnTo>
                  <a:pt x="7147" y="22673"/>
                </a:lnTo>
                <a:lnTo>
                  <a:pt x="7337" y="12488"/>
                </a:lnTo>
                <a:lnTo>
                  <a:pt x="12328" y="6659"/>
                </a:lnTo>
                <a:lnTo>
                  <a:pt x="34225" y="6659"/>
                </a:lnTo>
                <a:lnTo>
                  <a:pt x="30840" y="2865"/>
                </a:lnTo>
                <a:lnTo>
                  <a:pt x="14771" y="0"/>
                </a:lnTo>
                <a:close/>
              </a:path>
              <a:path w="40639" h="50800">
                <a:moveTo>
                  <a:pt x="36357" y="39514"/>
                </a:moveTo>
                <a:lnTo>
                  <a:pt x="32991" y="41330"/>
                </a:lnTo>
                <a:lnTo>
                  <a:pt x="27708" y="42511"/>
                </a:lnTo>
                <a:lnTo>
                  <a:pt x="37524" y="42511"/>
                </a:lnTo>
                <a:lnTo>
                  <a:pt x="36357" y="39514"/>
                </a:lnTo>
                <a:close/>
              </a:path>
              <a:path w="40639" h="50800">
                <a:moveTo>
                  <a:pt x="34225" y="6659"/>
                </a:moveTo>
                <a:lnTo>
                  <a:pt x="26527" y="6659"/>
                </a:lnTo>
                <a:lnTo>
                  <a:pt x="30807" y="10850"/>
                </a:lnTo>
                <a:lnTo>
                  <a:pt x="30896" y="19410"/>
                </a:lnTo>
                <a:lnTo>
                  <a:pt x="7147" y="22673"/>
                </a:lnTo>
                <a:lnTo>
                  <a:pt x="40427" y="22673"/>
                </a:lnTo>
                <a:lnTo>
                  <a:pt x="40446" y="22127"/>
                </a:lnTo>
                <a:lnTo>
                  <a:pt x="38967" y="11975"/>
                </a:lnTo>
                <a:lnTo>
                  <a:pt x="34225" y="6659"/>
                </a:lnTo>
                <a:close/>
              </a:path>
            </a:pathLst>
          </a:custGeom>
          <a:solidFill>
            <a:srgbClr val="034E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1034903" y="782671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0958703" y="790291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494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1034903" y="266705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0" y="782671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1034903" y="782671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266700" y="790291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49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10958703" y="5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10958703" y="790291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49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549228" y="3180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6971" y="63446"/>
                </a:moveTo>
                <a:lnTo>
                  <a:pt x="113281" y="102831"/>
                </a:lnTo>
                <a:lnTo>
                  <a:pt x="78873" y="125065"/>
                </a:lnTo>
                <a:lnTo>
                  <a:pt x="64526" y="126937"/>
                </a:lnTo>
                <a:lnTo>
                  <a:pt x="49840" y="125323"/>
                </a:lnTo>
                <a:lnTo>
                  <a:pt x="14658" y="103950"/>
                </a:lnTo>
                <a:lnTo>
                  <a:pt x="0" y="65365"/>
                </a:lnTo>
                <a:lnTo>
                  <a:pt x="1585" y="50464"/>
                </a:lnTo>
                <a:lnTo>
                  <a:pt x="22677" y="14953"/>
                </a:lnTo>
                <a:lnTo>
                  <a:pt x="60843" y="0"/>
                </a:lnTo>
                <a:lnTo>
                  <a:pt x="75917" y="1558"/>
                </a:lnTo>
                <a:lnTo>
                  <a:pt x="111696" y="22416"/>
                </a:lnTo>
                <a:lnTo>
                  <a:pt x="126891" y="60235"/>
                </a:lnTo>
                <a:lnTo>
                  <a:pt x="126971" y="63446"/>
                </a:lnTo>
                <a:close/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536500" y="9525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5612700" y="19055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40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5575122" y="58095"/>
            <a:ext cx="76200" cy="75565"/>
          </a:xfrm>
          <a:custGeom>
            <a:avLst/>
            <a:gdLst/>
            <a:ahLst/>
            <a:cxnLst/>
            <a:rect l="l" t="t" r="r" b="b"/>
            <a:pathLst>
              <a:path w="76200" h="75564">
                <a:moveTo>
                  <a:pt x="75677" y="37159"/>
                </a:moveTo>
                <a:lnTo>
                  <a:pt x="73005" y="51204"/>
                </a:lnTo>
                <a:lnTo>
                  <a:pt x="65675" y="62892"/>
                </a:lnTo>
                <a:lnTo>
                  <a:pt x="54713" y="71198"/>
                </a:lnTo>
                <a:lnTo>
                  <a:pt x="41146" y="75094"/>
                </a:lnTo>
                <a:lnTo>
                  <a:pt x="25820" y="72752"/>
                </a:lnTo>
                <a:lnTo>
                  <a:pt x="13424" y="66100"/>
                </a:lnTo>
                <a:lnTo>
                  <a:pt x="4602" y="56038"/>
                </a:lnTo>
                <a:lnTo>
                  <a:pt x="0" y="43463"/>
                </a:lnTo>
                <a:lnTo>
                  <a:pt x="1980" y="27264"/>
                </a:lnTo>
                <a:lnTo>
                  <a:pt x="8054" y="14348"/>
                </a:lnTo>
                <a:lnTo>
                  <a:pt x="17400" y="5124"/>
                </a:lnTo>
                <a:lnTo>
                  <a:pt x="29199" y="0"/>
                </a:lnTo>
                <a:lnTo>
                  <a:pt x="46000" y="1645"/>
                </a:lnTo>
                <a:lnTo>
                  <a:pt x="59295" y="7247"/>
                </a:lnTo>
                <a:lnTo>
                  <a:pt x="68826" y="16036"/>
                </a:lnTo>
                <a:lnTo>
                  <a:pt x="74336" y="27243"/>
                </a:lnTo>
                <a:lnTo>
                  <a:pt x="75677" y="37159"/>
                </a:lnTo>
                <a:close/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5549228" y="3180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6971" y="63446"/>
                </a:moveTo>
                <a:lnTo>
                  <a:pt x="113281" y="102831"/>
                </a:lnTo>
                <a:lnTo>
                  <a:pt x="78873" y="125065"/>
                </a:lnTo>
                <a:lnTo>
                  <a:pt x="64526" y="126937"/>
                </a:lnTo>
                <a:lnTo>
                  <a:pt x="49840" y="125323"/>
                </a:lnTo>
                <a:lnTo>
                  <a:pt x="14658" y="103950"/>
                </a:lnTo>
                <a:lnTo>
                  <a:pt x="0" y="65365"/>
                </a:lnTo>
                <a:lnTo>
                  <a:pt x="1585" y="50464"/>
                </a:lnTo>
                <a:lnTo>
                  <a:pt x="22677" y="14953"/>
                </a:lnTo>
                <a:lnTo>
                  <a:pt x="60843" y="0"/>
                </a:lnTo>
                <a:lnTo>
                  <a:pt x="75917" y="1558"/>
                </a:lnTo>
                <a:lnTo>
                  <a:pt x="111696" y="22416"/>
                </a:lnTo>
                <a:lnTo>
                  <a:pt x="126891" y="60235"/>
                </a:lnTo>
                <a:lnTo>
                  <a:pt x="126971" y="6344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5536500" y="9525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612700" y="19055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4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5575122" y="58095"/>
            <a:ext cx="76200" cy="75565"/>
          </a:xfrm>
          <a:custGeom>
            <a:avLst/>
            <a:gdLst/>
            <a:ahLst/>
            <a:cxnLst/>
            <a:rect l="l" t="t" r="r" b="b"/>
            <a:pathLst>
              <a:path w="76200" h="75564">
                <a:moveTo>
                  <a:pt x="29199" y="0"/>
                </a:moveTo>
                <a:lnTo>
                  <a:pt x="17400" y="5124"/>
                </a:lnTo>
                <a:lnTo>
                  <a:pt x="8054" y="14348"/>
                </a:lnTo>
                <a:lnTo>
                  <a:pt x="1980" y="27264"/>
                </a:lnTo>
                <a:lnTo>
                  <a:pt x="0" y="43463"/>
                </a:lnTo>
                <a:lnTo>
                  <a:pt x="4602" y="56038"/>
                </a:lnTo>
                <a:lnTo>
                  <a:pt x="13424" y="66100"/>
                </a:lnTo>
                <a:lnTo>
                  <a:pt x="25820" y="72752"/>
                </a:lnTo>
                <a:lnTo>
                  <a:pt x="41146" y="75094"/>
                </a:lnTo>
                <a:lnTo>
                  <a:pt x="54713" y="71198"/>
                </a:lnTo>
                <a:lnTo>
                  <a:pt x="65675" y="62892"/>
                </a:lnTo>
                <a:lnTo>
                  <a:pt x="73005" y="51204"/>
                </a:lnTo>
                <a:lnTo>
                  <a:pt x="75677" y="37159"/>
                </a:lnTo>
                <a:lnTo>
                  <a:pt x="74336" y="27243"/>
                </a:lnTo>
                <a:lnTo>
                  <a:pt x="68826" y="16036"/>
                </a:lnTo>
                <a:lnTo>
                  <a:pt x="59295" y="7247"/>
                </a:lnTo>
                <a:lnTo>
                  <a:pt x="46000" y="1645"/>
                </a:lnTo>
                <a:lnTo>
                  <a:pt x="291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5574600" y="9525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5612700" y="57155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5549228" y="793470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6971" y="63446"/>
                </a:moveTo>
                <a:lnTo>
                  <a:pt x="113281" y="102831"/>
                </a:lnTo>
                <a:lnTo>
                  <a:pt x="78873" y="125065"/>
                </a:lnTo>
                <a:lnTo>
                  <a:pt x="64526" y="126937"/>
                </a:lnTo>
                <a:lnTo>
                  <a:pt x="49840" y="125323"/>
                </a:lnTo>
                <a:lnTo>
                  <a:pt x="14658" y="103950"/>
                </a:lnTo>
                <a:lnTo>
                  <a:pt x="0" y="65365"/>
                </a:lnTo>
                <a:lnTo>
                  <a:pt x="1585" y="50464"/>
                </a:lnTo>
                <a:lnTo>
                  <a:pt x="22677" y="14953"/>
                </a:lnTo>
                <a:lnTo>
                  <a:pt x="60843" y="0"/>
                </a:lnTo>
                <a:lnTo>
                  <a:pt x="75917" y="1558"/>
                </a:lnTo>
                <a:lnTo>
                  <a:pt x="111696" y="22416"/>
                </a:lnTo>
                <a:lnTo>
                  <a:pt x="126891" y="60235"/>
                </a:lnTo>
                <a:lnTo>
                  <a:pt x="126971" y="6344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5536500" y="799815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5612700" y="7921955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4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5575122" y="7960995"/>
            <a:ext cx="76200" cy="75565"/>
          </a:xfrm>
          <a:custGeom>
            <a:avLst/>
            <a:gdLst/>
            <a:ahLst/>
            <a:cxnLst/>
            <a:rect l="l" t="t" r="r" b="b"/>
            <a:pathLst>
              <a:path w="76200" h="75565">
                <a:moveTo>
                  <a:pt x="29199" y="0"/>
                </a:moveTo>
                <a:lnTo>
                  <a:pt x="17400" y="5124"/>
                </a:lnTo>
                <a:lnTo>
                  <a:pt x="8054" y="14348"/>
                </a:lnTo>
                <a:lnTo>
                  <a:pt x="1980" y="27264"/>
                </a:lnTo>
                <a:lnTo>
                  <a:pt x="0" y="43463"/>
                </a:lnTo>
                <a:lnTo>
                  <a:pt x="4602" y="56038"/>
                </a:lnTo>
                <a:lnTo>
                  <a:pt x="13424" y="66100"/>
                </a:lnTo>
                <a:lnTo>
                  <a:pt x="25820" y="72752"/>
                </a:lnTo>
                <a:lnTo>
                  <a:pt x="41146" y="75094"/>
                </a:lnTo>
                <a:lnTo>
                  <a:pt x="54713" y="71198"/>
                </a:lnTo>
                <a:lnTo>
                  <a:pt x="65675" y="62892"/>
                </a:lnTo>
                <a:lnTo>
                  <a:pt x="73005" y="51204"/>
                </a:lnTo>
                <a:lnTo>
                  <a:pt x="75677" y="37159"/>
                </a:lnTo>
                <a:lnTo>
                  <a:pt x="74336" y="27243"/>
                </a:lnTo>
                <a:lnTo>
                  <a:pt x="68826" y="16036"/>
                </a:lnTo>
                <a:lnTo>
                  <a:pt x="59295" y="7247"/>
                </a:lnTo>
                <a:lnTo>
                  <a:pt x="46000" y="1645"/>
                </a:lnTo>
                <a:lnTo>
                  <a:pt x="291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5574600" y="799815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5612700" y="7960055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11066678" y="398325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6971" y="63446"/>
                </a:moveTo>
                <a:lnTo>
                  <a:pt x="113281" y="102831"/>
                </a:lnTo>
                <a:lnTo>
                  <a:pt x="78873" y="125065"/>
                </a:lnTo>
                <a:lnTo>
                  <a:pt x="64526" y="126937"/>
                </a:lnTo>
                <a:lnTo>
                  <a:pt x="49840" y="125323"/>
                </a:lnTo>
                <a:lnTo>
                  <a:pt x="14658" y="103950"/>
                </a:lnTo>
                <a:lnTo>
                  <a:pt x="0" y="65365"/>
                </a:lnTo>
                <a:lnTo>
                  <a:pt x="1585" y="50464"/>
                </a:lnTo>
                <a:lnTo>
                  <a:pt x="22677" y="14953"/>
                </a:lnTo>
                <a:lnTo>
                  <a:pt x="60843" y="0"/>
                </a:lnTo>
                <a:lnTo>
                  <a:pt x="75917" y="1558"/>
                </a:lnTo>
                <a:lnTo>
                  <a:pt x="111696" y="22416"/>
                </a:lnTo>
                <a:lnTo>
                  <a:pt x="126891" y="60235"/>
                </a:lnTo>
                <a:lnTo>
                  <a:pt x="126971" y="63446"/>
                </a:lnTo>
                <a:close/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11053950" y="404670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11130150" y="3970505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40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11092573" y="4009545"/>
            <a:ext cx="76200" cy="75565"/>
          </a:xfrm>
          <a:custGeom>
            <a:avLst/>
            <a:gdLst/>
            <a:ahLst/>
            <a:cxnLst/>
            <a:rect l="l" t="t" r="r" b="b"/>
            <a:pathLst>
              <a:path w="76200" h="75564">
                <a:moveTo>
                  <a:pt x="75677" y="37159"/>
                </a:moveTo>
                <a:lnTo>
                  <a:pt x="73005" y="51204"/>
                </a:lnTo>
                <a:lnTo>
                  <a:pt x="65675" y="62892"/>
                </a:lnTo>
                <a:lnTo>
                  <a:pt x="54713" y="71198"/>
                </a:lnTo>
                <a:lnTo>
                  <a:pt x="41146" y="75094"/>
                </a:lnTo>
                <a:lnTo>
                  <a:pt x="25820" y="72752"/>
                </a:lnTo>
                <a:lnTo>
                  <a:pt x="13424" y="66100"/>
                </a:lnTo>
                <a:lnTo>
                  <a:pt x="4602" y="56038"/>
                </a:lnTo>
                <a:lnTo>
                  <a:pt x="0" y="43463"/>
                </a:lnTo>
                <a:lnTo>
                  <a:pt x="1980" y="27264"/>
                </a:lnTo>
                <a:lnTo>
                  <a:pt x="8054" y="14348"/>
                </a:lnTo>
                <a:lnTo>
                  <a:pt x="17400" y="5124"/>
                </a:lnTo>
                <a:lnTo>
                  <a:pt x="29199" y="0"/>
                </a:lnTo>
                <a:lnTo>
                  <a:pt x="46000" y="1645"/>
                </a:lnTo>
                <a:lnTo>
                  <a:pt x="59295" y="7247"/>
                </a:lnTo>
                <a:lnTo>
                  <a:pt x="68826" y="16036"/>
                </a:lnTo>
                <a:lnTo>
                  <a:pt x="74336" y="27243"/>
                </a:lnTo>
                <a:lnTo>
                  <a:pt x="75677" y="37159"/>
                </a:lnTo>
                <a:close/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11066678" y="398325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6971" y="63446"/>
                </a:moveTo>
                <a:lnTo>
                  <a:pt x="113281" y="102831"/>
                </a:lnTo>
                <a:lnTo>
                  <a:pt x="78873" y="125065"/>
                </a:lnTo>
                <a:lnTo>
                  <a:pt x="64526" y="126937"/>
                </a:lnTo>
                <a:lnTo>
                  <a:pt x="49840" y="125323"/>
                </a:lnTo>
                <a:lnTo>
                  <a:pt x="14658" y="103950"/>
                </a:lnTo>
                <a:lnTo>
                  <a:pt x="0" y="65365"/>
                </a:lnTo>
                <a:lnTo>
                  <a:pt x="1585" y="50464"/>
                </a:lnTo>
                <a:lnTo>
                  <a:pt x="22677" y="14953"/>
                </a:lnTo>
                <a:lnTo>
                  <a:pt x="60843" y="0"/>
                </a:lnTo>
                <a:lnTo>
                  <a:pt x="75917" y="1558"/>
                </a:lnTo>
                <a:lnTo>
                  <a:pt x="111696" y="22416"/>
                </a:lnTo>
                <a:lnTo>
                  <a:pt x="126891" y="60235"/>
                </a:lnTo>
                <a:lnTo>
                  <a:pt x="126971" y="63446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11053950" y="404670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11130150" y="3970505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4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11092573" y="4009545"/>
            <a:ext cx="76200" cy="75565"/>
          </a:xfrm>
          <a:custGeom>
            <a:avLst/>
            <a:gdLst/>
            <a:ahLst/>
            <a:cxnLst/>
            <a:rect l="l" t="t" r="r" b="b"/>
            <a:pathLst>
              <a:path w="76200" h="75564">
                <a:moveTo>
                  <a:pt x="29199" y="0"/>
                </a:moveTo>
                <a:lnTo>
                  <a:pt x="17400" y="5124"/>
                </a:lnTo>
                <a:lnTo>
                  <a:pt x="8054" y="14348"/>
                </a:lnTo>
                <a:lnTo>
                  <a:pt x="1980" y="27264"/>
                </a:lnTo>
                <a:lnTo>
                  <a:pt x="0" y="43463"/>
                </a:lnTo>
                <a:lnTo>
                  <a:pt x="4602" y="56038"/>
                </a:lnTo>
                <a:lnTo>
                  <a:pt x="13424" y="66100"/>
                </a:lnTo>
                <a:lnTo>
                  <a:pt x="25820" y="72752"/>
                </a:lnTo>
                <a:lnTo>
                  <a:pt x="41146" y="75094"/>
                </a:lnTo>
                <a:lnTo>
                  <a:pt x="54713" y="71198"/>
                </a:lnTo>
                <a:lnTo>
                  <a:pt x="65675" y="62892"/>
                </a:lnTo>
                <a:lnTo>
                  <a:pt x="73005" y="51204"/>
                </a:lnTo>
                <a:lnTo>
                  <a:pt x="75677" y="37159"/>
                </a:lnTo>
                <a:lnTo>
                  <a:pt x="74336" y="27243"/>
                </a:lnTo>
                <a:lnTo>
                  <a:pt x="68826" y="16036"/>
                </a:lnTo>
                <a:lnTo>
                  <a:pt x="59295" y="7247"/>
                </a:lnTo>
                <a:lnTo>
                  <a:pt x="46000" y="1645"/>
                </a:lnTo>
                <a:lnTo>
                  <a:pt x="291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11092050" y="404670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11130150" y="4008605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20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10237181" y="7963737"/>
            <a:ext cx="36830" cy="53975"/>
          </a:xfrm>
          <a:custGeom>
            <a:avLst/>
            <a:gdLst/>
            <a:ahLst/>
            <a:cxnLst/>
            <a:rect l="l" t="t" r="r" b="b"/>
            <a:pathLst>
              <a:path w="36829" h="53975">
                <a:moveTo>
                  <a:pt x="0" y="53467"/>
                </a:moveTo>
                <a:lnTo>
                  <a:pt x="36576" y="53467"/>
                </a:lnTo>
                <a:lnTo>
                  <a:pt x="36576" y="47142"/>
                </a:lnTo>
                <a:lnTo>
                  <a:pt x="7480" y="47142"/>
                </a:lnTo>
                <a:lnTo>
                  <a:pt x="8128" y="44513"/>
                </a:lnTo>
                <a:lnTo>
                  <a:pt x="9690" y="42113"/>
                </a:lnTo>
                <a:lnTo>
                  <a:pt x="12166" y="39966"/>
                </a:lnTo>
                <a:lnTo>
                  <a:pt x="13550" y="38747"/>
                </a:lnTo>
                <a:lnTo>
                  <a:pt x="15468" y="37465"/>
                </a:lnTo>
                <a:lnTo>
                  <a:pt x="17894" y="36131"/>
                </a:lnTo>
                <a:lnTo>
                  <a:pt x="22999" y="33299"/>
                </a:lnTo>
                <a:lnTo>
                  <a:pt x="27482" y="30797"/>
                </a:lnTo>
                <a:lnTo>
                  <a:pt x="30594" y="28663"/>
                </a:lnTo>
                <a:lnTo>
                  <a:pt x="32334" y="26898"/>
                </a:lnTo>
                <a:lnTo>
                  <a:pt x="35331" y="23876"/>
                </a:lnTo>
                <a:lnTo>
                  <a:pt x="36830" y="20231"/>
                </a:lnTo>
                <a:lnTo>
                  <a:pt x="36830" y="15963"/>
                </a:lnTo>
                <a:lnTo>
                  <a:pt x="36830" y="11925"/>
                </a:lnTo>
                <a:lnTo>
                  <a:pt x="35433" y="8242"/>
                </a:lnTo>
                <a:lnTo>
                  <a:pt x="32613" y="4953"/>
                </a:lnTo>
                <a:lnTo>
                  <a:pt x="29794" y="1651"/>
                </a:lnTo>
                <a:lnTo>
                  <a:pt x="25336" y="0"/>
                </a:lnTo>
                <a:lnTo>
                  <a:pt x="19240" y="0"/>
                </a:lnTo>
                <a:lnTo>
                  <a:pt x="11899" y="0"/>
                </a:lnTo>
                <a:lnTo>
                  <a:pt x="1308" y="19088"/>
                </a:lnTo>
                <a:lnTo>
                  <a:pt x="8115" y="19088"/>
                </a:lnTo>
                <a:lnTo>
                  <a:pt x="8204" y="15786"/>
                </a:lnTo>
                <a:lnTo>
                  <a:pt x="8737" y="13195"/>
                </a:lnTo>
                <a:lnTo>
                  <a:pt x="9677" y="11328"/>
                </a:lnTo>
                <a:lnTo>
                  <a:pt x="11430" y="7848"/>
                </a:lnTo>
                <a:lnTo>
                  <a:pt x="14604" y="6108"/>
                </a:lnTo>
                <a:lnTo>
                  <a:pt x="19202" y="6108"/>
                </a:lnTo>
                <a:lnTo>
                  <a:pt x="22301" y="6108"/>
                </a:lnTo>
                <a:lnTo>
                  <a:pt x="24777" y="7010"/>
                </a:lnTo>
                <a:lnTo>
                  <a:pt x="26644" y="8839"/>
                </a:lnTo>
                <a:lnTo>
                  <a:pt x="28498" y="10668"/>
                </a:lnTo>
                <a:lnTo>
                  <a:pt x="29425" y="13131"/>
                </a:lnTo>
                <a:lnTo>
                  <a:pt x="29425" y="16243"/>
                </a:lnTo>
                <a:lnTo>
                  <a:pt x="29425" y="18897"/>
                </a:lnTo>
                <a:lnTo>
                  <a:pt x="28409" y="21259"/>
                </a:lnTo>
                <a:lnTo>
                  <a:pt x="26377" y="23329"/>
                </a:lnTo>
                <a:lnTo>
                  <a:pt x="25095" y="24638"/>
                </a:lnTo>
                <a:lnTo>
                  <a:pt x="22847" y="26225"/>
                </a:lnTo>
                <a:lnTo>
                  <a:pt x="19646" y="28092"/>
                </a:lnTo>
                <a:lnTo>
                  <a:pt x="12496" y="32219"/>
                </a:lnTo>
                <a:lnTo>
                  <a:pt x="7708" y="35001"/>
                </a:lnTo>
                <a:lnTo>
                  <a:pt x="4495" y="38087"/>
                </a:lnTo>
                <a:lnTo>
                  <a:pt x="2844" y="41490"/>
                </a:lnTo>
                <a:lnTo>
                  <a:pt x="1193" y="44881"/>
                </a:lnTo>
                <a:lnTo>
                  <a:pt x="254" y="48882"/>
                </a:lnTo>
                <a:lnTo>
                  <a:pt x="0" y="53467"/>
                </a:lnTo>
                <a:close/>
              </a:path>
            </a:pathLst>
          </a:custGeom>
          <a:ln w="5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10279553" y="7963924"/>
            <a:ext cx="36830" cy="55244"/>
          </a:xfrm>
          <a:custGeom>
            <a:avLst/>
            <a:gdLst/>
            <a:ahLst/>
            <a:cxnLst/>
            <a:rect l="l" t="t" r="r" b="b"/>
            <a:pathLst>
              <a:path w="36829" h="55245">
                <a:moveTo>
                  <a:pt x="18237" y="0"/>
                </a:moveTo>
                <a:lnTo>
                  <a:pt x="10566" y="0"/>
                </a:lnTo>
                <a:lnTo>
                  <a:pt x="5270" y="4038"/>
                </a:lnTo>
                <a:lnTo>
                  <a:pt x="2349" y="12128"/>
                </a:lnTo>
                <a:lnTo>
                  <a:pt x="787" y="16471"/>
                </a:lnTo>
                <a:lnTo>
                  <a:pt x="0" y="21666"/>
                </a:lnTo>
                <a:lnTo>
                  <a:pt x="0" y="27724"/>
                </a:lnTo>
                <a:lnTo>
                  <a:pt x="0" y="35534"/>
                </a:lnTo>
                <a:lnTo>
                  <a:pt x="1308" y="41757"/>
                </a:lnTo>
                <a:lnTo>
                  <a:pt x="3911" y="46393"/>
                </a:lnTo>
                <a:lnTo>
                  <a:pt x="7035" y="51955"/>
                </a:lnTo>
                <a:lnTo>
                  <a:pt x="11798" y="54736"/>
                </a:lnTo>
                <a:lnTo>
                  <a:pt x="18199" y="54736"/>
                </a:lnTo>
                <a:lnTo>
                  <a:pt x="25298" y="54736"/>
                </a:lnTo>
                <a:lnTo>
                  <a:pt x="30403" y="51333"/>
                </a:lnTo>
                <a:lnTo>
                  <a:pt x="33528" y="44538"/>
                </a:lnTo>
                <a:lnTo>
                  <a:pt x="35687" y="39801"/>
                </a:lnTo>
                <a:lnTo>
                  <a:pt x="36766" y="33807"/>
                </a:lnTo>
                <a:lnTo>
                  <a:pt x="36766" y="26568"/>
                </a:lnTo>
                <a:lnTo>
                  <a:pt x="36766" y="18922"/>
                </a:lnTo>
                <a:lnTo>
                  <a:pt x="35572" y="12915"/>
                </a:lnTo>
                <a:lnTo>
                  <a:pt x="33197" y="8521"/>
                </a:lnTo>
                <a:lnTo>
                  <a:pt x="30124" y="2844"/>
                </a:lnTo>
                <a:lnTo>
                  <a:pt x="25133" y="0"/>
                </a:lnTo>
                <a:lnTo>
                  <a:pt x="18237" y="0"/>
                </a:lnTo>
                <a:close/>
              </a:path>
            </a:pathLst>
          </a:custGeom>
          <a:ln w="5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10286780" y="7969957"/>
            <a:ext cx="22860" cy="43180"/>
          </a:xfrm>
          <a:custGeom>
            <a:avLst/>
            <a:gdLst/>
            <a:ahLst/>
            <a:cxnLst/>
            <a:rect l="l" t="t" r="r" b="b"/>
            <a:pathLst>
              <a:path w="22859" h="43179">
                <a:moveTo>
                  <a:pt x="10921" y="42595"/>
                </a:moveTo>
                <a:lnTo>
                  <a:pt x="6591" y="42595"/>
                </a:lnTo>
                <a:lnTo>
                  <a:pt x="3543" y="40081"/>
                </a:lnTo>
                <a:lnTo>
                  <a:pt x="1752" y="35039"/>
                </a:lnTo>
                <a:lnTo>
                  <a:pt x="584" y="31749"/>
                </a:lnTo>
                <a:lnTo>
                  <a:pt x="0" y="27381"/>
                </a:lnTo>
                <a:lnTo>
                  <a:pt x="0" y="21945"/>
                </a:lnTo>
                <a:lnTo>
                  <a:pt x="0" y="14731"/>
                </a:lnTo>
                <a:lnTo>
                  <a:pt x="914" y="9270"/>
                </a:lnTo>
                <a:lnTo>
                  <a:pt x="2743" y="5562"/>
                </a:lnTo>
                <a:lnTo>
                  <a:pt x="4559" y="1854"/>
                </a:lnTo>
                <a:lnTo>
                  <a:pt x="7454" y="0"/>
                </a:lnTo>
                <a:lnTo>
                  <a:pt x="11404" y="0"/>
                </a:lnTo>
                <a:lnTo>
                  <a:pt x="15697" y="0"/>
                </a:lnTo>
                <a:lnTo>
                  <a:pt x="18592" y="1943"/>
                </a:lnTo>
                <a:lnTo>
                  <a:pt x="20091" y="5854"/>
                </a:lnTo>
                <a:lnTo>
                  <a:pt x="21577" y="9766"/>
                </a:lnTo>
                <a:lnTo>
                  <a:pt x="22326" y="14744"/>
                </a:lnTo>
                <a:lnTo>
                  <a:pt x="22326" y="20789"/>
                </a:lnTo>
                <a:lnTo>
                  <a:pt x="22326" y="29184"/>
                </a:lnTo>
                <a:lnTo>
                  <a:pt x="21285" y="34912"/>
                </a:lnTo>
                <a:lnTo>
                  <a:pt x="19227" y="37985"/>
                </a:lnTo>
                <a:lnTo>
                  <a:pt x="17170" y="41059"/>
                </a:lnTo>
                <a:lnTo>
                  <a:pt x="14389" y="42595"/>
                </a:lnTo>
                <a:lnTo>
                  <a:pt x="10921" y="42595"/>
                </a:lnTo>
                <a:close/>
              </a:path>
            </a:pathLst>
          </a:custGeom>
          <a:ln w="5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10319577" y="7962544"/>
            <a:ext cx="23495" cy="55244"/>
          </a:xfrm>
          <a:custGeom>
            <a:avLst/>
            <a:gdLst/>
            <a:ahLst/>
            <a:cxnLst/>
            <a:rect l="l" t="t" r="r" b="b"/>
            <a:pathLst>
              <a:path w="23495" h="55245">
                <a:moveTo>
                  <a:pt x="0" y="54660"/>
                </a:moveTo>
                <a:lnTo>
                  <a:pt x="5651" y="54660"/>
                </a:lnTo>
                <a:lnTo>
                  <a:pt x="22999" y="0"/>
                </a:lnTo>
                <a:lnTo>
                  <a:pt x="17335" y="0"/>
                </a:lnTo>
                <a:lnTo>
                  <a:pt x="0" y="54660"/>
                </a:lnTo>
                <a:close/>
              </a:path>
            </a:pathLst>
          </a:custGeom>
          <a:ln w="5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10343103" y="7963924"/>
            <a:ext cx="36830" cy="55244"/>
          </a:xfrm>
          <a:custGeom>
            <a:avLst/>
            <a:gdLst/>
            <a:ahLst/>
            <a:cxnLst/>
            <a:rect l="l" t="t" r="r" b="b"/>
            <a:pathLst>
              <a:path w="36829" h="55245">
                <a:moveTo>
                  <a:pt x="18237" y="0"/>
                </a:moveTo>
                <a:lnTo>
                  <a:pt x="10566" y="0"/>
                </a:lnTo>
                <a:lnTo>
                  <a:pt x="5270" y="4038"/>
                </a:lnTo>
                <a:lnTo>
                  <a:pt x="2349" y="12128"/>
                </a:lnTo>
                <a:lnTo>
                  <a:pt x="787" y="16471"/>
                </a:lnTo>
                <a:lnTo>
                  <a:pt x="0" y="21666"/>
                </a:lnTo>
                <a:lnTo>
                  <a:pt x="0" y="27724"/>
                </a:lnTo>
                <a:lnTo>
                  <a:pt x="0" y="35534"/>
                </a:lnTo>
                <a:lnTo>
                  <a:pt x="1308" y="41757"/>
                </a:lnTo>
                <a:lnTo>
                  <a:pt x="3911" y="46393"/>
                </a:lnTo>
                <a:lnTo>
                  <a:pt x="7035" y="51955"/>
                </a:lnTo>
                <a:lnTo>
                  <a:pt x="11798" y="54736"/>
                </a:lnTo>
                <a:lnTo>
                  <a:pt x="18199" y="54736"/>
                </a:lnTo>
                <a:lnTo>
                  <a:pt x="25298" y="54736"/>
                </a:lnTo>
                <a:lnTo>
                  <a:pt x="30403" y="51333"/>
                </a:lnTo>
                <a:lnTo>
                  <a:pt x="33528" y="44538"/>
                </a:lnTo>
                <a:lnTo>
                  <a:pt x="35687" y="39801"/>
                </a:lnTo>
                <a:lnTo>
                  <a:pt x="36766" y="33807"/>
                </a:lnTo>
                <a:lnTo>
                  <a:pt x="36766" y="26568"/>
                </a:lnTo>
                <a:lnTo>
                  <a:pt x="36766" y="18922"/>
                </a:lnTo>
                <a:lnTo>
                  <a:pt x="35572" y="12915"/>
                </a:lnTo>
                <a:lnTo>
                  <a:pt x="33197" y="8521"/>
                </a:lnTo>
                <a:lnTo>
                  <a:pt x="30124" y="2844"/>
                </a:lnTo>
                <a:lnTo>
                  <a:pt x="25133" y="0"/>
                </a:lnTo>
                <a:lnTo>
                  <a:pt x="18237" y="0"/>
                </a:lnTo>
                <a:close/>
              </a:path>
            </a:pathLst>
          </a:custGeom>
          <a:ln w="5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10350329" y="7969957"/>
            <a:ext cx="22860" cy="43180"/>
          </a:xfrm>
          <a:custGeom>
            <a:avLst/>
            <a:gdLst/>
            <a:ahLst/>
            <a:cxnLst/>
            <a:rect l="l" t="t" r="r" b="b"/>
            <a:pathLst>
              <a:path w="22859" h="43179">
                <a:moveTo>
                  <a:pt x="10921" y="42595"/>
                </a:moveTo>
                <a:lnTo>
                  <a:pt x="6591" y="42595"/>
                </a:lnTo>
                <a:lnTo>
                  <a:pt x="3543" y="40081"/>
                </a:lnTo>
                <a:lnTo>
                  <a:pt x="1752" y="35039"/>
                </a:lnTo>
                <a:lnTo>
                  <a:pt x="584" y="31749"/>
                </a:lnTo>
                <a:lnTo>
                  <a:pt x="0" y="27381"/>
                </a:lnTo>
                <a:lnTo>
                  <a:pt x="0" y="21945"/>
                </a:lnTo>
                <a:lnTo>
                  <a:pt x="0" y="14731"/>
                </a:lnTo>
                <a:lnTo>
                  <a:pt x="914" y="9270"/>
                </a:lnTo>
                <a:lnTo>
                  <a:pt x="2743" y="5562"/>
                </a:lnTo>
                <a:lnTo>
                  <a:pt x="4559" y="1854"/>
                </a:lnTo>
                <a:lnTo>
                  <a:pt x="7454" y="0"/>
                </a:lnTo>
                <a:lnTo>
                  <a:pt x="11404" y="0"/>
                </a:lnTo>
                <a:lnTo>
                  <a:pt x="15697" y="0"/>
                </a:lnTo>
                <a:lnTo>
                  <a:pt x="18592" y="1943"/>
                </a:lnTo>
                <a:lnTo>
                  <a:pt x="20091" y="5854"/>
                </a:lnTo>
                <a:lnTo>
                  <a:pt x="21577" y="9766"/>
                </a:lnTo>
                <a:lnTo>
                  <a:pt x="22326" y="14744"/>
                </a:lnTo>
                <a:lnTo>
                  <a:pt x="22326" y="20789"/>
                </a:lnTo>
                <a:lnTo>
                  <a:pt x="22326" y="29184"/>
                </a:lnTo>
                <a:lnTo>
                  <a:pt x="21285" y="34912"/>
                </a:lnTo>
                <a:lnTo>
                  <a:pt x="19227" y="37985"/>
                </a:lnTo>
                <a:lnTo>
                  <a:pt x="17170" y="41059"/>
                </a:lnTo>
                <a:lnTo>
                  <a:pt x="14389" y="42595"/>
                </a:lnTo>
                <a:lnTo>
                  <a:pt x="10921" y="42595"/>
                </a:lnTo>
                <a:close/>
              </a:path>
            </a:pathLst>
          </a:custGeom>
          <a:ln w="5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10384931" y="7963856"/>
            <a:ext cx="37465" cy="55244"/>
          </a:xfrm>
          <a:custGeom>
            <a:avLst/>
            <a:gdLst/>
            <a:ahLst/>
            <a:cxnLst/>
            <a:rect l="l" t="t" r="r" b="b"/>
            <a:pathLst>
              <a:path w="37465" h="55245">
                <a:moveTo>
                  <a:pt x="17970" y="54800"/>
                </a:moveTo>
                <a:lnTo>
                  <a:pt x="24117" y="54800"/>
                </a:lnTo>
                <a:lnTo>
                  <a:pt x="28867" y="53200"/>
                </a:lnTo>
                <a:lnTo>
                  <a:pt x="32219" y="49999"/>
                </a:lnTo>
                <a:lnTo>
                  <a:pt x="35572" y="46799"/>
                </a:lnTo>
                <a:lnTo>
                  <a:pt x="37249" y="42659"/>
                </a:lnTo>
                <a:lnTo>
                  <a:pt x="37249" y="37579"/>
                </a:lnTo>
                <a:lnTo>
                  <a:pt x="37249" y="34404"/>
                </a:lnTo>
                <a:lnTo>
                  <a:pt x="36461" y="31711"/>
                </a:lnTo>
                <a:lnTo>
                  <a:pt x="34886" y="29514"/>
                </a:lnTo>
                <a:lnTo>
                  <a:pt x="33312" y="27317"/>
                </a:lnTo>
                <a:lnTo>
                  <a:pt x="31114" y="25844"/>
                </a:lnTo>
                <a:lnTo>
                  <a:pt x="28308" y="25069"/>
                </a:lnTo>
                <a:lnTo>
                  <a:pt x="30048" y="24358"/>
                </a:lnTo>
                <a:lnTo>
                  <a:pt x="31470" y="23355"/>
                </a:lnTo>
                <a:lnTo>
                  <a:pt x="32550" y="22097"/>
                </a:lnTo>
                <a:lnTo>
                  <a:pt x="34315" y="20065"/>
                </a:lnTo>
                <a:lnTo>
                  <a:pt x="35191" y="17411"/>
                </a:lnTo>
                <a:lnTo>
                  <a:pt x="35191" y="14135"/>
                </a:lnTo>
                <a:lnTo>
                  <a:pt x="35191" y="9550"/>
                </a:lnTo>
                <a:lnTo>
                  <a:pt x="33705" y="6045"/>
                </a:lnTo>
                <a:lnTo>
                  <a:pt x="30733" y="3619"/>
                </a:lnTo>
                <a:lnTo>
                  <a:pt x="27762" y="1206"/>
                </a:lnTo>
                <a:lnTo>
                  <a:pt x="23545" y="0"/>
                </a:lnTo>
                <a:lnTo>
                  <a:pt x="18122" y="0"/>
                </a:lnTo>
                <a:lnTo>
                  <a:pt x="11252" y="0"/>
                </a:lnTo>
                <a:lnTo>
                  <a:pt x="6451" y="2476"/>
                </a:lnTo>
                <a:lnTo>
                  <a:pt x="3721" y="7442"/>
                </a:lnTo>
                <a:lnTo>
                  <a:pt x="2133" y="10210"/>
                </a:lnTo>
                <a:lnTo>
                  <a:pt x="1333" y="13588"/>
                </a:lnTo>
                <a:lnTo>
                  <a:pt x="1333" y="17551"/>
                </a:lnTo>
                <a:lnTo>
                  <a:pt x="7962" y="17551"/>
                </a:lnTo>
                <a:lnTo>
                  <a:pt x="8089" y="14528"/>
                </a:lnTo>
                <a:lnTo>
                  <a:pt x="8623" y="12204"/>
                </a:lnTo>
                <a:lnTo>
                  <a:pt x="9563" y="10566"/>
                </a:lnTo>
                <a:lnTo>
                  <a:pt x="11277" y="7581"/>
                </a:lnTo>
                <a:lnTo>
                  <a:pt x="14363" y="6095"/>
                </a:lnTo>
                <a:lnTo>
                  <a:pt x="18821" y="6095"/>
                </a:lnTo>
                <a:lnTo>
                  <a:pt x="21335" y="6095"/>
                </a:lnTo>
                <a:lnTo>
                  <a:pt x="23533" y="6819"/>
                </a:lnTo>
                <a:lnTo>
                  <a:pt x="25412" y="8254"/>
                </a:lnTo>
                <a:lnTo>
                  <a:pt x="27292" y="9690"/>
                </a:lnTo>
                <a:lnTo>
                  <a:pt x="28244" y="11734"/>
                </a:lnTo>
                <a:lnTo>
                  <a:pt x="28244" y="14389"/>
                </a:lnTo>
                <a:lnTo>
                  <a:pt x="28244" y="17970"/>
                </a:lnTo>
                <a:lnTo>
                  <a:pt x="26822" y="20446"/>
                </a:lnTo>
                <a:lnTo>
                  <a:pt x="24002" y="21831"/>
                </a:lnTo>
                <a:lnTo>
                  <a:pt x="22390" y="22631"/>
                </a:lnTo>
                <a:lnTo>
                  <a:pt x="20332" y="23025"/>
                </a:lnTo>
                <a:lnTo>
                  <a:pt x="17818" y="23025"/>
                </a:lnTo>
                <a:lnTo>
                  <a:pt x="17271" y="23025"/>
                </a:lnTo>
                <a:lnTo>
                  <a:pt x="14541" y="22834"/>
                </a:lnTo>
                <a:lnTo>
                  <a:pt x="14541" y="28752"/>
                </a:lnTo>
                <a:lnTo>
                  <a:pt x="15024" y="28727"/>
                </a:lnTo>
                <a:lnTo>
                  <a:pt x="15481" y="28714"/>
                </a:lnTo>
                <a:lnTo>
                  <a:pt x="15938" y="28701"/>
                </a:lnTo>
                <a:lnTo>
                  <a:pt x="16395" y="28689"/>
                </a:lnTo>
                <a:lnTo>
                  <a:pt x="16852" y="28676"/>
                </a:lnTo>
                <a:lnTo>
                  <a:pt x="17297" y="28676"/>
                </a:lnTo>
                <a:lnTo>
                  <a:pt x="21297" y="28676"/>
                </a:lnTo>
                <a:lnTo>
                  <a:pt x="24409" y="29413"/>
                </a:lnTo>
                <a:lnTo>
                  <a:pt x="26657" y="30873"/>
                </a:lnTo>
                <a:lnTo>
                  <a:pt x="28905" y="32346"/>
                </a:lnTo>
                <a:lnTo>
                  <a:pt x="30022" y="34912"/>
                </a:lnTo>
                <a:lnTo>
                  <a:pt x="30022" y="38582"/>
                </a:lnTo>
                <a:lnTo>
                  <a:pt x="30022" y="41554"/>
                </a:lnTo>
                <a:lnTo>
                  <a:pt x="28955" y="43980"/>
                </a:lnTo>
                <a:lnTo>
                  <a:pt x="26822" y="45872"/>
                </a:lnTo>
                <a:lnTo>
                  <a:pt x="24688" y="47751"/>
                </a:lnTo>
                <a:lnTo>
                  <a:pt x="21869" y="48704"/>
                </a:lnTo>
                <a:lnTo>
                  <a:pt x="18338" y="48704"/>
                </a:lnTo>
                <a:lnTo>
                  <a:pt x="13804" y="48704"/>
                </a:lnTo>
                <a:lnTo>
                  <a:pt x="10667" y="47294"/>
                </a:lnTo>
                <a:lnTo>
                  <a:pt x="8928" y="44488"/>
                </a:lnTo>
                <a:lnTo>
                  <a:pt x="7937" y="42925"/>
                </a:lnTo>
                <a:lnTo>
                  <a:pt x="7289" y="40424"/>
                </a:lnTo>
                <a:lnTo>
                  <a:pt x="6997" y="36982"/>
                </a:lnTo>
                <a:lnTo>
                  <a:pt x="0" y="36982"/>
                </a:lnTo>
                <a:lnTo>
                  <a:pt x="0" y="41935"/>
                </a:lnTo>
                <a:lnTo>
                  <a:pt x="1422" y="46151"/>
                </a:lnTo>
                <a:lnTo>
                  <a:pt x="4254" y="49606"/>
                </a:lnTo>
                <a:lnTo>
                  <a:pt x="7099" y="53073"/>
                </a:lnTo>
                <a:lnTo>
                  <a:pt x="11671" y="54800"/>
                </a:lnTo>
                <a:lnTo>
                  <a:pt x="17970" y="54800"/>
                </a:lnTo>
                <a:close/>
              </a:path>
            </a:pathLst>
          </a:custGeom>
          <a:ln w="5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10425504" y="7962544"/>
            <a:ext cx="23495" cy="55244"/>
          </a:xfrm>
          <a:custGeom>
            <a:avLst/>
            <a:gdLst/>
            <a:ahLst/>
            <a:cxnLst/>
            <a:rect l="l" t="t" r="r" b="b"/>
            <a:pathLst>
              <a:path w="23495" h="55245">
                <a:moveTo>
                  <a:pt x="0" y="54660"/>
                </a:moveTo>
                <a:lnTo>
                  <a:pt x="5651" y="54660"/>
                </a:lnTo>
                <a:lnTo>
                  <a:pt x="22999" y="0"/>
                </a:lnTo>
                <a:lnTo>
                  <a:pt x="17335" y="0"/>
                </a:lnTo>
                <a:lnTo>
                  <a:pt x="0" y="54660"/>
                </a:lnTo>
                <a:close/>
              </a:path>
            </a:pathLst>
          </a:custGeom>
          <a:ln w="5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10453952" y="7964148"/>
            <a:ext cx="19685" cy="53340"/>
          </a:xfrm>
          <a:custGeom>
            <a:avLst/>
            <a:gdLst/>
            <a:ahLst/>
            <a:cxnLst/>
            <a:rect l="l" t="t" r="r" b="b"/>
            <a:pathLst>
              <a:path w="19684" h="53340">
                <a:moveTo>
                  <a:pt x="12534" y="15328"/>
                </a:moveTo>
                <a:lnTo>
                  <a:pt x="12534" y="53060"/>
                </a:lnTo>
                <a:lnTo>
                  <a:pt x="19684" y="53060"/>
                </a:lnTo>
                <a:lnTo>
                  <a:pt x="19684" y="0"/>
                </a:lnTo>
                <a:lnTo>
                  <a:pt x="14389" y="0"/>
                </a:lnTo>
                <a:lnTo>
                  <a:pt x="13449" y="4114"/>
                </a:lnTo>
                <a:lnTo>
                  <a:pt x="12026" y="6730"/>
                </a:lnTo>
                <a:lnTo>
                  <a:pt x="10121" y="7835"/>
                </a:lnTo>
                <a:lnTo>
                  <a:pt x="8204" y="8940"/>
                </a:lnTo>
                <a:lnTo>
                  <a:pt x="4838" y="9728"/>
                </a:lnTo>
                <a:lnTo>
                  <a:pt x="0" y="10198"/>
                </a:lnTo>
                <a:lnTo>
                  <a:pt x="0" y="15328"/>
                </a:lnTo>
                <a:lnTo>
                  <a:pt x="12534" y="15328"/>
                </a:lnTo>
                <a:close/>
              </a:path>
            </a:pathLst>
          </a:custGeom>
          <a:ln w="5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10491416" y="7963737"/>
            <a:ext cx="36830" cy="53975"/>
          </a:xfrm>
          <a:custGeom>
            <a:avLst/>
            <a:gdLst/>
            <a:ahLst/>
            <a:cxnLst/>
            <a:rect l="l" t="t" r="r" b="b"/>
            <a:pathLst>
              <a:path w="36829" h="53975">
                <a:moveTo>
                  <a:pt x="0" y="53467"/>
                </a:moveTo>
                <a:lnTo>
                  <a:pt x="36576" y="53467"/>
                </a:lnTo>
                <a:lnTo>
                  <a:pt x="36576" y="47142"/>
                </a:lnTo>
                <a:lnTo>
                  <a:pt x="7480" y="47142"/>
                </a:lnTo>
                <a:lnTo>
                  <a:pt x="8128" y="44513"/>
                </a:lnTo>
                <a:lnTo>
                  <a:pt x="9690" y="42113"/>
                </a:lnTo>
                <a:lnTo>
                  <a:pt x="12166" y="39966"/>
                </a:lnTo>
                <a:lnTo>
                  <a:pt x="13550" y="38747"/>
                </a:lnTo>
                <a:lnTo>
                  <a:pt x="15468" y="37465"/>
                </a:lnTo>
                <a:lnTo>
                  <a:pt x="17894" y="36131"/>
                </a:lnTo>
                <a:lnTo>
                  <a:pt x="22999" y="33299"/>
                </a:lnTo>
                <a:lnTo>
                  <a:pt x="27482" y="30797"/>
                </a:lnTo>
                <a:lnTo>
                  <a:pt x="30594" y="28663"/>
                </a:lnTo>
                <a:lnTo>
                  <a:pt x="32334" y="26898"/>
                </a:lnTo>
                <a:lnTo>
                  <a:pt x="35331" y="23876"/>
                </a:lnTo>
                <a:lnTo>
                  <a:pt x="36830" y="20231"/>
                </a:lnTo>
                <a:lnTo>
                  <a:pt x="36830" y="15963"/>
                </a:lnTo>
                <a:lnTo>
                  <a:pt x="36830" y="11925"/>
                </a:lnTo>
                <a:lnTo>
                  <a:pt x="35433" y="8242"/>
                </a:lnTo>
                <a:lnTo>
                  <a:pt x="32613" y="4953"/>
                </a:lnTo>
                <a:lnTo>
                  <a:pt x="29794" y="1651"/>
                </a:lnTo>
                <a:lnTo>
                  <a:pt x="25336" y="0"/>
                </a:lnTo>
                <a:lnTo>
                  <a:pt x="19240" y="0"/>
                </a:lnTo>
                <a:lnTo>
                  <a:pt x="11899" y="0"/>
                </a:lnTo>
                <a:lnTo>
                  <a:pt x="1308" y="19088"/>
                </a:lnTo>
                <a:lnTo>
                  <a:pt x="8115" y="19088"/>
                </a:lnTo>
                <a:lnTo>
                  <a:pt x="8204" y="15786"/>
                </a:lnTo>
                <a:lnTo>
                  <a:pt x="8737" y="13195"/>
                </a:lnTo>
                <a:lnTo>
                  <a:pt x="9677" y="11328"/>
                </a:lnTo>
                <a:lnTo>
                  <a:pt x="11430" y="7848"/>
                </a:lnTo>
                <a:lnTo>
                  <a:pt x="14604" y="6108"/>
                </a:lnTo>
                <a:lnTo>
                  <a:pt x="19202" y="6108"/>
                </a:lnTo>
                <a:lnTo>
                  <a:pt x="22301" y="6108"/>
                </a:lnTo>
                <a:lnTo>
                  <a:pt x="24777" y="7010"/>
                </a:lnTo>
                <a:lnTo>
                  <a:pt x="26644" y="8839"/>
                </a:lnTo>
                <a:lnTo>
                  <a:pt x="28498" y="10668"/>
                </a:lnTo>
                <a:lnTo>
                  <a:pt x="29425" y="13131"/>
                </a:lnTo>
                <a:lnTo>
                  <a:pt x="29425" y="16243"/>
                </a:lnTo>
                <a:lnTo>
                  <a:pt x="29425" y="18897"/>
                </a:lnTo>
                <a:lnTo>
                  <a:pt x="28409" y="21259"/>
                </a:lnTo>
                <a:lnTo>
                  <a:pt x="26377" y="23329"/>
                </a:lnTo>
                <a:lnTo>
                  <a:pt x="25095" y="24638"/>
                </a:lnTo>
                <a:lnTo>
                  <a:pt x="22847" y="26225"/>
                </a:lnTo>
                <a:lnTo>
                  <a:pt x="19646" y="28092"/>
                </a:lnTo>
                <a:lnTo>
                  <a:pt x="12496" y="32219"/>
                </a:lnTo>
                <a:lnTo>
                  <a:pt x="7708" y="35001"/>
                </a:lnTo>
                <a:lnTo>
                  <a:pt x="4495" y="38087"/>
                </a:lnTo>
                <a:lnTo>
                  <a:pt x="2844" y="41490"/>
                </a:lnTo>
                <a:lnTo>
                  <a:pt x="1193" y="44881"/>
                </a:lnTo>
                <a:lnTo>
                  <a:pt x="254" y="48882"/>
                </a:lnTo>
                <a:lnTo>
                  <a:pt x="0" y="53467"/>
                </a:lnTo>
                <a:close/>
              </a:path>
            </a:pathLst>
          </a:custGeom>
          <a:ln w="5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10602222" y="7964148"/>
            <a:ext cx="19685" cy="53340"/>
          </a:xfrm>
          <a:custGeom>
            <a:avLst/>
            <a:gdLst/>
            <a:ahLst/>
            <a:cxnLst/>
            <a:rect l="l" t="t" r="r" b="b"/>
            <a:pathLst>
              <a:path w="19684" h="53340">
                <a:moveTo>
                  <a:pt x="12534" y="15328"/>
                </a:moveTo>
                <a:lnTo>
                  <a:pt x="12534" y="53060"/>
                </a:lnTo>
                <a:lnTo>
                  <a:pt x="19684" y="53060"/>
                </a:lnTo>
                <a:lnTo>
                  <a:pt x="19684" y="0"/>
                </a:lnTo>
                <a:lnTo>
                  <a:pt x="14389" y="0"/>
                </a:lnTo>
                <a:lnTo>
                  <a:pt x="13449" y="4114"/>
                </a:lnTo>
                <a:lnTo>
                  <a:pt x="12026" y="6730"/>
                </a:lnTo>
                <a:lnTo>
                  <a:pt x="10121" y="7835"/>
                </a:lnTo>
                <a:lnTo>
                  <a:pt x="8204" y="8940"/>
                </a:lnTo>
                <a:lnTo>
                  <a:pt x="4838" y="9728"/>
                </a:lnTo>
                <a:lnTo>
                  <a:pt x="0" y="10198"/>
                </a:lnTo>
                <a:lnTo>
                  <a:pt x="0" y="15328"/>
                </a:lnTo>
                <a:lnTo>
                  <a:pt x="12534" y="15328"/>
                </a:lnTo>
                <a:close/>
              </a:path>
            </a:pathLst>
          </a:custGeom>
          <a:ln w="5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10639681" y="7963924"/>
            <a:ext cx="36830" cy="55244"/>
          </a:xfrm>
          <a:custGeom>
            <a:avLst/>
            <a:gdLst/>
            <a:ahLst/>
            <a:cxnLst/>
            <a:rect l="l" t="t" r="r" b="b"/>
            <a:pathLst>
              <a:path w="36829" h="55245">
                <a:moveTo>
                  <a:pt x="18237" y="0"/>
                </a:moveTo>
                <a:lnTo>
                  <a:pt x="10566" y="0"/>
                </a:lnTo>
                <a:lnTo>
                  <a:pt x="5270" y="4038"/>
                </a:lnTo>
                <a:lnTo>
                  <a:pt x="2349" y="12128"/>
                </a:lnTo>
                <a:lnTo>
                  <a:pt x="787" y="16471"/>
                </a:lnTo>
                <a:lnTo>
                  <a:pt x="0" y="21666"/>
                </a:lnTo>
                <a:lnTo>
                  <a:pt x="0" y="27724"/>
                </a:lnTo>
                <a:lnTo>
                  <a:pt x="0" y="35534"/>
                </a:lnTo>
                <a:lnTo>
                  <a:pt x="1308" y="41757"/>
                </a:lnTo>
                <a:lnTo>
                  <a:pt x="3911" y="46393"/>
                </a:lnTo>
                <a:lnTo>
                  <a:pt x="7035" y="51955"/>
                </a:lnTo>
                <a:lnTo>
                  <a:pt x="11798" y="54736"/>
                </a:lnTo>
                <a:lnTo>
                  <a:pt x="18199" y="54736"/>
                </a:lnTo>
                <a:lnTo>
                  <a:pt x="25298" y="54736"/>
                </a:lnTo>
                <a:lnTo>
                  <a:pt x="30403" y="51333"/>
                </a:lnTo>
                <a:lnTo>
                  <a:pt x="33528" y="44538"/>
                </a:lnTo>
                <a:lnTo>
                  <a:pt x="35687" y="39801"/>
                </a:lnTo>
                <a:lnTo>
                  <a:pt x="36766" y="33807"/>
                </a:lnTo>
                <a:lnTo>
                  <a:pt x="36766" y="26568"/>
                </a:lnTo>
                <a:lnTo>
                  <a:pt x="36766" y="18922"/>
                </a:lnTo>
                <a:lnTo>
                  <a:pt x="35572" y="12915"/>
                </a:lnTo>
                <a:lnTo>
                  <a:pt x="33197" y="8521"/>
                </a:lnTo>
                <a:lnTo>
                  <a:pt x="30124" y="2844"/>
                </a:lnTo>
                <a:lnTo>
                  <a:pt x="25133" y="0"/>
                </a:lnTo>
                <a:lnTo>
                  <a:pt x="18237" y="0"/>
                </a:lnTo>
                <a:close/>
              </a:path>
            </a:pathLst>
          </a:custGeom>
          <a:ln w="5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10646907" y="7969957"/>
            <a:ext cx="22860" cy="43180"/>
          </a:xfrm>
          <a:custGeom>
            <a:avLst/>
            <a:gdLst/>
            <a:ahLst/>
            <a:cxnLst/>
            <a:rect l="l" t="t" r="r" b="b"/>
            <a:pathLst>
              <a:path w="22859" h="43179">
                <a:moveTo>
                  <a:pt x="10921" y="42595"/>
                </a:moveTo>
                <a:lnTo>
                  <a:pt x="6591" y="42595"/>
                </a:lnTo>
                <a:lnTo>
                  <a:pt x="3543" y="40081"/>
                </a:lnTo>
                <a:lnTo>
                  <a:pt x="1752" y="35039"/>
                </a:lnTo>
                <a:lnTo>
                  <a:pt x="584" y="31749"/>
                </a:lnTo>
                <a:lnTo>
                  <a:pt x="0" y="27381"/>
                </a:lnTo>
                <a:lnTo>
                  <a:pt x="0" y="21945"/>
                </a:lnTo>
                <a:lnTo>
                  <a:pt x="0" y="14731"/>
                </a:lnTo>
                <a:lnTo>
                  <a:pt x="914" y="9270"/>
                </a:lnTo>
                <a:lnTo>
                  <a:pt x="2743" y="5562"/>
                </a:lnTo>
                <a:lnTo>
                  <a:pt x="4559" y="1854"/>
                </a:lnTo>
                <a:lnTo>
                  <a:pt x="7454" y="0"/>
                </a:lnTo>
                <a:lnTo>
                  <a:pt x="11404" y="0"/>
                </a:lnTo>
                <a:lnTo>
                  <a:pt x="15697" y="0"/>
                </a:lnTo>
                <a:lnTo>
                  <a:pt x="18592" y="1943"/>
                </a:lnTo>
                <a:lnTo>
                  <a:pt x="20091" y="5854"/>
                </a:lnTo>
                <a:lnTo>
                  <a:pt x="21577" y="9766"/>
                </a:lnTo>
                <a:lnTo>
                  <a:pt x="22326" y="14744"/>
                </a:lnTo>
                <a:lnTo>
                  <a:pt x="22326" y="20789"/>
                </a:lnTo>
                <a:lnTo>
                  <a:pt x="22326" y="29184"/>
                </a:lnTo>
                <a:lnTo>
                  <a:pt x="21285" y="34912"/>
                </a:lnTo>
                <a:lnTo>
                  <a:pt x="19227" y="37985"/>
                </a:lnTo>
                <a:lnTo>
                  <a:pt x="17170" y="41059"/>
                </a:lnTo>
                <a:lnTo>
                  <a:pt x="14389" y="42595"/>
                </a:lnTo>
                <a:lnTo>
                  <a:pt x="10921" y="42595"/>
                </a:lnTo>
                <a:close/>
              </a:path>
            </a:pathLst>
          </a:custGeom>
          <a:ln w="5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10688129" y="7977873"/>
            <a:ext cx="8255" cy="8255"/>
          </a:xfrm>
          <a:custGeom>
            <a:avLst/>
            <a:gdLst/>
            <a:ahLst/>
            <a:cxnLst/>
            <a:rect l="l" t="t" r="r" b="b"/>
            <a:pathLst>
              <a:path w="8254" h="8254">
                <a:moveTo>
                  <a:pt x="-2540" y="4057"/>
                </a:moveTo>
                <a:lnTo>
                  <a:pt x="10312" y="4057"/>
                </a:lnTo>
              </a:path>
            </a:pathLst>
          </a:custGeom>
          <a:ln w="144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10708152" y="7964148"/>
            <a:ext cx="19685" cy="53340"/>
          </a:xfrm>
          <a:custGeom>
            <a:avLst/>
            <a:gdLst/>
            <a:ahLst/>
            <a:cxnLst/>
            <a:rect l="l" t="t" r="r" b="b"/>
            <a:pathLst>
              <a:path w="19684" h="53340">
                <a:moveTo>
                  <a:pt x="12534" y="15328"/>
                </a:moveTo>
                <a:lnTo>
                  <a:pt x="12534" y="53060"/>
                </a:lnTo>
                <a:lnTo>
                  <a:pt x="19684" y="53060"/>
                </a:lnTo>
                <a:lnTo>
                  <a:pt x="19684" y="0"/>
                </a:lnTo>
                <a:lnTo>
                  <a:pt x="14389" y="0"/>
                </a:lnTo>
                <a:lnTo>
                  <a:pt x="13449" y="4114"/>
                </a:lnTo>
                <a:lnTo>
                  <a:pt x="12026" y="6730"/>
                </a:lnTo>
                <a:lnTo>
                  <a:pt x="10121" y="7835"/>
                </a:lnTo>
                <a:lnTo>
                  <a:pt x="8204" y="8940"/>
                </a:lnTo>
                <a:lnTo>
                  <a:pt x="4838" y="9728"/>
                </a:lnTo>
                <a:lnTo>
                  <a:pt x="0" y="10198"/>
                </a:lnTo>
                <a:lnTo>
                  <a:pt x="0" y="15328"/>
                </a:lnTo>
                <a:lnTo>
                  <a:pt x="12534" y="15328"/>
                </a:lnTo>
                <a:close/>
              </a:path>
            </a:pathLst>
          </a:custGeom>
          <a:ln w="5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10750530" y="7964148"/>
            <a:ext cx="19685" cy="53340"/>
          </a:xfrm>
          <a:custGeom>
            <a:avLst/>
            <a:gdLst/>
            <a:ahLst/>
            <a:cxnLst/>
            <a:rect l="l" t="t" r="r" b="b"/>
            <a:pathLst>
              <a:path w="19684" h="53340">
                <a:moveTo>
                  <a:pt x="12534" y="15328"/>
                </a:moveTo>
                <a:lnTo>
                  <a:pt x="12534" y="53060"/>
                </a:lnTo>
                <a:lnTo>
                  <a:pt x="19684" y="53060"/>
                </a:lnTo>
                <a:lnTo>
                  <a:pt x="19684" y="0"/>
                </a:lnTo>
                <a:lnTo>
                  <a:pt x="14389" y="0"/>
                </a:lnTo>
                <a:lnTo>
                  <a:pt x="13449" y="4114"/>
                </a:lnTo>
                <a:lnTo>
                  <a:pt x="12026" y="6730"/>
                </a:lnTo>
                <a:lnTo>
                  <a:pt x="10121" y="7835"/>
                </a:lnTo>
                <a:lnTo>
                  <a:pt x="8204" y="8940"/>
                </a:lnTo>
                <a:lnTo>
                  <a:pt x="4838" y="9728"/>
                </a:lnTo>
                <a:lnTo>
                  <a:pt x="0" y="10198"/>
                </a:lnTo>
                <a:lnTo>
                  <a:pt x="0" y="15328"/>
                </a:lnTo>
                <a:lnTo>
                  <a:pt x="12534" y="15328"/>
                </a:lnTo>
                <a:close/>
              </a:path>
            </a:pathLst>
          </a:custGeom>
          <a:ln w="5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10794060" y="7977873"/>
            <a:ext cx="8255" cy="8255"/>
          </a:xfrm>
          <a:custGeom>
            <a:avLst/>
            <a:gdLst/>
            <a:ahLst/>
            <a:cxnLst/>
            <a:rect l="l" t="t" r="r" b="b"/>
            <a:pathLst>
              <a:path w="8254" h="8254">
                <a:moveTo>
                  <a:pt x="-2540" y="4057"/>
                </a:moveTo>
                <a:lnTo>
                  <a:pt x="10312" y="4057"/>
                </a:lnTo>
              </a:path>
            </a:pathLst>
          </a:custGeom>
          <a:ln w="144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10814894" y="7974134"/>
            <a:ext cx="17145" cy="24765"/>
          </a:xfrm>
          <a:custGeom>
            <a:avLst/>
            <a:gdLst/>
            <a:ahLst/>
            <a:cxnLst/>
            <a:rect l="l" t="t" r="r" b="b"/>
            <a:pathLst>
              <a:path w="17145" h="24765">
                <a:moveTo>
                  <a:pt x="0" y="24206"/>
                </a:moveTo>
                <a:lnTo>
                  <a:pt x="17081" y="0"/>
                </a:lnTo>
                <a:lnTo>
                  <a:pt x="17081" y="24206"/>
                </a:lnTo>
                <a:lnTo>
                  <a:pt x="0" y="24206"/>
                </a:lnTo>
                <a:close/>
              </a:path>
            </a:pathLst>
          </a:custGeom>
          <a:ln w="5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10808722" y="7963771"/>
            <a:ext cx="38100" cy="53975"/>
          </a:xfrm>
          <a:custGeom>
            <a:avLst/>
            <a:gdLst/>
            <a:ahLst/>
            <a:cxnLst/>
            <a:rect l="l" t="t" r="r" b="b"/>
            <a:pathLst>
              <a:path w="38100" h="53975">
                <a:moveTo>
                  <a:pt x="30060" y="53428"/>
                </a:moveTo>
                <a:lnTo>
                  <a:pt x="30060" y="40411"/>
                </a:lnTo>
                <a:lnTo>
                  <a:pt x="37909" y="40411"/>
                </a:lnTo>
                <a:lnTo>
                  <a:pt x="37909" y="34569"/>
                </a:lnTo>
                <a:lnTo>
                  <a:pt x="30060" y="34569"/>
                </a:lnTo>
                <a:lnTo>
                  <a:pt x="30060" y="0"/>
                </a:lnTo>
                <a:lnTo>
                  <a:pt x="24409" y="0"/>
                </a:lnTo>
                <a:lnTo>
                  <a:pt x="0" y="33858"/>
                </a:lnTo>
                <a:lnTo>
                  <a:pt x="0" y="40411"/>
                </a:lnTo>
                <a:lnTo>
                  <a:pt x="23367" y="40411"/>
                </a:lnTo>
                <a:lnTo>
                  <a:pt x="23367" y="53428"/>
                </a:lnTo>
                <a:lnTo>
                  <a:pt x="30060" y="53428"/>
                </a:lnTo>
                <a:close/>
              </a:path>
            </a:pathLst>
          </a:custGeom>
          <a:ln w="5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10851953" y="7964817"/>
            <a:ext cx="37465" cy="52705"/>
          </a:xfrm>
          <a:custGeom>
            <a:avLst/>
            <a:gdLst/>
            <a:ahLst/>
            <a:cxnLst/>
            <a:rect l="l" t="t" r="r" b="b"/>
            <a:pathLst>
              <a:path w="37465" h="52704">
                <a:moveTo>
                  <a:pt x="0" y="0"/>
                </a:moveTo>
                <a:lnTo>
                  <a:pt x="0" y="6731"/>
                </a:lnTo>
                <a:lnTo>
                  <a:pt x="29463" y="6731"/>
                </a:lnTo>
                <a:lnTo>
                  <a:pt x="25717" y="11023"/>
                </a:lnTo>
                <a:lnTo>
                  <a:pt x="22148" y="16129"/>
                </a:lnTo>
                <a:lnTo>
                  <a:pt x="18757" y="22021"/>
                </a:lnTo>
                <a:lnTo>
                  <a:pt x="12913" y="33905"/>
                </a:lnTo>
                <a:lnTo>
                  <a:pt x="8958" y="45836"/>
                </a:lnTo>
                <a:lnTo>
                  <a:pt x="14998" y="52387"/>
                </a:lnTo>
                <a:lnTo>
                  <a:pt x="16141" y="46926"/>
                </a:lnTo>
                <a:lnTo>
                  <a:pt x="17068" y="42976"/>
                </a:lnTo>
                <a:lnTo>
                  <a:pt x="17780" y="40513"/>
                </a:lnTo>
                <a:lnTo>
                  <a:pt x="18897" y="36703"/>
                </a:lnTo>
                <a:lnTo>
                  <a:pt x="20535" y="32473"/>
                </a:lnTo>
                <a:lnTo>
                  <a:pt x="22694" y="27825"/>
                </a:lnTo>
                <a:lnTo>
                  <a:pt x="24879" y="23063"/>
                </a:lnTo>
                <a:lnTo>
                  <a:pt x="37058" y="5842"/>
                </a:lnTo>
                <a:lnTo>
                  <a:pt x="37058" y="0"/>
                </a:lnTo>
                <a:lnTo>
                  <a:pt x="0" y="0"/>
                </a:lnTo>
                <a:close/>
              </a:path>
            </a:pathLst>
          </a:custGeom>
          <a:ln w="5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 txBox="1"/>
          <p:nvPr/>
        </p:nvSpPr>
        <p:spPr>
          <a:xfrm>
            <a:off x="381000" y="7945829"/>
            <a:ext cx="995680" cy="101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-5" dirty="0">
                <a:latin typeface="Arial"/>
                <a:cs typeface="Arial"/>
              </a:rPr>
              <a:t>Leaflet_A4_100x210.ind</a:t>
            </a:r>
            <a:r>
              <a:rPr sz="600" dirty="0">
                <a:latin typeface="Arial"/>
                <a:cs typeface="Arial"/>
              </a:rPr>
              <a:t>d   1</a:t>
            </a:r>
            <a:endParaRPr sz="600">
              <a:latin typeface="Arial"/>
              <a:cs typeface="Arial"/>
            </a:endParaRPr>
          </a:p>
        </p:txBody>
      </p:sp>
      <p:pic>
        <p:nvPicPr>
          <p:cNvPr id="149" name="Picture 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18218" y="2073779"/>
            <a:ext cx="3218367" cy="1669546"/>
          </a:xfrm>
          <a:prstGeom prst="rect">
            <a:avLst/>
          </a:prstGeom>
        </p:spPr>
      </p:pic>
      <p:sp>
        <p:nvSpPr>
          <p:cNvPr id="151" name="object 20"/>
          <p:cNvSpPr txBox="1"/>
          <p:nvPr/>
        </p:nvSpPr>
        <p:spPr>
          <a:xfrm>
            <a:off x="9971267" y="7128413"/>
            <a:ext cx="1063636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1500" spc="15" dirty="0" smtClean="0">
                <a:solidFill>
                  <a:srgbClr val="00B0F0"/>
                </a:solidFill>
                <a:latin typeface="Calibri"/>
                <a:cs typeface="Calibri"/>
              </a:rPr>
              <a:t>DIGIT – B1</a:t>
            </a:r>
            <a:endParaRPr sz="1500" dirty="0">
              <a:solidFill>
                <a:srgbClr val="00B0F0"/>
              </a:solidFill>
              <a:latin typeface="Calibri"/>
              <a:cs typeface="Calibri"/>
            </a:endParaRPr>
          </a:p>
        </p:txBody>
      </p:sp>
      <p:sp>
        <p:nvSpPr>
          <p:cNvPr id="152" name="object 79"/>
          <p:cNvSpPr txBox="1"/>
          <p:nvPr/>
        </p:nvSpPr>
        <p:spPr>
          <a:xfrm>
            <a:off x="7676217" y="4200525"/>
            <a:ext cx="3093998" cy="18466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600"/>
              </a:lnSpc>
              <a:tabLst>
                <a:tab pos="567690" algn="l"/>
              </a:tabLst>
            </a:pPr>
            <a:r>
              <a:rPr lang="it-IT" sz="3400" spc="100" dirty="0" smtClean="0">
                <a:solidFill>
                  <a:srgbClr val="00B0F0"/>
                </a:solidFill>
                <a:latin typeface="Calibri"/>
                <a:cs typeface="Calibri"/>
              </a:rPr>
              <a:t>Work Package 4:</a:t>
            </a:r>
            <a:endParaRPr lang="it-IT" sz="1200" spc="100" dirty="0">
              <a:solidFill>
                <a:srgbClr val="00B0F0"/>
              </a:solidFill>
              <a:latin typeface="Calibri"/>
              <a:cs typeface="Calibri"/>
            </a:endParaRPr>
          </a:p>
          <a:p>
            <a:pPr marL="12700" marR="5080">
              <a:lnSpc>
                <a:spcPts val="3600"/>
              </a:lnSpc>
              <a:tabLst>
                <a:tab pos="567690" algn="l"/>
              </a:tabLst>
            </a:pPr>
            <a:r>
              <a:rPr lang="it-IT" sz="3400" spc="100" dirty="0" smtClean="0">
                <a:solidFill>
                  <a:srgbClr val="00B0F0"/>
                </a:solidFill>
                <a:latin typeface="Calibri"/>
                <a:cs typeface="Calibri"/>
              </a:rPr>
              <a:t>Open Source Software Inventory</a:t>
            </a:r>
            <a:endParaRPr sz="3400" dirty="0">
              <a:solidFill>
                <a:srgbClr val="00B0F0"/>
              </a:solidFill>
              <a:latin typeface="Calibri"/>
              <a:cs typeface="Calibri"/>
            </a:endParaRPr>
          </a:p>
        </p:txBody>
      </p:sp>
      <p:sp>
        <p:nvSpPr>
          <p:cNvPr id="153" name="object 5"/>
          <p:cNvSpPr txBox="1"/>
          <p:nvPr/>
        </p:nvSpPr>
        <p:spPr>
          <a:xfrm>
            <a:off x="8938954" y="7705725"/>
            <a:ext cx="408246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lang="it-IT" sz="900" i="1" spc="-5" dirty="0" smtClean="0">
                <a:solidFill>
                  <a:srgbClr val="FFFFFF"/>
                </a:solidFill>
                <a:latin typeface="Calibri"/>
                <a:cs typeface="Calibri"/>
              </a:rPr>
              <a:t>DIGIT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942715" y="2040871"/>
            <a:ext cx="3271520" cy="199893"/>
          </a:xfrm>
          <a:custGeom>
            <a:avLst/>
            <a:gdLst/>
            <a:ahLst/>
            <a:cxnLst/>
            <a:rect l="l" t="t" r="r" b="b"/>
            <a:pathLst>
              <a:path w="3271520" h="1485900">
                <a:moveTo>
                  <a:pt x="0" y="0"/>
                </a:moveTo>
                <a:lnTo>
                  <a:pt x="0" y="234340"/>
                </a:lnTo>
                <a:lnTo>
                  <a:pt x="658725" y="694331"/>
                </a:lnTo>
                <a:lnTo>
                  <a:pt x="1139977" y="1023137"/>
                </a:lnTo>
                <a:lnTo>
                  <a:pt x="1195187" y="1058505"/>
                </a:lnTo>
                <a:lnTo>
                  <a:pt x="1249701" y="1090694"/>
                </a:lnTo>
                <a:lnTo>
                  <a:pt x="1303631" y="1119894"/>
                </a:lnTo>
                <a:lnTo>
                  <a:pt x="1357090" y="1146297"/>
                </a:lnTo>
                <a:lnTo>
                  <a:pt x="1410191" y="1170093"/>
                </a:lnTo>
                <a:lnTo>
                  <a:pt x="1463046" y="1191474"/>
                </a:lnTo>
                <a:lnTo>
                  <a:pt x="1515768" y="1210630"/>
                </a:lnTo>
                <a:lnTo>
                  <a:pt x="1568469" y="1227752"/>
                </a:lnTo>
                <a:lnTo>
                  <a:pt x="1621262" y="1243032"/>
                </a:lnTo>
                <a:lnTo>
                  <a:pt x="1674260" y="1256660"/>
                </a:lnTo>
                <a:lnTo>
                  <a:pt x="1727574" y="1268827"/>
                </a:lnTo>
                <a:lnTo>
                  <a:pt x="1781318" y="1279725"/>
                </a:lnTo>
                <a:lnTo>
                  <a:pt x="1835604" y="1289544"/>
                </a:lnTo>
                <a:lnTo>
                  <a:pt x="1890545" y="1298475"/>
                </a:lnTo>
                <a:lnTo>
                  <a:pt x="1946253" y="1306710"/>
                </a:lnTo>
                <a:lnTo>
                  <a:pt x="2002841" y="1314439"/>
                </a:lnTo>
                <a:lnTo>
                  <a:pt x="2566282" y="1385721"/>
                </a:lnTo>
                <a:lnTo>
                  <a:pt x="3271139" y="1485823"/>
                </a:lnTo>
                <a:lnTo>
                  <a:pt x="3271139" y="1427988"/>
                </a:lnTo>
                <a:lnTo>
                  <a:pt x="2240241" y="1280528"/>
                </a:lnTo>
                <a:lnTo>
                  <a:pt x="2140478" y="1265220"/>
                </a:lnTo>
                <a:lnTo>
                  <a:pt x="2047176" y="1249132"/>
                </a:lnTo>
                <a:lnTo>
                  <a:pt x="1960042" y="1232324"/>
                </a:lnTo>
                <a:lnTo>
                  <a:pt x="1878781" y="1214854"/>
                </a:lnTo>
                <a:lnTo>
                  <a:pt x="1803098" y="1196779"/>
                </a:lnTo>
                <a:lnTo>
                  <a:pt x="1732700" y="1178160"/>
                </a:lnTo>
                <a:lnTo>
                  <a:pt x="1667292" y="1159054"/>
                </a:lnTo>
                <a:lnTo>
                  <a:pt x="1606579" y="1139520"/>
                </a:lnTo>
                <a:lnTo>
                  <a:pt x="1550267" y="1119617"/>
                </a:lnTo>
                <a:lnTo>
                  <a:pt x="1498061" y="1099402"/>
                </a:lnTo>
                <a:lnTo>
                  <a:pt x="1449668" y="1078935"/>
                </a:lnTo>
                <a:lnTo>
                  <a:pt x="1404792" y="1058274"/>
                </a:lnTo>
                <a:lnTo>
                  <a:pt x="1363139" y="1037477"/>
                </a:lnTo>
                <a:lnTo>
                  <a:pt x="1324414" y="1016604"/>
                </a:lnTo>
                <a:lnTo>
                  <a:pt x="1288324" y="995712"/>
                </a:lnTo>
                <a:lnTo>
                  <a:pt x="1254574" y="974860"/>
                </a:lnTo>
                <a:lnTo>
                  <a:pt x="1192915" y="933511"/>
                </a:lnTo>
                <a:lnTo>
                  <a:pt x="1064769" y="839141"/>
                </a:lnTo>
                <a:lnTo>
                  <a:pt x="993598" y="785127"/>
                </a:lnTo>
                <a:lnTo>
                  <a:pt x="0" y="0"/>
                </a:lnTo>
                <a:close/>
              </a:path>
            </a:pathLst>
          </a:custGeom>
          <a:solidFill>
            <a:srgbClr val="DADCEF"/>
          </a:solidFill>
        </p:spPr>
        <p:txBody>
          <a:bodyPr wrap="square" lIns="0" tIns="0" rIns="0" bIns="0" rtlCol="0"/>
          <a:lstStyle/>
          <a:p>
            <a:r>
              <a:rPr lang="it-IT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7"/>
              </a:rPr>
              <a:t>https://</a:t>
            </a:r>
            <a:r>
              <a:rPr lang="it-IT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7"/>
              </a:rPr>
              <a:t>joinup.ec.europa.eu/community/eu-fossa/home</a:t>
            </a:r>
            <a:endParaRPr lang="it-IT" sz="9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sz="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052" name="Picture 4" descr="https://assets.kpmg.com/content/dam/kpmg/images/platform/KPMG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1962" y="6319570"/>
            <a:ext cx="890611" cy="356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r3cybersecurity.com/wp-content/uploads/2015/11/prtn_0003_trasys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580" y="6239812"/>
            <a:ext cx="1179585" cy="638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9" name="Rectangle 2048"/>
          <p:cNvSpPr/>
          <p:nvPr/>
        </p:nvSpPr>
        <p:spPr>
          <a:xfrm>
            <a:off x="190500" y="1207873"/>
            <a:ext cx="3167313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200"/>
              </a:spcAft>
              <a:buClr>
                <a:srgbClr val="00B0F0"/>
              </a:buClr>
            </a:pPr>
            <a:r>
              <a:rPr lang="en-US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inventory analysis </a:t>
            </a:r>
            <a:r>
              <a:rPr lang="en-US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also covered 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one area that may amplify significantly the risks occurring in one of the inventoried OSS components: the dependencies Analysis performed on the Critical OSS shortlist</a:t>
            </a:r>
            <a:r>
              <a:rPr lang="en-US" sz="10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  <p:sp>
        <p:nvSpPr>
          <p:cNvPr id="154" name="object 80"/>
          <p:cNvSpPr txBox="1"/>
          <p:nvPr/>
        </p:nvSpPr>
        <p:spPr>
          <a:xfrm>
            <a:off x="293746" y="716882"/>
            <a:ext cx="3356860" cy="261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1700" b="1" dirty="0" err="1" smtClean="0">
                <a:solidFill>
                  <a:srgbClr val="4FC6E0"/>
                </a:solidFill>
                <a:latin typeface="Verdana"/>
                <a:cs typeface="Verdana"/>
              </a:rPr>
              <a:t>Dependencies</a:t>
            </a:r>
            <a:r>
              <a:rPr lang="it-IT" sz="1700" b="1" dirty="0" smtClean="0">
                <a:solidFill>
                  <a:srgbClr val="4FC6E0"/>
                </a:solidFill>
                <a:latin typeface="Verdana"/>
                <a:cs typeface="Verdana"/>
              </a:rPr>
              <a:t> </a:t>
            </a:r>
            <a:r>
              <a:rPr lang="it-IT" sz="1700" b="1" dirty="0" err="1">
                <a:solidFill>
                  <a:srgbClr val="4FC6E0"/>
                </a:solidFill>
                <a:latin typeface="Verdana"/>
                <a:cs typeface="Verdana"/>
              </a:rPr>
              <a:t>a</a:t>
            </a:r>
            <a:r>
              <a:rPr lang="it-IT" sz="1700" b="1" dirty="0" err="1" smtClean="0">
                <a:solidFill>
                  <a:srgbClr val="4FC6E0"/>
                </a:solidFill>
                <a:latin typeface="Verdana"/>
                <a:cs typeface="Verdana"/>
              </a:rPr>
              <a:t>nalysis</a:t>
            </a:r>
            <a:endParaRPr sz="1700" dirty="0">
              <a:latin typeface="Verdana"/>
              <a:cs typeface="Verdana"/>
            </a:endParaRPr>
          </a:p>
        </p:txBody>
      </p:sp>
      <p:graphicFrame>
        <p:nvGraphicFramePr>
          <p:cNvPr id="2051" name="Table 20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724534"/>
              </p:ext>
            </p:extLst>
          </p:nvPr>
        </p:nvGraphicFramePr>
        <p:xfrm>
          <a:off x="203200" y="2676525"/>
          <a:ext cx="3051952" cy="1828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6516"/>
                <a:gridCol w="1065436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Components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Number of dependencies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200" dirty="0" err="1" smtClean="0">
                          <a:effectLst/>
                        </a:rPr>
                        <a:t>Glibc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10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Bash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8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zlib, coreutils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4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shadow-</a:t>
                      </a:r>
                      <a:r>
                        <a:rPr lang="en-GB" sz="1200" dirty="0" err="1">
                          <a:effectLst/>
                        </a:rPr>
                        <a:t>utils</a:t>
                      </a:r>
                      <a:r>
                        <a:rPr lang="en-GB" sz="1200" dirty="0">
                          <a:effectLst/>
                        </a:rPr>
                        <a:t>, </a:t>
                      </a:r>
                      <a:r>
                        <a:rPr lang="en-GB" sz="1200" dirty="0" err="1">
                          <a:effectLst/>
                        </a:rPr>
                        <a:t>libselinux</a:t>
                      </a:r>
                      <a:r>
                        <a:rPr lang="en-GB" sz="1200" dirty="0">
                          <a:effectLst/>
                        </a:rPr>
                        <a:t>, </a:t>
                      </a:r>
                      <a:r>
                        <a:rPr lang="en-GB" sz="1200" dirty="0" err="1">
                          <a:effectLst/>
                        </a:rPr>
                        <a:t>openssl</a:t>
                      </a:r>
                      <a:r>
                        <a:rPr lang="en-GB" sz="1200" dirty="0">
                          <a:effectLst/>
                        </a:rPr>
                        <a:t>-libs, system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3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chkconfig, audit-libs, nss-util, krb5-libs, pcre, nspr, nss-softokn-frebl, libcom_err</a:t>
                      </a:r>
                      <a:endParaRPr lang="it-IT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2</a:t>
                      </a:r>
                      <a:endParaRPr lang="it-I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55" name="Rectangle 154"/>
          <p:cNvSpPr/>
          <p:nvPr/>
        </p:nvSpPr>
        <p:spPr>
          <a:xfrm>
            <a:off x="190500" y="4700235"/>
            <a:ext cx="31673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200"/>
              </a:spcAft>
              <a:buClr>
                <a:srgbClr val="00B0F0"/>
              </a:buClr>
            </a:pP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analysis </a:t>
            </a:r>
            <a:r>
              <a:rPr lang="en-US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showed 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relative fragmentation of the </a:t>
            </a:r>
            <a:r>
              <a:rPr lang="en-US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dependencies, apart from </a:t>
            </a:r>
            <a:r>
              <a:rPr lang="en-US" sz="1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Glibc</a:t>
            </a:r>
            <a:r>
              <a:rPr lang="en-US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Bash, on which depend respectively 10 and 8 software items of the shortlist.</a:t>
            </a:r>
            <a:endParaRPr lang="en-US" sz="1000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000" y="7945829"/>
            <a:ext cx="995680" cy="101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-5" dirty="0">
                <a:latin typeface="Arial"/>
                <a:cs typeface="Arial"/>
              </a:rPr>
              <a:t>Leaflet_A4_100x210.ind</a:t>
            </a:r>
            <a:r>
              <a:rPr sz="600" dirty="0">
                <a:latin typeface="Arial"/>
                <a:cs typeface="Arial"/>
              </a:rPr>
              <a:t>d   5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165600" y="1152525"/>
            <a:ext cx="309359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700" b="1" dirty="0" smtClean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Business </a:t>
            </a:r>
            <a:r>
              <a:rPr lang="it-IT" sz="1700" b="1" dirty="0" err="1" smtClean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Criticality</a:t>
            </a:r>
            <a:r>
              <a:rPr lang="it-IT" sz="1700" b="1" dirty="0" smtClean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17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it-IT" sz="1700" b="1" dirty="0" err="1" smtClean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nalysis</a:t>
            </a:r>
            <a:endParaRPr lang="it-IT" sz="1700" b="1" strike="sngStrike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4089400" y="1838325"/>
            <a:ext cx="3276600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  <a:buClr>
                <a:srgbClr val="00B0F0"/>
              </a:buClr>
            </a:pPr>
            <a:r>
              <a:rPr lang="en-US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EU-FOSSA defined a </a:t>
            </a:r>
            <a:r>
              <a:rPr lang="en-US" sz="10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Business Criticality Index</a:t>
            </a:r>
            <a:r>
              <a:rPr lang="en-US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based on three parameters:</a:t>
            </a:r>
          </a:p>
          <a:p>
            <a:pPr marL="171450" indent="-171450">
              <a:lnSpc>
                <a:spcPct val="150000"/>
              </a:lnSpc>
              <a:spcAft>
                <a:spcPts val="600"/>
              </a:spcAft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Number of instances of the </a:t>
            </a:r>
            <a:r>
              <a:rPr lang="en-US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software;</a:t>
            </a:r>
            <a:endParaRPr lang="en-US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lnSpc>
                <a:spcPct val="150000"/>
              </a:lnSpc>
              <a:spcAft>
                <a:spcPts val="600"/>
              </a:spcAft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Relation with </a:t>
            </a:r>
            <a:r>
              <a:rPr lang="en-US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security;</a:t>
            </a:r>
            <a:endParaRPr lang="en-US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lnSpc>
                <a:spcPct val="150000"/>
              </a:lnSpc>
              <a:spcAft>
                <a:spcPts val="600"/>
              </a:spcAft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Exposure to </a:t>
            </a:r>
            <a:r>
              <a:rPr lang="en-US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end-user.</a:t>
            </a:r>
            <a:endParaRPr lang="en-US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  <a:buClr>
                <a:srgbClr val="00B0F0"/>
              </a:buClr>
            </a:pPr>
            <a:r>
              <a:rPr lang="en-US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inventoried OSS was assessed based on this index. A </a:t>
            </a:r>
            <a:r>
              <a:rPr lang="en-US" sz="10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shortlist</a:t>
            </a:r>
            <a:r>
              <a:rPr lang="en-US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the top 22 critical OSS items was defined, on which to perform the subsequent detailed analysis.</a:t>
            </a:r>
            <a:endParaRPr lang="en-US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438443" y="1152525"/>
            <a:ext cx="32766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700" b="1" dirty="0" smtClean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OSS </a:t>
            </a:r>
            <a:r>
              <a:rPr lang="it-IT" sz="1700" b="1" dirty="0" err="1" smtClean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counting</a:t>
            </a:r>
            <a:endParaRPr lang="it-IT" sz="1700" b="1" strike="sngStrike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431800" y="1457325"/>
            <a:ext cx="360159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  <a:buClr>
                <a:srgbClr val="00B0F0"/>
              </a:buClr>
            </a:pPr>
            <a:r>
              <a:rPr lang="en-US" sz="10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Inventory Scope:</a:t>
            </a:r>
          </a:p>
          <a:p>
            <a:pPr algn="just">
              <a:lnSpc>
                <a:spcPct val="150000"/>
              </a:lnSpc>
              <a:spcAft>
                <a:spcPts val="2400"/>
              </a:spcAft>
              <a:buClr>
                <a:srgbClr val="00B0F0"/>
              </a:buClr>
            </a:pPr>
            <a:r>
              <a:rPr lang="en-US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Infrastructure 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managed by DIGIT, including Datacenter applications and Desktop applications</a:t>
            </a:r>
            <a:r>
              <a:rPr lang="en-US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it-IT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5" name="object 21"/>
          <p:cNvSpPr/>
          <p:nvPr/>
        </p:nvSpPr>
        <p:spPr>
          <a:xfrm>
            <a:off x="0" y="203"/>
            <a:ext cx="11226800" cy="1097915"/>
          </a:xfrm>
          <a:custGeom>
            <a:avLst/>
            <a:gdLst/>
            <a:ahLst/>
            <a:cxnLst/>
            <a:rect l="l" t="t" r="r" b="b"/>
            <a:pathLst>
              <a:path w="7200265" h="1097915">
                <a:moveTo>
                  <a:pt x="0" y="1097800"/>
                </a:moveTo>
                <a:lnTo>
                  <a:pt x="7199998" y="1097800"/>
                </a:lnTo>
                <a:lnTo>
                  <a:pt x="7199998" y="0"/>
                </a:lnTo>
                <a:lnTo>
                  <a:pt x="0" y="0"/>
                </a:lnTo>
                <a:lnTo>
                  <a:pt x="0" y="1097800"/>
                </a:lnTo>
                <a:close/>
              </a:path>
            </a:pathLst>
          </a:custGeom>
          <a:solidFill>
            <a:srgbClr val="4FC6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Disco magnetico 10"/>
          <p:cNvSpPr/>
          <p:nvPr/>
        </p:nvSpPr>
        <p:spPr>
          <a:xfrm>
            <a:off x="2896164" y="11012200"/>
            <a:ext cx="84623" cy="45719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ctangle 18"/>
          <p:cNvSpPr/>
          <p:nvPr/>
        </p:nvSpPr>
        <p:spPr>
          <a:xfrm>
            <a:off x="4203315" y="7323467"/>
            <a:ext cx="904945" cy="101398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it-IT" sz="1800" b="0"/>
          </a:p>
        </p:txBody>
      </p:sp>
      <p:sp>
        <p:nvSpPr>
          <p:cNvPr id="20" name="TextBox 19"/>
          <p:cNvSpPr txBox="1"/>
          <p:nvPr/>
        </p:nvSpPr>
        <p:spPr>
          <a:xfrm>
            <a:off x="4146997" y="7389141"/>
            <a:ext cx="10374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0" dirty="0" smtClean="0">
                <a:solidFill>
                  <a:srgbClr val="0F5494"/>
                </a:solidFill>
              </a:rPr>
              <a:t>Datacenter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187214" y="7324725"/>
            <a:ext cx="904945" cy="101398"/>
          </a:xfrm>
          <a:prstGeom prst="rect">
            <a:avLst/>
          </a:prstGeom>
          <a:solidFill>
            <a:srgbClr val="009FB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it-IT" sz="1800" b="0"/>
          </a:p>
        </p:txBody>
      </p:sp>
      <p:sp>
        <p:nvSpPr>
          <p:cNvPr id="22" name="TextBox 21"/>
          <p:cNvSpPr txBox="1"/>
          <p:nvPr/>
        </p:nvSpPr>
        <p:spPr>
          <a:xfrm>
            <a:off x="5108260" y="7398815"/>
            <a:ext cx="1096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0" dirty="0" err="1" smtClean="0">
                <a:solidFill>
                  <a:srgbClr val="0F5494"/>
                </a:solidFill>
              </a:rPr>
              <a:t>Workstations</a:t>
            </a:r>
            <a:r>
              <a:rPr lang="it-IT" sz="1200" b="0" dirty="0" smtClean="0">
                <a:solidFill>
                  <a:srgbClr val="0F5494"/>
                </a:solidFill>
              </a:rPr>
              <a:t> - </a:t>
            </a:r>
            <a:r>
              <a:rPr lang="it-IT" sz="1200" b="0" dirty="0" err="1" smtClean="0">
                <a:solidFill>
                  <a:srgbClr val="0F5494"/>
                </a:solidFill>
              </a:rPr>
              <a:t>AppV</a:t>
            </a:r>
            <a:endParaRPr lang="it-IT" sz="1200" b="0" dirty="0" smtClean="0">
              <a:solidFill>
                <a:srgbClr val="0F5494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288067" y="7306941"/>
            <a:ext cx="904945" cy="10139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it-IT" sz="1800" b="0"/>
          </a:p>
        </p:txBody>
      </p:sp>
      <p:sp>
        <p:nvSpPr>
          <p:cNvPr id="24" name="TextBox 23"/>
          <p:cNvSpPr txBox="1"/>
          <p:nvPr/>
        </p:nvSpPr>
        <p:spPr>
          <a:xfrm>
            <a:off x="6223000" y="7396460"/>
            <a:ext cx="1097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err="1" smtClean="0">
                <a:solidFill>
                  <a:srgbClr val="0F5494"/>
                </a:solidFill>
              </a:rPr>
              <a:t>Workstations</a:t>
            </a:r>
            <a:r>
              <a:rPr lang="it-IT" sz="1200" b="0" dirty="0" smtClean="0">
                <a:solidFill>
                  <a:srgbClr val="0F5494"/>
                </a:solidFill>
              </a:rPr>
              <a:t> - </a:t>
            </a:r>
          </a:p>
          <a:p>
            <a:pPr algn="ctr"/>
            <a:r>
              <a:rPr lang="it-IT" sz="1200" b="0" dirty="0" err="1" smtClean="0">
                <a:solidFill>
                  <a:srgbClr val="0F5494"/>
                </a:solidFill>
              </a:rPr>
              <a:t>LANDesk</a:t>
            </a:r>
            <a:endParaRPr lang="it-IT" sz="1200" b="0" dirty="0" smtClean="0">
              <a:solidFill>
                <a:srgbClr val="0F5494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7440" y="7227927"/>
            <a:ext cx="3558605" cy="522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200"/>
              </a:spcAft>
              <a:buClr>
                <a:srgbClr val="00B0F0"/>
              </a:buClr>
            </a:pPr>
            <a:r>
              <a:rPr lang="en-US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About </a:t>
            </a:r>
            <a:r>
              <a:rPr lang="en-US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16%</a:t>
            </a:r>
            <a:r>
              <a:rPr lang="en-US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total software installed and </a:t>
            </a:r>
            <a:r>
              <a:rPr lang="en-US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inventoried is Open Source.</a:t>
            </a:r>
            <a:endParaRPr lang="en-US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7" name="object 80"/>
          <p:cNvSpPr txBox="1"/>
          <p:nvPr/>
        </p:nvSpPr>
        <p:spPr>
          <a:xfrm>
            <a:off x="7709334" y="1221317"/>
            <a:ext cx="3356860" cy="261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z="1700" b="1" dirty="0" err="1" smtClean="0">
                <a:solidFill>
                  <a:srgbClr val="4FC6E0"/>
                </a:solidFill>
                <a:latin typeface="Verdana"/>
                <a:cs typeface="Verdana"/>
              </a:rPr>
              <a:t>Sustainability</a:t>
            </a:r>
            <a:r>
              <a:rPr lang="it-IT" sz="1700" b="1" dirty="0" smtClean="0">
                <a:solidFill>
                  <a:srgbClr val="4FC6E0"/>
                </a:solidFill>
                <a:latin typeface="Verdana"/>
                <a:cs typeface="Verdana"/>
              </a:rPr>
              <a:t> </a:t>
            </a:r>
            <a:r>
              <a:rPr lang="it-IT" sz="1700" b="1" dirty="0" err="1">
                <a:solidFill>
                  <a:srgbClr val="4FC6E0"/>
                </a:solidFill>
                <a:latin typeface="Verdana"/>
                <a:cs typeface="Verdana"/>
              </a:rPr>
              <a:t>a</a:t>
            </a:r>
            <a:r>
              <a:rPr lang="it-IT" sz="1700" b="1" dirty="0" err="1" smtClean="0">
                <a:solidFill>
                  <a:srgbClr val="4FC6E0"/>
                </a:solidFill>
                <a:latin typeface="Verdana"/>
                <a:cs typeface="Verdana"/>
              </a:rPr>
              <a:t>nalysis</a:t>
            </a:r>
            <a:endParaRPr sz="1700" dirty="0">
              <a:latin typeface="Verdana"/>
              <a:cs typeface="Verdana"/>
            </a:endParaRPr>
          </a:p>
        </p:txBody>
      </p:sp>
      <p:sp>
        <p:nvSpPr>
          <p:cNvPr id="28" name="Rettangolo 6"/>
          <p:cNvSpPr/>
          <p:nvPr/>
        </p:nvSpPr>
        <p:spPr>
          <a:xfrm>
            <a:off x="7518400" y="1693913"/>
            <a:ext cx="354260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200"/>
              </a:spcAft>
              <a:buClr>
                <a:srgbClr val="00B0F0"/>
              </a:buClr>
            </a:pP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critical OSS </a:t>
            </a:r>
            <a:r>
              <a:rPr lang="en-US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shortlist was assessed on </a:t>
            </a:r>
            <a:r>
              <a:rPr lang="en-US" sz="10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34 </a:t>
            </a:r>
            <a:r>
              <a:rPr lang="en-US" sz="10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sustainability metrics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grouped in 6 categories (Community 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Activity, Performance, Quality and Security, Demographics and Diversity, Governance, FOSS </a:t>
            </a:r>
            <a:r>
              <a:rPr lang="en-US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support). The overall software sustainability is calculated as an average of those categories.</a:t>
            </a:r>
            <a:endParaRPr lang="en-US" sz="1000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0" name="Picture 29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84200" y="2314575"/>
            <a:ext cx="2734320" cy="24955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1" name="Picture 30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84200" y="4810125"/>
            <a:ext cx="3039120" cy="2514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2" name="Picture 3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775" y="4302301"/>
            <a:ext cx="3095264" cy="2911848"/>
          </a:xfrm>
          <a:prstGeom prst="rect">
            <a:avLst/>
          </a:prstGeom>
          <a:noFill/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6"/>
          <a:srcRect l="2163" t="1246" r="2883" b="1052"/>
          <a:stretch/>
        </p:blipFill>
        <p:spPr>
          <a:xfrm>
            <a:off x="7594599" y="3362325"/>
            <a:ext cx="3276601" cy="4191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277</Words>
  <Application>Microsoft Office PowerPoint</Application>
  <PresentationFormat>Custom</PresentationFormat>
  <Paragraphs>41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2017-11-14T10:26:05Z</dcterms:created>
  <dcterms:modified xsi:type="dcterms:W3CDTF">2017-11-14T10:26:18Z</dcterms:modified>
</cp:coreProperties>
</file>