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1" r:id="rId2"/>
    <p:sldId id="263" r:id="rId3"/>
    <p:sldId id="275" r:id="rId4"/>
    <p:sldId id="276" r:id="rId5"/>
    <p:sldId id="271" r:id="rId6"/>
    <p:sldId id="279" r:id="rId7"/>
    <p:sldId id="280" r:id="rId8"/>
    <p:sldId id="281" r:id="rId9"/>
    <p:sldId id="282" r:id="rId10"/>
    <p:sldId id="273" r:id="rId11"/>
    <p:sldId id="272" r:id="rId12"/>
    <p:sldId id="277" r:id="rId13"/>
    <p:sldId id="278" r:id="rId14"/>
  </p:sldIdLst>
  <p:sldSz cx="9144000" cy="6858000" type="screen4x3"/>
  <p:notesSz cx="6797675"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cht Wyns" initials="BW" lastIdx="1" clrIdx="0">
    <p:extLst>
      <p:ext uri="{19B8F6BF-5375-455C-9EA6-DF929625EA0E}">
        <p15:presenceInfo xmlns:p15="http://schemas.microsoft.com/office/powerpoint/2012/main" userId="S-1-5-21-1471047708-1026687513-316617838-30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BF0D"/>
    <a:srgbClr val="1D4D8D"/>
    <a:srgbClr val="00AEF0"/>
    <a:srgbClr val="BAA523"/>
    <a:srgbClr val="96A519"/>
    <a:srgbClr val="3996A5"/>
    <a:srgbClr val="75195B"/>
    <a:srgbClr val="EE8032"/>
    <a:srgbClr val="EE7D32"/>
    <a:srgbClr val="3E7E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autoAdjust="0"/>
    <p:restoredTop sz="95565" autoAdjust="0"/>
  </p:normalViewPr>
  <p:slideViewPr>
    <p:cSldViewPr>
      <p:cViewPr varScale="1">
        <p:scale>
          <a:sx n="86" d="100"/>
          <a:sy n="86" d="100"/>
        </p:scale>
        <p:origin x="1446" y="78"/>
      </p:cViewPr>
      <p:guideLst>
        <p:guide orient="horz" pos="2160"/>
        <p:guide pos="2880"/>
      </p:guideLst>
    </p:cSldViewPr>
  </p:slideViewPr>
  <p:outlineViewPr>
    <p:cViewPr>
      <p:scale>
        <a:sx n="33" d="100"/>
        <a:sy n="33" d="100"/>
      </p:scale>
      <p:origin x="0" y="350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50"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90634950831006"/>
          <c:y val="0.14159596422838799"/>
          <c:w val="0.69913598344828276"/>
          <c:h val="0.79590421270464073"/>
        </c:manualLayout>
      </c:layout>
      <c:doughnutChart>
        <c:varyColors val="1"/>
        <c:ser>
          <c:idx val="0"/>
          <c:order val="0"/>
          <c:spPr>
            <a:effectLst/>
          </c:spPr>
          <c:explosion val="5"/>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Lbls>
            <c:dLbl>
              <c:idx val="0"/>
              <c:layout>
                <c:manualLayout>
                  <c:x val="0.13340569736169694"/>
                  <c:y val="-0.13749336493476033"/>
                </c:manualLayout>
              </c:layout>
              <c:showLegendKey val="0"/>
              <c:showVal val="1"/>
              <c:showCatName val="1"/>
              <c:showSerName val="0"/>
              <c:showPercent val="0"/>
              <c:showBubbleSize val="0"/>
              <c:extLst>
                <c:ext xmlns:c15="http://schemas.microsoft.com/office/drawing/2012/chart" uri="{CE6537A1-D6FC-4f65-9D91-7224C49458BB}">
                  <c15:layout/>
                </c:ext>
              </c:extLst>
            </c:dLbl>
            <c:dLbl>
              <c:idx val="1"/>
              <c:layout>
                <c:manualLayout>
                  <c:x val="0.14843627800220563"/>
                  <c:y val="0.13327473311421933"/>
                </c:manualLayout>
              </c:layou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0.1565773555299422"/>
                  <c:y val="0.14283351232579097"/>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0.166053313141034"/>
                  <c:y val="9.7565258952708955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18979667200071618"/>
                  <c:y val="1.7808206495574564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5"/>
              <c:layout>
                <c:manualLayout>
                  <c:x val="-0.22358594844746832"/>
                  <c:y val="-5.8042526207320214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6"/>
              <c:layout>
                <c:manualLayout>
                  <c:x val="-0.12419930197310097"/>
                  <c:y val="-0.13036514461356144"/>
                </c:manualLayout>
              </c:layout>
              <c:showLegendKey val="0"/>
              <c:showVal val="1"/>
              <c:showCatName val="1"/>
              <c:showSerName val="0"/>
              <c:showPercent val="0"/>
              <c:showBubbleSize val="0"/>
              <c:extLst>
                <c:ext xmlns:c15="http://schemas.microsoft.com/office/drawing/2012/chart" uri="{CE6537A1-D6FC-4f65-9D91-7224C49458BB}">
                  <c15:layout/>
                </c:ext>
              </c:extLst>
            </c:dLbl>
            <c:dLbl>
              <c:idx val="7"/>
              <c:layout>
                <c:manualLayout>
                  <c:x val="-3.5996006301390021E-2"/>
                  <c:y val="-0.2002519526329050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Sheet1!$A$4:$A$11</c:f>
              <c:strCache>
                <c:ptCount val="8"/>
                <c:pt idx="0">
                  <c:v>PR</c:v>
                </c:pt>
                <c:pt idx="1">
                  <c:v>IM</c:v>
                </c:pt>
                <c:pt idx="2">
                  <c:v>MO</c:v>
                </c:pt>
                <c:pt idx="3">
                  <c:v>VO</c:v>
                </c:pt>
                <c:pt idx="4">
                  <c:v>CO</c:v>
                </c:pt>
                <c:pt idx="5">
                  <c:v>OB</c:v>
                </c:pt>
                <c:pt idx="6">
                  <c:v>MA</c:v>
                </c:pt>
                <c:pt idx="7">
                  <c:v>OP</c:v>
                </c:pt>
              </c:strCache>
            </c:strRef>
          </c:cat>
          <c:val>
            <c:numRef>
              <c:f>Sheet1!$C$4:$C$11</c:f>
              <c:numCache>
                <c:formatCode>General</c:formatCode>
                <c:ptCount val="8"/>
                <c:pt idx="0">
                  <c:v>23</c:v>
                </c:pt>
                <c:pt idx="1">
                  <c:v>9</c:v>
                </c:pt>
                <c:pt idx="2">
                  <c:v>8</c:v>
                </c:pt>
                <c:pt idx="3">
                  <c:v>7</c:v>
                </c:pt>
                <c:pt idx="4">
                  <c:v>5</c:v>
                </c:pt>
                <c:pt idx="5">
                  <c:v>4</c:v>
                </c:pt>
                <c:pt idx="6">
                  <c:v>2</c:v>
                </c:pt>
                <c:pt idx="7">
                  <c:v>2</c:v>
                </c:pt>
              </c:numCache>
            </c:numRef>
          </c:val>
        </c:ser>
        <c:dLbls>
          <c:showLegendKey val="0"/>
          <c:showVal val="0"/>
          <c:showCatName val="0"/>
          <c:showSerName val="0"/>
          <c:showPercent val="0"/>
          <c:showBubbleSize val="0"/>
          <c:showLeaderLines val="1"/>
        </c:dLbls>
        <c:firstSliceAng val="0"/>
        <c:holeSize val="55"/>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0C2B06-7D1F-4140-A371-5FBCD6BA8DCA}" type="doc">
      <dgm:prSet loTypeId="urn:microsoft.com/office/officeart/2005/8/layout/process4" loCatId="process" qsTypeId="urn:microsoft.com/office/officeart/2005/8/quickstyle/simple1" qsCatId="simple" csTypeId="urn:microsoft.com/office/officeart/2005/8/colors/accent3_2" csCatId="accent3" phldr="1"/>
      <dgm:spPr/>
      <dgm:t>
        <a:bodyPr/>
        <a:lstStyle/>
        <a:p>
          <a:endParaRPr lang="en-GB"/>
        </a:p>
      </dgm:t>
    </dgm:pt>
    <dgm:pt modelId="{3355F37E-D1A8-498E-ADC2-138119F0A26D}">
      <dgm:prSet phldrT="[Text]"/>
      <dgm:spPr>
        <a:solidFill>
          <a:srgbClr val="92D050"/>
        </a:solidFill>
      </dgm:spPr>
      <dgm:t>
        <a:bodyPr/>
        <a:lstStyle/>
        <a:p>
          <a:r>
            <a:rPr lang="en-GB" dirty="0" smtClean="0"/>
            <a:t>1. Request handling</a:t>
          </a:r>
          <a:endParaRPr lang="en-GB" dirty="0"/>
        </a:p>
      </dgm:t>
    </dgm:pt>
    <dgm:pt modelId="{4F410BF8-3AD7-4D04-A046-A18969188566}" type="parTrans" cxnId="{7885C9AE-F408-48A1-B1FB-7118A236A29C}">
      <dgm:prSet/>
      <dgm:spPr/>
      <dgm:t>
        <a:bodyPr/>
        <a:lstStyle/>
        <a:p>
          <a:endParaRPr lang="en-GB"/>
        </a:p>
      </dgm:t>
    </dgm:pt>
    <dgm:pt modelId="{A921C7BA-A4EF-4C2F-8C5F-E831B7BD7E5B}" type="sibTrans" cxnId="{7885C9AE-F408-48A1-B1FB-7118A236A29C}">
      <dgm:prSet/>
      <dgm:spPr/>
      <dgm:t>
        <a:bodyPr/>
        <a:lstStyle/>
        <a:p>
          <a:endParaRPr lang="en-GB"/>
        </a:p>
      </dgm:t>
    </dgm:pt>
    <dgm:pt modelId="{73A1874D-C0D6-4DD5-A1A3-454768607735}">
      <dgm:prSet phldrT="[Text]"/>
      <dgm:spPr>
        <a:solidFill>
          <a:srgbClr val="92D050"/>
        </a:solidFill>
      </dgm:spPr>
      <dgm:t>
        <a:bodyPr/>
        <a:lstStyle/>
        <a:p>
          <a:r>
            <a:rPr lang="en-GB" dirty="0" smtClean="0"/>
            <a:t>2. Request resolution</a:t>
          </a:r>
          <a:endParaRPr lang="en-GB" dirty="0"/>
        </a:p>
      </dgm:t>
    </dgm:pt>
    <dgm:pt modelId="{853C715B-B2CF-4844-B676-99F4BF841DC1}" type="parTrans" cxnId="{289FD15D-21E7-4590-B8E9-3D28E29842BA}">
      <dgm:prSet/>
      <dgm:spPr/>
      <dgm:t>
        <a:bodyPr/>
        <a:lstStyle/>
        <a:p>
          <a:endParaRPr lang="en-GB"/>
        </a:p>
      </dgm:t>
    </dgm:pt>
    <dgm:pt modelId="{26ECB0EF-AEDC-4888-8258-B51E81F8B401}" type="sibTrans" cxnId="{289FD15D-21E7-4590-B8E9-3D28E29842BA}">
      <dgm:prSet/>
      <dgm:spPr/>
      <dgm:t>
        <a:bodyPr/>
        <a:lstStyle/>
        <a:p>
          <a:endParaRPr lang="en-GB"/>
        </a:p>
      </dgm:t>
    </dgm:pt>
    <dgm:pt modelId="{B72C7C24-7D9C-4991-B772-3A1DED48F5BD}">
      <dgm:prSet phldrT="[Text]"/>
      <dgm:spPr>
        <a:solidFill>
          <a:schemeClr val="bg1">
            <a:lumMod val="50000"/>
          </a:schemeClr>
        </a:solidFill>
      </dgm:spPr>
      <dgm:t>
        <a:bodyPr/>
        <a:lstStyle/>
        <a:p>
          <a:r>
            <a:rPr lang="en-GB" dirty="0" smtClean="0"/>
            <a:t>3. Release preparation</a:t>
          </a:r>
          <a:endParaRPr lang="en-GB" dirty="0"/>
        </a:p>
      </dgm:t>
    </dgm:pt>
    <dgm:pt modelId="{A78CD496-E8E1-4ED6-A0E7-EA92E65C1354}" type="parTrans" cxnId="{410FB5F5-E8C2-42E7-B9BB-906640E24D9C}">
      <dgm:prSet/>
      <dgm:spPr/>
      <dgm:t>
        <a:bodyPr/>
        <a:lstStyle/>
        <a:p>
          <a:endParaRPr lang="en-GB"/>
        </a:p>
      </dgm:t>
    </dgm:pt>
    <dgm:pt modelId="{9BC27C89-62A8-4C08-BFD5-DBB40FF5B632}" type="sibTrans" cxnId="{410FB5F5-E8C2-42E7-B9BB-906640E24D9C}">
      <dgm:prSet/>
      <dgm:spPr/>
      <dgm:t>
        <a:bodyPr/>
        <a:lstStyle/>
        <a:p>
          <a:endParaRPr lang="en-GB"/>
        </a:p>
      </dgm:t>
    </dgm:pt>
    <dgm:pt modelId="{841838D8-C553-4503-8817-A77A4BF28981}">
      <dgm:prSet phldrT="[Text]"/>
      <dgm:spPr>
        <a:solidFill>
          <a:schemeClr val="bg1">
            <a:lumMod val="50000"/>
          </a:schemeClr>
        </a:solidFill>
      </dgm:spPr>
      <dgm:t>
        <a:bodyPr/>
        <a:lstStyle/>
        <a:p>
          <a:r>
            <a:rPr lang="en-GB" dirty="0" smtClean="0"/>
            <a:t>4. Release endorsement</a:t>
          </a:r>
          <a:endParaRPr lang="en-GB" dirty="0"/>
        </a:p>
      </dgm:t>
    </dgm:pt>
    <dgm:pt modelId="{02DE2ADD-FA04-412E-B034-8E43FF2DACCA}" type="parTrans" cxnId="{4FCE423C-DAB8-47EA-967F-5373FCC91D53}">
      <dgm:prSet/>
      <dgm:spPr/>
      <dgm:t>
        <a:bodyPr/>
        <a:lstStyle/>
        <a:p>
          <a:endParaRPr lang="en-GB"/>
        </a:p>
      </dgm:t>
    </dgm:pt>
    <dgm:pt modelId="{6D34B7A5-A342-4140-88EE-690E8226A56E}" type="sibTrans" cxnId="{4FCE423C-DAB8-47EA-967F-5373FCC91D53}">
      <dgm:prSet/>
      <dgm:spPr/>
      <dgm:t>
        <a:bodyPr/>
        <a:lstStyle/>
        <a:p>
          <a:endParaRPr lang="en-GB"/>
        </a:p>
      </dgm:t>
    </dgm:pt>
    <dgm:pt modelId="{CFC22A1A-D756-4E91-A3B7-EEF4C0F9E042}">
      <dgm:prSet phldrT="[Text]"/>
      <dgm:spPr>
        <a:solidFill>
          <a:schemeClr val="bg1">
            <a:lumMod val="50000"/>
          </a:schemeClr>
        </a:solidFill>
      </dgm:spPr>
      <dgm:t>
        <a:bodyPr/>
        <a:lstStyle/>
        <a:p>
          <a:r>
            <a:rPr lang="en-GB" dirty="0" smtClean="0"/>
            <a:t>5. Release publication</a:t>
          </a:r>
          <a:endParaRPr lang="en-GB" dirty="0"/>
        </a:p>
      </dgm:t>
    </dgm:pt>
    <dgm:pt modelId="{A90BBD4B-320E-4E23-96DF-B58E988CCD54}" type="parTrans" cxnId="{58A5F634-17FB-4A98-BE93-86C8DD9BA3BF}">
      <dgm:prSet/>
      <dgm:spPr/>
      <dgm:t>
        <a:bodyPr/>
        <a:lstStyle/>
        <a:p>
          <a:endParaRPr lang="en-GB"/>
        </a:p>
      </dgm:t>
    </dgm:pt>
    <dgm:pt modelId="{16D41101-8081-4D4E-B33C-26C7A5D7DED5}" type="sibTrans" cxnId="{58A5F634-17FB-4A98-BE93-86C8DD9BA3BF}">
      <dgm:prSet/>
      <dgm:spPr/>
      <dgm:t>
        <a:bodyPr/>
        <a:lstStyle/>
        <a:p>
          <a:endParaRPr lang="en-GB"/>
        </a:p>
      </dgm:t>
    </dgm:pt>
    <dgm:pt modelId="{DC44BE67-A717-4186-809C-62AF7E4A10EA}" type="pres">
      <dgm:prSet presAssocID="{180C2B06-7D1F-4140-A371-5FBCD6BA8DCA}" presName="Name0" presStyleCnt="0">
        <dgm:presLayoutVars>
          <dgm:dir/>
          <dgm:animLvl val="lvl"/>
          <dgm:resizeHandles val="exact"/>
        </dgm:presLayoutVars>
      </dgm:prSet>
      <dgm:spPr/>
      <dgm:t>
        <a:bodyPr/>
        <a:lstStyle/>
        <a:p>
          <a:endParaRPr lang="en-GB"/>
        </a:p>
      </dgm:t>
    </dgm:pt>
    <dgm:pt modelId="{375776B3-C7C2-4D1E-A497-D832280B4D61}" type="pres">
      <dgm:prSet presAssocID="{CFC22A1A-D756-4E91-A3B7-EEF4C0F9E042}" presName="boxAndChildren" presStyleCnt="0"/>
      <dgm:spPr/>
      <dgm:t>
        <a:bodyPr/>
        <a:lstStyle/>
        <a:p>
          <a:endParaRPr lang="en-GB"/>
        </a:p>
      </dgm:t>
    </dgm:pt>
    <dgm:pt modelId="{C4607F4C-BFC0-48A5-81AA-37243E47ABB1}" type="pres">
      <dgm:prSet presAssocID="{CFC22A1A-D756-4E91-A3B7-EEF4C0F9E042}" presName="parentTextBox" presStyleLbl="node1" presStyleIdx="0" presStyleCnt="5"/>
      <dgm:spPr/>
      <dgm:t>
        <a:bodyPr/>
        <a:lstStyle/>
        <a:p>
          <a:endParaRPr lang="en-GB"/>
        </a:p>
      </dgm:t>
    </dgm:pt>
    <dgm:pt modelId="{A97139C8-7535-4905-AABC-58EECF81E04E}" type="pres">
      <dgm:prSet presAssocID="{6D34B7A5-A342-4140-88EE-690E8226A56E}" presName="sp" presStyleCnt="0"/>
      <dgm:spPr/>
      <dgm:t>
        <a:bodyPr/>
        <a:lstStyle/>
        <a:p>
          <a:endParaRPr lang="en-GB"/>
        </a:p>
      </dgm:t>
    </dgm:pt>
    <dgm:pt modelId="{3B0800AB-010C-40B7-87F0-93DD72740BA2}" type="pres">
      <dgm:prSet presAssocID="{841838D8-C553-4503-8817-A77A4BF28981}" presName="arrowAndChildren" presStyleCnt="0"/>
      <dgm:spPr/>
      <dgm:t>
        <a:bodyPr/>
        <a:lstStyle/>
        <a:p>
          <a:endParaRPr lang="en-GB"/>
        </a:p>
      </dgm:t>
    </dgm:pt>
    <dgm:pt modelId="{B4BC95A4-77E8-40C0-BF51-52BE69BFAA87}" type="pres">
      <dgm:prSet presAssocID="{841838D8-C553-4503-8817-A77A4BF28981}" presName="parentTextArrow" presStyleLbl="node1" presStyleIdx="1" presStyleCnt="5"/>
      <dgm:spPr/>
      <dgm:t>
        <a:bodyPr/>
        <a:lstStyle/>
        <a:p>
          <a:endParaRPr lang="en-GB"/>
        </a:p>
      </dgm:t>
    </dgm:pt>
    <dgm:pt modelId="{570DEB51-A57C-465C-8BE3-1701467A035A}" type="pres">
      <dgm:prSet presAssocID="{9BC27C89-62A8-4C08-BFD5-DBB40FF5B632}" presName="sp" presStyleCnt="0"/>
      <dgm:spPr/>
      <dgm:t>
        <a:bodyPr/>
        <a:lstStyle/>
        <a:p>
          <a:endParaRPr lang="en-GB"/>
        </a:p>
      </dgm:t>
    </dgm:pt>
    <dgm:pt modelId="{581FA1B0-41DF-40FB-BCAF-8BE7FA475565}" type="pres">
      <dgm:prSet presAssocID="{B72C7C24-7D9C-4991-B772-3A1DED48F5BD}" presName="arrowAndChildren" presStyleCnt="0"/>
      <dgm:spPr/>
      <dgm:t>
        <a:bodyPr/>
        <a:lstStyle/>
        <a:p>
          <a:endParaRPr lang="en-GB"/>
        </a:p>
      </dgm:t>
    </dgm:pt>
    <dgm:pt modelId="{0EDC90C3-5352-453E-B26C-50AC5851E753}" type="pres">
      <dgm:prSet presAssocID="{B72C7C24-7D9C-4991-B772-3A1DED48F5BD}" presName="parentTextArrow" presStyleLbl="node1" presStyleIdx="2" presStyleCnt="5"/>
      <dgm:spPr/>
      <dgm:t>
        <a:bodyPr/>
        <a:lstStyle/>
        <a:p>
          <a:endParaRPr lang="en-GB"/>
        </a:p>
      </dgm:t>
    </dgm:pt>
    <dgm:pt modelId="{83BF99D3-6C27-42D6-904C-A9FF15D65D38}" type="pres">
      <dgm:prSet presAssocID="{26ECB0EF-AEDC-4888-8258-B51E81F8B401}" presName="sp" presStyleCnt="0"/>
      <dgm:spPr/>
      <dgm:t>
        <a:bodyPr/>
        <a:lstStyle/>
        <a:p>
          <a:endParaRPr lang="en-GB"/>
        </a:p>
      </dgm:t>
    </dgm:pt>
    <dgm:pt modelId="{79292C25-7720-49FE-8E84-515CCDB8869F}" type="pres">
      <dgm:prSet presAssocID="{73A1874D-C0D6-4DD5-A1A3-454768607735}" presName="arrowAndChildren" presStyleCnt="0"/>
      <dgm:spPr/>
      <dgm:t>
        <a:bodyPr/>
        <a:lstStyle/>
        <a:p>
          <a:endParaRPr lang="en-GB"/>
        </a:p>
      </dgm:t>
    </dgm:pt>
    <dgm:pt modelId="{C1D265C4-4ED6-4FE7-BD29-ED7085E464FC}" type="pres">
      <dgm:prSet presAssocID="{73A1874D-C0D6-4DD5-A1A3-454768607735}" presName="parentTextArrow" presStyleLbl="node1" presStyleIdx="3" presStyleCnt="5"/>
      <dgm:spPr/>
      <dgm:t>
        <a:bodyPr/>
        <a:lstStyle/>
        <a:p>
          <a:endParaRPr lang="en-GB"/>
        </a:p>
      </dgm:t>
    </dgm:pt>
    <dgm:pt modelId="{1BAD928A-D6E6-40B2-9D9C-A26FE8BD395E}" type="pres">
      <dgm:prSet presAssocID="{A921C7BA-A4EF-4C2F-8C5F-E831B7BD7E5B}" presName="sp" presStyleCnt="0"/>
      <dgm:spPr/>
      <dgm:t>
        <a:bodyPr/>
        <a:lstStyle/>
        <a:p>
          <a:endParaRPr lang="en-GB"/>
        </a:p>
      </dgm:t>
    </dgm:pt>
    <dgm:pt modelId="{DEEFC9B2-D225-4499-91B1-E945F14F0B6B}" type="pres">
      <dgm:prSet presAssocID="{3355F37E-D1A8-498E-ADC2-138119F0A26D}" presName="arrowAndChildren" presStyleCnt="0"/>
      <dgm:spPr/>
      <dgm:t>
        <a:bodyPr/>
        <a:lstStyle/>
        <a:p>
          <a:endParaRPr lang="en-GB"/>
        </a:p>
      </dgm:t>
    </dgm:pt>
    <dgm:pt modelId="{5286EFB1-E727-45DF-9023-D4B2E6FD8AC9}" type="pres">
      <dgm:prSet presAssocID="{3355F37E-D1A8-498E-ADC2-138119F0A26D}" presName="parentTextArrow" presStyleLbl="node1" presStyleIdx="4" presStyleCnt="5"/>
      <dgm:spPr/>
      <dgm:t>
        <a:bodyPr/>
        <a:lstStyle/>
        <a:p>
          <a:endParaRPr lang="en-GB"/>
        </a:p>
      </dgm:t>
    </dgm:pt>
  </dgm:ptLst>
  <dgm:cxnLst>
    <dgm:cxn modelId="{344D6C18-0674-400A-848F-7300833A64F9}" type="presOf" srcId="{CFC22A1A-D756-4E91-A3B7-EEF4C0F9E042}" destId="{C4607F4C-BFC0-48A5-81AA-37243E47ABB1}" srcOrd="0" destOrd="0" presId="urn:microsoft.com/office/officeart/2005/8/layout/process4"/>
    <dgm:cxn modelId="{C8781C17-6E7B-4DB1-A90E-E07D7C38D7C3}" type="presOf" srcId="{B72C7C24-7D9C-4991-B772-3A1DED48F5BD}" destId="{0EDC90C3-5352-453E-B26C-50AC5851E753}" srcOrd="0" destOrd="0" presId="urn:microsoft.com/office/officeart/2005/8/layout/process4"/>
    <dgm:cxn modelId="{410FB5F5-E8C2-42E7-B9BB-906640E24D9C}" srcId="{180C2B06-7D1F-4140-A371-5FBCD6BA8DCA}" destId="{B72C7C24-7D9C-4991-B772-3A1DED48F5BD}" srcOrd="2" destOrd="0" parTransId="{A78CD496-E8E1-4ED6-A0E7-EA92E65C1354}" sibTransId="{9BC27C89-62A8-4C08-BFD5-DBB40FF5B632}"/>
    <dgm:cxn modelId="{174FC64E-91A1-44AE-858D-FB2C52800A19}" type="presOf" srcId="{180C2B06-7D1F-4140-A371-5FBCD6BA8DCA}" destId="{DC44BE67-A717-4186-809C-62AF7E4A10EA}" srcOrd="0" destOrd="0" presId="urn:microsoft.com/office/officeart/2005/8/layout/process4"/>
    <dgm:cxn modelId="{58A5F634-17FB-4A98-BE93-86C8DD9BA3BF}" srcId="{180C2B06-7D1F-4140-A371-5FBCD6BA8DCA}" destId="{CFC22A1A-D756-4E91-A3B7-EEF4C0F9E042}" srcOrd="4" destOrd="0" parTransId="{A90BBD4B-320E-4E23-96DF-B58E988CCD54}" sibTransId="{16D41101-8081-4D4E-B33C-26C7A5D7DED5}"/>
    <dgm:cxn modelId="{7885C9AE-F408-48A1-B1FB-7118A236A29C}" srcId="{180C2B06-7D1F-4140-A371-5FBCD6BA8DCA}" destId="{3355F37E-D1A8-498E-ADC2-138119F0A26D}" srcOrd="0" destOrd="0" parTransId="{4F410BF8-3AD7-4D04-A046-A18969188566}" sibTransId="{A921C7BA-A4EF-4C2F-8C5F-E831B7BD7E5B}"/>
    <dgm:cxn modelId="{DF61BFB0-89E4-4B29-A9F9-ED6A939A1952}" type="presOf" srcId="{3355F37E-D1A8-498E-ADC2-138119F0A26D}" destId="{5286EFB1-E727-45DF-9023-D4B2E6FD8AC9}" srcOrd="0" destOrd="0" presId="urn:microsoft.com/office/officeart/2005/8/layout/process4"/>
    <dgm:cxn modelId="{E79BDE1C-0F0D-486B-88B1-6BF8599BDDF1}" type="presOf" srcId="{841838D8-C553-4503-8817-A77A4BF28981}" destId="{B4BC95A4-77E8-40C0-BF51-52BE69BFAA87}" srcOrd="0" destOrd="0" presId="urn:microsoft.com/office/officeart/2005/8/layout/process4"/>
    <dgm:cxn modelId="{4FCE423C-DAB8-47EA-967F-5373FCC91D53}" srcId="{180C2B06-7D1F-4140-A371-5FBCD6BA8DCA}" destId="{841838D8-C553-4503-8817-A77A4BF28981}" srcOrd="3" destOrd="0" parTransId="{02DE2ADD-FA04-412E-B034-8E43FF2DACCA}" sibTransId="{6D34B7A5-A342-4140-88EE-690E8226A56E}"/>
    <dgm:cxn modelId="{289FD15D-21E7-4590-B8E9-3D28E29842BA}" srcId="{180C2B06-7D1F-4140-A371-5FBCD6BA8DCA}" destId="{73A1874D-C0D6-4DD5-A1A3-454768607735}" srcOrd="1" destOrd="0" parTransId="{853C715B-B2CF-4844-B676-99F4BF841DC1}" sibTransId="{26ECB0EF-AEDC-4888-8258-B51E81F8B401}"/>
    <dgm:cxn modelId="{6778FA98-A3D6-4202-80FE-FFAFE777D15E}" type="presOf" srcId="{73A1874D-C0D6-4DD5-A1A3-454768607735}" destId="{C1D265C4-4ED6-4FE7-BD29-ED7085E464FC}" srcOrd="0" destOrd="0" presId="urn:microsoft.com/office/officeart/2005/8/layout/process4"/>
    <dgm:cxn modelId="{4326DE40-C7D5-426D-B19F-CD75D267308A}" type="presParOf" srcId="{DC44BE67-A717-4186-809C-62AF7E4A10EA}" destId="{375776B3-C7C2-4D1E-A497-D832280B4D61}" srcOrd="0" destOrd="0" presId="urn:microsoft.com/office/officeart/2005/8/layout/process4"/>
    <dgm:cxn modelId="{199F54D6-72B6-402A-AFF4-EB99E374FA64}" type="presParOf" srcId="{375776B3-C7C2-4D1E-A497-D832280B4D61}" destId="{C4607F4C-BFC0-48A5-81AA-37243E47ABB1}" srcOrd="0" destOrd="0" presId="urn:microsoft.com/office/officeart/2005/8/layout/process4"/>
    <dgm:cxn modelId="{3D456235-44BC-46A8-AAFA-CBBDD19B3E6A}" type="presParOf" srcId="{DC44BE67-A717-4186-809C-62AF7E4A10EA}" destId="{A97139C8-7535-4905-AABC-58EECF81E04E}" srcOrd="1" destOrd="0" presId="urn:microsoft.com/office/officeart/2005/8/layout/process4"/>
    <dgm:cxn modelId="{6925F14C-380D-4966-94AE-479AFF941B31}" type="presParOf" srcId="{DC44BE67-A717-4186-809C-62AF7E4A10EA}" destId="{3B0800AB-010C-40B7-87F0-93DD72740BA2}" srcOrd="2" destOrd="0" presId="urn:microsoft.com/office/officeart/2005/8/layout/process4"/>
    <dgm:cxn modelId="{FD0CB7D4-4FA5-4819-B96F-2874E802894D}" type="presParOf" srcId="{3B0800AB-010C-40B7-87F0-93DD72740BA2}" destId="{B4BC95A4-77E8-40C0-BF51-52BE69BFAA87}" srcOrd="0" destOrd="0" presId="urn:microsoft.com/office/officeart/2005/8/layout/process4"/>
    <dgm:cxn modelId="{7681DC12-9A4C-4901-8D44-91A47BCA04F7}" type="presParOf" srcId="{DC44BE67-A717-4186-809C-62AF7E4A10EA}" destId="{570DEB51-A57C-465C-8BE3-1701467A035A}" srcOrd="3" destOrd="0" presId="urn:microsoft.com/office/officeart/2005/8/layout/process4"/>
    <dgm:cxn modelId="{1046C5BC-24A6-4548-BD29-CEA5F29D2753}" type="presParOf" srcId="{DC44BE67-A717-4186-809C-62AF7E4A10EA}" destId="{581FA1B0-41DF-40FB-BCAF-8BE7FA475565}" srcOrd="4" destOrd="0" presId="urn:microsoft.com/office/officeart/2005/8/layout/process4"/>
    <dgm:cxn modelId="{79972B04-2BD1-4539-914A-46E4C3057208}" type="presParOf" srcId="{581FA1B0-41DF-40FB-BCAF-8BE7FA475565}" destId="{0EDC90C3-5352-453E-B26C-50AC5851E753}" srcOrd="0" destOrd="0" presId="urn:microsoft.com/office/officeart/2005/8/layout/process4"/>
    <dgm:cxn modelId="{B740C129-9BDB-4A83-88F3-C87B2FFDF046}" type="presParOf" srcId="{DC44BE67-A717-4186-809C-62AF7E4A10EA}" destId="{83BF99D3-6C27-42D6-904C-A9FF15D65D38}" srcOrd="5" destOrd="0" presId="urn:microsoft.com/office/officeart/2005/8/layout/process4"/>
    <dgm:cxn modelId="{0F2ED6D8-EC15-4D9B-A30A-52600529A6E4}" type="presParOf" srcId="{DC44BE67-A717-4186-809C-62AF7E4A10EA}" destId="{79292C25-7720-49FE-8E84-515CCDB8869F}" srcOrd="6" destOrd="0" presId="urn:microsoft.com/office/officeart/2005/8/layout/process4"/>
    <dgm:cxn modelId="{21760BE7-1414-47E9-8DFC-B54AA39B1003}" type="presParOf" srcId="{79292C25-7720-49FE-8E84-515CCDB8869F}" destId="{C1D265C4-4ED6-4FE7-BD29-ED7085E464FC}" srcOrd="0" destOrd="0" presId="urn:microsoft.com/office/officeart/2005/8/layout/process4"/>
    <dgm:cxn modelId="{DCA46B1F-1FF7-4F3F-82EA-3E58A1BE7A0F}" type="presParOf" srcId="{DC44BE67-A717-4186-809C-62AF7E4A10EA}" destId="{1BAD928A-D6E6-40B2-9D9C-A26FE8BD395E}" srcOrd="7" destOrd="0" presId="urn:microsoft.com/office/officeart/2005/8/layout/process4"/>
    <dgm:cxn modelId="{BC877A4E-47C0-4C1B-A283-5E50C7FFED4B}" type="presParOf" srcId="{DC44BE67-A717-4186-809C-62AF7E4A10EA}" destId="{DEEFC9B2-D225-4499-91B1-E945F14F0B6B}" srcOrd="8" destOrd="0" presId="urn:microsoft.com/office/officeart/2005/8/layout/process4"/>
    <dgm:cxn modelId="{434AE94B-B756-4F70-8680-56E5BA24F832}" type="presParOf" srcId="{DEEFC9B2-D225-4499-91B1-E945F14F0B6B}" destId="{5286EFB1-E727-45DF-9023-D4B2E6FD8AC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25D783-EFD0-4EA4-9674-30F8C12FC58E}" type="doc">
      <dgm:prSet loTypeId="urn:microsoft.com/office/officeart/2005/8/layout/bProcess3" loCatId="process" qsTypeId="urn:microsoft.com/office/officeart/2005/8/quickstyle/simple1" qsCatId="simple" csTypeId="urn:microsoft.com/office/officeart/2005/8/colors/accent3_2" csCatId="accent3" phldr="1"/>
      <dgm:spPr/>
      <dgm:t>
        <a:bodyPr/>
        <a:lstStyle/>
        <a:p>
          <a:endParaRPr lang="en-GB"/>
        </a:p>
      </dgm:t>
    </dgm:pt>
    <dgm:pt modelId="{132A031A-E76B-4F3E-8320-4648769D94F0}">
      <dgm:prSet phldrT="[Text]"/>
      <dgm:spPr>
        <a:xfrm>
          <a:off x="1418146" y="104840"/>
          <a:ext cx="1149947" cy="689968"/>
        </a:xfrm>
        <a:solidFill>
          <a:srgbClr val="9BBB59"/>
        </a:solidFill>
      </dgm:spPr>
      <dgm:t>
        <a:bodyPr/>
        <a:lstStyle/>
        <a:p>
          <a:r>
            <a:rPr lang="en-GB" b="1" dirty="0" smtClean="0">
              <a:latin typeface="Calibri"/>
              <a:ea typeface="+mn-ea"/>
              <a:cs typeface="+mn-cs"/>
            </a:rPr>
            <a:t>Establish Working Group</a:t>
          </a:r>
        </a:p>
        <a:p>
          <a:r>
            <a:rPr lang="en-GB" b="0" dirty="0" smtClean="0">
              <a:latin typeface="Calibri"/>
              <a:ea typeface="+mn-ea"/>
              <a:cs typeface="+mn-cs"/>
            </a:rPr>
            <a:t>Governance Committee</a:t>
          </a:r>
        </a:p>
      </dgm:t>
    </dgm:pt>
    <dgm:pt modelId="{A25D0067-E039-4253-AA80-E86D6DF51036}" type="parTrans" cxnId="{9BEC2553-76AC-449C-B22D-F15E122B0649}">
      <dgm:prSet/>
      <dgm:spPr/>
      <dgm:t>
        <a:bodyPr/>
        <a:lstStyle/>
        <a:p>
          <a:endParaRPr lang="en-GB"/>
        </a:p>
      </dgm:t>
    </dgm:pt>
    <dgm:pt modelId="{654C7960-D61C-481E-BF33-B7B5160E6148}" type="sibTrans" cxnId="{9BEC2553-76AC-449C-B22D-F15E122B0649}">
      <dgm:prSet/>
      <dgm:spPr>
        <a:solidFill>
          <a:srgbClr val="9BBB59"/>
        </a:solidFill>
        <a:ln>
          <a:solidFill>
            <a:srgbClr val="9BBB59"/>
          </a:solidFill>
        </a:ln>
      </dgm:spPr>
      <dgm:t>
        <a:bodyPr/>
        <a:lstStyle/>
        <a:p>
          <a:endParaRPr lang="en-GB">
            <a:ln>
              <a:solidFill>
                <a:srgbClr val="92D050"/>
              </a:solidFill>
            </a:ln>
          </a:endParaRPr>
        </a:p>
      </dgm:t>
    </dgm:pt>
    <dgm:pt modelId="{32AB613F-4426-4719-889A-81D571CAEDA0}">
      <dgm:prSet phldrT="[Text]"/>
      <dgm:spPr>
        <a:xfrm>
          <a:off x="2832581" y="104840"/>
          <a:ext cx="1149947" cy="689968"/>
        </a:xfrm>
        <a:solidFill>
          <a:srgbClr val="9BBB59"/>
        </a:solidFill>
      </dgm:spPr>
      <dgm:t>
        <a:bodyPr/>
        <a:lstStyle/>
        <a:p>
          <a:r>
            <a:rPr lang="en-GB" b="1" dirty="0" smtClean="0">
              <a:latin typeface="Calibri"/>
              <a:ea typeface="+mn-ea"/>
              <a:cs typeface="+mn-cs"/>
            </a:rPr>
            <a:t>Elaborate drafts and discuss  in scheduled meetings and calls</a:t>
          </a:r>
        </a:p>
        <a:p>
          <a:r>
            <a:rPr lang="en-GB" b="0" dirty="0" smtClean="0">
              <a:latin typeface="Calibri"/>
              <a:ea typeface="+mn-ea"/>
              <a:cs typeface="+mn-cs"/>
            </a:rPr>
            <a:t>Working Group</a:t>
          </a:r>
          <a:endParaRPr lang="en-GB" b="0" dirty="0">
            <a:latin typeface="Calibri"/>
            <a:ea typeface="+mn-ea"/>
            <a:cs typeface="+mn-cs"/>
          </a:endParaRPr>
        </a:p>
      </dgm:t>
    </dgm:pt>
    <dgm:pt modelId="{355B3A99-E12A-482F-AE91-3E4534E2628E}" type="parTrans" cxnId="{967DF998-045D-410F-A823-0AED6314B2B6}">
      <dgm:prSet/>
      <dgm:spPr/>
      <dgm:t>
        <a:bodyPr/>
        <a:lstStyle/>
        <a:p>
          <a:endParaRPr lang="en-GB"/>
        </a:p>
      </dgm:t>
    </dgm:pt>
    <dgm:pt modelId="{3A44BA6C-9F86-4179-A403-8A4871FAEF68}" type="sibTrans" cxnId="{967DF998-045D-410F-A823-0AED6314B2B6}">
      <dgm:prSet/>
      <dgm:spPr>
        <a:solidFill>
          <a:srgbClr val="9BBB59"/>
        </a:solidFill>
        <a:ln>
          <a:solidFill>
            <a:srgbClr val="9BBB59"/>
          </a:solidFill>
        </a:ln>
      </dgm:spPr>
      <dgm:t>
        <a:bodyPr/>
        <a:lstStyle/>
        <a:p>
          <a:endParaRPr lang="en-GB">
            <a:ln>
              <a:solidFill>
                <a:srgbClr val="92D050"/>
              </a:solidFill>
            </a:ln>
          </a:endParaRPr>
        </a:p>
      </dgm:t>
    </dgm:pt>
    <dgm:pt modelId="{CF4AB7D7-A22C-4669-97C5-9261E2CCE334}">
      <dgm:prSet phldrT="[Text]"/>
      <dgm:spPr>
        <a:xfrm>
          <a:off x="4247016" y="104840"/>
          <a:ext cx="1149947" cy="689968"/>
        </a:xfrm>
        <a:solidFill>
          <a:schemeClr val="bg1">
            <a:lumMod val="50000"/>
          </a:schemeClr>
        </a:solidFill>
      </dgm:spPr>
      <dgm:t>
        <a:bodyPr/>
        <a:lstStyle/>
        <a:p>
          <a:r>
            <a:rPr lang="en-GB" b="1" dirty="0" smtClean="0">
              <a:latin typeface="Calibri"/>
              <a:ea typeface="+mn-ea"/>
              <a:cs typeface="+mn-cs"/>
            </a:rPr>
            <a:t>Finalise draft for public review</a:t>
          </a:r>
        </a:p>
        <a:p>
          <a:r>
            <a:rPr lang="en-GB" b="0" dirty="0" smtClean="0">
              <a:latin typeface="Calibri"/>
              <a:ea typeface="+mn-ea"/>
              <a:cs typeface="+mn-cs"/>
            </a:rPr>
            <a:t>Working Group</a:t>
          </a:r>
        </a:p>
      </dgm:t>
    </dgm:pt>
    <dgm:pt modelId="{819DF1CB-034D-471B-936E-C5F391C49CE0}" type="parTrans" cxnId="{DCD5D028-5269-4C62-8FA1-E401C4399E00}">
      <dgm:prSet/>
      <dgm:spPr/>
      <dgm:t>
        <a:bodyPr/>
        <a:lstStyle/>
        <a:p>
          <a:endParaRPr lang="en-GB"/>
        </a:p>
      </dgm:t>
    </dgm:pt>
    <dgm:pt modelId="{56A81ED2-6A92-475C-AF15-214A26317A19}" type="sibTrans" cxnId="{DCD5D028-5269-4C62-8FA1-E401C4399E00}">
      <dgm:prSet/>
      <dgm:spPr>
        <a:solidFill>
          <a:srgbClr val="9BBB59"/>
        </a:solidFill>
        <a:ln>
          <a:solidFill>
            <a:srgbClr val="9BBB59"/>
          </a:solidFill>
        </a:ln>
      </dgm:spPr>
      <dgm:t>
        <a:bodyPr/>
        <a:lstStyle/>
        <a:p>
          <a:endParaRPr lang="en-GB">
            <a:ln>
              <a:solidFill>
                <a:srgbClr val="92D050"/>
              </a:solidFill>
            </a:ln>
          </a:endParaRPr>
        </a:p>
      </dgm:t>
    </dgm:pt>
    <dgm:pt modelId="{5677E075-7405-4F09-B979-F18E8853C936}">
      <dgm:prSet phldrT="[Text]"/>
      <dgm:spPr>
        <a:xfrm>
          <a:off x="3710" y="1059296"/>
          <a:ext cx="1149947" cy="689968"/>
        </a:xfrm>
        <a:solidFill>
          <a:schemeClr val="bg1">
            <a:lumMod val="50000"/>
          </a:schemeClr>
        </a:solidFill>
      </dgm:spPr>
      <dgm:t>
        <a:bodyPr/>
        <a:lstStyle/>
        <a:p>
          <a:r>
            <a:rPr lang="en-GB" b="1" dirty="0" smtClean="0">
              <a:latin typeface="Calibri"/>
              <a:ea typeface="+mn-ea"/>
              <a:cs typeface="+mn-cs"/>
            </a:rPr>
            <a:t>Publish draft for public review</a:t>
          </a:r>
        </a:p>
        <a:p>
          <a:r>
            <a:rPr lang="en-GB" b="0" dirty="0" smtClean="0">
              <a:latin typeface="Calibri"/>
              <a:ea typeface="+mn-ea"/>
              <a:cs typeface="+mn-cs"/>
            </a:rPr>
            <a:t>Governance Committee</a:t>
          </a:r>
        </a:p>
      </dgm:t>
    </dgm:pt>
    <dgm:pt modelId="{146C0FD6-FC95-42F9-BFD4-136F3C70FF17}" type="parTrans" cxnId="{5DB519BE-A033-4B2E-97B4-75858F15F3FB}">
      <dgm:prSet/>
      <dgm:spPr/>
      <dgm:t>
        <a:bodyPr/>
        <a:lstStyle/>
        <a:p>
          <a:endParaRPr lang="en-GB"/>
        </a:p>
      </dgm:t>
    </dgm:pt>
    <dgm:pt modelId="{ADC220C0-53F6-48FD-83E3-9501C0153F6A}" type="sibTrans" cxnId="{5DB519BE-A033-4B2E-97B4-75858F15F3FB}">
      <dgm:prSet/>
      <dgm:spPr>
        <a:solidFill>
          <a:srgbClr val="9BBB59"/>
        </a:solidFill>
        <a:ln>
          <a:solidFill>
            <a:srgbClr val="9BBB59"/>
          </a:solidFill>
        </a:ln>
      </dgm:spPr>
      <dgm:t>
        <a:bodyPr/>
        <a:lstStyle/>
        <a:p>
          <a:endParaRPr lang="en-GB">
            <a:ln>
              <a:solidFill>
                <a:srgbClr val="92D050"/>
              </a:solidFill>
            </a:ln>
          </a:endParaRPr>
        </a:p>
      </dgm:t>
    </dgm:pt>
    <dgm:pt modelId="{C55E085B-64F1-4859-ABA1-D6BADAFB180E}">
      <dgm:prSet phldrT="[Text]"/>
      <dgm:spPr>
        <a:xfrm>
          <a:off x="3710" y="1059296"/>
          <a:ext cx="1149947" cy="689968"/>
        </a:xfrm>
        <a:solidFill>
          <a:schemeClr val="bg1">
            <a:lumMod val="50000"/>
          </a:schemeClr>
        </a:solidFill>
      </dgm:spPr>
      <dgm:t>
        <a:bodyPr/>
        <a:lstStyle/>
        <a:p>
          <a:r>
            <a:rPr lang="en-GB" b="1" dirty="0" smtClean="0">
              <a:latin typeface="Calibri"/>
              <a:ea typeface="+mn-ea"/>
              <a:cs typeface="+mn-cs"/>
            </a:rPr>
            <a:t>Resolve public comments</a:t>
          </a:r>
          <a:br>
            <a:rPr lang="en-GB" b="1" dirty="0" smtClean="0">
              <a:latin typeface="Calibri"/>
              <a:ea typeface="+mn-ea"/>
              <a:cs typeface="+mn-cs"/>
            </a:rPr>
          </a:br>
          <a:r>
            <a:rPr lang="en-GB" b="0" dirty="0" smtClean="0">
              <a:latin typeface="Calibri"/>
              <a:ea typeface="+mn-ea"/>
              <a:cs typeface="+mn-cs"/>
            </a:rPr>
            <a:t>Working Group</a:t>
          </a:r>
          <a:endParaRPr lang="en-GB" b="1" dirty="0" smtClean="0">
            <a:latin typeface="Calibri"/>
            <a:ea typeface="+mn-ea"/>
            <a:cs typeface="+mn-cs"/>
          </a:endParaRPr>
        </a:p>
      </dgm:t>
    </dgm:pt>
    <dgm:pt modelId="{FAC20C77-48EC-4B8D-B704-B0151594FCB0}" type="parTrans" cxnId="{D63C7EC6-0DE0-4E37-B4D5-571A399030AA}">
      <dgm:prSet/>
      <dgm:spPr/>
      <dgm:t>
        <a:bodyPr/>
        <a:lstStyle/>
        <a:p>
          <a:endParaRPr lang="en-GB"/>
        </a:p>
      </dgm:t>
    </dgm:pt>
    <dgm:pt modelId="{0C4C373E-C034-4425-ACEE-41F8B02124D0}" type="sibTrans" cxnId="{D63C7EC6-0DE0-4E37-B4D5-571A399030AA}">
      <dgm:prSet/>
      <dgm:spPr/>
      <dgm:t>
        <a:bodyPr/>
        <a:lstStyle/>
        <a:p>
          <a:endParaRPr lang="en-GB"/>
        </a:p>
      </dgm:t>
    </dgm:pt>
    <dgm:pt modelId="{024D9AD4-655C-4AD5-B409-9979F00B8D3B}" type="pres">
      <dgm:prSet presAssocID="{B125D783-EFD0-4EA4-9674-30F8C12FC58E}" presName="Name0" presStyleCnt="0">
        <dgm:presLayoutVars>
          <dgm:dir/>
          <dgm:resizeHandles val="exact"/>
        </dgm:presLayoutVars>
      </dgm:prSet>
      <dgm:spPr/>
      <dgm:t>
        <a:bodyPr/>
        <a:lstStyle/>
        <a:p>
          <a:endParaRPr lang="en-GB"/>
        </a:p>
      </dgm:t>
    </dgm:pt>
    <dgm:pt modelId="{A8EE6747-0782-48AA-A5E8-B78604A97C25}" type="pres">
      <dgm:prSet presAssocID="{132A031A-E76B-4F3E-8320-4648769D94F0}" presName="node" presStyleLbl="node1" presStyleIdx="0" presStyleCnt="5">
        <dgm:presLayoutVars>
          <dgm:bulletEnabled val="1"/>
        </dgm:presLayoutVars>
      </dgm:prSet>
      <dgm:spPr>
        <a:prstGeom prst="rect">
          <a:avLst/>
        </a:prstGeom>
      </dgm:spPr>
      <dgm:t>
        <a:bodyPr/>
        <a:lstStyle/>
        <a:p>
          <a:endParaRPr lang="en-GB"/>
        </a:p>
      </dgm:t>
    </dgm:pt>
    <dgm:pt modelId="{D3E5F163-4A56-4131-9E6C-99C68BAB250A}" type="pres">
      <dgm:prSet presAssocID="{654C7960-D61C-481E-BF33-B7B5160E6148}" presName="sibTrans" presStyleLbl="sibTrans1D1" presStyleIdx="0" presStyleCnt="4"/>
      <dgm:spPr/>
      <dgm:t>
        <a:bodyPr/>
        <a:lstStyle/>
        <a:p>
          <a:endParaRPr lang="en-GB"/>
        </a:p>
      </dgm:t>
    </dgm:pt>
    <dgm:pt modelId="{D882EC2E-9A73-4E51-9DBF-1FE88C87C07A}" type="pres">
      <dgm:prSet presAssocID="{654C7960-D61C-481E-BF33-B7B5160E6148}" presName="connectorText" presStyleLbl="sibTrans1D1" presStyleIdx="0" presStyleCnt="4"/>
      <dgm:spPr/>
      <dgm:t>
        <a:bodyPr/>
        <a:lstStyle/>
        <a:p>
          <a:endParaRPr lang="en-GB"/>
        </a:p>
      </dgm:t>
    </dgm:pt>
    <dgm:pt modelId="{AE6177E1-FEB3-447E-8E24-8F81D1B05807}" type="pres">
      <dgm:prSet presAssocID="{32AB613F-4426-4719-889A-81D571CAEDA0}" presName="node" presStyleLbl="node1" presStyleIdx="1" presStyleCnt="5">
        <dgm:presLayoutVars>
          <dgm:bulletEnabled val="1"/>
        </dgm:presLayoutVars>
      </dgm:prSet>
      <dgm:spPr>
        <a:prstGeom prst="rect">
          <a:avLst/>
        </a:prstGeom>
      </dgm:spPr>
      <dgm:t>
        <a:bodyPr/>
        <a:lstStyle/>
        <a:p>
          <a:endParaRPr lang="en-GB"/>
        </a:p>
      </dgm:t>
    </dgm:pt>
    <dgm:pt modelId="{14A0DE48-EF85-479C-B7AC-6CDDDBAF02EA}" type="pres">
      <dgm:prSet presAssocID="{3A44BA6C-9F86-4179-A403-8A4871FAEF68}" presName="sibTrans" presStyleLbl="sibTrans1D1" presStyleIdx="1" presStyleCnt="4"/>
      <dgm:spPr/>
      <dgm:t>
        <a:bodyPr/>
        <a:lstStyle/>
        <a:p>
          <a:endParaRPr lang="en-GB"/>
        </a:p>
      </dgm:t>
    </dgm:pt>
    <dgm:pt modelId="{2C8E09C4-95FD-4741-820F-BE4A8CE9E95E}" type="pres">
      <dgm:prSet presAssocID="{3A44BA6C-9F86-4179-A403-8A4871FAEF68}" presName="connectorText" presStyleLbl="sibTrans1D1" presStyleIdx="1" presStyleCnt="4"/>
      <dgm:spPr/>
      <dgm:t>
        <a:bodyPr/>
        <a:lstStyle/>
        <a:p>
          <a:endParaRPr lang="en-GB"/>
        </a:p>
      </dgm:t>
    </dgm:pt>
    <dgm:pt modelId="{C795B107-941B-41B5-9381-65DE4F99D54E}" type="pres">
      <dgm:prSet presAssocID="{CF4AB7D7-A22C-4669-97C5-9261E2CCE334}" presName="node" presStyleLbl="node1" presStyleIdx="2" presStyleCnt="5">
        <dgm:presLayoutVars>
          <dgm:bulletEnabled val="1"/>
        </dgm:presLayoutVars>
      </dgm:prSet>
      <dgm:spPr>
        <a:prstGeom prst="rect">
          <a:avLst/>
        </a:prstGeom>
      </dgm:spPr>
      <dgm:t>
        <a:bodyPr/>
        <a:lstStyle/>
        <a:p>
          <a:endParaRPr lang="en-GB"/>
        </a:p>
      </dgm:t>
    </dgm:pt>
    <dgm:pt modelId="{859B599C-B45D-41BC-A87A-B776ADB8F1C3}" type="pres">
      <dgm:prSet presAssocID="{56A81ED2-6A92-475C-AF15-214A26317A19}" presName="sibTrans" presStyleLbl="sibTrans1D1" presStyleIdx="2" presStyleCnt="4"/>
      <dgm:spPr/>
      <dgm:t>
        <a:bodyPr/>
        <a:lstStyle/>
        <a:p>
          <a:endParaRPr lang="en-GB"/>
        </a:p>
      </dgm:t>
    </dgm:pt>
    <dgm:pt modelId="{BF266613-6851-4818-984F-239FB327965C}" type="pres">
      <dgm:prSet presAssocID="{56A81ED2-6A92-475C-AF15-214A26317A19}" presName="connectorText" presStyleLbl="sibTrans1D1" presStyleIdx="2" presStyleCnt="4"/>
      <dgm:spPr/>
      <dgm:t>
        <a:bodyPr/>
        <a:lstStyle/>
        <a:p>
          <a:endParaRPr lang="en-GB"/>
        </a:p>
      </dgm:t>
    </dgm:pt>
    <dgm:pt modelId="{73AA661D-0135-40C1-A9BE-92E41F5A7250}" type="pres">
      <dgm:prSet presAssocID="{5677E075-7405-4F09-B979-F18E8853C936}" presName="node" presStyleLbl="node1" presStyleIdx="3" presStyleCnt="5">
        <dgm:presLayoutVars>
          <dgm:bulletEnabled val="1"/>
        </dgm:presLayoutVars>
      </dgm:prSet>
      <dgm:spPr>
        <a:prstGeom prst="rect">
          <a:avLst/>
        </a:prstGeom>
      </dgm:spPr>
      <dgm:t>
        <a:bodyPr/>
        <a:lstStyle/>
        <a:p>
          <a:endParaRPr lang="en-GB"/>
        </a:p>
      </dgm:t>
    </dgm:pt>
    <dgm:pt modelId="{52269CD7-CFD3-410C-9CC7-4BF01984E7BF}" type="pres">
      <dgm:prSet presAssocID="{ADC220C0-53F6-48FD-83E3-9501C0153F6A}" presName="sibTrans" presStyleLbl="sibTrans1D1" presStyleIdx="3" presStyleCnt="4"/>
      <dgm:spPr/>
      <dgm:t>
        <a:bodyPr/>
        <a:lstStyle/>
        <a:p>
          <a:endParaRPr lang="en-GB"/>
        </a:p>
      </dgm:t>
    </dgm:pt>
    <dgm:pt modelId="{1B127C4F-1D1E-4ED9-A6D8-351EEB1E1654}" type="pres">
      <dgm:prSet presAssocID="{ADC220C0-53F6-48FD-83E3-9501C0153F6A}" presName="connectorText" presStyleLbl="sibTrans1D1" presStyleIdx="3" presStyleCnt="4"/>
      <dgm:spPr/>
      <dgm:t>
        <a:bodyPr/>
        <a:lstStyle/>
        <a:p>
          <a:endParaRPr lang="en-GB"/>
        </a:p>
      </dgm:t>
    </dgm:pt>
    <dgm:pt modelId="{501A12CE-FF95-4F5E-888B-03B322A5AF47}" type="pres">
      <dgm:prSet presAssocID="{C55E085B-64F1-4859-ABA1-D6BADAFB180E}" presName="node" presStyleLbl="node1" presStyleIdx="4" presStyleCnt="5">
        <dgm:presLayoutVars>
          <dgm:bulletEnabled val="1"/>
        </dgm:presLayoutVars>
      </dgm:prSet>
      <dgm:spPr/>
      <dgm:t>
        <a:bodyPr/>
        <a:lstStyle/>
        <a:p>
          <a:endParaRPr lang="en-GB"/>
        </a:p>
      </dgm:t>
    </dgm:pt>
  </dgm:ptLst>
  <dgm:cxnLst>
    <dgm:cxn modelId="{90221343-DA71-47E5-BC8A-7E311D0E08F5}" type="presOf" srcId="{ADC220C0-53F6-48FD-83E3-9501C0153F6A}" destId="{1B127C4F-1D1E-4ED9-A6D8-351EEB1E1654}" srcOrd="1" destOrd="0" presId="urn:microsoft.com/office/officeart/2005/8/layout/bProcess3"/>
    <dgm:cxn modelId="{D2F51F50-D401-4E27-BE16-E2BF05F91163}" type="presOf" srcId="{ADC220C0-53F6-48FD-83E3-9501C0153F6A}" destId="{52269CD7-CFD3-410C-9CC7-4BF01984E7BF}" srcOrd="0" destOrd="0" presId="urn:microsoft.com/office/officeart/2005/8/layout/bProcess3"/>
    <dgm:cxn modelId="{DCD5D028-5269-4C62-8FA1-E401C4399E00}" srcId="{B125D783-EFD0-4EA4-9674-30F8C12FC58E}" destId="{CF4AB7D7-A22C-4669-97C5-9261E2CCE334}" srcOrd="2" destOrd="0" parTransId="{819DF1CB-034D-471B-936E-C5F391C49CE0}" sibTransId="{56A81ED2-6A92-475C-AF15-214A26317A19}"/>
    <dgm:cxn modelId="{A5A49E83-EB69-492D-8C6E-01CB4524C851}" type="presOf" srcId="{56A81ED2-6A92-475C-AF15-214A26317A19}" destId="{BF266613-6851-4818-984F-239FB327965C}" srcOrd="1" destOrd="0" presId="urn:microsoft.com/office/officeart/2005/8/layout/bProcess3"/>
    <dgm:cxn modelId="{21E5D9B6-C477-40C6-81D9-8E1E91520E6E}" type="presOf" srcId="{C55E085B-64F1-4859-ABA1-D6BADAFB180E}" destId="{501A12CE-FF95-4F5E-888B-03B322A5AF47}" srcOrd="0" destOrd="0" presId="urn:microsoft.com/office/officeart/2005/8/layout/bProcess3"/>
    <dgm:cxn modelId="{9BEC2553-76AC-449C-B22D-F15E122B0649}" srcId="{B125D783-EFD0-4EA4-9674-30F8C12FC58E}" destId="{132A031A-E76B-4F3E-8320-4648769D94F0}" srcOrd="0" destOrd="0" parTransId="{A25D0067-E039-4253-AA80-E86D6DF51036}" sibTransId="{654C7960-D61C-481E-BF33-B7B5160E6148}"/>
    <dgm:cxn modelId="{8319A2D5-875A-499C-8CE7-BEEB15C25928}" type="presOf" srcId="{3A44BA6C-9F86-4179-A403-8A4871FAEF68}" destId="{2C8E09C4-95FD-4741-820F-BE4A8CE9E95E}" srcOrd="1" destOrd="0" presId="urn:microsoft.com/office/officeart/2005/8/layout/bProcess3"/>
    <dgm:cxn modelId="{6BB028FB-24FC-4E67-9596-C5A6547BFA8C}" type="presOf" srcId="{32AB613F-4426-4719-889A-81D571CAEDA0}" destId="{AE6177E1-FEB3-447E-8E24-8F81D1B05807}" srcOrd="0" destOrd="0" presId="urn:microsoft.com/office/officeart/2005/8/layout/bProcess3"/>
    <dgm:cxn modelId="{D63C7EC6-0DE0-4E37-B4D5-571A399030AA}" srcId="{B125D783-EFD0-4EA4-9674-30F8C12FC58E}" destId="{C55E085B-64F1-4859-ABA1-D6BADAFB180E}" srcOrd="4" destOrd="0" parTransId="{FAC20C77-48EC-4B8D-B704-B0151594FCB0}" sibTransId="{0C4C373E-C034-4425-ACEE-41F8B02124D0}"/>
    <dgm:cxn modelId="{5B0179DA-5A24-4CA4-94F7-DBCDAE9437F7}" type="presOf" srcId="{132A031A-E76B-4F3E-8320-4648769D94F0}" destId="{A8EE6747-0782-48AA-A5E8-B78604A97C25}" srcOrd="0" destOrd="0" presId="urn:microsoft.com/office/officeart/2005/8/layout/bProcess3"/>
    <dgm:cxn modelId="{D83988FC-B981-406C-B714-8D4C3753A770}" type="presOf" srcId="{654C7960-D61C-481E-BF33-B7B5160E6148}" destId="{D882EC2E-9A73-4E51-9DBF-1FE88C87C07A}" srcOrd="1" destOrd="0" presId="urn:microsoft.com/office/officeart/2005/8/layout/bProcess3"/>
    <dgm:cxn modelId="{8E5425D7-A197-4DB4-8F44-A78EB512374D}" type="presOf" srcId="{CF4AB7D7-A22C-4669-97C5-9261E2CCE334}" destId="{C795B107-941B-41B5-9381-65DE4F99D54E}" srcOrd="0" destOrd="0" presId="urn:microsoft.com/office/officeart/2005/8/layout/bProcess3"/>
    <dgm:cxn modelId="{967DF998-045D-410F-A823-0AED6314B2B6}" srcId="{B125D783-EFD0-4EA4-9674-30F8C12FC58E}" destId="{32AB613F-4426-4719-889A-81D571CAEDA0}" srcOrd="1" destOrd="0" parTransId="{355B3A99-E12A-482F-AE91-3E4534E2628E}" sibTransId="{3A44BA6C-9F86-4179-A403-8A4871FAEF68}"/>
    <dgm:cxn modelId="{5F17237D-458B-40CF-BFF3-E116F219C6EB}" type="presOf" srcId="{654C7960-D61C-481E-BF33-B7B5160E6148}" destId="{D3E5F163-4A56-4131-9E6C-99C68BAB250A}" srcOrd="0" destOrd="0" presId="urn:microsoft.com/office/officeart/2005/8/layout/bProcess3"/>
    <dgm:cxn modelId="{5DB519BE-A033-4B2E-97B4-75858F15F3FB}" srcId="{B125D783-EFD0-4EA4-9674-30F8C12FC58E}" destId="{5677E075-7405-4F09-B979-F18E8853C936}" srcOrd="3" destOrd="0" parTransId="{146C0FD6-FC95-42F9-BFD4-136F3C70FF17}" sibTransId="{ADC220C0-53F6-48FD-83E3-9501C0153F6A}"/>
    <dgm:cxn modelId="{E86534DB-19F7-4772-9682-2945CE40D2E6}" type="presOf" srcId="{56A81ED2-6A92-475C-AF15-214A26317A19}" destId="{859B599C-B45D-41BC-A87A-B776ADB8F1C3}" srcOrd="0" destOrd="0" presId="urn:microsoft.com/office/officeart/2005/8/layout/bProcess3"/>
    <dgm:cxn modelId="{657BA6AB-2F04-40A1-8C2B-C2A0EA31FDAD}" type="presOf" srcId="{B125D783-EFD0-4EA4-9674-30F8C12FC58E}" destId="{024D9AD4-655C-4AD5-B409-9979F00B8D3B}" srcOrd="0" destOrd="0" presId="urn:microsoft.com/office/officeart/2005/8/layout/bProcess3"/>
    <dgm:cxn modelId="{E653D600-6424-4280-823C-8398CC61E62E}" type="presOf" srcId="{3A44BA6C-9F86-4179-A403-8A4871FAEF68}" destId="{14A0DE48-EF85-479C-B7AC-6CDDDBAF02EA}" srcOrd="0" destOrd="0" presId="urn:microsoft.com/office/officeart/2005/8/layout/bProcess3"/>
    <dgm:cxn modelId="{58076EA4-1C6A-4966-A5A5-26F190C3DFD6}" type="presOf" srcId="{5677E075-7405-4F09-B979-F18E8853C936}" destId="{73AA661D-0135-40C1-A9BE-92E41F5A7250}" srcOrd="0" destOrd="0" presId="urn:microsoft.com/office/officeart/2005/8/layout/bProcess3"/>
    <dgm:cxn modelId="{DAD67592-069D-45B8-96C1-34220B119FFB}" type="presParOf" srcId="{024D9AD4-655C-4AD5-B409-9979F00B8D3B}" destId="{A8EE6747-0782-48AA-A5E8-B78604A97C25}" srcOrd="0" destOrd="0" presId="urn:microsoft.com/office/officeart/2005/8/layout/bProcess3"/>
    <dgm:cxn modelId="{B35E96BB-0116-496A-A775-35D5ECD1A046}" type="presParOf" srcId="{024D9AD4-655C-4AD5-B409-9979F00B8D3B}" destId="{D3E5F163-4A56-4131-9E6C-99C68BAB250A}" srcOrd="1" destOrd="0" presId="urn:microsoft.com/office/officeart/2005/8/layout/bProcess3"/>
    <dgm:cxn modelId="{63925BE3-44AF-417E-B411-7D93E863F8DF}" type="presParOf" srcId="{D3E5F163-4A56-4131-9E6C-99C68BAB250A}" destId="{D882EC2E-9A73-4E51-9DBF-1FE88C87C07A}" srcOrd="0" destOrd="0" presId="urn:microsoft.com/office/officeart/2005/8/layout/bProcess3"/>
    <dgm:cxn modelId="{61CA8F95-25D5-4689-8EEC-D97DCBBD8DFB}" type="presParOf" srcId="{024D9AD4-655C-4AD5-B409-9979F00B8D3B}" destId="{AE6177E1-FEB3-447E-8E24-8F81D1B05807}" srcOrd="2" destOrd="0" presId="urn:microsoft.com/office/officeart/2005/8/layout/bProcess3"/>
    <dgm:cxn modelId="{41D0FECA-F92C-4B09-AE3E-308395A498D2}" type="presParOf" srcId="{024D9AD4-655C-4AD5-B409-9979F00B8D3B}" destId="{14A0DE48-EF85-479C-B7AC-6CDDDBAF02EA}" srcOrd="3" destOrd="0" presId="urn:microsoft.com/office/officeart/2005/8/layout/bProcess3"/>
    <dgm:cxn modelId="{B99A00DD-308C-4304-B9A8-DEF41D42C04F}" type="presParOf" srcId="{14A0DE48-EF85-479C-B7AC-6CDDDBAF02EA}" destId="{2C8E09C4-95FD-4741-820F-BE4A8CE9E95E}" srcOrd="0" destOrd="0" presId="urn:microsoft.com/office/officeart/2005/8/layout/bProcess3"/>
    <dgm:cxn modelId="{EB173ED3-2FD0-4C4F-AF1C-4CAD687E1BC3}" type="presParOf" srcId="{024D9AD4-655C-4AD5-B409-9979F00B8D3B}" destId="{C795B107-941B-41B5-9381-65DE4F99D54E}" srcOrd="4" destOrd="0" presId="urn:microsoft.com/office/officeart/2005/8/layout/bProcess3"/>
    <dgm:cxn modelId="{CD138DFF-8241-4B28-AAB5-B95B6DF2DB58}" type="presParOf" srcId="{024D9AD4-655C-4AD5-B409-9979F00B8D3B}" destId="{859B599C-B45D-41BC-A87A-B776ADB8F1C3}" srcOrd="5" destOrd="0" presId="urn:microsoft.com/office/officeart/2005/8/layout/bProcess3"/>
    <dgm:cxn modelId="{67DB26D2-D7E4-418E-8D0F-DA4D262493C2}" type="presParOf" srcId="{859B599C-B45D-41BC-A87A-B776ADB8F1C3}" destId="{BF266613-6851-4818-984F-239FB327965C}" srcOrd="0" destOrd="0" presId="urn:microsoft.com/office/officeart/2005/8/layout/bProcess3"/>
    <dgm:cxn modelId="{5B898778-6B6A-4DE1-B2FC-6FB24E9F666D}" type="presParOf" srcId="{024D9AD4-655C-4AD5-B409-9979F00B8D3B}" destId="{73AA661D-0135-40C1-A9BE-92E41F5A7250}" srcOrd="6" destOrd="0" presId="urn:microsoft.com/office/officeart/2005/8/layout/bProcess3"/>
    <dgm:cxn modelId="{2ABCBC70-9A0D-4070-8ADA-C5F378E432DD}" type="presParOf" srcId="{024D9AD4-655C-4AD5-B409-9979F00B8D3B}" destId="{52269CD7-CFD3-410C-9CC7-4BF01984E7BF}" srcOrd="7" destOrd="0" presId="urn:microsoft.com/office/officeart/2005/8/layout/bProcess3"/>
    <dgm:cxn modelId="{D3884CD6-EA21-46C9-8987-40C4AC11BDC1}" type="presParOf" srcId="{52269CD7-CFD3-410C-9CC7-4BF01984E7BF}" destId="{1B127C4F-1D1E-4ED9-A6D8-351EEB1E1654}" srcOrd="0" destOrd="0" presId="urn:microsoft.com/office/officeart/2005/8/layout/bProcess3"/>
    <dgm:cxn modelId="{BB9C6546-3435-4F30-8C86-E3186F72F2D7}" type="presParOf" srcId="{024D9AD4-655C-4AD5-B409-9979F00B8D3B}" destId="{501A12CE-FF95-4F5E-888B-03B322A5AF47}"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07F4C-BFC0-48A5-81AA-37243E47ABB1}">
      <dsp:nvSpPr>
        <dsp:cNvPr id="0" name=""/>
        <dsp:cNvSpPr/>
      </dsp:nvSpPr>
      <dsp:spPr>
        <a:xfrm>
          <a:off x="0" y="2906153"/>
          <a:ext cx="8229600" cy="476778"/>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5. Release publication</a:t>
          </a:r>
          <a:endParaRPr lang="en-GB" sz="1600" kern="1200" dirty="0"/>
        </a:p>
      </dsp:txBody>
      <dsp:txXfrm>
        <a:off x="0" y="2906153"/>
        <a:ext cx="8229600" cy="476778"/>
      </dsp:txXfrm>
    </dsp:sp>
    <dsp:sp modelId="{B4BC95A4-77E8-40C0-BF51-52BE69BFAA87}">
      <dsp:nvSpPr>
        <dsp:cNvPr id="0" name=""/>
        <dsp:cNvSpPr/>
      </dsp:nvSpPr>
      <dsp:spPr>
        <a:xfrm rot="10800000">
          <a:off x="0" y="2180019"/>
          <a:ext cx="8229600" cy="733285"/>
        </a:xfrm>
        <a:prstGeom prst="upArrowCallou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4. Release endorsement</a:t>
          </a:r>
          <a:endParaRPr lang="en-GB" sz="1600" kern="1200" dirty="0"/>
        </a:p>
      </dsp:txBody>
      <dsp:txXfrm rot="10800000">
        <a:off x="0" y="2180019"/>
        <a:ext cx="8229600" cy="476467"/>
      </dsp:txXfrm>
    </dsp:sp>
    <dsp:sp modelId="{0EDC90C3-5352-453E-B26C-50AC5851E753}">
      <dsp:nvSpPr>
        <dsp:cNvPr id="0" name=""/>
        <dsp:cNvSpPr/>
      </dsp:nvSpPr>
      <dsp:spPr>
        <a:xfrm rot="10800000">
          <a:off x="0" y="1453885"/>
          <a:ext cx="8229600" cy="733285"/>
        </a:xfrm>
        <a:prstGeom prst="upArrowCallou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3. Release preparation</a:t>
          </a:r>
          <a:endParaRPr lang="en-GB" sz="1600" kern="1200" dirty="0"/>
        </a:p>
      </dsp:txBody>
      <dsp:txXfrm rot="10800000">
        <a:off x="0" y="1453885"/>
        <a:ext cx="8229600" cy="476467"/>
      </dsp:txXfrm>
    </dsp:sp>
    <dsp:sp modelId="{C1D265C4-4ED6-4FE7-BD29-ED7085E464FC}">
      <dsp:nvSpPr>
        <dsp:cNvPr id="0" name=""/>
        <dsp:cNvSpPr/>
      </dsp:nvSpPr>
      <dsp:spPr>
        <a:xfrm rot="10800000">
          <a:off x="0" y="727751"/>
          <a:ext cx="8229600" cy="733285"/>
        </a:xfrm>
        <a:prstGeom prst="upArrowCallou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2. Request resolution</a:t>
          </a:r>
          <a:endParaRPr lang="en-GB" sz="1600" kern="1200" dirty="0"/>
        </a:p>
      </dsp:txBody>
      <dsp:txXfrm rot="10800000">
        <a:off x="0" y="727751"/>
        <a:ext cx="8229600" cy="476467"/>
      </dsp:txXfrm>
    </dsp:sp>
    <dsp:sp modelId="{5286EFB1-E727-45DF-9023-D4B2E6FD8AC9}">
      <dsp:nvSpPr>
        <dsp:cNvPr id="0" name=""/>
        <dsp:cNvSpPr/>
      </dsp:nvSpPr>
      <dsp:spPr>
        <a:xfrm rot="10800000">
          <a:off x="0" y="1617"/>
          <a:ext cx="8229600" cy="733285"/>
        </a:xfrm>
        <a:prstGeom prst="upArrowCallou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1. Request handling</a:t>
          </a:r>
          <a:endParaRPr lang="en-GB" sz="1600" kern="1200" dirty="0"/>
        </a:p>
      </dsp:txBody>
      <dsp:txXfrm rot="10800000">
        <a:off x="0" y="1617"/>
        <a:ext cx="8229600" cy="4764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5F163-4A56-4131-9E6C-99C68BAB250A}">
      <dsp:nvSpPr>
        <dsp:cNvPr id="0" name=""/>
        <dsp:cNvSpPr/>
      </dsp:nvSpPr>
      <dsp:spPr>
        <a:xfrm>
          <a:off x="2453788" y="574996"/>
          <a:ext cx="443531" cy="91440"/>
        </a:xfrm>
        <a:custGeom>
          <a:avLst/>
          <a:gdLst/>
          <a:ahLst/>
          <a:cxnLst/>
          <a:rect l="0" t="0" r="0" b="0"/>
          <a:pathLst>
            <a:path>
              <a:moveTo>
                <a:pt x="0" y="45720"/>
              </a:moveTo>
              <a:lnTo>
                <a:pt x="443531" y="45720"/>
              </a:lnTo>
            </a:path>
          </a:pathLst>
        </a:custGeom>
        <a:noFill/>
        <a:ln w="9525" cap="flat" cmpd="sng" algn="ctr">
          <a:solidFill>
            <a:srgbClr val="9BBB59"/>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n>
              <a:solidFill>
                <a:srgbClr val="92D050"/>
              </a:solidFill>
            </a:ln>
          </a:endParaRPr>
        </a:p>
      </dsp:txBody>
      <dsp:txXfrm>
        <a:off x="2663701" y="618345"/>
        <a:ext cx="23706" cy="4741"/>
      </dsp:txXfrm>
    </dsp:sp>
    <dsp:sp modelId="{A8EE6747-0782-48AA-A5E8-B78604A97C25}">
      <dsp:nvSpPr>
        <dsp:cNvPr id="0" name=""/>
        <dsp:cNvSpPr/>
      </dsp:nvSpPr>
      <dsp:spPr>
        <a:xfrm>
          <a:off x="394148" y="2284"/>
          <a:ext cx="2061439" cy="1236863"/>
        </a:xfrm>
        <a:prstGeom prst="rect">
          <a:avLst/>
        </a:prstGeom>
        <a:solidFill>
          <a:srgbClr val="9BB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b="1" kern="1200" dirty="0" smtClean="0">
              <a:latin typeface="Calibri"/>
              <a:ea typeface="+mn-ea"/>
              <a:cs typeface="+mn-cs"/>
            </a:rPr>
            <a:t>Establish Working Group</a:t>
          </a:r>
        </a:p>
        <a:p>
          <a:pPr lvl="0" algn="ctr" defTabSz="711200">
            <a:lnSpc>
              <a:spcPct val="90000"/>
            </a:lnSpc>
            <a:spcBef>
              <a:spcPct val="0"/>
            </a:spcBef>
            <a:spcAft>
              <a:spcPct val="35000"/>
            </a:spcAft>
          </a:pPr>
          <a:r>
            <a:rPr lang="en-GB" sz="1600" b="0" kern="1200" dirty="0" smtClean="0">
              <a:latin typeface="Calibri"/>
              <a:ea typeface="+mn-ea"/>
              <a:cs typeface="+mn-cs"/>
            </a:rPr>
            <a:t>Governance Committee</a:t>
          </a:r>
        </a:p>
      </dsp:txBody>
      <dsp:txXfrm>
        <a:off x="394148" y="2284"/>
        <a:ext cx="2061439" cy="1236863"/>
      </dsp:txXfrm>
    </dsp:sp>
    <dsp:sp modelId="{14A0DE48-EF85-479C-B7AC-6CDDDBAF02EA}">
      <dsp:nvSpPr>
        <dsp:cNvPr id="0" name=""/>
        <dsp:cNvSpPr/>
      </dsp:nvSpPr>
      <dsp:spPr>
        <a:xfrm>
          <a:off x="4989359" y="574996"/>
          <a:ext cx="443531" cy="91440"/>
        </a:xfrm>
        <a:custGeom>
          <a:avLst/>
          <a:gdLst/>
          <a:ahLst/>
          <a:cxnLst/>
          <a:rect l="0" t="0" r="0" b="0"/>
          <a:pathLst>
            <a:path>
              <a:moveTo>
                <a:pt x="0" y="45720"/>
              </a:moveTo>
              <a:lnTo>
                <a:pt x="443531" y="45720"/>
              </a:lnTo>
            </a:path>
          </a:pathLst>
        </a:custGeom>
        <a:noFill/>
        <a:ln w="9525" cap="flat" cmpd="sng" algn="ctr">
          <a:solidFill>
            <a:srgbClr val="9BBB59"/>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n>
              <a:solidFill>
                <a:srgbClr val="92D050"/>
              </a:solidFill>
            </a:ln>
          </a:endParaRPr>
        </a:p>
      </dsp:txBody>
      <dsp:txXfrm>
        <a:off x="5199272" y="618345"/>
        <a:ext cx="23706" cy="4741"/>
      </dsp:txXfrm>
    </dsp:sp>
    <dsp:sp modelId="{AE6177E1-FEB3-447E-8E24-8F81D1B05807}">
      <dsp:nvSpPr>
        <dsp:cNvPr id="0" name=""/>
        <dsp:cNvSpPr/>
      </dsp:nvSpPr>
      <dsp:spPr>
        <a:xfrm>
          <a:off x="2929720" y="2284"/>
          <a:ext cx="2061439" cy="1236863"/>
        </a:xfrm>
        <a:prstGeom prst="rect">
          <a:avLst/>
        </a:prstGeom>
        <a:solidFill>
          <a:srgbClr val="9BB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b="1" kern="1200" dirty="0" smtClean="0">
              <a:latin typeface="Calibri"/>
              <a:ea typeface="+mn-ea"/>
              <a:cs typeface="+mn-cs"/>
            </a:rPr>
            <a:t>Elaborate drafts and discuss  in scheduled meetings and calls</a:t>
          </a:r>
        </a:p>
        <a:p>
          <a:pPr lvl="0" algn="ctr" defTabSz="711200">
            <a:lnSpc>
              <a:spcPct val="90000"/>
            </a:lnSpc>
            <a:spcBef>
              <a:spcPct val="0"/>
            </a:spcBef>
            <a:spcAft>
              <a:spcPct val="35000"/>
            </a:spcAft>
          </a:pPr>
          <a:r>
            <a:rPr lang="en-GB" sz="1600" b="0" kern="1200" dirty="0" smtClean="0">
              <a:latin typeface="Calibri"/>
              <a:ea typeface="+mn-ea"/>
              <a:cs typeface="+mn-cs"/>
            </a:rPr>
            <a:t>Working Group</a:t>
          </a:r>
          <a:endParaRPr lang="en-GB" sz="1600" b="0" kern="1200" dirty="0">
            <a:latin typeface="Calibri"/>
            <a:ea typeface="+mn-ea"/>
            <a:cs typeface="+mn-cs"/>
          </a:endParaRPr>
        </a:p>
      </dsp:txBody>
      <dsp:txXfrm>
        <a:off x="2929720" y="2284"/>
        <a:ext cx="2061439" cy="1236863"/>
      </dsp:txXfrm>
    </dsp:sp>
    <dsp:sp modelId="{859B599C-B45D-41BC-A87A-B776ADB8F1C3}">
      <dsp:nvSpPr>
        <dsp:cNvPr id="0" name=""/>
        <dsp:cNvSpPr/>
      </dsp:nvSpPr>
      <dsp:spPr>
        <a:xfrm>
          <a:off x="1424868" y="1237348"/>
          <a:ext cx="5071142" cy="443531"/>
        </a:xfrm>
        <a:custGeom>
          <a:avLst/>
          <a:gdLst/>
          <a:ahLst/>
          <a:cxnLst/>
          <a:rect l="0" t="0" r="0" b="0"/>
          <a:pathLst>
            <a:path>
              <a:moveTo>
                <a:pt x="5071142" y="0"/>
              </a:moveTo>
              <a:lnTo>
                <a:pt x="5071142" y="238865"/>
              </a:lnTo>
              <a:lnTo>
                <a:pt x="0" y="238865"/>
              </a:lnTo>
              <a:lnTo>
                <a:pt x="0" y="443531"/>
              </a:lnTo>
            </a:path>
          </a:pathLst>
        </a:custGeom>
        <a:noFill/>
        <a:ln w="9525" cap="flat" cmpd="sng" algn="ctr">
          <a:solidFill>
            <a:srgbClr val="9BBB59"/>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n>
              <a:solidFill>
                <a:srgbClr val="92D050"/>
              </a:solidFill>
            </a:ln>
          </a:endParaRPr>
        </a:p>
      </dsp:txBody>
      <dsp:txXfrm>
        <a:off x="3833108" y="1456743"/>
        <a:ext cx="254662" cy="4741"/>
      </dsp:txXfrm>
    </dsp:sp>
    <dsp:sp modelId="{C795B107-941B-41B5-9381-65DE4F99D54E}">
      <dsp:nvSpPr>
        <dsp:cNvPr id="0" name=""/>
        <dsp:cNvSpPr/>
      </dsp:nvSpPr>
      <dsp:spPr>
        <a:xfrm>
          <a:off x="5465291" y="2284"/>
          <a:ext cx="2061439" cy="1236863"/>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b="1" kern="1200" dirty="0" smtClean="0">
              <a:latin typeface="Calibri"/>
              <a:ea typeface="+mn-ea"/>
              <a:cs typeface="+mn-cs"/>
            </a:rPr>
            <a:t>Finalise draft for public review</a:t>
          </a:r>
        </a:p>
        <a:p>
          <a:pPr lvl="0" algn="ctr" defTabSz="711200">
            <a:lnSpc>
              <a:spcPct val="90000"/>
            </a:lnSpc>
            <a:spcBef>
              <a:spcPct val="0"/>
            </a:spcBef>
            <a:spcAft>
              <a:spcPct val="35000"/>
            </a:spcAft>
          </a:pPr>
          <a:r>
            <a:rPr lang="en-GB" sz="1600" b="0" kern="1200" dirty="0" smtClean="0">
              <a:latin typeface="Calibri"/>
              <a:ea typeface="+mn-ea"/>
              <a:cs typeface="+mn-cs"/>
            </a:rPr>
            <a:t>Working Group</a:t>
          </a:r>
        </a:p>
      </dsp:txBody>
      <dsp:txXfrm>
        <a:off x="5465291" y="2284"/>
        <a:ext cx="2061439" cy="1236863"/>
      </dsp:txXfrm>
    </dsp:sp>
    <dsp:sp modelId="{52269CD7-CFD3-410C-9CC7-4BF01984E7BF}">
      <dsp:nvSpPr>
        <dsp:cNvPr id="0" name=""/>
        <dsp:cNvSpPr/>
      </dsp:nvSpPr>
      <dsp:spPr>
        <a:xfrm>
          <a:off x="2453788" y="2285991"/>
          <a:ext cx="443531" cy="91440"/>
        </a:xfrm>
        <a:custGeom>
          <a:avLst/>
          <a:gdLst/>
          <a:ahLst/>
          <a:cxnLst/>
          <a:rect l="0" t="0" r="0" b="0"/>
          <a:pathLst>
            <a:path>
              <a:moveTo>
                <a:pt x="0" y="45720"/>
              </a:moveTo>
              <a:lnTo>
                <a:pt x="443531" y="45720"/>
              </a:lnTo>
            </a:path>
          </a:pathLst>
        </a:custGeom>
        <a:noFill/>
        <a:ln w="9525" cap="flat" cmpd="sng" algn="ctr">
          <a:solidFill>
            <a:srgbClr val="9BBB59"/>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n>
              <a:solidFill>
                <a:srgbClr val="92D050"/>
              </a:solidFill>
            </a:ln>
          </a:endParaRPr>
        </a:p>
      </dsp:txBody>
      <dsp:txXfrm>
        <a:off x="2663701" y="2329340"/>
        <a:ext cx="23706" cy="4741"/>
      </dsp:txXfrm>
    </dsp:sp>
    <dsp:sp modelId="{73AA661D-0135-40C1-A9BE-92E41F5A7250}">
      <dsp:nvSpPr>
        <dsp:cNvPr id="0" name=""/>
        <dsp:cNvSpPr/>
      </dsp:nvSpPr>
      <dsp:spPr>
        <a:xfrm>
          <a:off x="394148" y="1713279"/>
          <a:ext cx="2061439" cy="1236863"/>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b="1" kern="1200" dirty="0" smtClean="0">
              <a:latin typeface="Calibri"/>
              <a:ea typeface="+mn-ea"/>
              <a:cs typeface="+mn-cs"/>
            </a:rPr>
            <a:t>Publish draft for public review</a:t>
          </a:r>
        </a:p>
        <a:p>
          <a:pPr lvl="0" algn="ctr" defTabSz="711200">
            <a:lnSpc>
              <a:spcPct val="90000"/>
            </a:lnSpc>
            <a:spcBef>
              <a:spcPct val="0"/>
            </a:spcBef>
            <a:spcAft>
              <a:spcPct val="35000"/>
            </a:spcAft>
          </a:pPr>
          <a:r>
            <a:rPr lang="en-GB" sz="1600" b="0" kern="1200" dirty="0" smtClean="0">
              <a:latin typeface="Calibri"/>
              <a:ea typeface="+mn-ea"/>
              <a:cs typeface="+mn-cs"/>
            </a:rPr>
            <a:t>Governance Committee</a:t>
          </a:r>
        </a:p>
      </dsp:txBody>
      <dsp:txXfrm>
        <a:off x="394148" y="1713279"/>
        <a:ext cx="2061439" cy="1236863"/>
      </dsp:txXfrm>
    </dsp:sp>
    <dsp:sp modelId="{501A12CE-FF95-4F5E-888B-03B322A5AF47}">
      <dsp:nvSpPr>
        <dsp:cNvPr id="0" name=""/>
        <dsp:cNvSpPr/>
      </dsp:nvSpPr>
      <dsp:spPr>
        <a:xfrm>
          <a:off x="2929720" y="1713279"/>
          <a:ext cx="2061439" cy="1236863"/>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b="1" kern="1200" dirty="0" smtClean="0">
              <a:latin typeface="Calibri"/>
              <a:ea typeface="+mn-ea"/>
              <a:cs typeface="+mn-cs"/>
            </a:rPr>
            <a:t>Resolve public comments</a:t>
          </a:r>
          <a:br>
            <a:rPr lang="en-GB" sz="1600" b="1" kern="1200" dirty="0" smtClean="0">
              <a:latin typeface="Calibri"/>
              <a:ea typeface="+mn-ea"/>
              <a:cs typeface="+mn-cs"/>
            </a:rPr>
          </a:br>
          <a:r>
            <a:rPr lang="en-GB" sz="1600" b="0" kern="1200" dirty="0" smtClean="0">
              <a:latin typeface="Calibri"/>
              <a:ea typeface="+mn-ea"/>
              <a:cs typeface="+mn-cs"/>
            </a:rPr>
            <a:t>Working Group</a:t>
          </a:r>
          <a:endParaRPr lang="en-GB" sz="1600" b="1" kern="1200" dirty="0" smtClean="0">
            <a:latin typeface="Calibri"/>
            <a:ea typeface="+mn-ea"/>
            <a:cs typeface="+mn-cs"/>
          </a:endParaRPr>
        </a:p>
      </dsp:txBody>
      <dsp:txXfrm>
        <a:off x="2929720" y="1713279"/>
        <a:ext cx="2061439" cy="12368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1500096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807406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1">
    <p:spTree>
      <p:nvGrpSpPr>
        <p:cNvPr id="1" name=""/>
        <p:cNvGrpSpPr/>
        <p:nvPr/>
      </p:nvGrpSpPr>
      <p:grpSpPr>
        <a:xfrm>
          <a:off x="0" y="0"/>
          <a:ext cx="0" cy="0"/>
          <a:chOff x="0" y="0"/>
          <a:chExt cx="0" cy="0"/>
        </a:xfrm>
      </p:grpSpPr>
      <p:pic>
        <p:nvPicPr>
          <p:cNvPr id="11" name="Image 5" descr="attachment-1.png"/>
          <p:cNvPicPr>
            <a:picLocks noChangeAspect="1"/>
          </p:cNvPicPr>
          <p:nvPr userDrawn="1"/>
        </p:nvPicPr>
        <p:blipFill>
          <a:blip r:embed="rId2">
            <a:extLst>
              <a:ext uri="{28A0092B-C50C-407E-A947-70E740481C1C}">
                <a14:useLocalDpi xmlns:a14="http://schemas.microsoft.com/office/drawing/2010/main" val="0"/>
              </a:ext>
            </a:extLst>
          </a:blip>
          <a:srcRect l="21063" r="2"/>
          <a:stretch>
            <a:fillRect/>
          </a:stretch>
        </p:blipFill>
        <p:spPr bwMode="auto">
          <a:xfrm>
            <a:off x="0" y="1092200"/>
            <a:ext cx="9144000" cy="576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userDrawn="1"/>
        </p:nvSpPr>
        <p:spPr>
          <a:xfrm>
            <a:off x="-12700" y="1095375"/>
            <a:ext cx="4913313" cy="5762625"/>
          </a:xfrm>
          <a:prstGeom prst="rect">
            <a:avLst/>
          </a:prstGeom>
          <a:solidFill>
            <a:srgbClr val="72B545"/>
          </a:solidFill>
          <a:ln>
            <a:solidFill>
              <a:srgbClr val="72B545"/>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p:txBody>
      </p:sp>
      <p:pic>
        <p:nvPicPr>
          <p:cNvPr id="13"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221163" y="6437313"/>
            <a:ext cx="682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4932040" y="1700808"/>
            <a:ext cx="3744416" cy="2088232"/>
          </a:xfrm>
        </p:spPr>
        <p:txBody>
          <a:bodyPr/>
          <a:lstStyle>
            <a:lvl1pPr>
              <a:defRPr sz="7600">
                <a:solidFill>
                  <a:srgbClr val="FFD624"/>
                </a:solidFill>
              </a:defRPr>
            </a:lvl1pPr>
          </a:lstStyle>
          <a:p>
            <a:r>
              <a:rPr lang="fr-BE" dirty="0" smtClean="0">
                <a:solidFill>
                  <a:srgbClr val="0072BC"/>
                </a:solidFill>
                <a:latin typeface="Verdana" charset="0"/>
                <a:cs typeface="Verdana" charset="0"/>
              </a:rPr>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
        <p:nvSpPr>
          <p:cNvPr id="7" name="Rectangle 4"/>
          <p:cNvSpPr>
            <a:spLocks noGrp="1" noChangeArrowheads="1"/>
          </p:cNvSpPr>
          <p:nvPr>
            <p:ph type="dt" sz="half" idx="10"/>
          </p:nvPr>
        </p:nvSpPr>
        <p:spPr>
          <a:xfrm>
            <a:off x="457200" y="6093296"/>
            <a:ext cx="2133600" cy="476250"/>
          </a:xfrm>
          <a:prstGeom prst="rect">
            <a:avLst/>
          </a:prstGeom>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a:xfrm>
            <a:off x="3124200" y="6093296"/>
            <a:ext cx="2895600" cy="476250"/>
          </a:xfrm>
          <a:prstGeom prst="rect">
            <a:avLst/>
          </a:prstGeom>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a:xfrm>
            <a:off x="6553200" y="6093296"/>
            <a:ext cx="2133600" cy="476250"/>
          </a:xfrm>
          <a:prstGeom prst="rect">
            <a:avLst/>
          </a:prstGeom>
        </p:spPr>
        <p:txBody>
          <a:bodyPr/>
          <a:lstStyle>
            <a:lvl1pPr algn="r">
              <a:defRPr smtClean="0">
                <a:solidFill>
                  <a:schemeClr val="bg1"/>
                </a:solidFill>
              </a:defRPr>
            </a:lvl1pPr>
          </a:lstStyle>
          <a:p>
            <a:pPr>
              <a:defRPr/>
            </a:pPr>
            <a:fld id="{2BB59E6E-B967-488E-B209-8B7FA0D7AF99}" type="slidenum">
              <a:rPr lang="en-GB" smtClean="0"/>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3008313" cy="1162050"/>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457200" y="2204865"/>
            <a:ext cx="3008313" cy="38884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Rectangle 7"/>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2"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3"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
        <p:nvSpPr>
          <p:cNvPr id="15" name="Espace réservé du contenu 14"/>
          <p:cNvSpPr>
            <a:spLocks noGrp="1"/>
          </p:cNvSpPr>
          <p:nvPr>
            <p:ph sz="quarter" idx="13"/>
          </p:nvPr>
        </p:nvSpPr>
        <p:spPr>
          <a:xfrm>
            <a:off x="3492500" y="2205038"/>
            <a:ext cx="5256213" cy="3887787"/>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373216"/>
            <a:ext cx="5486400" cy="419274"/>
          </a:xfrm>
        </p:spPr>
        <p:txBody>
          <a:bodyPr anchor="b"/>
          <a:lstStyle>
            <a:lvl1pPr algn="l">
              <a:defRPr sz="20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1792288" y="1412776"/>
            <a:ext cx="5486400" cy="39604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79249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7"/>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2"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3"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1"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2"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484784"/>
            <a:ext cx="2058988" cy="453660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484784"/>
            <a:ext cx="6029325" cy="4536604"/>
          </a:xfrm>
        </p:spPr>
        <p:txBody>
          <a:bodyPr vert="eaVert"/>
          <a:lstStyle>
            <a:lvl1pPr>
              <a:buClr>
                <a:srgbClr val="00AEF0"/>
              </a:buClr>
              <a:defRPr/>
            </a:lvl1pPr>
            <a:lvl2pPr marL="742950" indent="-285750">
              <a:buFont typeface="Courier New"/>
              <a:buChar char="o"/>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1"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2"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4_Title 2">
    <p:spTree>
      <p:nvGrpSpPr>
        <p:cNvPr id="1" name=""/>
        <p:cNvGrpSpPr/>
        <p:nvPr/>
      </p:nvGrpSpPr>
      <p:grpSpPr>
        <a:xfrm>
          <a:off x="0" y="0"/>
          <a:ext cx="0" cy="0"/>
          <a:chOff x="0" y="0"/>
          <a:chExt cx="0" cy="0"/>
        </a:xfrm>
      </p:grpSpPr>
      <p:pic>
        <p:nvPicPr>
          <p:cNvPr id="11" name="Image 5" descr="attachment-1.png"/>
          <p:cNvPicPr>
            <a:picLocks noChangeAspect="1"/>
          </p:cNvPicPr>
          <p:nvPr userDrawn="1"/>
        </p:nvPicPr>
        <p:blipFill>
          <a:blip r:embed="rId2">
            <a:extLst>
              <a:ext uri="{28A0092B-C50C-407E-A947-70E740481C1C}">
                <a14:useLocalDpi xmlns:a14="http://schemas.microsoft.com/office/drawing/2010/main" val="0"/>
              </a:ext>
            </a:extLst>
          </a:blip>
          <a:srcRect l="21063" r="2"/>
          <a:stretch>
            <a:fillRect/>
          </a:stretch>
        </p:blipFill>
        <p:spPr bwMode="auto">
          <a:xfrm>
            <a:off x="0" y="1092200"/>
            <a:ext cx="9144000" cy="576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221163" y="6437313"/>
            <a:ext cx="682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4932040" y="1700808"/>
            <a:ext cx="3744416" cy="2088232"/>
          </a:xfrm>
        </p:spPr>
        <p:txBody>
          <a:bodyPr/>
          <a:lstStyle>
            <a:lvl1pPr>
              <a:defRPr sz="7600">
                <a:solidFill>
                  <a:srgbClr val="FFD624"/>
                </a:solidFill>
              </a:defRPr>
            </a:lvl1pPr>
          </a:lstStyle>
          <a:p>
            <a:r>
              <a:rPr lang="fr-BE" dirty="0" smtClean="0">
                <a:solidFill>
                  <a:srgbClr val="0072BC"/>
                </a:solidFill>
                <a:latin typeface="Verdana" charset="0"/>
                <a:cs typeface="Verdana" charset="0"/>
              </a:rPr>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sp>
        <p:nvSpPr>
          <p:cNvPr id="7" name="Rectangle 4"/>
          <p:cNvSpPr>
            <a:spLocks noGrp="1" noChangeArrowheads="1"/>
          </p:cNvSpPr>
          <p:nvPr>
            <p:ph type="dt" sz="half" idx="10"/>
          </p:nvPr>
        </p:nvSpPr>
        <p:spPr>
          <a:xfrm>
            <a:off x="457200" y="6093296"/>
            <a:ext cx="2133600" cy="476250"/>
          </a:xfrm>
          <a:prstGeom prst="rect">
            <a:avLst/>
          </a:prstGeom>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a:xfrm>
            <a:off x="3124200" y="6093296"/>
            <a:ext cx="2895600" cy="476250"/>
          </a:xfrm>
          <a:prstGeom prst="rect">
            <a:avLst/>
          </a:prstGeom>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a:xfrm>
            <a:off x="6553200" y="6093296"/>
            <a:ext cx="2133600" cy="476250"/>
          </a:xfrm>
          <a:prstGeom prst="rect">
            <a:avLst/>
          </a:prstGeom>
        </p:spPr>
        <p:txBody>
          <a:bodyPr/>
          <a:lstStyle>
            <a:lvl1pPr>
              <a:defRPr smtClean="0">
                <a:solidFill>
                  <a:schemeClr val="bg1"/>
                </a:solidFill>
              </a:defRPr>
            </a:lvl1pPr>
          </a:lstStyle>
          <a:p>
            <a:pPr algn="r">
              <a:defRPr/>
            </a:pPr>
            <a:fld id="{2BB59E6E-B967-488E-B209-8B7FA0D7AF99}" type="slidenum">
              <a:rPr lang="en-GB" smtClean="0"/>
              <a:pPr algn="r">
                <a:defRPr/>
              </a:pPr>
              <a:t>‹#›</a:t>
            </a:fld>
            <a:endParaRPr lang="en-GB" dirty="0"/>
          </a:p>
        </p:txBody>
      </p:sp>
    </p:spTree>
    <p:extLst>
      <p:ext uri="{BB962C8B-B14F-4D97-AF65-F5344CB8AC3E}">
        <p14:creationId xmlns:p14="http://schemas.microsoft.com/office/powerpoint/2010/main" val="121236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3">
    <p:spTree>
      <p:nvGrpSpPr>
        <p:cNvPr id="1" name=""/>
        <p:cNvGrpSpPr/>
        <p:nvPr/>
      </p:nvGrpSpPr>
      <p:grpSpPr>
        <a:xfrm>
          <a:off x="0" y="0"/>
          <a:ext cx="0" cy="0"/>
          <a:chOff x="0" y="0"/>
          <a:chExt cx="0" cy="0"/>
        </a:xfrm>
      </p:grpSpPr>
      <p:sp>
        <p:nvSpPr>
          <p:cNvPr id="12" name="Rectangle 11"/>
          <p:cNvSpPr/>
          <p:nvPr userDrawn="1"/>
        </p:nvSpPr>
        <p:spPr>
          <a:xfrm>
            <a:off x="-12700" y="1095375"/>
            <a:ext cx="9156700" cy="5762625"/>
          </a:xfrm>
          <a:prstGeom prst="rect">
            <a:avLst/>
          </a:prstGeom>
          <a:solidFill>
            <a:srgbClr val="72B545"/>
          </a:solidFill>
          <a:ln>
            <a:solidFill>
              <a:srgbClr val="72B545"/>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a:p>
            <a:pPr algn="ctr">
              <a:defRPr/>
            </a:pPr>
            <a:endParaRPr lang="fr-FR" dirty="0">
              <a:solidFill>
                <a:srgbClr val="FFFFFF"/>
              </a:solidFill>
            </a:endParaRPr>
          </a:p>
        </p:txBody>
      </p:sp>
      <p:pic>
        <p:nvPicPr>
          <p:cNvPr id="13" name="Picture 2" descr="C:\DOCUME~1\lenain\LOCALS~1\Temp\7zECB.tmp\LOGO-CE for RTD EN Positive Cyan.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21163" y="6437313"/>
            <a:ext cx="682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ctrTitle"/>
          </p:nvPr>
        </p:nvSpPr>
        <p:spPr>
          <a:xfrm>
            <a:off x="465311" y="2098586"/>
            <a:ext cx="7909521" cy="1296144"/>
          </a:xfrm>
        </p:spPr>
        <p:txBody>
          <a:bodyPr/>
          <a:lstStyle/>
          <a:p>
            <a:r>
              <a:rPr lang="da-DK" dirty="0" err="1"/>
              <a:t>Lorem</a:t>
            </a:r>
            <a:r>
              <a:rPr lang="da-DK" dirty="0"/>
              <a:t> </a:t>
            </a:r>
            <a:r>
              <a:rPr lang="da-DK" dirty="0" err="1"/>
              <a:t>ipsum</a:t>
            </a:r>
            <a:endParaRPr lang="en-GB" dirty="0"/>
          </a:p>
        </p:txBody>
      </p:sp>
      <p:sp>
        <p:nvSpPr>
          <p:cNvPr id="16" name="Subtitle 2"/>
          <p:cNvSpPr>
            <a:spLocks noGrp="1"/>
          </p:cNvSpPr>
          <p:nvPr>
            <p:ph type="subTitle" idx="1"/>
          </p:nvPr>
        </p:nvSpPr>
        <p:spPr>
          <a:xfrm>
            <a:off x="465311" y="3645024"/>
            <a:ext cx="7923113" cy="1224136"/>
          </a:xfrm>
        </p:spPr>
        <p:txBody>
          <a:bodyPr/>
          <a:lstStyle>
            <a:lvl1pPr marL="0" indent="0">
              <a:buNone/>
              <a:defRPr/>
            </a:lvl1pPr>
          </a:lstStyle>
          <a:p>
            <a:r>
              <a:rPr lang="en-GB" dirty="0" err="1"/>
              <a:t>Donec</a:t>
            </a:r>
            <a:r>
              <a:rPr lang="en-GB" dirty="0"/>
              <a:t> </a:t>
            </a:r>
            <a:r>
              <a:rPr lang="en-GB" dirty="0" err="1"/>
              <a:t>lobortis</a:t>
            </a:r>
            <a:r>
              <a:rPr lang="en-GB" dirty="0"/>
              <a:t> </a:t>
            </a:r>
            <a:r>
              <a:rPr lang="en-GB" dirty="0" err="1"/>
              <a:t>leo</a:t>
            </a:r>
            <a:r>
              <a:rPr lang="en-GB" dirty="0"/>
              <a:t> a </a:t>
            </a:r>
            <a:r>
              <a:rPr lang="en-GB" dirty="0" err="1"/>
              <a:t>est</a:t>
            </a:r>
            <a:endParaRPr lang="en-GB" dirty="0"/>
          </a:p>
          <a:p>
            <a:r>
              <a:rPr lang="en-GB" dirty="0" err="1"/>
              <a:t>commodo</a:t>
            </a:r>
            <a:r>
              <a:rPr lang="en-GB" dirty="0"/>
              <a:t> </a:t>
            </a:r>
            <a:r>
              <a:rPr lang="en-GB" dirty="0" err="1"/>
              <a:t>porta</a:t>
            </a:r>
            <a:endParaRPr lang="en-GB" dirty="0"/>
          </a:p>
          <a:p>
            <a:endParaRPr lang="en-GB" dirty="0"/>
          </a:p>
          <a:p>
            <a:endParaRPr lang="en-GB" dirty="0"/>
          </a:p>
          <a:p>
            <a:endParaRPr lang="en-GB" dirty="0"/>
          </a:p>
        </p:txBody>
      </p:sp>
      <p:sp>
        <p:nvSpPr>
          <p:cNvPr id="22" name="Rectangle 4"/>
          <p:cNvSpPr>
            <a:spLocks noGrp="1" noChangeArrowheads="1"/>
          </p:cNvSpPr>
          <p:nvPr>
            <p:ph type="dt" sz="half" idx="10"/>
          </p:nvPr>
        </p:nvSpPr>
        <p:spPr>
          <a:xfrm>
            <a:off x="457200" y="6093296"/>
            <a:ext cx="2133600" cy="476250"/>
          </a:xfrm>
          <a:prstGeom prst="rect">
            <a:avLst/>
          </a:prstGeom>
        </p:spPr>
        <p:txBody>
          <a:bodyPr/>
          <a:lstStyle>
            <a:lvl1pPr>
              <a:defRPr dirty="0">
                <a:solidFill>
                  <a:schemeClr val="bg1"/>
                </a:solidFill>
              </a:defRPr>
            </a:lvl1pPr>
          </a:lstStyle>
          <a:p>
            <a:pPr>
              <a:defRPr/>
            </a:pPr>
            <a:endParaRPr lang="en-GB" dirty="0"/>
          </a:p>
        </p:txBody>
      </p:sp>
      <p:sp>
        <p:nvSpPr>
          <p:cNvPr id="23" name="Rectangle 5"/>
          <p:cNvSpPr>
            <a:spLocks noGrp="1" noChangeArrowheads="1"/>
          </p:cNvSpPr>
          <p:nvPr>
            <p:ph type="ftr" sz="quarter" idx="11"/>
          </p:nvPr>
        </p:nvSpPr>
        <p:spPr>
          <a:xfrm>
            <a:off x="3124200" y="6093296"/>
            <a:ext cx="2895600" cy="476250"/>
          </a:xfrm>
          <a:prstGeom prst="rect">
            <a:avLst/>
          </a:prstGeom>
        </p:spPr>
        <p:txBody>
          <a:bodyPr/>
          <a:lstStyle>
            <a:lvl1pPr>
              <a:defRPr dirty="0">
                <a:solidFill>
                  <a:schemeClr val="bg1"/>
                </a:solidFill>
              </a:defRPr>
            </a:lvl1pPr>
          </a:lstStyle>
          <a:p>
            <a:pPr>
              <a:defRPr/>
            </a:pPr>
            <a:endParaRPr lang="en-GB" dirty="0"/>
          </a:p>
        </p:txBody>
      </p:sp>
      <p:sp>
        <p:nvSpPr>
          <p:cNvPr id="24" name="Rectangle 6"/>
          <p:cNvSpPr>
            <a:spLocks noGrp="1" noChangeArrowheads="1"/>
          </p:cNvSpPr>
          <p:nvPr>
            <p:ph type="sldNum" sz="quarter" idx="12"/>
          </p:nvPr>
        </p:nvSpPr>
        <p:spPr>
          <a:xfrm>
            <a:off x="6553200" y="6093296"/>
            <a:ext cx="2133600" cy="476250"/>
          </a:xfrm>
          <a:prstGeom prst="rect">
            <a:avLst/>
          </a:prstGeom>
        </p:spPr>
        <p:txBody>
          <a:bodyPr/>
          <a:lstStyle>
            <a:lvl1pPr algn="r">
              <a:defRPr smtClean="0">
                <a:solidFill>
                  <a:schemeClr val="bg1"/>
                </a:solidFill>
              </a:defRPr>
            </a:lvl1pPr>
          </a:lstStyle>
          <a:p>
            <a:pPr>
              <a:defRPr/>
            </a:pPr>
            <a:fld id="{2BB59E6E-B967-488E-B209-8B7FA0D7AF99}" type="slidenum">
              <a:rPr lang="en-GB" smtClean="0"/>
              <a:pPr>
                <a:defRPr/>
              </a:pPr>
              <a:t>‹#›</a:t>
            </a:fld>
            <a:endParaRPr lang="en-GB" dirty="0"/>
          </a:p>
        </p:txBody>
      </p:sp>
    </p:spTree>
    <p:extLst>
      <p:ext uri="{BB962C8B-B14F-4D97-AF65-F5344CB8AC3E}">
        <p14:creationId xmlns:p14="http://schemas.microsoft.com/office/powerpoint/2010/main" val="2688681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936625"/>
          </a:xfrm>
        </p:spPr>
        <p:txBody>
          <a:bodyPr/>
          <a:lstStyle/>
          <a:p>
            <a:r>
              <a:rPr lang="en-US" dirty="0" smtClean="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0AEF0"/>
              </a:buClr>
              <a:buSzPct val="120000"/>
              <a:buFont typeface="Arial" pitchFamily="34" charset="0"/>
              <a:buChar char="•"/>
              <a:defRPr/>
            </a:lvl1pPr>
            <a:lvl2pPr marL="742950" indent="-285750">
              <a:buClr>
                <a:srgbClr val="00AEF0"/>
              </a:buClr>
              <a:buFont typeface="Courier New"/>
              <a:buChar char="o"/>
              <a:tabLst>
                <a:tab pos="7623175" algn="l"/>
              </a:tabLst>
              <a:defRPr/>
            </a:lvl2pPr>
            <a:lvl3pPr>
              <a:buFontTx/>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sp>
        <p:nvSpPr>
          <p:cNvPr id="10" name="Rectangle 9"/>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12"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dirty="0"/>
          </a:p>
        </p:txBody>
      </p:sp>
      <p:sp>
        <p:nvSpPr>
          <p:cNvPr id="16"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20" name="Rectangle 6"/>
          <p:cNvSpPr>
            <a:spLocks noGrp="1" noChangeArrowheads="1"/>
          </p:cNvSpPr>
          <p:nvPr>
            <p:ph type="sldNum" sz="quarter" idx="12"/>
          </p:nvPr>
        </p:nvSpPr>
        <p:spPr>
          <a:xfrm>
            <a:off x="6553200" y="6134497"/>
            <a:ext cx="2133600" cy="476250"/>
          </a:xfrm>
          <a:prstGeom prst="rect">
            <a:avLst/>
          </a:prstGeom>
          <a:ln/>
        </p:spPr>
        <p:txBody>
          <a:bodyPr/>
          <a:lstStyle>
            <a:lvl1pPr>
              <a:defRPr/>
            </a:lvl1pPr>
          </a:lstStyle>
          <a:p>
            <a:pPr algn="r">
              <a:defRPr/>
            </a:pPr>
            <a:fld id="{396CDD1B-50E0-44E8-82B7-F85F69F6D40C}" type="slidenum">
              <a:rPr lang="en-GB" smtClean="0"/>
              <a:pPr algn="r">
                <a:defRPr/>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210769"/>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710582"/>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Rectangle 6"/>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1"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2"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936625"/>
          </a:xfrm>
        </p:spPr>
        <p:txBody>
          <a:bodyPr/>
          <a:lstStyle/>
          <a:p>
            <a:r>
              <a:rPr lang="en-US" smtClean="0"/>
              <a:t>Click to edit Master title style</a:t>
            </a:r>
            <a:endParaRPr lang="en-GB"/>
          </a:p>
        </p:txBody>
      </p:sp>
      <p:sp>
        <p:nvSpPr>
          <p:cNvPr id="5" name="Date Placeholder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6" name="Footer Placeholder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7" name="Slide Number Placeholder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
        <p:nvSpPr>
          <p:cNvPr id="8" name="Rectangle 7"/>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Espace réservé du texte 12"/>
          <p:cNvSpPr>
            <a:spLocks noGrp="1"/>
          </p:cNvSpPr>
          <p:nvPr>
            <p:ph type="body" sz="quarter" idx="14"/>
          </p:nvPr>
        </p:nvSpPr>
        <p:spPr>
          <a:xfrm>
            <a:off x="468313" y="2276475"/>
            <a:ext cx="4032250" cy="367347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
        <p:nvSpPr>
          <p:cNvPr id="14" name="Espace réservé du texte 12"/>
          <p:cNvSpPr>
            <a:spLocks noGrp="1"/>
          </p:cNvSpPr>
          <p:nvPr>
            <p:ph type="body" sz="quarter" idx="15"/>
          </p:nvPr>
        </p:nvSpPr>
        <p:spPr>
          <a:xfrm>
            <a:off x="4644008" y="2276872"/>
            <a:ext cx="4032250" cy="367347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7788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2492896"/>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5" y="2492896"/>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Rectangle 9"/>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11"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4"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5" name="Rectangle 6"/>
          <p:cNvSpPr>
            <a:spLocks noGrp="1" noChangeArrowheads="1"/>
          </p:cNvSpPr>
          <p:nvPr>
            <p:ph type="sldNum" sz="quarter" idx="12"/>
          </p:nvPr>
        </p:nvSpPr>
        <p:spPr>
          <a:xfrm>
            <a:off x="6553200" y="6134497"/>
            <a:ext cx="2133600" cy="476250"/>
          </a:xfrm>
          <a:prstGeom prst="rect">
            <a:avLst/>
          </a:prstGeom>
          <a:ln/>
        </p:spPr>
        <p:txBody>
          <a:bodyPr/>
          <a:lstStyle>
            <a:lvl1pPr algn="r">
              <a:defRPr/>
            </a:lvl1pPr>
          </a:lstStyle>
          <a:p>
            <a:pPr>
              <a:defRPr/>
            </a:pPr>
            <a:fld id="{396CDD1B-50E0-44E8-82B7-F85F69F6D40C}" type="slidenum">
              <a:rPr lang="en-GB" smtClean="0"/>
              <a:pPr>
                <a:defRPr/>
              </a:pPr>
              <a:t>‹#›</a:t>
            </a:fld>
            <a:endParaRPr lang="en-GB" dirty="0"/>
          </a:p>
        </p:txBody>
      </p:sp>
      <p:sp>
        <p:nvSpPr>
          <p:cNvPr id="20" name="Espace réservé du texte 19"/>
          <p:cNvSpPr>
            <a:spLocks noGrp="1"/>
          </p:cNvSpPr>
          <p:nvPr>
            <p:ph type="body" sz="quarter" idx="15"/>
          </p:nvPr>
        </p:nvSpPr>
        <p:spPr>
          <a:xfrm>
            <a:off x="468313" y="3213100"/>
            <a:ext cx="4032250" cy="2736850"/>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
        <p:nvSpPr>
          <p:cNvPr id="21" name="Espace réservé du texte 19"/>
          <p:cNvSpPr>
            <a:spLocks noGrp="1"/>
          </p:cNvSpPr>
          <p:nvPr>
            <p:ph type="body" sz="quarter" idx="16"/>
          </p:nvPr>
        </p:nvSpPr>
        <p:spPr>
          <a:xfrm>
            <a:off x="4644008" y="3212976"/>
            <a:ext cx="4032250" cy="2736850"/>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Rectangle 5"/>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7"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10"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1" name="Rectangle 6"/>
          <p:cNvSpPr>
            <a:spLocks noGrp="1" noChangeArrowheads="1"/>
          </p:cNvSpPr>
          <p:nvPr>
            <p:ph type="sldNum" sz="quarter" idx="12"/>
          </p:nvPr>
        </p:nvSpPr>
        <p:spPr>
          <a:xfrm>
            <a:off x="6553200" y="6134497"/>
            <a:ext cx="2133600" cy="476250"/>
          </a:xfrm>
          <a:prstGeom prst="rect">
            <a:avLst/>
          </a:prstGeom>
          <a:ln/>
        </p:spPr>
        <p:txBody>
          <a:bodyPr/>
          <a:lstStyle>
            <a:lvl1pPr>
              <a:defRPr/>
            </a:lvl1pPr>
          </a:lstStyle>
          <a:p>
            <a:pPr algn="r">
              <a:defRPr/>
            </a:pPr>
            <a:fld id="{396CDD1B-50E0-44E8-82B7-F85F69F6D40C}" type="slidenum">
              <a:rPr lang="en-GB" smtClean="0"/>
              <a:pPr algn="r">
                <a:defRPr/>
              </a:pPr>
              <a:t>‹#›</a:t>
            </a:fld>
            <a:endParaRPr lang="en-GB" dirty="0"/>
          </a:p>
        </p:txBody>
      </p:sp>
      <p:sp>
        <p:nvSpPr>
          <p:cNvPr id="13" name="Espace réservé du graphique 12"/>
          <p:cNvSpPr>
            <a:spLocks noGrp="1"/>
          </p:cNvSpPr>
          <p:nvPr>
            <p:ph type="chart" sz="quarter" idx="13"/>
          </p:nvPr>
        </p:nvSpPr>
        <p:spPr>
          <a:xfrm>
            <a:off x="468313" y="2276872"/>
            <a:ext cx="8207375" cy="3600053"/>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userDrawn="1"/>
        </p:nvSpPr>
        <p:spPr>
          <a:xfrm>
            <a:off x="0" y="0"/>
            <a:ext cx="9144000" cy="989013"/>
          </a:xfrm>
          <a:prstGeom prst="rect">
            <a:avLst/>
          </a:prstGeom>
          <a:solidFill>
            <a:srgbClr val="00AEF0"/>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p>
        </p:txBody>
      </p:sp>
      <p:pic>
        <p:nvPicPr>
          <p:cNvPr id="6"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56088" y="6457950"/>
            <a:ext cx="608012"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C:\DOCUME~1\lenain\LOCALS~1\Temp\7zECD.tmp\LOGO-CE for RTD EN Nega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62375" y="306388"/>
            <a:ext cx="1620838"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Grp="1" noChangeArrowheads="1"/>
          </p:cNvSpPr>
          <p:nvPr>
            <p:ph type="dt" sz="half" idx="10"/>
          </p:nvPr>
        </p:nvSpPr>
        <p:spPr>
          <a:xfrm>
            <a:off x="457200" y="6134497"/>
            <a:ext cx="2133600" cy="476250"/>
          </a:xfrm>
          <a:prstGeom prst="rect">
            <a:avLst/>
          </a:prstGeom>
          <a:ln/>
        </p:spPr>
        <p:txBody>
          <a:bodyPr/>
          <a:lstStyle>
            <a:lvl1pPr>
              <a:defRPr/>
            </a:lvl1pPr>
          </a:lstStyle>
          <a:p>
            <a:pPr>
              <a:defRPr/>
            </a:pPr>
            <a:endParaRPr lang="en-GB"/>
          </a:p>
        </p:txBody>
      </p:sp>
      <p:sp>
        <p:nvSpPr>
          <p:cNvPr id="9" name="Rectangle 5"/>
          <p:cNvSpPr>
            <a:spLocks noGrp="1" noChangeArrowheads="1"/>
          </p:cNvSpPr>
          <p:nvPr>
            <p:ph type="ftr" sz="quarter" idx="11"/>
          </p:nvPr>
        </p:nvSpPr>
        <p:spPr>
          <a:xfrm>
            <a:off x="3124200" y="6134497"/>
            <a:ext cx="2895600" cy="476250"/>
          </a:xfrm>
          <a:prstGeom prst="rect">
            <a:avLst/>
          </a:prstGeom>
          <a:ln/>
        </p:spPr>
        <p:txBody>
          <a:bodyPr/>
          <a:lstStyle>
            <a:lvl1pPr>
              <a:defRPr/>
            </a:lvl1pPr>
          </a:lstStyle>
          <a:p>
            <a:pPr>
              <a:defRPr/>
            </a:pPr>
            <a:endParaRPr lang="en-GB"/>
          </a:p>
        </p:txBody>
      </p:sp>
      <p:sp>
        <p:nvSpPr>
          <p:cNvPr id="10" name="Rectangle 6"/>
          <p:cNvSpPr>
            <a:spLocks noGrp="1" noChangeArrowheads="1"/>
          </p:cNvSpPr>
          <p:nvPr>
            <p:ph type="sldNum" sz="quarter" idx="12"/>
          </p:nvPr>
        </p:nvSpPr>
        <p:spPr>
          <a:xfrm>
            <a:off x="6553200" y="6134497"/>
            <a:ext cx="2133600" cy="476250"/>
          </a:xfrm>
          <a:prstGeom prst="rect">
            <a:avLst/>
          </a:prstGeom>
          <a:ln/>
        </p:spPr>
        <p:txBody>
          <a:bodyPr/>
          <a:lstStyle>
            <a:lvl1pPr>
              <a:defRPr/>
            </a:lvl1pPr>
          </a:lstStyle>
          <a:p>
            <a:pPr algn="r">
              <a:defRPr/>
            </a:pPr>
            <a:fld id="{396CDD1B-50E0-44E8-82B7-F85F69F6D40C}" type="slidenum">
              <a:rPr lang="en-GB" smtClean="0"/>
              <a:pPr algn="r">
                <a:defRPr/>
              </a:pPr>
              <a:t>‹#›</a:t>
            </a:fld>
            <a:endParaRPr lang="en-GB" dirty="0"/>
          </a:p>
        </p:txBody>
      </p:sp>
      <p:sp>
        <p:nvSpPr>
          <p:cNvPr id="11" name="Title 1"/>
          <p:cNvSpPr>
            <a:spLocks noGrp="1"/>
          </p:cNvSpPr>
          <p:nvPr>
            <p:ph type="title"/>
          </p:nvPr>
        </p:nvSpPr>
        <p:spPr>
          <a:xfrm>
            <a:off x="468313" y="1268239"/>
            <a:ext cx="8229600" cy="936625"/>
          </a:xfrm>
        </p:spPr>
        <p:txBody>
          <a:bodyPr/>
          <a:lstStyle/>
          <a:p>
            <a:r>
              <a:rPr lang="en-US" smtClean="0"/>
              <a:t>Click to edit Master title style</a:t>
            </a:r>
            <a:endParaRPr lang="en-GB"/>
          </a:p>
        </p:txBody>
      </p:sp>
      <p:sp>
        <p:nvSpPr>
          <p:cNvPr id="14" name="Espace réservé du tableau 13"/>
          <p:cNvSpPr>
            <a:spLocks noGrp="1"/>
          </p:cNvSpPr>
          <p:nvPr>
            <p:ph type="tbl" sz="quarter" idx="13"/>
          </p:nvPr>
        </p:nvSpPr>
        <p:spPr>
          <a:xfrm>
            <a:off x="468313" y="2276872"/>
            <a:ext cx="8207375" cy="3673078"/>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268239"/>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smtClean="0"/>
              <a:t>Et </a:t>
            </a:r>
            <a:r>
              <a:rPr lang="fr-BE" dirty="0" err="1" smtClean="0"/>
              <a:t>dolor</a:t>
            </a:r>
            <a:r>
              <a:rPr lang="fr-BE" dirty="0" smtClean="0"/>
              <a:t> </a:t>
            </a:r>
            <a:r>
              <a:rPr lang="fr-BE" dirty="0" err="1" smtClean="0"/>
              <a:t>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Et </a:t>
            </a:r>
            <a:r>
              <a:rPr lang="en-GB" dirty="0" err="1" smtClean="0"/>
              <a:t>dolor</a:t>
            </a:r>
            <a:r>
              <a:rPr lang="en-GB" dirty="0" smtClean="0"/>
              <a:t> </a:t>
            </a:r>
            <a:r>
              <a:rPr lang="en-GB" dirty="0" err="1" smtClean="0"/>
              <a:t>fragum</a:t>
            </a:r>
            <a:endParaRPr lang="en-GB" dirty="0" smtClean="0"/>
          </a:p>
          <a:p>
            <a:pPr lvl="3"/>
            <a:r>
              <a:rPr lang="en-GB" dirty="0" smtClean="0"/>
              <a:t>Et </a:t>
            </a:r>
            <a:r>
              <a:rPr lang="en-GB" dirty="0" err="1" smtClean="0"/>
              <a:t>dolor</a:t>
            </a:r>
            <a:r>
              <a:rPr lang="en-GB" dirty="0" smtClean="0"/>
              <a:t> </a:t>
            </a:r>
            <a:r>
              <a:rPr lang="en-GB" dirty="0" err="1" smtClean="0"/>
              <a:t>fragum</a:t>
            </a:r>
            <a:endParaRPr lang="en-GB" dirty="0" smtClean="0"/>
          </a:p>
        </p:txBody>
      </p:sp>
      <p:sp>
        <p:nvSpPr>
          <p:cNvPr id="29" name="Rectangle 4"/>
          <p:cNvSpPr>
            <a:spLocks noGrp="1" noChangeArrowheads="1"/>
          </p:cNvSpPr>
          <p:nvPr>
            <p:ph type="dt" sz="half" idx="2"/>
          </p:nvPr>
        </p:nvSpPr>
        <p:spPr>
          <a:xfrm>
            <a:off x="457200" y="6093296"/>
            <a:ext cx="2133600" cy="476250"/>
          </a:xfrm>
          <a:prstGeom prst="rect">
            <a:avLst/>
          </a:prstGeom>
        </p:spPr>
        <p:txBody>
          <a:bodyPr/>
          <a:lstStyle>
            <a:lvl1pPr>
              <a:defRPr sz="1000" dirty="0">
                <a:solidFill>
                  <a:srgbClr val="1D4D8D"/>
                </a:solidFill>
              </a:defRPr>
            </a:lvl1pPr>
          </a:lstStyle>
          <a:p>
            <a:pPr>
              <a:defRPr/>
            </a:pPr>
            <a:endParaRPr lang="en-GB" dirty="0"/>
          </a:p>
        </p:txBody>
      </p:sp>
      <p:sp>
        <p:nvSpPr>
          <p:cNvPr id="30" name="Rectangle 5"/>
          <p:cNvSpPr>
            <a:spLocks noGrp="1" noChangeArrowheads="1"/>
          </p:cNvSpPr>
          <p:nvPr>
            <p:ph type="ftr" sz="quarter" idx="3"/>
          </p:nvPr>
        </p:nvSpPr>
        <p:spPr>
          <a:xfrm>
            <a:off x="3124200" y="6093296"/>
            <a:ext cx="2895600" cy="476250"/>
          </a:xfrm>
          <a:prstGeom prst="rect">
            <a:avLst/>
          </a:prstGeom>
        </p:spPr>
        <p:txBody>
          <a:bodyPr/>
          <a:lstStyle>
            <a:lvl1pPr>
              <a:defRPr sz="1000" dirty="0">
                <a:solidFill>
                  <a:srgbClr val="1D4D8D"/>
                </a:solidFill>
              </a:defRPr>
            </a:lvl1pPr>
          </a:lstStyle>
          <a:p>
            <a:pPr>
              <a:defRPr/>
            </a:pPr>
            <a:endParaRPr lang="en-GB" dirty="0"/>
          </a:p>
        </p:txBody>
      </p:sp>
      <p:sp>
        <p:nvSpPr>
          <p:cNvPr id="31" name="Rectangle 6"/>
          <p:cNvSpPr>
            <a:spLocks noGrp="1" noChangeArrowheads="1"/>
          </p:cNvSpPr>
          <p:nvPr>
            <p:ph type="sldNum" sz="quarter" idx="4"/>
          </p:nvPr>
        </p:nvSpPr>
        <p:spPr>
          <a:xfrm>
            <a:off x="6553200" y="6093296"/>
            <a:ext cx="2133600" cy="476250"/>
          </a:xfrm>
          <a:prstGeom prst="rect">
            <a:avLst/>
          </a:prstGeom>
        </p:spPr>
        <p:txBody>
          <a:bodyPr/>
          <a:lstStyle>
            <a:lvl1pPr>
              <a:defRPr sz="1000" smtClean="0">
                <a:solidFill>
                  <a:srgbClr val="1D4D8D"/>
                </a:solidFill>
              </a:defRPr>
            </a:lvl1pPr>
          </a:lstStyle>
          <a:p>
            <a:pPr algn="r">
              <a:defRPr/>
            </a:pPr>
            <a:fld id="{2BB59E6E-B967-488E-B209-8B7FA0D7AF99}" type="slidenum">
              <a:rPr lang="en-GB" smtClean="0"/>
              <a:pPr algn="r">
                <a:defRPr/>
              </a:pPr>
              <a:t>‹#›</a:t>
            </a:fld>
            <a:endParaRPr lang="en-GB" dirty="0"/>
          </a:p>
        </p:txBody>
      </p:sp>
    </p:spTree>
  </p:cSld>
  <p:clrMap bg1="lt1" tx1="dk1" bg2="lt2" tx2="dk2" accent1="accent1" accent2="accent2" accent3="accent3" accent4="accent4" accent5="accent5" accent6="accent6" hlink="hlink" folHlink="folHlink"/>
  <p:sldLayoutIdLst>
    <p:sldLayoutId id="2147483750" r:id="rId1"/>
    <p:sldLayoutId id="2147483753" r:id="rId2"/>
    <p:sldLayoutId id="2147483752" r:id="rId3"/>
    <p:sldLayoutId id="2147483751"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0AEF0"/>
        </a:buClr>
        <a:buChar char="•"/>
        <a:defRPr sz="2000" i="0">
          <a:solidFill>
            <a:srgbClr val="0F5494"/>
          </a:solidFill>
          <a:latin typeface="+mn-lt"/>
          <a:ea typeface="+mn-ea"/>
          <a:cs typeface="+mn-cs"/>
        </a:defRPr>
      </a:lvl1pPr>
      <a:lvl2pPr marL="742950" indent="-285750" algn="l" rtl="0" eaLnBrk="0" fontAlgn="base" hangingPunct="0">
        <a:spcBef>
          <a:spcPct val="20000"/>
        </a:spcBef>
        <a:spcAft>
          <a:spcPct val="0"/>
        </a:spcAft>
        <a:buClr>
          <a:srgbClr val="00AEF0"/>
        </a:buClr>
        <a:buFont typeface="Courier New"/>
        <a:buChar char="o"/>
        <a:defRPr sz="1600" b="0">
          <a:solidFill>
            <a:srgbClr val="0F5494"/>
          </a:solidFill>
          <a:latin typeface="+mn-lt"/>
        </a:defRPr>
      </a:lvl2pPr>
      <a:lvl3pPr marL="1143000" indent="-228600" algn="l" rtl="0" eaLnBrk="0" fontAlgn="base" hangingPunct="0">
        <a:spcBef>
          <a:spcPct val="20000"/>
        </a:spcBef>
        <a:spcAft>
          <a:spcPct val="0"/>
        </a:spcAft>
        <a:buFontTx/>
        <a:buChar char="-"/>
        <a:defRPr sz="1400">
          <a:solidFill>
            <a:srgbClr val="0F5494"/>
          </a:solidFill>
          <a:latin typeface="+mn-lt"/>
        </a:defRPr>
      </a:lvl3pPr>
      <a:lvl4pPr marL="1371600" indent="0" algn="l" rtl="0" eaLnBrk="0" fontAlgn="base" hangingPunct="0">
        <a:spcBef>
          <a:spcPct val="20000"/>
        </a:spcBef>
        <a:spcAft>
          <a:spcPct val="0"/>
        </a:spcAft>
        <a:buFontTx/>
        <a:buNone/>
        <a:defRPr sz="1200" baseline="0">
          <a:solidFill>
            <a:srgbClr val="1D4D8D"/>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joinup.ec.europa.eu/asset/dcat_application_profile/issue/all" TargetMode="External"/><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hyperlink" Target="http://doodle.com/cd7g9hn6b8s2k6fs#table"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hyperlink" Target="https://joinup.ec.europa.eu/asset/adms/description" TargetMode="External"/><Relationship Id="rId13" Type="http://schemas.openxmlformats.org/officeDocument/2006/relationships/image" Target="../media/image12.png"/><Relationship Id="rId18" Type="http://schemas.openxmlformats.org/officeDocument/2006/relationships/hyperlink" Target="https://joinup.ec.europa.eu/asset/core_public_service/description" TargetMode="External"/><Relationship Id="rId3" Type="http://schemas.openxmlformats.org/officeDocument/2006/relationships/image" Target="../media/image7.png"/><Relationship Id="rId21" Type="http://schemas.openxmlformats.org/officeDocument/2006/relationships/image" Target="../media/image16.png"/><Relationship Id="rId7" Type="http://schemas.openxmlformats.org/officeDocument/2006/relationships/image" Target="../media/image9.png"/><Relationship Id="rId12" Type="http://schemas.openxmlformats.org/officeDocument/2006/relationships/hyperlink" Target="https://joinup.ec.europa.eu/asset/core_location/description" TargetMode="External"/><Relationship Id="rId17" Type="http://schemas.openxmlformats.org/officeDocument/2006/relationships/image" Target="../media/image14.emf"/><Relationship Id="rId2" Type="http://schemas.openxmlformats.org/officeDocument/2006/relationships/hyperlink" Target="linkedin.com/groups/SEMIC-2736596" TargetMode="External"/><Relationship Id="rId16" Type="http://schemas.openxmlformats.org/officeDocument/2006/relationships/hyperlink" Target="https://joinup.ec.europa.eu/asset/adms_foss/description" TargetMode="External"/><Relationship Id="rId20" Type="http://schemas.openxmlformats.org/officeDocument/2006/relationships/hyperlink" Target="http://joinup.ec.europa.eu/asset/dcat_application_profile/description" TargetMode="External"/><Relationship Id="rId1" Type="http://schemas.openxmlformats.org/officeDocument/2006/relationships/slideLayout" Target="../slideLayouts/slideLayout3.xml"/><Relationship Id="rId6" Type="http://schemas.openxmlformats.org/officeDocument/2006/relationships/hyperlink" Target="https://joinup.ec.europa.eu/community/semic/description" TargetMode="External"/><Relationship Id="rId11" Type="http://schemas.openxmlformats.org/officeDocument/2006/relationships/image" Target="../media/image11.png"/><Relationship Id="rId5" Type="http://schemas.openxmlformats.org/officeDocument/2006/relationships/image" Target="../media/image8.png"/><Relationship Id="rId15" Type="http://schemas.openxmlformats.org/officeDocument/2006/relationships/image" Target="../media/image13.png"/><Relationship Id="rId23" Type="http://schemas.openxmlformats.org/officeDocument/2006/relationships/image" Target="../media/image17.emf"/><Relationship Id="rId10" Type="http://schemas.openxmlformats.org/officeDocument/2006/relationships/hyperlink" Target="https://joinup.ec.europa.eu/asset/core_person/description" TargetMode="External"/><Relationship Id="rId19" Type="http://schemas.openxmlformats.org/officeDocument/2006/relationships/image" Target="../media/image15.emf"/><Relationship Id="rId4" Type="http://schemas.openxmlformats.org/officeDocument/2006/relationships/hyperlink" Target="https://twitter.com/semiceu" TargetMode="External"/><Relationship Id="rId9" Type="http://schemas.openxmlformats.org/officeDocument/2006/relationships/image" Target="../media/image10.png"/><Relationship Id="rId14" Type="http://schemas.openxmlformats.org/officeDocument/2006/relationships/hyperlink" Target="https://joinup.ec.europa.eu/community/core_vocabularies/description" TargetMode="External"/><Relationship Id="rId2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lvl1pPr>
              <a:defRPr sz="7600">
                <a:solidFill>
                  <a:srgbClr val="FFD624"/>
                </a:solidFill>
              </a:defRPr>
            </a:lvl1pPr>
          </a:lstStyle>
          <a:p>
            <a:pPr marL="0" indent="0"/>
            <a:r>
              <a:rPr lang="en-GB" sz="4500" dirty="0" smtClean="0">
                <a:solidFill>
                  <a:schemeClr val="bg1"/>
                </a:solidFill>
              </a:rPr>
              <a:t>Revision of</a:t>
            </a:r>
            <a:br>
              <a:rPr lang="en-GB" sz="4500" dirty="0" smtClean="0">
                <a:solidFill>
                  <a:schemeClr val="bg1"/>
                </a:solidFill>
              </a:rPr>
            </a:br>
            <a:r>
              <a:rPr lang="en-GB" sz="4500" dirty="0" smtClean="0">
                <a:solidFill>
                  <a:schemeClr val="bg1"/>
                </a:solidFill>
              </a:rPr>
              <a:t>DCAT-AP</a:t>
            </a:r>
            <a:endParaRPr lang="en-GB" sz="4500" dirty="0">
              <a:solidFill>
                <a:schemeClr val="bg1"/>
              </a:solidFill>
            </a:endParaRPr>
          </a:p>
        </p:txBody>
      </p:sp>
      <p:sp>
        <p:nvSpPr>
          <p:cNvPr id="5" name="Content Placeholder 2"/>
          <p:cNvSpPr>
            <a:spLocks noGrp="1"/>
          </p:cNvSpPr>
          <p:nvPr>
            <p:ph idx="1"/>
          </p:nvPr>
        </p:nvSpPr>
        <p:spPr/>
        <p:txBody>
          <a:bodyPr/>
          <a:lstStyle>
            <a:lvl1pPr>
              <a:buNone/>
              <a:defRPr sz="3000" b="1" i="0">
                <a:solidFill>
                  <a:schemeClr val="bg1"/>
                </a:solidFill>
              </a:defRPr>
            </a:lvl1pPr>
            <a:lvl3pPr marL="228600" indent="-228600" algn="l">
              <a:defRPr sz="3000" b="1">
                <a:solidFill>
                  <a:schemeClr val="bg1"/>
                </a:solidFill>
              </a:defRPr>
            </a:lvl3pPr>
          </a:lstStyle>
          <a:p>
            <a:pPr lvl="0"/>
            <a:r>
              <a:rPr lang="en-US" dirty="0" smtClean="0"/>
              <a:t>Working Group</a:t>
            </a:r>
          </a:p>
          <a:p>
            <a:pPr lvl="0"/>
            <a:r>
              <a:rPr lang="en-US" b="0" dirty="0" smtClean="0"/>
              <a:t>Meeting 1</a:t>
            </a:r>
          </a:p>
        </p:txBody>
      </p:sp>
      <p:sp>
        <p:nvSpPr>
          <p:cNvPr id="6" name="Rectangle 4"/>
          <p:cNvSpPr>
            <a:spLocks noGrp="1" noChangeArrowheads="1"/>
          </p:cNvSpPr>
          <p:nvPr>
            <p:ph type="dt" sz="half" idx="10"/>
          </p:nvPr>
        </p:nvSpPr>
        <p:spPr/>
        <p:txBody>
          <a:bodyPr/>
          <a:lstStyle>
            <a:lvl1pPr>
              <a:defRPr dirty="0">
                <a:solidFill>
                  <a:schemeClr val="bg1"/>
                </a:solidFill>
              </a:defRPr>
            </a:lvl1pPr>
          </a:lstStyle>
          <a:p>
            <a:pPr>
              <a:defRPr/>
            </a:pPr>
            <a:r>
              <a:rPr lang="en-GB" dirty="0" smtClean="0"/>
              <a:t>13/03/2015</a:t>
            </a:r>
          </a:p>
          <a:p>
            <a:pPr>
              <a:defRPr/>
            </a:pPr>
            <a:r>
              <a:rPr lang="en-GB" dirty="0" smtClean="0"/>
              <a:t>PwC EU Services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99792" y="1658145"/>
            <a:ext cx="3549243" cy="402704"/>
          </a:xfrm>
        </p:spPr>
        <p:txBody>
          <a:bodyPr/>
          <a:lstStyle/>
          <a:p>
            <a:r>
              <a:rPr lang="en-GB" dirty="0" smtClean="0">
                <a:solidFill>
                  <a:schemeClr val="tx1"/>
                </a:solidFill>
              </a:rPr>
              <a:t>Received input</a:t>
            </a:r>
            <a:endParaRPr lang="en-GB" dirty="0">
              <a:solidFill>
                <a:schemeClr val="tx1"/>
              </a:solidFill>
            </a:endParaRPr>
          </a:p>
        </p:txBody>
      </p:sp>
      <p:grpSp>
        <p:nvGrpSpPr>
          <p:cNvPr id="19" name="Group 18"/>
          <p:cNvGrpSpPr/>
          <p:nvPr/>
        </p:nvGrpSpPr>
        <p:grpSpPr>
          <a:xfrm>
            <a:off x="735376" y="1658144"/>
            <a:ext cx="1512168" cy="4642050"/>
            <a:chOff x="735376" y="1658144"/>
            <a:chExt cx="1512168" cy="4642050"/>
          </a:xfrm>
        </p:grpSpPr>
        <p:sp>
          <p:nvSpPr>
            <p:cNvPr id="4" name="Rectangle 3"/>
            <p:cNvSpPr/>
            <p:nvPr/>
          </p:nvSpPr>
          <p:spPr>
            <a:xfrm>
              <a:off x="735376" y="1658144"/>
              <a:ext cx="1512168" cy="1512168"/>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r>
                <a:rPr lang="en-GB" sz="4000" dirty="0" smtClean="0"/>
                <a:t>14</a:t>
              </a:r>
              <a:br>
                <a:rPr lang="en-GB" sz="4000" dirty="0" smtClean="0"/>
              </a:br>
              <a:r>
                <a:rPr lang="en-GB" sz="1500" b="0" i="1" dirty="0" smtClean="0"/>
                <a:t>Respondents</a:t>
              </a:r>
              <a:endParaRPr lang="en-GB" sz="1500" b="0" i="1" dirty="0"/>
            </a:p>
          </p:txBody>
        </p:sp>
        <p:sp>
          <p:nvSpPr>
            <p:cNvPr id="11" name="Rectangle 10"/>
            <p:cNvSpPr/>
            <p:nvPr/>
          </p:nvSpPr>
          <p:spPr>
            <a:xfrm>
              <a:off x="735376" y="3212976"/>
              <a:ext cx="1512168" cy="151216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r>
                <a:rPr lang="en-GB" sz="4000" dirty="0" smtClean="0"/>
                <a:t>97</a:t>
              </a:r>
              <a:br>
                <a:rPr lang="en-GB" sz="4000" dirty="0" smtClean="0"/>
              </a:br>
              <a:r>
                <a:rPr lang="en-GB" sz="1500" b="0" i="1" dirty="0" smtClean="0"/>
                <a:t>Requests</a:t>
              </a:r>
              <a:endParaRPr lang="en-GB" sz="4000" b="0" i="1" dirty="0"/>
            </a:p>
          </p:txBody>
        </p:sp>
        <p:sp>
          <p:nvSpPr>
            <p:cNvPr id="12" name="Rectangle 11"/>
            <p:cNvSpPr/>
            <p:nvPr/>
          </p:nvSpPr>
          <p:spPr>
            <a:xfrm>
              <a:off x="735376" y="4788026"/>
              <a:ext cx="1512168" cy="1512168"/>
            </a:xfrm>
            <a:prstGeom prst="rect">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r>
                <a:rPr lang="en-GB" sz="4000" dirty="0" smtClean="0"/>
                <a:t>67</a:t>
              </a:r>
              <a:endParaRPr lang="en-GB" sz="4000" dirty="0" smtClean="0"/>
            </a:p>
            <a:p>
              <a:pPr algn="ctr" defTabSz="457200" fontAlgn="auto">
                <a:spcBef>
                  <a:spcPts val="0"/>
                </a:spcBef>
                <a:spcAft>
                  <a:spcPts val="0"/>
                </a:spcAft>
              </a:pPr>
              <a:r>
                <a:rPr lang="en-GB" sz="1500" b="0" i="1" dirty="0" smtClean="0"/>
                <a:t>Issues</a:t>
              </a:r>
              <a:endParaRPr lang="en-GB" sz="1500" b="0" i="1" dirty="0"/>
            </a:p>
          </p:txBody>
        </p:sp>
      </p:grpSp>
      <p:sp>
        <p:nvSpPr>
          <p:cNvPr id="14" name="TextBox 13"/>
          <p:cNvSpPr txBox="1"/>
          <p:nvPr/>
        </p:nvSpPr>
        <p:spPr>
          <a:xfrm>
            <a:off x="3392418" y="2636912"/>
            <a:ext cx="4419941" cy="3323987"/>
          </a:xfrm>
          <a:prstGeom prst="rect">
            <a:avLst/>
          </a:prstGeom>
          <a:noFill/>
        </p:spPr>
        <p:txBody>
          <a:bodyPr wrap="square" rtlCol="0">
            <a:spAutoFit/>
          </a:bodyPr>
          <a:lstStyle/>
          <a:p>
            <a:r>
              <a:rPr lang="en-GB" sz="1500" b="0" dirty="0" smtClean="0">
                <a:solidFill>
                  <a:schemeClr val="tx1"/>
                </a:solidFill>
              </a:rPr>
              <a:t>Data.ac.uk</a:t>
            </a:r>
          </a:p>
          <a:p>
            <a:r>
              <a:rPr lang="en-GB" sz="1500" b="0" dirty="0" smtClean="0">
                <a:solidFill>
                  <a:schemeClr val="tx1"/>
                </a:solidFill>
              </a:rPr>
              <a:t>Flemish </a:t>
            </a:r>
            <a:r>
              <a:rPr lang="en-GB" sz="1500" b="0" dirty="0">
                <a:solidFill>
                  <a:schemeClr val="tx1"/>
                </a:solidFill>
              </a:rPr>
              <a:t>Open Data </a:t>
            </a:r>
            <a:r>
              <a:rPr lang="en-GB" sz="1500" b="0" dirty="0" smtClean="0">
                <a:solidFill>
                  <a:schemeClr val="tx1"/>
                </a:solidFill>
              </a:rPr>
              <a:t>Portal</a:t>
            </a:r>
          </a:p>
          <a:p>
            <a:r>
              <a:rPr lang="en-GB" sz="1500" b="0" dirty="0" err="1">
                <a:solidFill>
                  <a:schemeClr val="tx1"/>
                </a:solidFill>
              </a:rPr>
              <a:t>Fedict</a:t>
            </a:r>
            <a:r>
              <a:rPr lang="en-GB" sz="1500" b="0" dirty="0">
                <a:solidFill>
                  <a:schemeClr val="tx1"/>
                </a:solidFill>
              </a:rPr>
              <a:t> - Open Data </a:t>
            </a:r>
            <a:r>
              <a:rPr lang="en-GB" sz="1500" b="0" dirty="0" smtClean="0">
                <a:solidFill>
                  <a:schemeClr val="tx1"/>
                </a:solidFill>
              </a:rPr>
              <a:t>Portals</a:t>
            </a:r>
          </a:p>
          <a:p>
            <a:r>
              <a:rPr lang="en-GB" sz="1500" b="0" dirty="0">
                <a:solidFill>
                  <a:schemeClr val="tx1"/>
                </a:solidFill>
              </a:rPr>
              <a:t>Catalan Open Data </a:t>
            </a:r>
            <a:r>
              <a:rPr lang="en-GB" sz="1500" b="0" dirty="0" smtClean="0">
                <a:solidFill>
                  <a:schemeClr val="tx1"/>
                </a:solidFill>
              </a:rPr>
              <a:t>Portal</a:t>
            </a:r>
          </a:p>
          <a:p>
            <a:r>
              <a:rPr lang="en-GB" sz="1500" b="0" dirty="0">
                <a:solidFill>
                  <a:schemeClr val="tx1"/>
                </a:solidFill>
              </a:rPr>
              <a:t>National application </a:t>
            </a:r>
            <a:r>
              <a:rPr lang="en-GB" sz="1500" b="0" dirty="0" smtClean="0">
                <a:solidFill>
                  <a:schemeClr val="tx1"/>
                </a:solidFill>
              </a:rPr>
              <a:t>profile</a:t>
            </a:r>
          </a:p>
          <a:p>
            <a:r>
              <a:rPr lang="en-GB" sz="1500" b="0" dirty="0" smtClean="0">
                <a:solidFill>
                  <a:schemeClr val="tx1"/>
                </a:solidFill>
              </a:rPr>
              <a:t>National application profile</a:t>
            </a:r>
          </a:p>
          <a:p>
            <a:r>
              <a:rPr lang="en-GB" sz="1500" b="0" dirty="0">
                <a:solidFill>
                  <a:schemeClr val="tx1"/>
                </a:solidFill>
              </a:rPr>
              <a:t>Publications </a:t>
            </a:r>
            <a:r>
              <a:rPr lang="en-GB" sz="1500" b="0" dirty="0" smtClean="0">
                <a:solidFill>
                  <a:schemeClr val="tx1"/>
                </a:solidFill>
              </a:rPr>
              <a:t>Office</a:t>
            </a:r>
          </a:p>
          <a:p>
            <a:r>
              <a:rPr lang="en-GB" sz="1500" b="0" dirty="0">
                <a:solidFill>
                  <a:schemeClr val="tx1"/>
                </a:solidFill>
              </a:rPr>
              <a:t>Joint Research </a:t>
            </a:r>
            <a:r>
              <a:rPr lang="en-GB" sz="1500" b="0" dirty="0" smtClean="0">
                <a:solidFill>
                  <a:schemeClr val="tx1"/>
                </a:solidFill>
              </a:rPr>
              <a:t>Centre</a:t>
            </a:r>
          </a:p>
          <a:p>
            <a:r>
              <a:rPr lang="en-GB" sz="1500" b="0" dirty="0" smtClean="0">
                <a:solidFill>
                  <a:schemeClr val="tx1"/>
                </a:solidFill>
              </a:rPr>
              <a:t>Pan-European Open </a:t>
            </a:r>
            <a:r>
              <a:rPr lang="en-GB" sz="1500" b="0" dirty="0">
                <a:solidFill>
                  <a:schemeClr val="tx1"/>
                </a:solidFill>
              </a:rPr>
              <a:t>Data </a:t>
            </a:r>
            <a:r>
              <a:rPr lang="en-GB" sz="1500" b="0" dirty="0" smtClean="0">
                <a:solidFill>
                  <a:schemeClr val="tx1"/>
                </a:solidFill>
              </a:rPr>
              <a:t>Portal</a:t>
            </a:r>
          </a:p>
          <a:p>
            <a:r>
              <a:rPr lang="en-GB" sz="1500" b="0" dirty="0">
                <a:solidFill>
                  <a:schemeClr val="tx1"/>
                </a:solidFill>
              </a:rPr>
              <a:t>Open Data </a:t>
            </a:r>
            <a:r>
              <a:rPr lang="en-GB" sz="1500" b="0" dirty="0" smtClean="0">
                <a:solidFill>
                  <a:schemeClr val="tx1"/>
                </a:solidFill>
              </a:rPr>
              <a:t>Support</a:t>
            </a:r>
          </a:p>
          <a:p>
            <a:r>
              <a:rPr lang="en-GB" sz="1500" b="0" dirty="0" smtClean="0">
                <a:solidFill>
                  <a:schemeClr val="tx1"/>
                </a:solidFill>
              </a:rPr>
              <a:t>Datos.gob.es</a:t>
            </a:r>
          </a:p>
          <a:p>
            <a:r>
              <a:rPr lang="en-GB" sz="1500" b="0" dirty="0" err="1" smtClean="0">
                <a:solidFill>
                  <a:schemeClr val="tx1"/>
                </a:solidFill>
              </a:rPr>
              <a:t>iMinds</a:t>
            </a:r>
            <a:endParaRPr lang="en-GB" sz="1500" b="0" dirty="0" smtClean="0">
              <a:solidFill>
                <a:schemeClr val="tx1"/>
              </a:solidFill>
            </a:endParaRPr>
          </a:p>
          <a:p>
            <a:r>
              <a:rPr lang="en-GB" sz="1500" b="0" dirty="0">
                <a:solidFill>
                  <a:schemeClr val="tx1"/>
                </a:solidFill>
              </a:rPr>
              <a:t>Aragón Open Data </a:t>
            </a:r>
            <a:r>
              <a:rPr lang="en-GB" sz="1500" b="0" dirty="0" smtClean="0">
                <a:solidFill>
                  <a:schemeClr val="tx1"/>
                </a:solidFill>
              </a:rPr>
              <a:t>initiative</a:t>
            </a:r>
          </a:p>
          <a:p>
            <a:r>
              <a:rPr lang="en-GB" sz="1500" b="0" dirty="0">
                <a:solidFill>
                  <a:schemeClr val="tx1"/>
                </a:solidFill>
              </a:rPr>
              <a:t>Swedish Open Data </a:t>
            </a:r>
            <a:r>
              <a:rPr lang="en-GB" sz="1500" b="0" dirty="0" smtClean="0">
                <a:solidFill>
                  <a:schemeClr val="tx1"/>
                </a:solidFill>
              </a:rPr>
              <a:t>Portal</a:t>
            </a:r>
          </a:p>
        </p:txBody>
      </p:sp>
      <p:sp>
        <p:nvSpPr>
          <p:cNvPr id="15" name="TextBox 14"/>
          <p:cNvSpPr txBox="1"/>
          <p:nvPr/>
        </p:nvSpPr>
        <p:spPr>
          <a:xfrm>
            <a:off x="2770644" y="2636912"/>
            <a:ext cx="511679" cy="3323987"/>
          </a:xfrm>
          <a:prstGeom prst="rect">
            <a:avLst/>
          </a:prstGeom>
          <a:noFill/>
        </p:spPr>
        <p:txBody>
          <a:bodyPr wrap="none" rtlCol="0">
            <a:spAutoFit/>
          </a:bodyPr>
          <a:lstStyle/>
          <a:p>
            <a:r>
              <a:rPr lang="en-GB" sz="1500" dirty="0" smtClean="0">
                <a:solidFill>
                  <a:schemeClr val="tx1"/>
                </a:solidFill>
              </a:rPr>
              <a:t>UK</a:t>
            </a:r>
          </a:p>
          <a:p>
            <a:r>
              <a:rPr lang="en-GB" sz="1500" dirty="0" smtClean="0">
                <a:solidFill>
                  <a:schemeClr val="tx1"/>
                </a:solidFill>
              </a:rPr>
              <a:t>BE</a:t>
            </a:r>
          </a:p>
          <a:p>
            <a:r>
              <a:rPr lang="en-GB" sz="1500" dirty="0" smtClean="0">
                <a:solidFill>
                  <a:schemeClr val="tx1"/>
                </a:solidFill>
              </a:rPr>
              <a:t>BE</a:t>
            </a:r>
          </a:p>
          <a:p>
            <a:r>
              <a:rPr lang="en-GB" sz="1500" dirty="0" smtClean="0">
                <a:solidFill>
                  <a:schemeClr val="tx1"/>
                </a:solidFill>
              </a:rPr>
              <a:t>ES</a:t>
            </a:r>
          </a:p>
          <a:p>
            <a:r>
              <a:rPr lang="en-GB" sz="1500" dirty="0" smtClean="0">
                <a:solidFill>
                  <a:schemeClr val="tx1"/>
                </a:solidFill>
              </a:rPr>
              <a:t>NO</a:t>
            </a:r>
          </a:p>
          <a:p>
            <a:r>
              <a:rPr lang="en-GB" sz="1500" dirty="0" smtClean="0">
                <a:solidFill>
                  <a:schemeClr val="tx1"/>
                </a:solidFill>
              </a:rPr>
              <a:t>NL</a:t>
            </a:r>
            <a:endParaRPr lang="en-GB" sz="1500" dirty="0">
              <a:solidFill>
                <a:schemeClr val="tx1"/>
              </a:solidFill>
            </a:endParaRPr>
          </a:p>
          <a:p>
            <a:r>
              <a:rPr lang="en-GB" sz="1500" dirty="0" smtClean="0">
                <a:solidFill>
                  <a:schemeClr val="tx1"/>
                </a:solidFill>
              </a:rPr>
              <a:t>EU</a:t>
            </a:r>
          </a:p>
          <a:p>
            <a:r>
              <a:rPr lang="en-GB" sz="1500" dirty="0" smtClean="0">
                <a:solidFill>
                  <a:schemeClr val="tx1"/>
                </a:solidFill>
              </a:rPr>
              <a:t>EU</a:t>
            </a:r>
          </a:p>
          <a:p>
            <a:r>
              <a:rPr lang="en-GB" sz="1500" dirty="0" smtClean="0">
                <a:solidFill>
                  <a:schemeClr val="tx1"/>
                </a:solidFill>
              </a:rPr>
              <a:t>EU</a:t>
            </a:r>
          </a:p>
          <a:p>
            <a:r>
              <a:rPr lang="en-GB" sz="1500" dirty="0" smtClean="0">
                <a:solidFill>
                  <a:schemeClr val="tx1"/>
                </a:solidFill>
              </a:rPr>
              <a:t>EU</a:t>
            </a:r>
          </a:p>
          <a:p>
            <a:r>
              <a:rPr lang="en-GB" sz="1500" dirty="0" smtClean="0">
                <a:solidFill>
                  <a:schemeClr val="tx1"/>
                </a:solidFill>
              </a:rPr>
              <a:t>ES</a:t>
            </a:r>
          </a:p>
          <a:p>
            <a:r>
              <a:rPr lang="en-GB" sz="1500" dirty="0" smtClean="0">
                <a:solidFill>
                  <a:schemeClr val="tx1"/>
                </a:solidFill>
              </a:rPr>
              <a:t>BE</a:t>
            </a:r>
          </a:p>
          <a:p>
            <a:r>
              <a:rPr lang="en-GB" sz="1500" dirty="0" smtClean="0">
                <a:solidFill>
                  <a:schemeClr val="tx1"/>
                </a:solidFill>
              </a:rPr>
              <a:t>ES</a:t>
            </a:r>
            <a:endParaRPr lang="en-GB" sz="1500" dirty="0">
              <a:solidFill>
                <a:schemeClr val="tx1"/>
              </a:solidFill>
            </a:endParaRPr>
          </a:p>
          <a:p>
            <a:r>
              <a:rPr lang="en-GB" sz="1500" dirty="0" smtClean="0">
                <a:solidFill>
                  <a:schemeClr val="tx1"/>
                </a:solidFill>
              </a:rPr>
              <a:t>SE</a:t>
            </a:r>
          </a:p>
        </p:txBody>
      </p:sp>
    </p:spTree>
    <p:extLst>
      <p:ext uri="{BB962C8B-B14F-4D97-AF65-F5344CB8AC3E}">
        <p14:creationId xmlns:p14="http://schemas.microsoft.com/office/powerpoint/2010/main" val="724505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Proposed issues</a:t>
            </a:r>
            <a:endParaRPr lang="en-GB"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85211914"/>
              </p:ext>
            </p:extLst>
          </p:nvPr>
        </p:nvGraphicFramePr>
        <p:xfrm>
          <a:off x="657960" y="2708920"/>
          <a:ext cx="3585529" cy="3017520"/>
        </p:xfrm>
        <a:graphic>
          <a:graphicData uri="http://schemas.openxmlformats.org/drawingml/2006/table">
            <a:tbl>
              <a:tblPr firstRow="1" lastRow="1" bandRow="1">
                <a:tableStyleId>{1FECB4D8-DB02-4DC6-A0A2-4F2EBAE1DC90}</a:tableStyleId>
              </a:tblPr>
              <a:tblGrid>
                <a:gridCol w="667068"/>
                <a:gridCol w="2400618"/>
                <a:gridCol w="517843"/>
              </a:tblGrid>
              <a:tr h="274320">
                <a:tc>
                  <a:txBody>
                    <a:bodyPr/>
                    <a:lstStyle/>
                    <a:p>
                      <a:r>
                        <a:rPr lang="en-GB" sz="1200" dirty="0" smtClean="0"/>
                        <a:t>Code</a:t>
                      </a:r>
                      <a:endParaRPr lang="en-GB" sz="1200" dirty="0"/>
                    </a:p>
                  </a:txBody>
                  <a:tcPr/>
                </a:tc>
                <a:tc>
                  <a:txBody>
                    <a:bodyPr/>
                    <a:lstStyle/>
                    <a:p>
                      <a:r>
                        <a:rPr lang="en-GB" sz="1200" dirty="0" smtClean="0"/>
                        <a:t>Issue</a:t>
                      </a:r>
                      <a:r>
                        <a:rPr lang="en-GB" sz="1200" baseline="0" dirty="0" smtClean="0"/>
                        <a:t> category</a:t>
                      </a:r>
                      <a:endParaRPr lang="en-GB" sz="1200" dirty="0"/>
                    </a:p>
                  </a:txBody>
                  <a:tcPr/>
                </a:tc>
                <a:tc>
                  <a:txBody>
                    <a:bodyPr/>
                    <a:lstStyle/>
                    <a:p>
                      <a:r>
                        <a:rPr lang="en-GB" sz="1200" dirty="0" smtClean="0"/>
                        <a:t>#</a:t>
                      </a:r>
                      <a:endParaRPr lang="en-GB" sz="1200" dirty="0"/>
                    </a:p>
                  </a:txBody>
                  <a:tcPr/>
                </a:tc>
              </a:tr>
              <a:tr h="274320">
                <a:tc>
                  <a:txBody>
                    <a:bodyPr/>
                    <a:lstStyle/>
                    <a:p>
                      <a:pPr algn="l" rtl="0" fontAlgn="ctr"/>
                      <a:r>
                        <a:rPr lang="en-GB" sz="1200" b="0" i="0" u="none" strike="noStrike" dirty="0">
                          <a:solidFill>
                            <a:schemeClr val="tx1"/>
                          </a:solidFill>
                          <a:effectLst/>
                          <a:latin typeface="Verdana" panose="020B0604030504040204" pitchFamily="34" charset="0"/>
                        </a:rPr>
                        <a:t>PR</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Properties</a:t>
                      </a:r>
                    </a:p>
                  </a:txBody>
                  <a:tcPr marL="9525" marR="9525" marT="9525" marB="0" anchor="ctr"/>
                </a:tc>
                <a:tc>
                  <a:txBody>
                    <a:bodyPr/>
                    <a:lstStyle/>
                    <a:p>
                      <a:pPr algn="l" rtl="0" fontAlgn="ctr"/>
                      <a:r>
                        <a:rPr lang="en-GB" sz="1200" b="0" i="0" u="none" strike="noStrike" dirty="0" smtClean="0">
                          <a:solidFill>
                            <a:schemeClr val="tx1"/>
                          </a:solidFill>
                          <a:effectLst/>
                          <a:latin typeface="Verdana" panose="020B0604030504040204" pitchFamily="34" charset="0"/>
                        </a:rPr>
                        <a:t>26</a:t>
                      </a:r>
                      <a:endParaRPr lang="en-GB" sz="1200" b="0" i="0" u="none" strike="noStrike" dirty="0">
                        <a:solidFill>
                          <a:schemeClr val="tx1"/>
                        </a:solidFill>
                        <a:effectLst/>
                        <a:latin typeface="Verdana" panose="020B0604030504040204" pitchFamily="34" charset="0"/>
                      </a:endParaRP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IM</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Implementing guidelines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9</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MO</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Model</a:t>
                      </a:r>
                    </a:p>
                  </a:txBody>
                  <a:tcPr marL="9525" marR="9525" marT="9525" marB="0" anchor="ctr"/>
                </a:tc>
                <a:tc>
                  <a:txBody>
                    <a:bodyPr/>
                    <a:lstStyle/>
                    <a:p>
                      <a:pPr algn="l" rtl="0" fontAlgn="ctr"/>
                      <a:r>
                        <a:rPr lang="en-GB" sz="1200" b="0" i="0" u="none" strike="noStrike" dirty="0" smtClean="0">
                          <a:solidFill>
                            <a:schemeClr val="tx1"/>
                          </a:solidFill>
                          <a:effectLst/>
                          <a:latin typeface="Verdana" panose="020B0604030504040204" pitchFamily="34" charset="0"/>
                        </a:rPr>
                        <a:t>11</a:t>
                      </a:r>
                      <a:endParaRPr lang="en-GB" sz="1200" b="0" i="0" u="none" strike="noStrike" dirty="0">
                        <a:solidFill>
                          <a:schemeClr val="tx1"/>
                        </a:solidFill>
                        <a:effectLst/>
                        <a:latin typeface="Verdana" panose="020B0604030504040204" pitchFamily="34" charset="0"/>
                      </a:endParaRP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VO</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Vocabularies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7</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CO</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Consistency issues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5</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OB</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Obligations and cardinalities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4</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MA</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Mapping guidelines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2</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OP</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Operational issues</a:t>
                      </a:r>
                    </a:p>
                  </a:txBody>
                  <a:tcPr marL="9525" marR="9525" marT="9525" marB="0" anchor="ctr"/>
                </a:tc>
                <a:tc>
                  <a:txBody>
                    <a:bodyPr/>
                    <a:lstStyle/>
                    <a:p>
                      <a:pPr algn="l" rtl="0" fontAlgn="ctr"/>
                      <a:r>
                        <a:rPr lang="en-GB" sz="1200" b="0" i="0" u="none" strike="noStrike">
                          <a:solidFill>
                            <a:schemeClr val="tx1"/>
                          </a:solidFill>
                          <a:effectLst/>
                          <a:latin typeface="Verdana" panose="020B0604030504040204" pitchFamily="34" charset="0"/>
                        </a:rPr>
                        <a:t>2</a:t>
                      </a:r>
                    </a:p>
                  </a:txBody>
                  <a:tcPr marL="9525" marR="9525" marT="9525" marB="0" anchor="ctr"/>
                </a:tc>
              </a:tr>
              <a:tr h="274320">
                <a:tc>
                  <a:txBody>
                    <a:bodyPr/>
                    <a:lstStyle/>
                    <a:p>
                      <a:pPr algn="l" rtl="0" fontAlgn="ctr"/>
                      <a:r>
                        <a:rPr lang="en-GB" sz="1200" b="0" i="0" u="none" strike="noStrike">
                          <a:solidFill>
                            <a:schemeClr val="tx1"/>
                          </a:solidFill>
                          <a:effectLst/>
                          <a:latin typeface="Verdana" panose="020B0604030504040204" pitchFamily="34" charset="0"/>
                        </a:rPr>
                        <a:t>ED</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Editorial</a:t>
                      </a:r>
                    </a:p>
                  </a:txBody>
                  <a:tcPr marL="9525" marR="9525" marT="9525" marB="0" anchor="ctr"/>
                </a:tc>
                <a:tc>
                  <a:txBody>
                    <a:bodyPr/>
                    <a:lstStyle/>
                    <a:p>
                      <a:pPr algn="l" rtl="0" fontAlgn="ctr"/>
                      <a:r>
                        <a:rPr lang="en-GB" sz="1200" b="0" i="0" u="none" strike="noStrike" dirty="0">
                          <a:solidFill>
                            <a:schemeClr val="tx1"/>
                          </a:solidFill>
                          <a:effectLst/>
                          <a:latin typeface="Verdana" panose="020B0604030504040204" pitchFamily="34" charset="0"/>
                        </a:rPr>
                        <a:t>1</a:t>
                      </a:r>
                    </a:p>
                  </a:txBody>
                  <a:tcPr marL="9525" marR="9525" marT="9525" marB="0" anchor="ctr"/>
                </a:tc>
              </a:tr>
              <a:tr h="274320">
                <a:tc>
                  <a:txBody>
                    <a:bodyPr/>
                    <a:lstStyle/>
                    <a:p>
                      <a:pPr algn="l" rtl="0" fontAlgn="ctr"/>
                      <a:r>
                        <a:rPr lang="en-GB" sz="1200" b="1" i="0" u="none" strike="noStrike" dirty="0" smtClean="0">
                          <a:solidFill>
                            <a:schemeClr val="tx1"/>
                          </a:solidFill>
                          <a:effectLst/>
                          <a:latin typeface="Verdana" panose="020B0604030504040204" pitchFamily="34" charset="0"/>
                        </a:rPr>
                        <a:t>Total</a:t>
                      </a:r>
                      <a:endParaRPr lang="en-GB" sz="1200" b="1" i="0" u="none" strike="noStrike" dirty="0">
                        <a:solidFill>
                          <a:schemeClr val="tx1"/>
                        </a:solidFill>
                        <a:effectLst/>
                        <a:latin typeface="Verdana" panose="020B0604030504040204" pitchFamily="34" charset="0"/>
                      </a:endParaRPr>
                    </a:p>
                  </a:txBody>
                  <a:tcPr marL="9525" marR="9525" marT="9525" marB="0" anchor="ctr"/>
                </a:tc>
                <a:tc>
                  <a:txBody>
                    <a:bodyPr/>
                    <a:lstStyle/>
                    <a:p>
                      <a:pPr algn="l" rtl="0" fontAlgn="ctr"/>
                      <a:endParaRPr lang="en-GB" sz="1200" b="0" i="0" u="none" strike="noStrike" dirty="0">
                        <a:solidFill>
                          <a:schemeClr val="tx1"/>
                        </a:solidFill>
                        <a:effectLst/>
                        <a:latin typeface="Verdana" panose="020B0604030504040204" pitchFamily="34" charset="0"/>
                      </a:endParaRPr>
                    </a:p>
                  </a:txBody>
                  <a:tcPr marL="9525" marR="9525" marT="9525" marB="0" anchor="ctr"/>
                </a:tc>
                <a:tc>
                  <a:txBody>
                    <a:bodyPr/>
                    <a:lstStyle/>
                    <a:p>
                      <a:pPr algn="l" rtl="0" fontAlgn="ctr"/>
                      <a:r>
                        <a:rPr lang="en-GB" sz="1200" b="1" i="0" u="none" strike="noStrike" dirty="0" smtClean="0">
                          <a:solidFill>
                            <a:schemeClr val="tx1"/>
                          </a:solidFill>
                          <a:effectLst/>
                          <a:latin typeface="Verdana" panose="020B0604030504040204" pitchFamily="34" charset="0"/>
                        </a:rPr>
                        <a:t>67</a:t>
                      </a:r>
                      <a:endParaRPr lang="en-GB" sz="1200" b="1" i="0" u="none" strike="noStrike" dirty="0">
                        <a:solidFill>
                          <a:schemeClr val="tx1"/>
                        </a:solidFill>
                        <a:effectLst/>
                        <a:latin typeface="Verdana" panose="020B0604030504040204" pitchFamily="34" charset="0"/>
                      </a:endParaRPr>
                    </a:p>
                  </a:txBody>
                  <a:tcPr marL="9525" marR="9525" marT="9525" marB="0" anchor="ctr"/>
                </a:tc>
              </a:tr>
            </a:tbl>
          </a:graphicData>
        </a:graphic>
      </p:graphicFrame>
      <p:pic>
        <p:nvPicPr>
          <p:cNvPr id="8" name="Picture 9" descr="Go to the home page"/>
          <p:cNvPicPr>
            <a:picLocks noChangeAspect="1" noChangeArrowheads="1"/>
          </p:cNvPicPr>
          <p:nvPr/>
        </p:nvPicPr>
        <p:blipFill>
          <a:blip r:embed="rId2" cstate="print"/>
          <a:srcRect/>
          <a:stretch>
            <a:fillRect/>
          </a:stretch>
        </p:blipFill>
        <p:spPr bwMode="auto">
          <a:xfrm>
            <a:off x="683568" y="6025802"/>
            <a:ext cx="812304" cy="299999"/>
          </a:xfrm>
          <a:prstGeom prst="rect">
            <a:avLst/>
          </a:prstGeom>
          <a:noFill/>
        </p:spPr>
      </p:pic>
      <p:sp>
        <p:nvSpPr>
          <p:cNvPr id="9" name="TextBox 8"/>
          <p:cNvSpPr txBox="1"/>
          <p:nvPr/>
        </p:nvSpPr>
        <p:spPr>
          <a:xfrm>
            <a:off x="1529739" y="6025306"/>
            <a:ext cx="5407437" cy="276999"/>
          </a:xfrm>
          <a:prstGeom prst="rect">
            <a:avLst/>
          </a:prstGeom>
          <a:noFill/>
        </p:spPr>
        <p:txBody>
          <a:bodyPr wrap="square" rtlCol="0">
            <a:spAutoFit/>
          </a:bodyPr>
          <a:lstStyle/>
          <a:p>
            <a:r>
              <a:rPr lang="en-GB" sz="1200" b="0" dirty="0">
                <a:solidFill>
                  <a:schemeClr val="tx1"/>
                </a:solidFill>
                <a:hlinkClick r:id="rId3"/>
              </a:rPr>
              <a:t>https://</a:t>
            </a:r>
            <a:r>
              <a:rPr lang="en-GB" sz="1200" b="0" dirty="0" smtClean="0">
                <a:solidFill>
                  <a:schemeClr val="tx1"/>
                </a:solidFill>
                <a:hlinkClick r:id="rId3"/>
              </a:rPr>
              <a:t>joinup.ec.europa.eu/asset/dcat_application_profile/issue/all</a:t>
            </a:r>
            <a:endParaRPr lang="en-GB" sz="1200" b="0" dirty="0">
              <a:solidFill>
                <a:schemeClr val="tx1"/>
              </a:solidFill>
            </a:endParaRPr>
          </a:p>
        </p:txBody>
      </p:sp>
      <p:graphicFrame>
        <p:nvGraphicFramePr>
          <p:cNvPr id="33" name="Chart 32"/>
          <p:cNvGraphicFramePr>
            <a:graphicFrameLocks/>
          </p:cNvGraphicFramePr>
          <p:nvPr>
            <p:extLst>
              <p:ext uri="{D42A27DB-BD31-4B8C-83A1-F6EECF244321}">
                <p14:modId xmlns:p14="http://schemas.microsoft.com/office/powerpoint/2010/main" val="3621310278"/>
              </p:ext>
            </p:extLst>
          </p:nvPr>
        </p:nvGraphicFramePr>
        <p:xfrm>
          <a:off x="4788024" y="2348880"/>
          <a:ext cx="4021335" cy="35324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40584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Next steps</a:t>
            </a:r>
            <a:endParaRPr lang="en-GB"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121086787"/>
              </p:ext>
            </p:extLst>
          </p:nvPr>
        </p:nvGraphicFramePr>
        <p:xfrm>
          <a:off x="488858" y="2276872"/>
          <a:ext cx="8062709" cy="4251960"/>
        </p:xfrm>
        <a:graphic>
          <a:graphicData uri="http://schemas.openxmlformats.org/drawingml/2006/table">
            <a:tbl>
              <a:tblPr firstRow="1" bandRow="1">
                <a:tableStyleId>{5C22544A-7EE6-4342-B048-85BDC9FD1C3A}</a:tableStyleId>
              </a:tblPr>
              <a:tblGrid>
                <a:gridCol w="2518093"/>
                <a:gridCol w="5544616"/>
              </a:tblGrid>
              <a:tr h="0">
                <a:tc>
                  <a:txBody>
                    <a:bodyPr/>
                    <a:lstStyle/>
                    <a:p>
                      <a:r>
                        <a:rPr lang="en-GB" sz="1500" dirty="0" smtClean="0"/>
                        <a:t>Proposed date</a:t>
                      </a:r>
                      <a:endParaRPr lang="en-GB" sz="1500" dirty="0"/>
                    </a:p>
                  </a:txBody>
                  <a:tcPr/>
                </a:tc>
                <a:tc>
                  <a:txBody>
                    <a:bodyPr/>
                    <a:lstStyle/>
                    <a:p>
                      <a:r>
                        <a:rPr lang="en-GB" sz="1500" dirty="0" smtClean="0"/>
                        <a:t>Topic</a:t>
                      </a:r>
                      <a:endParaRPr lang="en-GB" sz="1500" dirty="0"/>
                    </a:p>
                  </a:txBody>
                  <a:tcPr/>
                </a:tc>
              </a:tr>
              <a:tr h="0">
                <a:tc>
                  <a:txBody>
                    <a:bodyPr/>
                    <a:lstStyle/>
                    <a:p>
                      <a:r>
                        <a:rPr lang="en-GB" sz="1500" b="1" dirty="0" smtClean="0"/>
                        <a:t>March</a:t>
                      </a:r>
                      <a:r>
                        <a:rPr lang="en-GB" sz="1500" b="1" baseline="0" dirty="0" smtClean="0"/>
                        <a:t> 30, 2015</a:t>
                      </a:r>
                      <a:endParaRPr lang="en-GB" sz="1500" b="1" dirty="0"/>
                    </a:p>
                  </a:txBody>
                  <a:tcPr/>
                </a:tc>
                <a:tc>
                  <a:txBody>
                    <a:bodyPr/>
                    <a:lstStyle/>
                    <a:p>
                      <a:r>
                        <a:rPr lang="en-GB" sz="1500" dirty="0" smtClean="0"/>
                        <a:t>Share the draft version of the revised DCAT-AP</a:t>
                      </a:r>
                      <a:r>
                        <a:rPr lang="en-GB" sz="1500" baseline="0" dirty="0" smtClean="0"/>
                        <a:t> with the Working Group</a:t>
                      </a:r>
                      <a:endParaRPr lang="en-GB" sz="1500" dirty="0"/>
                    </a:p>
                  </a:txBody>
                  <a:tcPr/>
                </a:tc>
              </a:tr>
              <a:tr h="0">
                <a:tc>
                  <a:txBody>
                    <a:bodyPr/>
                    <a:lstStyle/>
                    <a:p>
                      <a:r>
                        <a:rPr lang="en-GB" sz="1500" b="1" dirty="0" smtClean="0"/>
                        <a:t>April 6, 2015</a:t>
                      </a:r>
                      <a:endParaRPr lang="en-GB" sz="1500" b="1" dirty="0"/>
                    </a:p>
                  </a:txBody>
                  <a:tcPr/>
                </a:tc>
                <a:tc>
                  <a:txBody>
                    <a:bodyPr/>
                    <a:lstStyle/>
                    <a:p>
                      <a:r>
                        <a:rPr lang="en-GB" sz="1500" dirty="0" smtClean="0"/>
                        <a:t>Working Group to provide feedback</a:t>
                      </a:r>
                      <a:r>
                        <a:rPr lang="en-GB" sz="1500" baseline="0" dirty="0" smtClean="0"/>
                        <a:t> on the draft</a:t>
                      </a:r>
                      <a:endParaRPr lang="en-GB" sz="1500" dirty="0"/>
                    </a:p>
                  </a:txBody>
                  <a:tcPr/>
                </a:tc>
              </a:tr>
              <a:tr h="122380">
                <a:tc>
                  <a:txBody>
                    <a:bodyPr/>
                    <a:lstStyle/>
                    <a:p>
                      <a:r>
                        <a:rPr lang="en-GB" sz="1500" b="0" baseline="0" dirty="0" smtClean="0"/>
                        <a:t>Week of</a:t>
                      </a:r>
                      <a:r>
                        <a:rPr lang="en-GB" sz="1500" b="1" baseline="0" dirty="0" smtClean="0"/>
                        <a:t/>
                      </a:r>
                      <a:br>
                        <a:rPr lang="en-GB" sz="1500" b="1" baseline="0" dirty="0" smtClean="0"/>
                      </a:br>
                      <a:r>
                        <a:rPr lang="en-GB" sz="1500" b="1" baseline="0" dirty="0" smtClean="0"/>
                        <a:t>April 13, 2015</a:t>
                      </a:r>
                    </a:p>
                  </a:txBody>
                  <a:tcPr/>
                </a:tc>
                <a:tc>
                  <a:txBody>
                    <a:bodyPr/>
                    <a:lstStyle/>
                    <a:p>
                      <a:r>
                        <a:rPr lang="en-GB" sz="1500" baseline="0" dirty="0" smtClean="0"/>
                        <a:t>Working Group </a:t>
                      </a:r>
                      <a:r>
                        <a:rPr lang="en-GB" sz="1500" b="0" baseline="0" dirty="0" smtClean="0"/>
                        <a:t>meeting</a:t>
                      </a:r>
                      <a:r>
                        <a:rPr lang="en-GB" sz="1500" baseline="0" dirty="0" smtClean="0"/>
                        <a:t> to discuss the draft</a:t>
                      </a:r>
                      <a:r>
                        <a:rPr lang="en-GB" sz="1500" dirty="0" smtClean="0">
                          <a:solidFill>
                            <a:schemeClr val="tx1"/>
                          </a:solidFill>
                          <a:hlinkClick r:id="rId2"/>
                        </a:rPr>
                        <a:t/>
                      </a:r>
                      <a:br>
                        <a:rPr lang="en-GB" sz="1500" dirty="0" smtClean="0">
                          <a:solidFill>
                            <a:schemeClr val="tx1"/>
                          </a:solidFill>
                          <a:hlinkClick r:id="rId2"/>
                        </a:rPr>
                      </a:br>
                      <a:r>
                        <a:rPr lang="en-GB" sz="1500" dirty="0" smtClean="0">
                          <a:solidFill>
                            <a:schemeClr val="tx1"/>
                          </a:solidFill>
                          <a:hlinkClick r:id="rId2"/>
                        </a:rPr>
                        <a:t>http://doodle.com/cd7g9hn6b8s2k6fs#table</a:t>
                      </a:r>
                      <a:r>
                        <a:rPr lang="en-GB" sz="1500" dirty="0" smtClean="0">
                          <a:solidFill>
                            <a:schemeClr val="tx1"/>
                          </a:solidFill>
                        </a:rPr>
                        <a:t> </a:t>
                      </a:r>
                      <a:endParaRPr lang="en-GB" sz="1500" b="1" dirty="0" smtClean="0">
                        <a:solidFill>
                          <a:schemeClr val="tx1"/>
                        </a:solidFill>
                      </a:endParaRPr>
                    </a:p>
                  </a:txBody>
                  <a:tcPr/>
                </a:tc>
              </a:tr>
              <a:tr h="121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1" dirty="0" smtClean="0"/>
                        <a:t>April 27, 2015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1"/>
                          </a:solidFill>
                        </a:rPr>
                        <a:t>Share the</a:t>
                      </a:r>
                      <a:r>
                        <a:rPr lang="en-GB" sz="1500" b="0" baseline="0" dirty="0" smtClean="0">
                          <a:solidFill>
                            <a:schemeClr val="tx1"/>
                          </a:solidFill>
                        </a:rPr>
                        <a:t> updated draft with the Working Group</a:t>
                      </a:r>
                      <a:endParaRPr lang="en-GB" sz="1500" b="0" dirty="0" smtClean="0">
                        <a:solidFill>
                          <a:schemeClr val="tx1"/>
                        </a:solidFill>
                      </a:endParaRPr>
                    </a:p>
                  </a:txBody>
                  <a:tcPr/>
                </a:tc>
              </a:tr>
              <a:tr h="121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t>Week of</a:t>
                      </a:r>
                      <a:r>
                        <a:rPr lang="en-GB" sz="1500" b="1" dirty="0" smtClean="0"/>
                        <a:t/>
                      </a:r>
                      <a:br>
                        <a:rPr lang="en-GB" sz="1500" b="1" dirty="0" smtClean="0"/>
                      </a:br>
                      <a:r>
                        <a:rPr lang="en-GB" sz="1500" b="1" dirty="0" smtClean="0"/>
                        <a:t>May</a:t>
                      </a:r>
                      <a:r>
                        <a:rPr lang="en-GB" sz="1500" b="1" baseline="0" dirty="0" smtClean="0"/>
                        <a:t> 4, 2015</a:t>
                      </a:r>
                      <a:endParaRPr lang="en-GB" sz="15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1"/>
                          </a:solidFill>
                        </a:rPr>
                        <a:t>Working</a:t>
                      </a:r>
                      <a:r>
                        <a:rPr lang="en-GB" sz="1500" b="0" baseline="0" dirty="0" smtClean="0">
                          <a:solidFill>
                            <a:schemeClr val="tx1"/>
                          </a:solidFill>
                        </a:rPr>
                        <a:t> Group to provide feedback on the updated draft</a:t>
                      </a:r>
                      <a:endParaRPr lang="en-GB" sz="1500" b="0" dirty="0" smtClean="0">
                        <a:solidFill>
                          <a:schemeClr val="tx1"/>
                        </a:solidFill>
                      </a:endParaRPr>
                    </a:p>
                  </a:txBody>
                  <a:tcPr/>
                </a:tc>
              </a:tr>
              <a:tr h="121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t>Week of</a:t>
                      </a:r>
                      <a:r>
                        <a:rPr lang="en-GB" sz="1500" b="1" dirty="0" smtClean="0"/>
                        <a:t/>
                      </a:r>
                      <a:br>
                        <a:rPr lang="en-GB" sz="1500" b="1" dirty="0" smtClean="0"/>
                      </a:br>
                      <a:r>
                        <a:rPr lang="en-GB" sz="1500" b="1" dirty="0" smtClean="0"/>
                        <a:t>May</a:t>
                      </a:r>
                      <a:r>
                        <a:rPr lang="en-GB" sz="1500" b="1" baseline="0" dirty="0" smtClean="0"/>
                        <a:t> 11, 2015</a:t>
                      </a:r>
                      <a:endParaRPr lang="en-GB" sz="1500"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1"/>
                          </a:solidFill>
                        </a:rPr>
                        <a:t>Working Group meeting to discuss the updated draft</a:t>
                      </a:r>
                    </a:p>
                  </a:txBody>
                  <a:tcPr/>
                </a:tc>
              </a:tr>
              <a:tr h="0">
                <a:tc>
                  <a:txBody>
                    <a:bodyPr/>
                    <a:lstStyle/>
                    <a:p>
                      <a:r>
                        <a:rPr lang="en-GB" sz="1500" b="1" dirty="0" smtClean="0"/>
                        <a:t>May 19</a:t>
                      </a:r>
                      <a:r>
                        <a:rPr lang="en-GB" sz="1500" b="1" baseline="0" dirty="0" smtClean="0"/>
                        <a:t> – June 19, 2015</a:t>
                      </a:r>
                      <a:endParaRPr lang="en-GB" sz="15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1"/>
                          </a:solidFill>
                        </a:rPr>
                        <a:t>Public</a:t>
                      </a:r>
                      <a:r>
                        <a:rPr lang="en-GB" sz="1500" b="0" baseline="0" dirty="0" smtClean="0">
                          <a:solidFill>
                            <a:schemeClr val="tx1"/>
                          </a:solidFill>
                        </a:rPr>
                        <a:t> review period</a:t>
                      </a:r>
                      <a:endParaRPr lang="en-GB" sz="1500" b="0" dirty="0" smtClean="0">
                        <a:solidFill>
                          <a:schemeClr val="tx1"/>
                        </a:solidFill>
                      </a:endParaRPr>
                    </a:p>
                  </a:txBody>
                  <a:tcPr/>
                </a:tc>
              </a:tr>
              <a:tr h="121232">
                <a:tc>
                  <a:txBody>
                    <a:bodyPr/>
                    <a:lstStyle/>
                    <a:p>
                      <a:r>
                        <a:rPr lang="en-GB" sz="1500" b="0" baseline="0" dirty="0" smtClean="0"/>
                        <a:t>Week of</a:t>
                      </a:r>
                    </a:p>
                    <a:p>
                      <a:r>
                        <a:rPr lang="en-GB" sz="1500" b="1" baseline="0" dirty="0" smtClean="0"/>
                        <a:t>June 22, 2015</a:t>
                      </a:r>
                      <a:endParaRPr lang="en-GB" sz="1500"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b="0" dirty="0" smtClean="0">
                          <a:solidFill>
                            <a:schemeClr val="tx1"/>
                          </a:solidFill>
                        </a:rPr>
                        <a:t>Working</a:t>
                      </a:r>
                      <a:r>
                        <a:rPr lang="en-GB" sz="1500" b="0" baseline="0" dirty="0" smtClean="0">
                          <a:solidFill>
                            <a:schemeClr val="tx1"/>
                          </a:solidFill>
                        </a:rPr>
                        <a:t> Group meeting to discuss the outcome of the public review period.</a:t>
                      </a:r>
                      <a:endParaRPr lang="en-GB" sz="1500" b="0" dirty="0" smtClean="0">
                        <a:solidFill>
                          <a:schemeClr val="tx1"/>
                        </a:solidFill>
                      </a:endParaRPr>
                    </a:p>
                  </a:txBody>
                  <a:tcPr/>
                </a:tc>
              </a:tr>
            </a:tbl>
          </a:graphicData>
        </a:graphic>
      </p:graphicFrame>
    </p:spTree>
    <p:extLst>
      <p:ext uri="{BB962C8B-B14F-4D97-AF65-F5344CB8AC3E}">
        <p14:creationId xmlns:p14="http://schemas.microsoft.com/office/powerpoint/2010/main" val="4251679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5127182" y="5283849"/>
            <a:ext cx="3789619" cy="338554"/>
            <a:chOff x="5817422" y="5471068"/>
            <a:chExt cx="3789619" cy="338554"/>
          </a:xfrm>
        </p:grpSpPr>
        <p:pic>
          <p:nvPicPr>
            <p:cNvPr id="10" name="Picture 9" descr="SEMIC group on LinkedIn">
              <a:hlinkClick r:id="rId2" action="ppaction://hlinkfile" tgtFrame="&quot;&quot;"/>
            </p:cNvPr>
            <p:cNvPicPr/>
            <p:nvPr/>
          </p:nvPicPr>
          <p:blipFill>
            <a:blip r:embed="rId3" cstate="print"/>
            <a:srcRect/>
            <a:stretch>
              <a:fillRect/>
            </a:stretch>
          </p:blipFill>
          <p:spPr bwMode="auto">
            <a:xfrm>
              <a:off x="5817422" y="5487281"/>
              <a:ext cx="285750" cy="238125"/>
            </a:xfrm>
            <a:prstGeom prst="rect">
              <a:avLst/>
            </a:prstGeom>
            <a:noFill/>
            <a:ln w="9525">
              <a:noFill/>
              <a:miter lim="800000"/>
              <a:headEnd/>
              <a:tailEnd/>
            </a:ln>
          </p:spPr>
        </p:pic>
        <p:sp>
          <p:nvSpPr>
            <p:cNvPr id="12" name="Rectangle 11"/>
            <p:cNvSpPr/>
            <p:nvPr/>
          </p:nvSpPr>
          <p:spPr>
            <a:xfrm>
              <a:off x="6130705" y="5471068"/>
              <a:ext cx="3476336" cy="338554"/>
            </a:xfrm>
            <a:prstGeom prst="rect">
              <a:avLst/>
            </a:prstGeom>
          </p:spPr>
          <p:txBody>
            <a:bodyPr wrap="none">
              <a:spAutoFit/>
            </a:bodyPr>
            <a:lstStyle/>
            <a:p>
              <a:r>
                <a:rPr lang="en-GB" sz="1600" dirty="0" smtClean="0">
                  <a:solidFill>
                    <a:schemeClr val="bg1"/>
                  </a:solidFill>
                  <a:latin typeface="Constantia" pitchFamily="18" charset="0"/>
                </a:rPr>
                <a:t>Join the </a:t>
              </a:r>
              <a:r>
                <a:rPr lang="en-GB" sz="1600" u="sng" dirty="0" smtClean="0">
                  <a:solidFill>
                    <a:schemeClr val="bg1"/>
                  </a:solidFill>
                  <a:latin typeface="Constantia" pitchFamily="18" charset="0"/>
                </a:rPr>
                <a:t>SEMIC</a:t>
              </a:r>
              <a:r>
                <a:rPr lang="en-GB" sz="1600" dirty="0" smtClean="0">
                  <a:solidFill>
                    <a:schemeClr val="bg1"/>
                  </a:solidFill>
                  <a:latin typeface="Constantia" pitchFamily="18" charset="0"/>
                </a:rPr>
                <a:t> group on LinkedIn</a:t>
              </a:r>
              <a:endParaRPr lang="en-GB" sz="1600" dirty="0">
                <a:solidFill>
                  <a:schemeClr val="bg1"/>
                </a:solidFill>
                <a:latin typeface="Constantia" pitchFamily="18" charset="0"/>
              </a:endParaRPr>
            </a:p>
          </p:txBody>
        </p:sp>
      </p:grpSp>
      <p:grpSp>
        <p:nvGrpSpPr>
          <p:cNvPr id="45" name="Group 44"/>
          <p:cNvGrpSpPr/>
          <p:nvPr/>
        </p:nvGrpSpPr>
        <p:grpSpPr>
          <a:xfrm>
            <a:off x="5146584" y="4690299"/>
            <a:ext cx="3246142" cy="338554"/>
            <a:chOff x="5836824" y="5149684"/>
            <a:chExt cx="3246142" cy="338554"/>
          </a:xfrm>
        </p:grpSpPr>
        <p:sp>
          <p:nvSpPr>
            <p:cNvPr id="11" name="Rectangle 10"/>
            <p:cNvSpPr/>
            <p:nvPr/>
          </p:nvSpPr>
          <p:spPr>
            <a:xfrm>
              <a:off x="6121386" y="5149684"/>
              <a:ext cx="2961580" cy="338554"/>
            </a:xfrm>
            <a:prstGeom prst="rect">
              <a:avLst/>
            </a:prstGeom>
          </p:spPr>
          <p:txBody>
            <a:bodyPr wrap="none">
              <a:spAutoFit/>
            </a:bodyPr>
            <a:lstStyle/>
            <a:p>
              <a:r>
                <a:rPr lang="en-GB" sz="1600" dirty="0" smtClean="0">
                  <a:solidFill>
                    <a:schemeClr val="bg1"/>
                  </a:solidFill>
                  <a:latin typeface="Constantia" pitchFamily="18" charset="0"/>
                </a:rPr>
                <a:t>Follow </a:t>
              </a:r>
              <a:r>
                <a:rPr lang="en-GB" sz="1600" u="sng" dirty="0" smtClean="0">
                  <a:solidFill>
                    <a:schemeClr val="bg1"/>
                  </a:solidFill>
                  <a:latin typeface="Constantia" pitchFamily="18" charset="0"/>
                </a:rPr>
                <a:t>@</a:t>
              </a:r>
              <a:r>
                <a:rPr lang="en-GB" sz="1600" u="sng" dirty="0" err="1" smtClean="0">
                  <a:solidFill>
                    <a:schemeClr val="bg1"/>
                  </a:solidFill>
                  <a:latin typeface="Constantia" pitchFamily="18" charset="0"/>
                </a:rPr>
                <a:t>SEMICeu</a:t>
              </a:r>
              <a:r>
                <a:rPr lang="en-GB" sz="1600" dirty="0" smtClean="0">
                  <a:solidFill>
                    <a:schemeClr val="bg1"/>
                  </a:solidFill>
                  <a:latin typeface="Constantia" pitchFamily="18" charset="0"/>
                </a:rPr>
                <a:t> on Twitter</a:t>
              </a:r>
              <a:endParaRPr lang="en-GB" sz="1600" dirty="0">
                <a:solidFill>
                  <a:schemeClr val="bg1"/>
                </a:solidFill>
                <a:latin typeface="Constantia" pitchFamily="18" charset="0"/>
              </a:endParaRPr>
            </a:p>
          </p:txBody>
        </p:sp>
        <p:pic>
          <p:nvPicPr>
            <p:cNvPr id="15" name="Picture 19" descr="http://www.deviantart.com/download/306854489/new_twitter_logo_by_ockre-d52oyft.png">
              <a:hlinkClick r:id="rId4"/>
            </p:cNvPr>
            <p:cNvPicPr>
              <a:picLocks noChangeAspect="1" noChangeArrowheads="1"/>
            </p:cNvPicPr>
            <p:nvPr/>
          </p:nvPicPr>
          <p:blipFill>
            <a:blip r:embed="rId5" cstate="print"/>
            <a:srcRect/>
            <a:stretch>
              <a:fillRect/>
            </a:stretch>
          </p:blipFill>
          <p:spPr bwMode="auto">
            <a:xfrm>
              <a:off x="5836824" y="5187610"/>
              <a:ext cx="238125" cy="193210"/>
            </a:xfrm>
            <a:prstGeom prst="rect">
              <a:avLst/>
            </a:prstGeom>
            <a:noFill/>
          </p:spPr>
        </p:pic>
      </p:grpSp>
      <p:grpSp>
        <p:nvGrpSpPr>
          <p:cNvPr id="47" name="Group 46"/>
          <p:cNvGrpSpPr/>
          <p:nvPr/>
        </p:nvGrpSpPr>
        <p:grpSpPr>
          <a:xfrm>
            <a:off x="5089434" y="5877399"/>
            <a:ext cx="4119814" cy="338554"/>
            <a:chOff x="5779674" y="5816084"/>
            <a:chExt cx="4119814" cy="338554"/>
          </a:xfrm>
        </p:grpSpPr>
        <p:sp>
          <p:nvSpPr>
            <p:cNvPr id="14" name="Rectangle 13"/>
            <p:cNvSpPr/>
            <p:nvPr/>
          </p:nvSpPr>
          <p:spPr>
            <a:xfrm>
              <a:off x="6121851" y="5816084"/>
              <a:ext cx="3777637" cy="338554"/>
            </a:xfrm>
            <a:prstGeom prst="rect">
              <a:avLst/>
            </a:prstGeom>
          </p:spPr>
          <p:txBody>
            <a:bodyPr wrap="none">
              <a:spAutoFit/>
            </a:bodyPr>
            <a:lstStyle/>
            <a:p>
              <a:pPr fontAlgn="t"/>
              <a:r>
                <a:rPr lang="en-GB" sz="1600" dirty="0" smtClean="0">
                  <a:solidFill>
                    <a:schemeClr val="bg1"/>
                  </a:solidFill>
                  <a:latin typeface="Constantia" pitchFamily="18" charset="0"/>
                </a:rPr>
                <a:t>Join the SEMIC community on Joinup</a:t>
              </a:r>
              <a:endParaRPr lang="en-GB" sz="1600" dirty="0">
                <a:solidFill>
                  <a:schemeClr val="bg1"/>
                </a:solidFill>
                <a:latin typeface="Constantia" pitchFamily="18" charset="0"/>
              </a:endParaRPr>
            </a:p>
          </p:txBody>
        </p:sp>
        <p:pic>
          <p:nvPicPr>
            <p:cNvPr id="16" name="Picture 21" descr="https://joinup.ec.europa.eu/sites/default/files/ckeditor_files/images/SEMIC_Community_Logo.png">
              <a:hlinkClick r:id="rId6"/>
            </p:cNvPr>
            <p:cNvPicPr>
              <a:picLocks noChangeAspect="1" noChangeArrowheads="1"/>
            </p:cNvPicPr>
            <p:nvPr/>
          </p:nvPicPr>
          <p:blipFill>
            <a:blip r:embed="rId7" cstate="print"/>
            <a:srcRect/>
            <a:stretch>
              <a:fillRect/>
            </a:stretch>
          </p:blipFill>
          <p:spPr bwMode="auto">
            <a:xfrm>
              <a:off x="5779674" y="5820732"/>
              <a:ext cx="292451" cy="265743"/>
            </a:xfrm>
            <a:prstGeom prst="rect">
              <a:avLst/>
            </a:prstGeom>
            <a:noFill/>
          </p:spPr>
        </p:pic>
      </p:grpSp>
      <p:sp>
        <p:nvSpPr>
          <p:cNvPr id="28" name="Content Placeholder 1"/>
          <p:cNvSpPr txBox="1">
            <a:spLocks/>
          </p:cNvSpPr>
          <p:nvPr/>
        </p:nvSpPr>
        <p:spPr>
          <a:xfrm>
            <a:off x="446856" y="1988840"/>
            <a:ext cx="8229600" cy="1224136"/>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chemeClr val="bg1"/>
              </a:buClr>
              <a:buSzTx/>
              <a:buFontTx/>
              <a:buNone/>
              <a:tabLst/>
              <a:defRPr/>
            </a:pPr>
            <a:r>
              <a:rPr kumimoji="0" lang="en-GB" sz="1500" i="0" u="none" strike="noStrike" kern="0" cap="none" spc="0" normalizeH="0" baseline="0" noProof="0" dirty="0" smtClean="0">
                <a:ln>
                  <a:noFill/>
                </a:ln>
                <a:solidFill>
                  <a:schemeClr val="bg1"/>
                </a:solidFill>
                <a:effectLst/>
                <a:uLnTx/>
                <a:uFillTx/>
                <a:latin typeface="+mn-lt"/>
              </a:rPr>
              <a:t>Project Officers</a:t>
            </a:r>
            <a:r>
              <a:rPr kumimoji="0" lang="en-GB" sz="1500" b="0" i="0" u="none" strike="noStrike" kern="0" cap="none" spc="0" normalizeH="0" baseline="0" noProof="0" dirty="0" smtClean="0">
                <a:ln>
                  <a:noFill/>
                </a:ln>
                <a:solidFill>
                  <a:schemeClr val="bg1"/>
                </a:solidFill>
                <a:effectLst/>
                <a:uLnTx/>
                <a:uFillTx/>
                <a:latin typeface="+mn-lt"/>
              </a:rPr>
              <a:t>	</a:t>
            </a:r>
            <a:r>
              <a:rPr kumimoji="0" lang="en-GB" sz="1500" b="0" i="0" u="none" strike="noStrike" kern="0" cap="none" spc="0" normalizeH="0" baseline="0" noProof="0" dirty="0" err="1" smtClean="0">
                <a:ln>
                  <a:noFill/>
                </a:ln>
                <a:solidFill>
                  <a:schemeClr val="bg1"/>
                </a:solidFill>
                <a:effectLst/>
                <a:uLnTx/>
                <a:uFillTx/>
                <a:latin typeface="+mn-lt"/>
              </a:rPr>
              <a:t>Vassilios</a:t>
            </a:r>
            <a:r>
              <a:rPr lang="en-GB" sz="1500" b="0" kern="0" dirty="0" smtClean="0">
                <a:solidFill>
                  <a:schemeClr val="bg1"/>
                </a:solidFill>
                <a:latin typeface="+mn-lt"/>
              </a:rPr>
              <a:t>.</a:t>
            </a:r>
            <a:r>
              <a:rPr kumimoji="0" lang="en-GB" sz="1500" b="0" i="0" u="none" strike="noStrike" kern="0" cap="none" spc="0" normalizeH="0" baseline="0" noProof="0" dirty="0" err="1" smtClean="0">
                <a:ln>
                  <a:noFill/>
                </a:ln>
                <a:solidFill>
                  <a:schemeClr val="bg1"/>
                </a:solidFill>
                <a:effectLst/>
                <a:uLnTx/>
                <a:uFillTx/>
                <a:latin typeface="+mn-lt"/>
              </a:rPr>
              <a:t>Peristeras</a:t>
            </a:r>
            <a:r>
              <a:rPr lang="en-GB" sz="1500" b="0" kern="0" dirty="0" smtClean="0">
                <a:solidFill>
                  <a:schemeClr val="bg1"/>
                </a:solidFill>
                <a:latin typeface="+mn-lt"/>
              </a:rPr>
              <a:t>@ec.europa.eu</a:t>
            </a:r>
            <a:endParaRPr lang="en-GB" sz="1500" b="0" kern="0" dirty="0">
              <a:solidFill>
                <a:schemeClr val="bg1"/>
              </a:solidFill>
              <a:latin typeface="+mn-lt"/>
            </a:endParaRPr>
          </a:p>
          <a:p>
            <a:pPr marL="342900" marR="0" lvl="0" indent="-342900" algn="l" defTabSz="914400" rtl="0" eaLnBrk="0" fontAlgn="base" latinLnBrk="0" hangingPunct="0">
              <a:lnSpc>
                <a:spcPct val="100000"/>
              </a:lnSpc>
              <a:spcBef>
                <a:spcPct val="20000"/>
              </a:spcBef>
              <a:spcAft>
                <a:spcPct val="0"/>
              </a:spcAft>
              <a:buClr>
                <a:schemeClr val="bg1"/>
              </a:buClr>
              <a:buSzTx/>
              <a:buFontTx/>
              <a:buNone/>
              <a:tabLst/>
              <a:defRPr/>
            </a:pPr>
            <a:r>
              <a:rPr kumimoji="0" lang="en-GB" sz="1500" b="0" i="0" u="none" strike="noStrike" kern="0" cap="none" spc="0" normalizeH="0" baseline="0" noProof="0" dirty="0" smtClean="0">
                <a:ln>
                  <a:noFill/>
                </a:ln>
                <a:solidFill>
                  <a:schemeClr val="bg1"/>
                </a:solidFill>
                <a:effectLst/>
                <a:uLnTx/>
                <a:uFillTx/>
                <a:latin typeface="+mn-lt"/>
              </a:rPr>
              <a:t>			Suzanne.Wigard@ec.europa.eu</a:t>
            </a:r>
          </a:p>
          <a:p>
            <a:pPr marL="342900" lvl="0" indent="-342900" eaLnBrk="0" hangingPunct="0">
              <a:spcBef>
                <a:spcPct val="20000"/>
              </a:spcBef>
              <a:buClr>
                <a:schemeClr val="bg1"/>
              </a:buClr>
              <a:defRPr/>
            </a:pPr>
            <a:r>
              <a:rPr kumimoji="0" lang="en-GB" sz="1500" b="0" i="0" u="none" strike="noStrike" kern="0" cap="none" spc="0" normalizeH="0" baseline="0" noProof="0" dirty="0" smtClean="0">
                <a:ln>
                  <a:noFill/>
                </a:ln>
                <a:solidFill>
                  <a:schemeClr val="bg1"/>
                </a:solidFill>
                <a:effectLst/>
                <a:uLnTx/>
                <a:uFillTx/>
                <a:latin typeface="+mn-lt"/>
              </a:rPr>
              <a:t>		</a:t>
            </a:r>
            <a:r>
              <a:rPr lang="en-GB" sz="1500" b="0" kern="0" dirty="0">
                <a:solidFill>
                  <a:schemeClr val="bg1"/>
                </a:solidFill>
                <a:latin typeface="+mn-lt"/>
              </a:rPr>
              <a:t>	</a:t>
            </a:r>
            <a:r>
              <a:rPr lang="en-GB" sz="1500" b="0" kern="0" dirty="0" smtClean="0">
                <a:solidFill>
                  <a:schemeClr val="bg1"/>
                </a:solidFill>
                <a:latin typeface="+mn-lt"/>
              </a:rPr>
              <a:t>Athanasios.Karalopoulos@ec.europa.eu</a:t>
            </a:r>
            <a:endParaRPr kumimoji="0" lang="en-GB" sz="1500" b="0" i="0" u="none" strike="noStrike" kern="0" cap="none" spc="0" normalizeH="0" baseline="0" noProof="0" dirty="0" smtClean="0">
              <a:ln>
                <a:noFill/>
              </a:ln>
              <a:solidFill>
                <a:schemeClr val="bg1"/>
              </a:solidFill>
              <a:effectLst/>
              <a:uLnTx/>
              <a:uFillTx/>
              <a:latin typeface="+mn-lt"/>
            </a:endParaRPr>
          </a:p>
        </p:txBody>
      </p:sp>
      <p:sp>
        <p:nvSpPr>
          <p:cNvPr id="31" name="Rectangle 30"/>
          <p:cNvSpPr/>
          <p:nvPr/>
        </p:nvSpPr>
        <p:spPr>
          <a:xfrm>
            <a:off x="5076056" y="3831431"/>
            <a:ext cx="2348720" cy="461665"/>
          </a:xfrm>
          <a:prstGeom prst="rect">
            <a:avLst/>
          </a:prstGeom>
        </p:spPr>
        <p:txBody>
          <a:bodyPr wrap="none">
            <a:spAutoFit/>
          </a:bodyPr>
          <a:lstStyle/>
          <a:p>
            <a:pPr lvl="0"/>
            <a:r>
              <a:rPr lang="en-GB" sz="2400" b="1" dirty="0" smtClean="0">
                <a:solidFill>
                  <a:schemeClr val="bg1"/>
                </a:solidFill>
                <a:latin typeface="+mj-lt"/>
                <a:ea typeface="Segoe UI" pitchFamily="34" charset="0"/>
                <a:cs typeface="Arial" pitchFamily="34" charset="0"/>
              </a:rPr>
              <a:t>Get involved</a:t>
            </a:r>
          </a:p>
        </p:txBody>
      </p:sp>
      <p:sp>
        <p:nvSpPr>
          <p:cNvPr id="33" name="Rectangle 6"/>
          <p:cNvSpPr>
            <a:spLocks noChangeArrowheads="1"/>
          </p:cNvSpPr>
          <p:nvPr/>
        </p:nvSpPr>
        <p:spPr bwMode="auto">
          <a:xfrm>
            <a:off x="520545" y="3717032"/>
            <a:ext cx="3915566" cy="523172"/>
          </a:xfrm>
          <a:prstGeom prst="rect">
            <a:avLst/>
          </a:prstGeom>
          <a:noFill/>
          <a:ln w="9525">
            <a:noFill/>
            <a:miter lim="800000"/>
            <a:headEnd/>
            <a:tailEnd/>
          </a:ln>
          <a:effectLst/>
        </p:spPr>
        <p:txBody>
          <a:bodyPr vert="horz" wrap="square" lIns="9144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bg1"/>
                </a:solidFill>
                <a:effectLst/>
                <a:latin typeface="+mj-lt"/>
                <a:ea typeface="Segoe UI" pitchFamily="34" charset="0"/>
                <a:cs typeface="Arial" pitchFamily="34" charset="0"/>
              </a:rPr>
              <a:t>Visit our initiatives</a:t>
            </a:r>
          </a:p>
        </p:txBody>
      </p:sp>
      <p:pic>
        <p:nvPicPr>
          <p:cNvPr id="34" name="Picture 33" descr="ADMS_logo.png">
            <a:hlinkClick r:id="rId8"/>
          </p:cNvPr>
          <p:cNvPicPr>
            <a:picLocks noChangeAspect="1"/>
          </p:cNvPicPr>
          <p:nvPr/>
        </p:nvPicPr>
        <p:blipFill>
          <a:blip r:embed="rId9" cstate="print"/>
          <a:stretch>
            <a:fillRect/>
          </a:stretch>
        </p:blipFill>
        <p:spPr>
          <a:xfrm>
            <a:off x="611560" y="4589128"/>
            <a:ext cx="710934" cy="710934"/>
          </a:xfrm>
          <a:prstGeom prst="rect">
            <a:avLst/>
          </a:prstGeom>
        </p:spPr>
      </p:pic>
      <p:pic>
        <p:nvPicPr>
          <p:cNvPr id="35" name="Picture 34" descr="CorePerson_logo.png">
            <a:hlinkClick r:id="rId10"/>
          </p:cNvPr>
          <p:cNvPicPr>
            <a:picLocks noChangeAspect="1"/>
          </p:cNvPicPr>
          <p:nvPr/>
        </p:nvPicPr>
        <p:blipFill>
          <a:blip r:embed="rId11" cstate="print"/>
          <a:stretch>
            <a:fillRect/>
          </a:stretch>
        </p:blipFill>
        <p:spPr>
          <a:xfrm>
            <a:off x="3153154" y="5478511"/>
            <a:ext cx="710934" cy="714080"/>
          </a:xfrm>
          <a:prstGeom prst="rect">
            <a:avLst/>
          </a:prstGeom>
        </p:spPr>
      </p:pic>
      <p:pic>
        <p:nvPicPr>
          <p:cNvPr id="38" name="Picture 37" descr="core_location_logo.png">
            <a:hlinkClick r:id="rId12"/>
          </p:cNvPr>
          <p:cNvPicPr>
            <a:picLocks noChangeAspect="1"/>
          </p:cNvPicPr>
          <p:nvPr/>
        </p:nvPicPr>
        <p:blipFill>
          <a:blip r:embed="rId13" cstate="print"/>
          <a:stretch>
            <a:fillRect/>
          </a:stretch>
        </p:blipFill>
        <p:spPr>
          <a:xfrm>
            <a:off x="2275475" y="5478511"/>
            <a:ext cx="713329" cy="713329"/>
          </a:xfrm>
          <a:prstGeom prst="rect">
            <a:avLst/>
          </a:prstGeom>
        </p:spPr>
      </p:pic>
      <p:pic>
        <p:nvPicPr>
          <p:cNvPr id="39" name="Picture 38" descr="core_vocabularies_logo.png">
            <a:hlinkClick r:id="rId14"/>
          </p:cNvPr>
          <p:cNvPicPr>
            <a:picLocks noChangeAspect="1"/>
          </p:cNvPicPr>
          <p:nvPr/>
        </p:nvPicPr>
        <p:blipFill>
          <a:blip r:embed="rId15" cstate="print"/>
          <a:stretch>
            <a:fillRect/>
          </a:stretch>
        </p:blipFill>
        <p:spPr>
          <a:xfrm>
            <a:off x="617070" y="5478511"/>
            <a:ext cx="699914" cy="706136"/>
          </a:xfrm>
          <a:prstGeom prst="rect">
            <a:avLst/>
          </a:prstGeom>
        </p:spPr>
      </p:pic>
      <p:pic>
        <p:nvPicPr>
          <p:cNvPr id="41" name="Picture 24">
            <a:hlinkClick r:id="rId16"/>
          </p:cNvPr>
          <p:cNvPicPr>
            <a:picLocks noChangeAspect="1" noChangeArrowheads="1"/>
          </p:cNvPicPr>
          <p:nvPr/>
        </p:nvPicPr>
        <p:blipFill>
          <a:blip r:embed="rId17" cstate="print"/>
          <a:srcRect l="16609" t="7760" r="17722" b="3632"/>
          <a:stretch>
            <a:fillRect/>
          </a:stretch>
        </p:blipFill>
        <p:spPr bwMode="auto">
          <a:xfrm>
            <a:off x="2262490" y="4589128"/>
            <a:ext cx="739298" cy="714187"/>
          </a:xfrm>
          <a:prstGeom prst="rect">
            <a:avLst/>
          </a:prstGeom>
          <a:noFill/>
          <a:ln w="9525">
            <a:noFill/>
            <a:miter lim="800000"/>
            <a:headEnd/>
            <a:tailEnd/>
          </a:ln>
          <a:effectLst/>
        </p:spPr>
      </p:pic>
      <p:pic>
        <p:nvPicPr>
          <p:cNvPr id="42" name="Picture 25">
            <a:hlinkClick r:id="rId18"/>
          </p:cNvPr>
          <p:cNvPicPr>
            <a:picLocks noChangeAspect="1" noChangeArrowheads="1"/>
          </p:cNvPicPr>
          <p:nvPr/>
        </p:nvPicPr>
        <p:blipFill>
          <a:blip r:embed="rId19" cstate="print"/>
          <a:srcRect l="8423" t="8099" r="9358"/>
          <a:stretch>
            <a:fillRect/>
          </a:stretch>
        </p:blipFill>
        <p:spPr bwMode="auto">
          <a:xfrm>
            <a:off x="1437474" y="5478511"/>
            <a:ext cx="714942" cy="726218"/>
          </a:xfrm>
          <a:prstGeom prst="rect">
            <a:avLst/>
          </a:prstGeom>
          <a:noFill/>
          <a:ln w="9525">
            <a:noFill/>
            <a:miter lim="800000"/>
            <a:headEnd/>
            <a:tailEnd/>
          </a:ln>
          <a:effectLst/>
        </p:spPr>
      </p:pic>
      <p:pic>
        <p:nvPicPr>
          <p:cNvPr id="43" name="Picture 2" descr="DCAT application profile for data portals in Europe logo">
            <a:hlinkClick r:id="rId20"/>
          </p:cNvPr>
          <p:cNvPicPr>
            <a:picLocks noChangeAspect="1" noChangeArrowheads="1"/>
          </p:cNvPicPr>
          <p:nvPr/>
        </p:nvPicPr>
        <p:blipFill>
          <a:blip r:embed="rId21" cstate="print"/>
          <a:srcRect/>
          <a:stretch>
            <a:fillRect/>
          </a:stretch>
        </p:blipFill>
        <p:spPr bwMode="auto">
          <a:xfrm>
            <a:off x="1434905" y="4589128"/>
            <a:ext cx="720080" cy="720081"/>
          </a:xfrm>
          <a:prstGeom prst="rect">
            <a:avLst/>
          </a:prstGeom>
          <a:noFill/>
        </p:spPr>
      </p:pic>
      <p:pic>
        <p:nvPicPr>
          <p:cNvPr id="24" name="Picture 9" descr="Go to the home page"/>
          <p:cNvPicPr>
            <a:picLocks noChangeAspect="1" noChangeArrowheads="1"/>
          </p:cNvPicPr>
          <p:nvPr/>
        </p:nvPicPr>
        <p:blipFill>
          <a:blip r:embed="rId22" cstate="print"/>
          <a:srcRect/>
          <a:stretch>
            <a:fillRect/>
          </a:stretch>
        </p:blipFill>
        <p:spPr bwMode="auto">
          <a:xfrm>
            <a:off x="7308304" y="188640"/>
            <a:ext cx="1676400" cy="619126"/>
          </a:xfrm>
          <a:prstGeom prst="rect">
            <a:avLst/>
          </a:prstGeom>
          <a:noFill/>
        </p:spPr>
      </p:pic>
      <p:pic>
        <p:nvPicPr>
          <p:cNvPr id="25"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091403" y="4589209"/>
            <a:ext cx="834437"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0421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US" dirty="0" smtClean="0">
                <a:solidFill>
                  <a:schemeClr val="tx1"/>
                </a:solidFill>
              </a:rPr>
              <a:t>Content</a:t>
            </a:r>
            <a:endParaRPr lang="fr-FR" dirty="0">
              <a:solidFill>
                <a:schemeClr val="tx1"/>
              </a:solidFill>
            </a:endParaRPr>
          </a:p>
        </p:txBody>
      </p:sp>
      <p:sp>
        <p:nvSpPr>
          <p:cNvPr id="2" name="Content Placeholder 1"/>
          <p:cNvSpPr>
            <a:spLocks noGrp="1"/>
          </p:cNvSpPr>
          <p:nvPr>
            <p:ph idx="1"/>
          </p:nvPr>
        </p:nvSpPr>
        <p:spPr/>
        <p:txBody>
          <a:bodyPr/>
          <a:lstStyle/>
          <a:p>
            <a:pPr marL="457200" indent="-457200">
              <a:buAutoNum type="arabicPeriod"/>
            </a:pPr>
            <a:r>
              <a:rPr lang="en-GB" dirty="0" smtClean="0">
                <a:solidFill>
                  <a:schemeClr val="tx1"/>
                </a:solidFill>
              </a:rPr>
              <a:t>Revision process</a:t>
            </a:r>
          </a:p>
          <a:p>
            <a:pPr marL="457200" indent="-457200">
              <a:buAutoNum type="arabicPeriod"/>
            </a:pPr>
            <a:r>
              <a:rPr lang="en-GB" dirty="0" smtClean="0">
                <a:solidFill>
                  <a:schemeClr val="tx1"/>
                </a:solidFill>
              </a:rPr>
              <a:t>Scope criteria</a:t>
            </a:r>
          </a:p>
          <a:p>
            <a:pPr marL="457200" indent="-457200">
              <a:buAutoNum type="arabicPeriod"/>
            </a:pPr>
            <a:r>
              <a:rPr lang="en-GB" dirty="0" smtClean="0">
                <a:solidFill>
                  <a:schemeClr val="tx1"/>
                </a:solidFill>
              </a:rPr>
              <a:t>Received input</a:t>
            </a:r>
          </a:p>
          <a:p>
            <a:pPr marL="457200" indent="-457200">
              <a:buAutoNum type="arabicPeriod"/>
            </a:pPr>
            <a:r>
              <a:rPr lang="en-GB" dirty="0" smtClean="0">
                <a:solidFill>
                  <a:schemeClr val="tx1"/>
                </a:solidFill>
              </a:rPr>
              <a:t>Proposed issues</a:t>
            </a:r>
          </a:p>
        </p:txBody>
      </p:sp>
    </p:spTree>
    <p:extLst>
      <p:ext uri="{BB962C8B-B14F-4D97-AF65-F5344CB8AC3E}">
        <p14:creationId xmlns:p14="http://schemas.microsoft.com/office/powerpoint/2010/main" val="3295011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US" dirty="0" smtClean="0">
                <a:solidFill>
                  <a:schemeClr val="tx1"/>
                </a:solidFill>
              </a:rPr>
              <a:t>Revision Process - phases</a:t>
            </a:r>
            <a:endParaRPr lang="fr-FR"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712318"/>
              </p:ext>
            </p:extLst>
          </p:nvPr>
        </p:nvGraphicFramePr>
        <p:xfrm>
          <a:off x="486712" y="2636912"/>
          <a:ext cx="8229600" cy="3384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1057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US" dirty="0" smtClean="0">
                <a:solidFill>
                  <a:schemeClr val="tx1"/>
                </a:solidFill>
              </a:rPr>
              <a:t>Revision Process - request resolution</a:t>
            </a:r>
            <a:endParaRPr lang="fr-FR"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66776622"/>
              </p:ext>
            </p:extLst>
          </p:nvPr>
        </p:nvGraphicFramePr>
        <p:xfrm>
          <a:off x="611560" y="2852936"/>
          <a:ext cx="7920880" cy="2952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9220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Scope criteria</a:t>
            </a:r>
            <a:endParaRPr lang="en-GB" dirty="0">
              <a:solidFill>
                <a:schemeClr val="tx1"/>
              </a:solidFill>
            </a:endParaRPr>
          </a:p>
        </p:txBody>
      </p:sp>
      <p:sp>
        <p:nvSpPr>
          <p:cNvPr id="6" name="Content Placeholder 5"/>
          <p:cNvSpPr>
            <a:spLocks noGrp="1"/>
          </p:cNvSpPr>
          <p:nvPr>
            <p:ph idx="1"/>
          </p:nvPr>
        </p:nvSpPr>
        <p:spPr/>
        <p:txBody>
          <a:bodyPr/>
          <a:lstStyle/>
          <a:p>
            <a:pPr indent="0">
              <a:buNone/>
            </a:pPr>
            <a:r>
              <a:rPr lang="en-GB" dirty="0" smtClean="0">
                <a:solidFill>
                  <a:schemeClr val="tx1"/>
                </a:solidFill>
              </a:rPr>
              <a:t>Change requests need to meet the following scope criteria in order to be considered for the revised version of DCAT-AP:</a:t>
            </a:r>
            <a:br>
              <a:rPr lang="en-GB" dirty="0" smtClean="0">
                <a:solidFill>
                  <a:schemeClr val="tx1"/>
                </a:solidFill>
              </a:rPr>
            </a:br>
            <a:endParaRPr lang="en-GB" dirty="0" smtClean="0">
              <a:solidFill>
                <a:schemeClr val="tx1"/>
              </a:solidFill>
            </a:endParaRPr>
          </a:p>
          <a:p>
            <a:pPr marL="271463" indent="-271463"/>
            <a:r>
              <a:rPr lang="en-GB" dirty="0" smtClean="0">
                <a:solidFill>
                  <a:schemeClr val="tx1"/>
                </a:solidFill>
              </a:rPr>
              <a:t>Improve the </a:t>
            </a:r>
            <a:r>
              <a:rPr lang="en-GB" b="1" dirty="0" smtClean="0">
                <a:solidFill>
                  <a:schemeClr val="tx1"/>
                </a:solidFill>
              </a:rPr>
              <a:t>discovery </a:t>
            </a:r>
            <a:r>
              <a:rPr lang="en-GB" dirty="0" smtClean="0">
                <a:solidFill>
                  <a:schemeClr val="tx1"/>
                </a:solidFill>
              </a:rPr>
              <a:t>of datasets</a:t>
            </a:r>
            <a:endParaRPr lang="en-GB" sz="1200" dirty="0" smtClean="0">
              <a:solidFill>
                <a:schemeClr val="tx1"/>
              </a:solidFill>
            </a:endParaRPr>
          </a:p>
          <a:p>
            <a:pPr marL="271463" indent="-271463"/>
            <a:r>
              <a:rPr lang="en-GB" dirty="0" smtClean="0">
                <a:solidFill>
                  <a:schemeClr val="tx1"/>
                </a:solidFill>
              </a:rPr>
              <a:t>Ensure </a:t>
            </a:r>
            <a:r>
              <a:rPr lang="en-GB" b="1" dirty="0" smtClean="0">
                <a:solidFill>
                  <a:schemeClr val="tx1"/>
                </a:solidFill>
              </a:rPr>
              <a:t>compliance</a:t>
            </a:r>
            <a:r>
              <a:rPr lang="en-GB" dirty="0" smtClean="0">
                <a:solidFill>
                  <a:schemeClr val="tx1"/>
                </a:solidFill>
              </a:rPr>
              <a:t> with DCAT</a:t>
            </a:r>
            <a:endParaRPr lang="en-GB" dirty="0">
              <a:solidFill>
                <a:schemeClr val="tx1"/>
              </a:solidFill>
            </a:endParaRPr>
          </a:p>
          <a:p>
            <a:pPr marL="271463" indent="-271463"/>
            <a:r>
              <a:rPr lang="en-GB" dirty="0" smtClean="0">
                <a:solidFill>
                  <a:schemeClr val="tx1"/>
                </a:solidFill>
              </a:rPr>
              <a:t>Ensure </a:t>
            </a:r>
            <a:r>
              <a:rPr lang="en-GB" b="1" dirty="0" smtClean="0">
                <a:solidFill>
                  <a:schemeClr val="tx1"/>
                </a:solidFill>
              </a:rPr>
              <a:t>simplicity</a:t>
            </a:r>
            <a:r>
              <a:rPr lang="en-GB" dirty="0" smtClean="0">
                <a:solidFill>
                  <a:schemeClr val="tx1"/>
                </a:solidFill>
              </a:rPr>
              <a:t>: keep a narrow scope</a:t>
            </a:r>
          </a:p>
          <a:p>
            <a:pPr marL="271463" indent="-271463"/>
            <a:r>
              <a:rPr lang="en-GB" dirty="0" smtClean="0">
                <a:solidFill>
                  <a:schemeClr val="tx1"/>
                </a:solidFill>
              </a:rPr>
              <a:t>Ensure application domain </a:t>
            </a:r>
            <a:r>
              <a:rPr lang="en-GB" b="1" dirty="0" smtClean="0">
                <a:solidFill>
                  <a:schemeClr val="tx1"/>
                </a:solidFill>
              </a:rPr>
              <a:t>neutrality</a:t>
            </a:r>
            <a:endParaRPr lang="en-GB" dirty="0">
              <a:solidFill>
                <a:schemeClr val="tx1"/>
              </a:solidFill>
            </a:endParaRPr>
          </a:p>
        </p:txBody>
      </p:sp>
    </p:spTree>
    <p:extLst>
      <p:ext uri="{BB962C8B-B14F-4D97-AF65-F5344CB8AC3E}">
        <p14:creationId xmlns:p14="http://schemas.microsoft.com/office/powerpoint/2010/main" val="3122170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Scope criteria</a:t>
            </a:r>
            <a:endParaRPr lang="en-GB" dirty="0">
              <a:solidFill>
                <a:schemeClr val="tx1"/>
              </a:solidFill>
            </a:endParaRPr>
          </a:p>
        </p:txBody>
      </p:sp>
      <p:sp>
        <p:nvSpPr>
          <p:cNvPr id="6" name="Content Placeholder 5"/>
          <p:cNvSpPr>
            <a:spLocks noGrp="1"/>
          </p:cNvSpPr>
          <p:nvPr>
            <p:ph idx="1"/>
          </p:nvPr>
        </p:nvSpPr>
        <p:spPr/>
        <p:txBody>
          <a:bodyPr/>
          <a:lstStyle/>
          <a:p>
            <a:pPr indent="0">
              <a:buNone/>
            </a:pPr>
            <a:r>
              <a:rPr lang="en-GB" b="1" i="1" dirty="0" smtClean="0">
                <a:solidFill>
                  <a:schemeClr val="tx1"/>
                </a:solidFill>
              </a:rPr>
              <a:t>Improve the discovery of datasets</a:t>
            </a:r>
          </a:p>
          <a:p>
            <a:pPr indent="0">
              <a:buNone/>
            </a:pPr>
            <a:r>
              <a:rPr lang="en-GB" dirty="0">
                <a:solidFill>
                  <a:schemeClr val="tx1"/>
                </a:solidFill>
              </a:rPr>
              <a:t/>
            </a:r>
            <a:br>
              <a:rPr lang="en-GB" dirty="0">
                <a:solidFill>
                  <a:schemeClr val="tx1"/>
                </a:solidFill>
              </a:rPr>
            </a:br>
            <a:r>
              <a:rPr lang="en-GB" sz="1500" dirty="0" smtClean="0">
                <a:solidFill>
                  <a:schemeClr val="tx1"/>
                </a:solidFill>
              </a:rPr>
              <a:t>... meaning that we will </a:t>
            </a:r>
            <a:r>
              <a:rPr lang="en-GB" sz="1500" dirty="0">
                <a:solidFill>
                  <a:schemeClr val="tx1"/>
                </a:solidFill>
              </a:rPr>
              <a:t>give priority to those aspects that can be used in searching and navigating and that we will not handle requests that have to do with dataset management and operational issues. Implementation advice of a general nature can be included in the </a:t>
            </a:r>
            <a:r>
              <a:rPr lang="en-GB" sz="1500" dirty="0" smtClean="0">
                <a:solidFill>
                  <a:schemeClr val="tx1"/>
                </a:solidFill>
              </a:rPr>
              <a:t>descriptions </a:t>
            </a:r>
            <a:r>
              <a:rPr lang="en-GB" sz="1500" dirty="0">
                <a:solidFill>
                  <a:schemeClr val="tx1"/>
                </a:solidFill>
              </a:rPr>
              <a:t>in chapters 6, 7 and 8, but we will not add further deployment advice for specific operational environments</a:t>
            </a:r>
            <a:r>
              <a:rPr lang="en-GB" sz="1500" dirty="0" smtClean="0">
                <a:solidFill>
                  <a:schemeClr val="tx1"/>
                </a:solidFill>
              </a:rPr>
              <a:t>.</a:t>
            </a:r>
          </a:p>
        </p:txBody>
      </p:sp>
    </p:spTree>
    <p:extLst>
      <p:ext uri="{BB962C8B-B14F-4D97-AF65-F5344CB8AC3E}">
        <p14:creationId xmlns:p14="http://schemas.microsoft.com/office/powerpoint/2010/main" val="431277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Scope criteria</a:t>
            </a:r>
            <a:endParaRPr lang="en-GB" dirty="0">
              <a:solidFill>
                <a:schemeClr val="tx1"/>
              </a:solidFill>
            </a:endParaRPr>
          </a:p>
        </p:txBody>
      </p:sp>
      <p:sp>
        <p:nvSpPr>
          <p:cNvPr id="6" name="Content Placeholder 5"/>
          <p:cNvSpPr>
            <a:spLocks noGrp="1"/>
          </p:cNvSpPr>
          <p:nvPr>
            <p:ph idx="1"/>
          </p:nvPr>
        </p:nvSpPr>
        <p:spPr/>
        <p:txBody>
          <a:bodyPr/>
          <a:lstStyle/>
          <a:p>
            <a:pPr indent="0">
              <a:buNone/>
            </a:pPr>
            <a:r>
              <a:rPr lang="en-GB" b="1" i="1" dirty="0">
                <a:solidFill>
                  <a:schemeClr val="tx1"/>
                </a:solidFill>
              </a:rPr>
              <a:t>Ensure compliance with DCAT</a:t>
            </a:r>
          </a:p>
          <a:p>
            <a:pPr indent="0">
              <a:buNone/>
            </a:pPr>
            <a:r>
              <a:rPr lang="en-GB" dirty="0">
                <a:solidFill>
                  <a:schemeClr val="tx1"/>
                </a:solidFill>
              </a:rPr>
              <a:t/>
            </a:r>
            <a:br>
              <a:rPr lang="en-GB" dirty="0">
                <a:solidFill>
                  <a:schemeClr val="tx1"/>
                </a:solidFill>
              </a:rPr>
            </a:br>
            <a:r>
              <a:rPr lang="en-GB" sz="1500" dirty="0">
                <a:solidFill>
                  <a:schemeClr val="tx1"/>
                </a:solidFill>
              </a:rPr>
              <a:t>... meaning that w</a:t>
            </a:r>
            <a:r>
              <a:rPr lang="en-GB" sz="1500" dirty="0" smtClean="0">
                <a:solidFill>
                  <a:schemeClr val="tx1"/>
                </a:solidFill>
              </a:rPr>
              <a:t>e </a:t>
            </a:r>
            <a:r>
              <a:rPr lang="en-GB" sz="1500" dirty="0">
                <a:solidFill>
                  <a:schemeClr val="tx1"/>
                </a:solidFill>
              </a:rPr>
              <a:t>will not try to re-model DCAT or replace properties that already exist in DCAT by others that do more or less the same thing. If adding elements, we will only add those that can be re-used from existing namespaces, i.e. we’re not going to create new terms for which we need to create and maintain a namespace.</a:t>
            </a:r>
            <a:endParaRPr lang="en-GB" sz="1500" dirty="0" smtClean="0">
              <a:solidFill>
                <a:schemeClr val="tx1"/>
              </a:solidFill>
            </a:endParaRPr>
          </a:p>
        </p:txBody>
      </p:sp>
    </p:spTree>
    <p:extLst>
      <p:ext uri="{BB962C8B-B14F-4D97-AF65-F5344CB8AC3E}">
        <p14:creationId xmlns:p14="http://schemas.microsoft.com/office/powerpoint/2010/main" val="334711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Scope criteria</a:t>
            </a:r>
            <a:endParaRPr lang="en-GB" dirty="0">
              <a:solidFill>
                <a:schemeClr val="tx1"/>
              </a:solidFill>
            </a:endParaRPr>
          </a:p>
        </p:txBody>
      </p:sp>
      <p:sp>
        <p:nvSpPr>
          <p:cNvPr id="6" name="Content Placeholder 5"/>
          <p:cNvSpPr>
            <a:spLocks noGrp="1"/>
          </p:cNvSpPr>
          <p:nvPr>
            <p:ph idx="1"/>
          </p:nvPr>
        </p:nvSpPr>
        <p:spPr/>
        <p:txBody>
          <a:bodyPr/>
          <a:lstStyle/>
          <a:p>
            <a:pPr indent="0">
              <a:buNone/>
            </a:pPr>
            <a:r>
              <a:rPr lang="en-GB" b="1" i="1" dirty="0">
                <a:solidFill>
                  <a:schemeClr val="tx1"/>
                </a:solidFill>
              </a:rPr>
              <a:t>Ensure simplicity: keep a narrow scope</a:t>
            </a:r>
          </a:p>
          <a:p>
            <a:pPr indent="0">
              <a:buNone/>
            </a:pPr>
            <a:r>
              <a:rPr lang="en-GB" dirty="0">
                <a:solidFill>
                  <a:schemeClr val="tx1"/>
                </a:solidFill>
              </a:rPr>
              <a:t/>
            </a:r>
            <a:br>
              <a:rPr lang="en-GB" dirty="0">
                <a:solidFill>
                  <a:schemeClr val="tx1"/>
                </a:solidFill>
              </a:rPr>
            </a:br>
            <a:r>
              <a:rPr lang="en-GB" sz="1500" dirty="0">
                <a:solidFill>
                  <a:schemeClr val="tx1"/>
                </a:solidFill>
              </a:rPr>
              <a:t>... meaning that </a:t>
            </a:r>
            <a:r>
              <a:rPr lang="en-GB" sz="1500" dirty="0" smtClean="0">
                <a:solidFill>
                  <a:schemeClr val="tx1"/>
                </a:solidFill>
              </a:rPr>
              <a:t>we </a:t>
            </a:r>
            <a:r>
              <a:rPr lang="en-GB" sz="1500" dirty="0">
                <a:solidFill>
                  <a:schemeClr val="tx1"/>
                </a:solidFill>
              </a:rPr>
              <a:t>only add things for which there is evidence that they are needed and that the information is commonly available in existing systems; if there are several ways to meet a requirement, we choose the simplest one that requires the least effort to provide and process the information.</a:t>
            </a:r>
          </a:p>
        </p:txBody>
      </p:sp>
    </p:spTree>
    <p:extLst>
      <p:ext uri="{BB962C8B-B14F-4D97-AF65-F5344CB8AC3E}">
        <p14:creationId xmlns:p14="http://schemas.microsoft.com/office/powerpoint/2010/main" val="2803346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solidFill>
                  <a:schemeClr val="tx1"/>
                </a:solidFill>
              </a:rPr>
              <a:t>Scope criteria</a:t>
            </a:r>
            <a:endParaRPr lang="en-GB" dirty="0">
              <a:solidFill>
                <a:schemeClr val="tx1"/>
              </a:solidFill>
            </a:endParaRPr>
          </a:p>
        </p:txBody>
      </p:sp>
      <p:sp>
        <p:nvSpPr>
          <p:cNvPr id="6" name="Content Placeholder 5"/>
          <p:cNvSpPr>
            <a:spLocks noGrp="1"/>
          </p:cNvSpPr>
          <p:nvPr>
            <p:ph idx="1"/>
          </p:nvPr>
        </p:nvSpPr>
        <p:spPr/>
        <p:txBody>
          <a:bodyPr/>
          <a:lstStyle/>
          <a:p>
            <a:pPr indent="0">
              <a:buNone/>
            </a:pPr>
            <a:r>
              <a:rPr lang="en-GB" b="1" i="1" dirty="0">
                <a:solidFill>
                  <a:schemeClr val="tx1"/>
                </a:solidFill>
              </a:rPr>
              <a:t>Ensure application domain neutrality</a:t>
            </a:r>
          </a:p>
          <a:p>
            <a:pPr indent="0">
              <a:buNone/>
            </a:pPr>
            <a:r>
              <a:rPr lang="en-GB" dirty="0">
                <a:solidFill>
                  <a:schemeClr val="tx1"/>
                </a:solidFill>
              </a:rPr>
              <a:t/>
            </a:r>
            <a:br>
              <a:rPr lang="en-GB" dirty="0">
                <a:solidFill>
                  <a:schemeClr val="tx1"/>
                </a:solidFill>
              </a:rPr>
            </a:br>
            <a:r>
              <a:rPr lang="en-GB" sz="1500" dirty="0">
                <a:solidFill>
                  <a:schemeClr val="tx1"/>
                </a:solidFill>
              </a:rPr>
              <a:t>... meaning that </a:t>
            </a:r>
            <a:r>
              <a:rPr lang="en-GB" sz="1500" dirty="0" smtClean="0">
                <a:solidFill>
                  <a:schemeClr val="tx1"/>
                </a:solidFill>
              </a:rPr>
              <a:t>we </a:t>
            </a:r>
            <a:r>
              <a:rPr lang="en-GB" sz="1500" dirty="0">
                <a:solidFill>
                  <a:schemeClr val="tx1"/>
                </a:solidFill>
              </a:rPr>
              <a:t>will not consider request that are only relevant for certain types of datasets. In particular, we refer requirements that are related to geographic characteristics and to handling of statistical data to the </a:t>
            </a:r>
            <a:r>
              <a:rPr lang="en-GB" sz="1500" dirty="0" err="1">
                <a:solidFill>
                  <a:schemeClr val="tx1"/>
                </a:solidFill>
              </a:rPr>
              <a:t>GeoDCAT</a:t>
            </a:r>
            <a:r>
              <a:rPr lang="en-GB" sz="1500" dirty="0">
                <a:solidFill>
                  <a:schemeClr val="tx1"/>
                </a:solidFill>
              </a:rPr>
              <a:t> and </a:t>
            </a:r>
            <a:r>
              <a:rPr lang="en-GB" sz="1500" dirty="0" err="1">
                <a:solidFill>
                  <a:schemeClr val="tx1"/>
                </a:solidFill>
              </a:rPr>
              <a:t>StatDCAT</a:t>
            </a:r>
            <a:r>
              <a:rPr lang="en-GB" sz="1500" dirty="0">
                <a:solidFill>
                  <a:schemeClr val="tx1"/>
                </a:solidFill>
              </a:rPr>
              <a:t> work.</a:t>
            </a:r>
          </a:p>
        </p:txBody>
      </p:sp>
    </p:spTree>
    <p:extLst>
      <p:ext uri="{BB962C8B-B14F-4D97-AF65-F5344CB8AC3E}">
        <p14:creationId xmlns:p14="http://schemas.microsoft.com/office/powerpoint/2010/main" val="3106698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Genèse">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2560</TotalTime>
  <Words>390</Words>
  <Application>Microsoft Office PowerPoint</Application>
  <PresentationFormat>On-screen Show (4:3)</PresentationFormat>
  <Paragraphs>147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Constantia</vt:lpstr>
      <vt:lpstr>Courier New</vt:lpstr>
      <vt:lpstr>Segoe UI</vt:lpstr>
      <vt:lpstr>Verdana</vt:lpstr>
      <vt:lpstr>Default Design</vt:lpstr>
      <vt:lpstr>Revision of DCAT-AP</vt:lpstr>
      <vt:lpstr>Content</vt:lpstr>
      <vt:lpstr>Revision Process - phases</vt:lpstr>
      <vt:lpstr>Revision Process - request resolution</vt:lpstr>
      <vt:lpstr>Scope criteria</vt:lpstr>
      <vt:lpstr>Scope criteria</vt:lpstr>
      <vt:lpstr>Scope criteria</vt:lpstr>
      <vt:lpstr>Scope criteria</vt:lpstr>
      <vt:lpstr>Scope criteria</vt:lpstr>
      <vt:lpstr>Received input</vt:lpstr>
      <vt:lpstr>Proposed issues</vt:lpstr>
      <vt:lpstr>Next steps</vt:lpstr>
      <vt:lpstr>PowerPoint Presentation</vt:lpstr>
    </vt:vector>
  </TitlesOfParts>
  <Company>European Commission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ISA</dc:subject>
  <dc:creator>Tipik</dc:creator>
  <cp:lastModifiedBy>Brecht Wyns</cp:lastModifiedBy>
  <cp:revision>249</cp:revision>
  <dcterms:created xsi:type="dcterms:W3CDTF">2011-10-28T10:25:18Z</dcterms:created>
  <dcterms:modified xsi:type="dcterms:W3CDTF">2015-03-13T08:58:11Z</dcterms:modified>
</cp:coreProperties>
</file>