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413" r:id="rId2"/>
    <p:sldId id="414" r:id="rId3"/>
    <p:sldId id="446" r:id="rId4"/>
    <p:sldId id="426" r:id="rId5"/>
    <p:sldId id="439" r:id="rId6"/>
    <p:sldId id="428" r:id="rId7"/>
    <p:sldId id="416" r:id="rId8"/>
    <p:sldId id="429" r:id="rId9"/>
    <p:sldId id="421" r:id="rId10"/>
    <p:sldId id="430" r:id="rId11"/>
    <p:sldId id="431" r:id="rId12"/>
    <p:sldId id="447" r:id="rId13"/>
    <p:sldId id="448" r:id="rId14"/>
    <p:sldId id="442" r:id="rId15"/>
    <p:sldId id="449" r:id="rId16"/>
    <p:sldId id="425" r:id="rId17"/>
    <p:sldId id="419" r:id="rId18"/>
    <p:sldId id="376" r:id="rId19"/>
  </p:sldIdLst>
  <p:sldSz cx="9144000" cy="6858000" type="screen4x3"/>
  <p:notesSz cx="6888163" cy="100203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ianney le Clément" initials="VlC" lastIdx="1" clrIdx="0"/>
  <p:cmAuthor id="1" name="Nikolaos Loutas" initials="NL" lastIdx="1" clrIdx="1"/>
  <p:cmAuthor id="2" name="Michiel De Keyzer" initials="MDK" lastIdx="21" clrIdx="2"/>
  <p:cmAuthor id="3" name="Ada Ziemytè" initials="AZ" lastIdx="4" clrIdx="3"/>
  <p:cmAuthor id="4" name="Sebastiaan Rousseeuw" initials="SR" lastIdx="5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56AB"/>
    <a:srgbClr val="CFD1D3"/>
    <a:srgbClr val="92D050"/>
    <a:srgbClr val="000000"/>
    <a:srgbClr val="251553"/>
    <a:srgbClr val="D1D1D1"/>
    <a:srgbClr val="0F5494"/>
    <a:srgbClr val="240DAB"/>
    <a:srgbClr val="3366CC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83" autoAdjust="0"/>
    <p:restoredTop sz="90647" autoAdjust="0"/>
  </p:normalViewPr>
  <p:slideViewPr>
    <p:cSldViewPr>
      <p:cViewPr>
        <p:scale>
          <a:sx n="76" d="100"/>
          <a:sy n="76" d="100"/>
        </p:scale>
        <p:origin x="-1968" y="-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50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2850" y="-78"/>
      </p:cViewPr>
      <p:guideLst>
        <p:guide orient="horz" pos="3155"/>
        <p:guide pos="217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8878C29-2192-47C5-99E8-8687D83C7D9C}" type="doc">
      <dgm:prSet loTypeId="urn:microsoft.com/office/officeart/2005/8/layout/process4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en-GB"/>
        </a:p>
      </dgm:t>
    </dgm:pt>
    <dgm:pt modelId="{4662124B-A3AC-49EA-B7CC-FC383BE6C466}">
      <dgm:prSet phldrT="[Text]" custT="1"/>
      <dgm:spPr/>
      <dgm:t>
        <a:bodyPr/>
        <a:lstStyle/>
        <a:p>
          <a:r>
            <a:rPr lang="en-GB" sz="1600" dirty="0" smtClean="0">
              <a:solidFill>
                <a:srgbClr val="2B56AB"/>
              </a:solidFill>
            </a:rPr>
            <a:t>Welcome and overview</a:t>
          </a:r>
          <a:endParaRPr lang="en-GB" sz="1600" dirty="0">
            <a:solidFill>
              <a:srgbClr val="2B56AB"/>
            </a:solidFill>
          </a:endParaRPr>
        </a:p>
      </dgm:t>
    </dgm:pt>
    <dgm:pt modelId="{ECE9DB18-CE42-4FF0-8CE7-E201447E1BAF}" type="parTrans" cxnId="{B5F30FED-1C7C-4BCF-8731-0BF4C6EF560C}">
      <dgm:prSet/>
      <dgm:spPr/>
      <dgm:t>
        <a:bodyPr/>
        <a:lstStyle/>
        <a:p>
          <a:endParaRPr lang="en-GB" sz="2000"/>
        </a:p>
      </dgm:t>
    </dgm:pt>
    <dgm:pt modelId="{4A0AA091-FBD9-4BD6-9CCF-6E2B3E1630DC}" type="sibTrans" cxnId="{B5F30FED-1C7C-4BCF-8731-0BF4C6EF560C}">
      <dgm:prSet/>
      <dgm:spPr/>
      <dgm:t>
        <a:bodyPr/>
        <a:lstStyle/>
        <a:p>
          <a:endParaRPr lang="en-GB" sz="2000"/>
        </a:p>
      </dgm:t>
    </dgm:pt>
    <dgm:pt modelId="{0FE6AA24-0915-42AF-AB44-52FE1B7B4F89}">
      <dgm:prSet phldrT="[Text]" custT="1"/>
      <dgm:spPr/>
      <dgm:t>
        <a:bodyPr/>
        <a:lstStyle/>
        <a:p>
          <a:r>
            <a:rPr lang="en-GB" sz="1600" dirty="0" smtClean="0">
              <a:solidFill>
                <a:srgbClr val="2B56AB"/>
              </a:solidFill>
            </a:rPr>
            <a:t>Introduction of the new Working Group Members &amp; collaboration in the WG</a:t>
          </a:r>
          <a:endParaRPr lang="en-GB" sz="1600" dirty="0">
            <a:solidFill>
              <a:srgbClr val="2B56AB"/>
            </a:solidFill>
          </a:endParaRPr>
        </a:p>
      </dgm:t>
    </dgm:pt>
    <dgm:pt modelId="{06606B36-30AA-4A5F-8083-E236F9AA5DB6}" type="parTrans" cxnId="{4B8C829D-37C1-46EE-81AF-39985414F829}">
      <dgm:prSet/>
      <dgm:spPr/>
      <dgm:t>
        <a:bodyPr/>
        <a:lstStyle/>
        <a:p>
          <a:endParaRPr lang="en-GB" sz="2000"/>
        </a:p>
      </dgm:t>
    </dgm:pt>
    <dgm:pt modelId="{D4F97FD4-4D04-4CBA-AB8B-17192147DF29}" type="sibTrans" cxnId="{4B8C829D-37C1-46EE-81AF-39985414F829}">
      <dgm:prSet/>
      <dgm:spPr/>
      <dgm:t>
        <a:bodyPr/>
        <a:lstStyle/>
        <a:p>
          <a:endParaRPr lang="en-GB" sz="2000"/>
        </a:p>
      </dgm:t>
    </dgm:pt>
    <dgm:pt modelId="{62EBBBD9-AA85-4786-9E4F-88140E31BC5D}">
      <dgm:prSet custT="1"/>
      <dgm:spPr/>
      <dgm:t>
        <a:bodyPr/>
        <a:lstStyle/>
        <a:p>
          <a:r>
            <a:rPr lang="en-GB" sz="1600" dirty="0" smtClean="0">
              <a:solidFill>
                <a:srgbClr val="2B56AB"/>
              </a:solidFill>
            </a:rPr>
            <a:t>Final validation of common working terminology on key concepts</a:t>
          </a:r>
          <a:endParaRPr lang="en-GB" sz="1600" dirty="0">
            <a:solidFill>
              <a:srgbClr val="2B56AB"/>
            </a:solidFill>
          </a:endParaRPr>
        </a:p>
      </dgm:t>
    </dgm:pt>
    <dgm:pt modelId="{9C5D6198-92B7-4B34-9D40-7718BF79111F}" type="parTrans" cxnId="{9762CEF6-68E6-47BA-9923-FEEE3A108F97}">
      <dgm:prSet/>
      <dgm:spPr/>
      <dgm:t>
        <a:bodyPr/>
        <a:lstStyle/>
        <a:p>
          <a:endParaRPr lang="en-GB" sz="2000"/>
        </a:p>
      </dgm:t>
    </dgm:pt>
    <dgm:pt modelId="{EA7E80A1-AC8D-41BB-98EB-2874E7BC75DC}" type="sibTrans" cxnId="{9762CEF6-68E6-47BA-9923-FEEE3A108F97}">
      <dgm:prSet/>
      <dgm:spPr/>
      <dgm:t>
        <a:bodyPr/>
        <a:lstStyle/>
        <a:p>
          <a:endParaRPr lang="en-GB" sz="2000"/>
        </a:p>
      </dgm:t>
    </dgm:pt>
    <dgm:pt modelId="{0500AFE8-8B32-4DC7-BD6B-93C4F1042FFF}">
      <dgm:prSet custT="1"/>
      <dgm:spPr/>
      <dgm:t>
        <a:bodyPr/>
        <a:lstStyle/>
        <a:p>
          <a:r>
            <a:rPr lang="en-GB" sz="1600" dirty="0" smtClean="0">
              <a:solidFill>
                <a:srgbClr val="2B56AB"/>
              </a:solidFill>
            </a:rPr>
            <a:t>List of business events and public services on the PSCs </a:t>
          </a:r>
          <a:endParaRPr lang="en-GB" sz="1600" dirty="0">
            <a:solidFill>
              <a:srgbClr val="2B56AB"/>
            </a:solidFill>
          </a:endParaRPr>
        </a:p>
      </dgm:t>
    </dgm:pt>
    <dgm:pt modelId="{43A9A286-4183-4B02-8B63-1F2629984A7B}" type="parTrans" cxnId="{A37E0C3B-25D4-4722-B1B9-E4DCF8E05951}">
      <dgm:prSet/>
      <dgm:spPr/>
      <dgm:t>
        <a:bodyPr/>
        <a:lstStyle/>
        <a:p>
          <a:endParaRPr lang="en-GB" sz="2000"/>
        </a:p>
      </dgm:t>
    </dgm:pt>
    <dgm:pt modelId="{FF24644E-9B45-4056-BC63-6E67D17011FE}" type="sibTrans" cxnId="{A37E0C3B-25D4-4722-B1B9-E4DCF8E05951}">
      <dgm:prSet/>
      <dgm:spPr/>
      <dgm:t>
        <a:bodyPr/>
        <a:lstStyle/>
        <a:p>
          <a:endParaRPr lang="en-GB" sz="2000"/>
        </a:p>
      </dgm:t>
    </dgm:pt>
    <dgm:pt modelId="{061CD37A-BCB1-45EE-8D59-F543A0E58016}">
      <dgm:prSet custT="1"/>
      <dgm:spPr/>
      <dgm:t>
        <a:bodyPr/>
        <a:lstStyle/>
        <a:p>
          <a:r>
            <a:rPr lang="en-GB" sz="1600" dirty="0" smtClean="0">
              <a:solidFill>
                <a:srgbClr val="2B56AB"/>
              </a:solidFill>
            </a:rPr>
            <a:t>Next Steps and Q &amp; A</a:t>
          </a:r>
          <a:endParaRPr lang="en-GB" sz="1600" dirty="0">
            <a:solidFill>
              <a:srgbClr val="2B56AB"/>
            </a:solidFill>
          </a:endParaRPr>
        </a:p>
      </dgm:t>
    </dgm:pt>
    <dgm:pt modelId="{CD2C328A-E85B-43BD-9661-9525E7FC5235}" type="parTrans" cxnId="{DC3EB947-ED9B-4139-B6E3-767664AAA296}">
      <dgm:prSet/>
      <dgm:spPr/>
      <dgm:t>
        <a:bodyPr/>
        <a:lstStyle/>
        <a:p>
          <a:endParaRPr lang="en-GB" sz="1400"/>
        </a:p>
      </dgm:t>
    </dgm:pt>
    <dgm:pt modelId="{7CBAE525-ACF1-4714-A638-46F5C0EE8747}" type="sibTrans" cxnId="{DC3EB947-ED9B-4139-B6E3-767664AAA296}">
      <dgm:prSet/>
      <dgm:spPr/>
      <dgm:t>
        <a:bodyPr/>
        <a:lstStyle/>
        <a:p>
          <a:endParaRPr lang="en-GB" sz="1400"/>
        </a:p>
      </dgm:t>
    </dgm:pt>
    <dgm:pt modelId="{437AE68F-4CDB-4853-833A-8A6D8554B7C3}">
      <dgm:prSet custT="1"/>
      <dgm:spPr/>
      <dgm:t>
        <a:bodyPr/>
        <a:lstStyle/>
        <a:p>
          <a:r>
            <a:rPr lang="nl-BE" sz="1600" dirty="0" smtClean="0">
              <a:solidFill>
                <a:srgbClr val="2B56AB"/>
              </a:solidFill>
            </a:rPr>
            <a:t>Analysis of data models used on the PSCs</a:t>
          </a:r>
          <a:endParaRPr lang="nl-BE" sz="1600" dirty="0">
            <a:solidFill>
              <a:srgbClr val="2B56AB"/>
            </a:solidFill>
          </a:endParaRPr>
        </a:p>
      </dgm:t>
    </dgm:pt>
    <dgm:pt modelId="{B0FA4FE9-CA00-4120-B9B5-7673E2A5443C}" type="parTrans" cxnId="{6C908627-FD18-49F6-98B2-517115A10F0E}">
      <dgm:prSet/>
      <dgm:spPr/>
      <dgm:t>
        <a:bodyPr/>
        <a:lstStyle/>
        <a:p>
          <a:endParaRPr lang="nl-BE"/>
        </a:p>
      </dgm:t>
    </dgm:pt>
    <dgm:pt modelId="{CDFD269D-D239-4BE8-9FE8-B58B8A94D8CC}" type="sibTrans" cxnId="{6C908627-FD18-49F6-98B2-517115A10F0E}">
      <dgm:prSet/>
      <dgm:spPr/>
      <dgm:t>
        <a:bodyPr/>
        <a:lstStyle/>
        <a:p>
          <a:endParaRPr lang="nl-BE"/>
        </a:p>
      </dgm:t>
    </dgm:pt>
    <dgm:pt modelId="{294327B9-C1EB-405F-9293-72BC5E73E0AC}">
      <dgm:prSet custT="1"/>
      <dgm:spPr/>
      <dgm:t>
        <a:bodyPr/>
        <a:lstStyle/>
        <a:p>
          <a:r>
            <a:rPr lang="nl-BE" sz="1600" dirty="0" smtClean="0">
              <a:solidFill>
                <a:srgbClr val="2B56AB"/>
              </a:solidFill>
            </a:rPr>
            <a:t>Current version of CPSV-AP</a:t>
          </a:r>
          <a:endParaRPr lang="nl-BE" sz="1600" dirty="0">
            <a:solidFill>
              <a:srgbClr val="2B56AB"/>
            </a:solidFill>
          </a:endParaRPr>
        </a:p>
      </dgm:t>
    </dgm:pt>
    <dgm:pt modelId="{64743042-8C36-4424-B6E3-38BDD285370B}" type="parTrans" cxnId="{D87FABB5-B422-4141-9A61-893F83DCFC0D}">
      <dgm:prSet/>
      <dgm:spPr/>
      <dgm:t>
        <a:bodyPr/>
        <a:lstStyle/>
        <a:p>
          <a:endParaRPr lang="nl-BE"/>
        </a:p>
      </dgm:t>
    </dgm:pt>
    <dgm:pt modelId="{0A5CE246-9736-4B42-8191-A5859A15797E}" type="sibTrans" cxnId="{D87FABB5-B422-4141-9A61-893F83DCFC0D}">
      <dgm:prSet/>
      <dgm:spPr/>
      <dgm:t>
        <a:bodyPr/>
        <a:lstStyle/>
        <a:p>
          <a:endParaRPr lang="nl-BE"/>
        </a:p>
      </dgm:t>
    </dgm:pt>
    <dgm:pt modelId="{086C7ACE-A7DA-4CD1-92F6-637561D91E6B}" type="pres">
      <dgm:prSet presAssocID="{98878C29-2192-47C5-99E8-8687D83C7D9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5D658E11-F679-4F1A-A062-1B6B4F56675E}" type="pres">
      <dgm:prSet presAssocID="{061CD37A-BCB1-45EE-8D59-F543A0E58016}" presName="boxAndChildren" presStyleCnt="0"/>
      <dgm:spPr/>
      <dgm:t>
        <a:bodyPr/>
        <a:lstStyle/>
        <a:p>
          <a:endParaRPr lang="en-GB"/>
        </a:p>
      </dgm:t>
    </dgm:pt>
    <dgm:pt modelId="{65162533-3B07-444C-AC33-8417F9472598}" type="pres">
      <dgm:prSet presAssocID="{061CD37A-BCB1-45EE-8D59-F543A0E58016}" presName="parentTextBox" presStyleLbl="node1" presStyleIdx="0" presStyleCnt="7"/>
      <dgm:spPr/>
      <dgm:t>
        <a:bodyPr/>
        <a:lstStyle/>
        <a:p>
          <a:endParaRPr lang="en-GB"/>
        </a:p>
      </dgm:t>
    </dgm:pt>
    <dgm:pt modelId="{8CB92856-9CBB-4A0C-87F1-C1A00EB385DB}" type="pres">
      <dgm:prSet presAssocID="{0A5CE246-9736-4B42-8191-A5859A15797E}" presName="sp" presStyleCnt="0"/>
      <dgm:spPr/>
    </dgm:pt>
    <dgm:pt modelId="{809984B5-6179-4AC9-9C0B-B71D7DC5756B}" type="pres">
      <dgm:prSet presAssocID="{294327B9-C1EB-405F-9293-72BC5E73E0AC}" presName="arrowAndChildren" presStyleCnt="0"/>
      <dgm:spPr/>
    </dgm:pt>
    <dgm:pt modelId="{0CC037F3-4108-4B59-95B6-506550D71481}" type="pres">
      <dgm:prSet presAssocID="{294327B9-C1EB-405F-9293-72BC5E73E0AC}" presName="parentTextArrow" presStyleLbl="node1" presStyleIdx="1" presStyleCnt="7"/>
      <dgm:spPr/>
      <dgm:t>
        <a:bodyPr/>
        <a:lstStyle/>
        <a:p>
          <a:endParaRPr lang="nl-BE"/>
        </a:p>
      </dgm:t>
    </dgm:pt>
    <dgm:pt modelId="{9554B6DC-3DAA-41BB-9EB4-DA78B65FC1C8}" type="pres">
      <dgm:prSet presAssocID="{CDFD269D-D239-4BE8-9FE8-B58B8A94D8CC}" presName="sp" presStyleCnt="0"/>
      <dgm:spPr/>
    </dgm:pt>
    <dgm:pt modelId="{EFE46425-335A-4ADB-BC51-DDD16442BB47}" type="pres">
      <dgm:prSet presAssocID="{437AE68F-4CDB-4853-833A-8A6D8554B7C3}" presName="arrowAndChildren" presStyleCnt="0"/>
      <dgm:spPr/>
    </dgm:pt>
    <dgm:pt modelId="{9D8F9C7E-F95D-4AE3-A707-D77904454B06}" type="pres">
      <dgm:prSet presAssocID="{437AE68F-4CDB-4853-833A-8A6D8554B7C3}" presName="parentTextArrow" presStyleLbl="node1" presStyleIdx="2" presStyleCnt="7"/>
      <dgm:spPr/>
      <dgm:t>
        <a:bodyPr/>
        <a:lstStyle/>
        <a:p>
          <a:endParaRPr lang="nl-BE"/>
        </a:p>
      </dgm:t>
    </dgm:pt>
    <dgm:pt modelId="{21919551-7A9F-43DD-B4AB-64008A2A459D}" type="pres">
      <dgm:prSet presAssocID="{FF24644E-9B45-4056-BC63-6E67D17011FE}" presName="sp" presStyleCnt="0"/>
      <dgm:spPr/>
      <dgm:t>
        <a:bodyPr/>
        <a:lstStyle/>
        <a:p>
          <a:endParaRPr lang="en-GB"/>
        </a:p>
      </dgm:t>
    </dgm:pt>
    <dgm:pt modelId="{23E366D7-1FC5-41D2-8F3E-0597F2C8C18E}" type="pres">
      <dgm:prSet presAssocID="{0500AFE8-8B32-4DC7-BD6B-93C4F1042FFF}" presName="arrowAndChildren" presStyleCnt="0"/>
      <dgm:spPr/>
      <dgm:t>
        <a:bodyPr/>
        <a:lstStyle/>
        <a:p>
          <a:endParaRPr lang="en-GB"/>
        </a:p>
      </dgm:t>
    </dgm:pt>
    <dgm:pt modelId="{21D02423-4571-4226-B805-D92A017C8C9F}" type="pres">
      <dgm:prSet presAssocID="{0500AFE8-8B32-4DC7-BD6B-93C4F1042FFF}" presName="parentTextArrow" presStyleLbl="node1" presStyleIdx="3" presStyleCnt="7"/>
      <dgm:spPr/>
      <dgm:t>
        <a:bodyPr/>
        <a:lstStyle/>
        <a:p>
          <a:endParaRPr lang="en-GB"/>
        </a:p>
      </dgm:t>
    </dgm:pt>
    <dgm:pt modelId="{E7727B9E-970A-44A8-877A-86450C3509AB}" type="pres">
      <dgm:prSet presAssocID="{EA7E80A1-AC8D-41BB-98EB-2874E7BC75DC}" presName="sp" presStyleCnt="0"/>
      <dgm:spPr/>
      <dgm:t>
        <a:bodyPr/>
        <a:lstStyle/>
        <a:p>
          <a:endParaRPr lang="en-GB"/>
        </a:p>
      </dgm:t>
    </dgm:pt>
    <dgm:pt modelId="{09FF254F-BF72-4834-A498-D9A5FE6494E2}" type="pres">
      <dgm:prSet presAssocID="{62EBBBD9-AA85-4786-9E4F-88140E31BC5D}" presName="arrowAndChildren" presStyleCnt="0"/>
      <dgm:spPr/>
      <dgm:t>
        <a:bodyPr/>
        <a:lstStyle/>
        <a:p>
          <a:endParaRPr lang="en-GB"/>
        </a:p>
      </dgm:t>
    </dgm:pt>
    <dgm:pt modelId="{FDE1FF9C-169D-4799-A241-7B93189506B9}" type="pres">
      <dgm:prSet presAssocID="{62EBBBD9-AA85-4786-9E4F-88140E31BC5D}" presName="parentTextArrow" presStyleLbl="node1" presStyleIdx="4" presStyleCnt="7"/>
      <dgm:spPr/>
      <dgm:t>
        <a:bodyPr/>
        <a:lstStyle/>
        <a:p>
          <a:endParaRPr lang="en-GB"/>
        </a:p>
      </dgm:t>
    </dgm:pt>
    <dgm:pt modelId="{46A5F11C-B776-4393-8C0B-D2699627391F}" type="pres">
      <dgm:prSet presAssocID="{D4F97FD4-4D04-4CBA-AB8B-17192147DF29}" presName="sp" presStyleCnt="0"/>
      <dgm:spPr/>
      <dgm:t>
        <a:bodyPr/>
        <a:lstStyle/>
        <a:p>
          <a:endParaRPr lang="en-GB"/>
        </a:p>
      </dgm:t>
    </dgm:pt>
    <dgm:pt modelId="{72A28DFB-4272-45C1-8388-C0F3E44CE8A6}" type="pres">
      <dgm:prSet presAssocID="{0FE6AA24-0915-42AF-AB44-52FE1B7B4F89}" presName="arrowAndChildren" presStyleCnt="0"/>
      <dgm:spPr/>
      <dgm:t>
        <a:bodyPr/>
        <a:lstStyle/>
        <a:p>
          <a:endParaRPr lang="en-GB"/>
        </a:p>
      </dgm:t>
    </dgm:pt>
    <dgm:pt modelId="{272D527D-1A55-41F6-B3A4-7DAD2FB7884A}" type="pres">
      <dgm:prSet presAssocID="{0FE6AA24-0915-42AF-AB44-52FE1B7B4F89}" presName="parentTextArrow" presStyleLbl="node1" presStyleIdx="5" presStyleCnt="7"/>
      <dgm:spPr/>
      <dgm:t>
        <a:bodyPr/>
        <a:lstStyle/>
        <a:p>
          <a:endParaRPr lang="en-GB"/>
        </a:p>
      </dgm:t>
    </dgm:pt>
    <dgm:pt modelId="{06E65C3C-B97A-4EE1-8AA8-000EB7E0DB4C}" type="pres">
      <dgm:prSet presAssocID="{4A0AA091-FBD9-4BD6-9CCF-6E2B3E1630DC}" presName="sp" presStyleCnt="0"/>
      <dgm:spPr/>
      <dgm:t>
        <a:bodyPr/>
        <a:lstStyle/>
        <a:p>
          <a:endParaRPr lang="en-GB"/>
        </a:p>
      </dgm:t>
    </dgm:pt>
    <dgm:pt modelId="{C4140333-3B34-46E1-A393-6D047549C154}" type="pres">
      <dgm:prSet presAssocID="{4662124B-A3AC-49EA-B7CC-FC383BE6C466}" presName="arrowAndChildren" presStyleCnt="0"/>
      <dgm:spPr/>
      <dgm:t>
        <a:bodyPr/>
        <a:lstStyle/>
        <a:p>
          <a:endParaRPr lang="en-GB"/>
        </a:p>
      </dgm:t>
    </dgm:pt>
    <dgm:pt modelId="{FD12E6CC-EF92-4A5A-A197-703C3897892C}" type="pres">
      <dgm:prSet presAssocID="{4662124B-A3AC-49EA-B7CC-FC383BE6C466}" presName="parentTextArrow" presStyleLbl="node1" presStyleIdx="6" presStyleCnt="7"/>
      <dgm:spPr/>
      <dgm:t>
        <a:bodyPr/>
        <a:lstStyle/>
        <a:p>
          <a:endParaRPr lang="en-GB"/>
        </a:p>
      </dgm:t>
    </dgm:pt>
  </dgm:ptLst>
  <dgm:cxnLst>
    <dgm:cxn modelId="{00F810CF-6FD5-4030-9171-39D7FA678EC6}" type="presOf" srcId="{98878C29-2192-47C5-99E8-8687D83C7D9C}" destId="{086C7ACE-A7DA-4CD1-92F6-637561D91E6B}" srcOrd="0" destOrd="0" presId="urn:microsoft.com/office/officeart/2005/8/layout/process4"/>
    <dgm:cxn modelId="{9762CEF6-68E6-47BA-9923-FEEE3A108F97}" srcId="{98878C29-2192-47C5-99E8-8687D83C7D9C}" destId="{62EBBBD9-AA85-4786-9E4F-88140E31BC5D}" srcOrd="2" destOrd="0" parTransId="{9C5D6198-92B7-4B34-9D40-7718BF79111F}" sibTransId="{EA7E80A1-AC8D-41BB-98EB-2874E7BC75DC}"/>
    <dgm:cxn modelId="{A37E0C3B-25D4-4722-B1B9-E4DCF8E05951}" srcId="{98878C29-2192-47C5-99E8-8687D83C7D9C}" destId="{0500AFE8-8B32-4DC7-BD6B-93C4F1042FFF}" srcOrd="3" destOrd="0" parTransId="{43A9A286-4183-4B02-8B63-1F2629984A7B}" sibTransId="{FF24644E-9B45-4056-BC63-6E67D17011FE}"/>
    <dgm:cxn modelId="{9AA8BC55-1198-4B90-91CB-045C11BF3CEF}" type="presOf" srcId="{294327B9-C1EB-405F-9293-72BC5E73E0AC}" destId="{0CC037F3-4108-4B59-95B6-506550D71481}" srcOrd="0" destOrd="0" presId="urn:microsoft.com/office/officeart/2005/8/layout/process4"/>
    <dgm:cxn modelId="{2FBF5EF1-5F5C-4BB5-9F21-38F55867A5EE}" type="presOf" srcId="{061CD37A-BCB1-45EE-8D59-F543A0E58016}" destId="{65162533-3B07-444C-AC33-8417F9472598}" srcOrd="0" destOrd="0" presId="urn:microsoft.com/office/officeart/2005/8/layout/process4"/>
    <dgm:cxn modelId="{76DA870A-CACD-4AEC-9EAC-39AF578B210C}" type="presOf" srcId="{0FE6AA24-0915-42AF-AB44-52FE1B7B4F89}" destId="{272D527D-1A55-41F6-B3A4-7DAD2FB7884A}" srcOrd="0" destOrd="0" presId="urn:microsoft.com/office/officeart/2005/8/layout/process4"/>
    <dgm:cxn modelId="{B4A7029A-9E02-4AB3-B5A9-ABB6A830D48C}" type="presOf" srcId="{4662124B-A3AC-49EA-B7CC-FC383BE6C466}" destId="{FD12E6CC-EF92-4A5A-A197-703C3897892C}" srcOrd="0" destOrd="0" presId="urn:microsoft.com/office/officeart/2005/8/layout/process4"/>
    <dgm:cxn modelId="{9C2F94DB-87F9-4C43-953F-AE7392919490}" type="presOf" srcId="{437AE68F-4CDB-4853-833A-8A6D8554B7C3}" destId="{9D8F9C7E-F95D-4AE3-A707-D77904454B06}" srcOrd="0" destOrd="0" presId="urn:microsoft.com/office/officeart/2005/8/layout/process4"/>
    <dgm:cxn modelId="{3F084042-C0D0-48C3-A793-42B16AE3A826}" type="presOf" srcId="{0500AFE8-8B32-4DC7-BD6B-93C4F1042FFF}" destId="{21D02423-4571-4226-B805-D92A017C8C9F}" srcOrd="0" destOrd="0" presId="urn:microsoft.com/office/officeart/2005/8/layout/process4"/>
    <dgm:cxn modelId="{4B8C829D-37C1-46EE-81AF-39985414F829}" srcId="{98878C29-2192-47C5-99E8-8687D83C7D9C}" destId="{0FE6AA24-0915-42AF-AB44-52FE1B7B4F89}" srcOrd="1" destOrd="0" parTransId="{06606B36-30AA-4A5F-8083-E236F9AA5DB6}" sibTransId="{D4F97FD4-4D04-4CBA-AB8B-17192147DF29}"/>
    <dgm:cxn modelId="{B5F30FED-1C7C-4BCF-8731-0BF4C6EF560C}" srcId="{98878C29-2192-47C5-99E8-8687D83C7D9C}" destId="{4662124B-A3AC-49EA-B7CC-FC383BE6C466}" srcOrd="0" destOrd="0" parTransId="{ECE9DB18-CE42-4FF0-8CE7-E201447E1BAF}" sibTransId="{4A0AA091-FBD9-4BD6-9CCF-6E2B3E1630DC}"/>
    <dgm:cxn modelId="{4C64EBF0-F8C0-465B-B7B7-921F5B2A601F}" type="presOf" srcId="{62EBBBD9-AA85-4786-9E4F-88140E31BC5D}" destId="{FDE1FF9C-169D-4799-A241-7B93189506B9}" srcOrd="0" destOrd="0" presId="urn:microsoft.com/office/officeart/2005/8/layout/process4"/>
    <dgm:cxn modelId="{D87FABB5-B422-4141-9A61-893F83DCFC0D}" srcId="{98878C29-2192-47C5-99E8-8687D83C7D9C}" destId="{294327B9-C1EB-405F-9293-72BC5E73E0AC}" srcOrd="5" destOrd="0" parTransId="{64743042-8C36-4424-B6E3-38BDD285370B}" sibTransId="{0A5CE246-9736-4B42-8191-A5859A15797E}"/>
    <dgm:cxn modelId="{DC3EB947-ED9B-4139-B6E3-767664AAA296}" srcId="{98878C29-2192-47C5-99E8-8687D83C7D9C}" destId="{061CD37A-BCB1-45EE-8D59-F543A0E58016}" srcOrd="6" destOrd="0" parTransId="{CD2C328A-E85B-43BD-9661-9525E7FC5235}" sibTransId="{7CBAE525-ACF1-4714-A638-46F5C0EE8747}"/>
    <dgm:cxn modelId="{6C908627-FD18-49F6-98B2-517115A10F0E}" srcId="{98878C29-2192-47C5-99E8-8687D83C7D9C}" destId="{437AE68F-4CDB-4853-833A-8A6D8554B7C3}" srcOrd="4" destOrd="0" parTransId="{B0FA4FE9-CA00-4120-B9B5-7673E2A5443C}" sibTransId="{CDFD269D-D239-4BE8-9FE8-B58B8A94D8CC}"/>
    <dgm:cxn modelId="{8F68A3AB-5751-4E4E-81A0-2BFAD6B7F899}" type="presParOf" srcId="{086C7ACE-A7DA-4CD1-92F6-637561D91E6B}" destId="{5D658E11-F679-4F1A-A062-1B6B4F56675E}" srcOrd="0" destOrd="0" presId="urn:microsoft.com/office/officeart/2005/8/layout/process4"/>
    <dgm:cxn modelId="{C7D35D13-DE26-4199-B40E-B62EACA6EDFA}" type="presParOf" srcId="{5D658E11-F679-4F1A-A062-1B6B4F56675E}" destId="{65162533-3B07-444C-AC33-8417F9472598}" srcOrd="0" destOrd="0" presId="urn:microsoft.com/office/officeart/2005/8/layout/process4"/>
    <dgm:cxn modelId="{52C4EE5E-9A99-4E80-973B-6ECE6CC56EB5}" type="presParOf" srcId="{086C7ACE-A7DA-4CD1-92F6-637561D91E6B}" destId="{8CB92856-9CBB-4A0C-87F1-C1A00EB385DB}" srcOrd="1" destOrd="0" presId="urn:microsoft.com/office/officeart/2005/8/layout/process4"/>
    <dgm:cxn modelId="{36CA1938-8BE3-4BF9-A861-58FE3EB1125E}" type="presParOf" srcId="{086C7ACE-A7DA-4CD1-92F6-637561D91E6B}" destId="{809984B5-6179-4AC9-9C0B-B71D7DC5756B}" srcOrd="2" destOrd="0" presId="urn:microsoft.com/office/officeart/2005/8/layout/process4"/>
    <dgm:cxn modelId="{18601C9B-2B01-4181-8073-0CE5EDB93A98}" type="presParOf" srcId="{809984B5-6179-4AC9-9C0B-B71D7DC5756B}" destId="{0CC037F3-4108-4B59-95B6-506550D71481}" srcOrd="0" destOrd="0" presId="urn:microsoft.com/office/officeart/2005/8/layout/process4"/>
    <dgm:cxn modelId="{5A626BB3-E854-4BFB-906C-FD3B8120A31A}" type="presParOf" srcId="{086C7ACE-A7DA-4CD1-92F6-637561D91E6B}" destId="{9554B6DC-3DAA-41BB-9EB4-DA78B65FC1C8}" srcOrd="3" destOrd="0" presId="urn:microsoft.com/office/officeart/2005/8/layout/process4"/>
    <dgm:cxn modelId="{0F56761E-C95B-4970-AFE4-6ECB054FCEA9}" type="presParOf" srcId="{086C7ACE-A7DA-4CD1-92F6-637561D91E6B}" destId="{EFE46425-335A-4ADB-BC51-DDD16442BB47}" srcOrd="4" destOrd="0" presId="urn:microsoft.com/office/officeart/2005/8/layout/process4"/>
    <dgm:cxn modelId="{7345A023-7371-4779-A47F-C7687B9DBBA4}" type="presParOf" srcId="{EFE46425-335A-4ADB-BC51-DDD16442BB47}" destId="{9D8F9C7E-F95D-4AE3-A707-D77904454B06}" srcOrd="0" destOrd="0" presId="urn:microsoft.com/office/officeart/2005/8/layout/process4"/>
    <dgm:cxn modelId="{DFF86DC6-3CDA-410A-BF09-1C5B3022D211}" type="presParOf" srcId="{086C7ACE-A7DA-4CD1-92F6-637561D91E6B}" destId="{21919551-7A9F-43DD-B4AB-64008A2A459D}" srcOrd="5" destOrd="0" presId="urn:microsoft.com/office/officeart/2005/8/layout/process4"/>
    <dgm:cxn modelId="{0E9E70B9-D414-46E1-A8A3-8A2DC67CDE6F}" type="presParOf" srcId="{086C7ACE-A7DA-4CD1-92F6-637561D91E6B}" destId="{23E366D7-1FC5-41D2-8F3E-0597F2C8C18E}" srcOrd="6" destOrd="0" presId="urn:microsoft.com/office/officeart/2005/8/layout/process4"/>
    <dgm:cxn modelId="{7B60E431-0187-4C1D-BB2D-C5F7DFCC84AF}" type="presParOf" srcId="{23E366D7-1FC5-41D2-8F3E-0597F2C8C18E}" destId="{21D02423-4571-4226-B805-D92A017C8C9F}" srcOrd="0" destOrd="0" presId="urn:microsoft.com/office/officeart/2005/8/layout/process4"/>
    <dgm:cxn modelId="{9E4FE624-33FB-4905-92F5-8038CA371AF2}" type="presParOf" srcId="{086C7ACE-A7DA-4CD1-92F6-637561D91E6B}" destId="{E7727B9E-970A-44A8-877A-86450C3509AB}" srcOrd="7" destOrd="0" presId="urn:microsoft.com/office/officeart/2005/8/layout/process4"/>
    <dgm:cxn modelId="{076B7A15-234C-4B29-8EFF-AC324118656E}" type="presParOf" srcId="{086C7ACE-A7DA-4CD1-92F6-637561D91E6B}" destId="{09FF254F-BF72-4834-A498-D9A5FE6494E2}" srcOrd="8" destOrd="0" presId="urn:microsoft.com/office/officeart/2005/8/layout/process4"/>
    <dgm:cxn modelId="{F665B9A1-B44D-4062-BDE4-5BD9B1332D5D}" type="presParOf" srcId="{09FF254F-BF72-4834-A498-D9A5FE6494E2}" destId="{FDE1FF9C-169D-4799-A241-7B93189506B9}" srcOrd="0" destOrd="0" presId="urn:microsoft.com/office/officeart/2005/8/layout/process4"/>
    <dgm:cxn modelId="{9A375A55-1502-450F-AC3E-AE393E71F8B9}" type="presParOf" srcId="{086C7ACE-A7DA-4CD1-92F6-637561D91E6B}" destId="{46A5F11C-B776-4393-8C0B-D2699627391F}" srcOrd="9" destOrd="0" presId="urn:microsoft.com/office/officeart/2005/8/layout/process4"/>
    <dgm:cxn modelId="{7885662A-1BC0-46C1-A7B8-525CE55E4D20}" type="presParOf" srcId="{086C7ACE-A7DA-4CD1-92F6-637561D91E6B}" destId="{72A28DFB-4272-45C1-8388-C0F3E44CE8A6}" srcOrd="10" destOrd="0" presId="urn:microsoft.com/office/officeart/2005/8/layout/process4"/>
    <dgm:cxn modelId="{A371924C-7D8E-41ED-B53D-915A897F02C0}" type="presParOf" srcId="{72A28DFB-4272-45C1-8388-C0F3E44CE8A6}" destId="{272D527D-1A55-41F6-B3A4-7DAD2FB7884A}" srcOrd="0" destOrd="0" presId="urn:microsoft.com/office/officeart/2005/8/layout/process4"/>
    <dgm:cxn modelId="{E21AE47A-846D-4864-BBF2-B42351FB0C29}" type="presParOf" srcId="{086C7ACE-A7DA-4CD1-92F6-637561D91E6B}" destId="{06E65C3C-B97A-4EE1-8AA8-000EB7E0DB4C}" srcOrd="11" destOrd="0" presId="urn:microsoft.com/office/officeart/2005/8/layout/process4"/>
    <dgm:cxn modelId="{B7BF578A-FD81-4896-BE1B-537F3FFB38FA}" type="presParOf" srcId="{086C7ACE-A7DA-4CD1-92F6-637561D91E6B}" destId="{C4140333-3B34-46E1-A393-6D047549C154}" srcOrd="12" destOrd="0" presId="urn:microsoft.com/office/officeart/2005/8/layout/process4"/>
    <dgm:cxn modelId="{E75FE533-EF27-4F7E-9F99-492C366DFFB6}" type="presParOf" srcId="{C4140333-3B34-46E1-A393-6D047549C154}" destId="{FD12E6CC-EF92-4A5A-A197-703C3897892C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2B8311D-F402-4535-BFB2-65CF1EF8190B}" type="doc">
      <dgm:prSet loTypeId="urn:microsoft.com/office/officeart/2005/8/layout/cycle3" loCatId="cycle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GB"/>
        </a:p>
      </dgm:t>
    </dgm:pt>
    <dgm:pt modelId="{B20AA612-58DD-4425-A4A6-BE50EA95CC15}">
      <dgm:prSet phldrT="[Text]"/>
      <dgm:spPr/>
      <dgm:t>
        <a:bodyPr/>
        <a:lstStyle/>
        <a:p>
          <a:r>
            <a:rPr lang="en-GB" b="1" dirty="0" smtClean="0"/>
            <a:t>Webinar meeting</a:t>
          </a:r>
          <a:endParaRPr lang="en-GB" dirty="0"/>
        </a:p>
      </dgm:t>
    </dgm:pt>
    <dgm:pt modelId="{DAF996E4-5478-4944-8090-467B368C037E}" type="parTrans" cxnId="{06C9DF4D-169C-4F66-9F3C-B495224A6721}">
      <dgm:prSet/>
      <dgm:spPr/>
      <dgm:t>
        <a:bodyPr/>
        <a:lstStyle/>
        <a:p>
          <a:endParaRPr lang="en-GB"/>
        </a:p>
      </dgm:t>
    </dgm:pt>
    <dgm:pt modelId="{0288B7A8-77C2-41DD-9C3D-3A8AA9AEB8D2}" type="sibTrans" cxnId="{06C9DF4D-169C-4F66-9F3C-B495224A6721}">
      <dgm:prSet/>
      <dgm:spPr>
        <a:solidFill>
          <a:srgbClr val="CFD1D3"/>
        </a:solidFill>
      </dgm:spPr>
      <dgm:t>
        <a:bodyPr/>
        <a:lstStyle/>
        <a:p>
          <a:endParaRPr lang="en-GB"/>
        </a:p>
      </dgm:t>
    </dgm:pt>
    <dgm:pt modelId="{C4D40092-577C-44B0-A48F-DC7D75C674CE}">
      <dgm:prSet phldrT="[Text]"/>
      <dgm:spPr/>
      <dgm:t>
        <a:bodyPr/>
        <a:lstStyle/>
        <a:p>
          <a:r>
            <a:rPr lang="en-GB" b="1" dirty="0" smtClean="0"/>
            <a:t>Comments</a:t>
          </a:r>
          <a:endParaRPr lang="en-GB" dirty="0"/>
        </a:p>
      </dgm:t>
    </dgm:pt>
    <dgm:pt modelId="{4C5018F2-C139-4F95-A3F8-CBEA42D1B4E3}" type="parTrans" cxnId="{5FEC2275-6752-4DD2-8676-5B346F01AC5F}">
      <dgm:prSet/>
      <dgm:spPr/>
      <dgm:t>
        <a:bodyPr/>
        <a:lstStyle/>
        <a:p>
          <a:endParaRPr lang="en-GB"/>
        </a:p>
      </dgm:t>
    </dgm:pt>
    <dgm:pt modelId="{0AD4BA1C-A8F8-4EE7-9880-C7718CD875E9}" type="sibTrans" cxnId="{5FEC2275-6752-4DD2-8676-5B346F01AC5F}">
      <dgm:prSet/>
      <dgm:spPr/>
      <dgm:t>
        <a:bodyPr/>
        <a:lstStyle/>
        <a:p>
          <a:endParaRPr lang="en-GB"/>
        </a:p>
      </dgm:t>
    </dgm:pt>
    <dgm:pt modelId="{2BB632C5-1568-4ED8-9E43-FA4B1167CE8E}">
      <dgm:prSet phldrT="[Text]"/>
      <dgm:spPr/>
      <dgm:t>
        <a:bodyPr/>
        <a:lstStyle/>
        <a:p>
          <a:r>
            <a:rPr lang="en-GB" b="1" dirty="0" smtClean="0"/>
            <a:t>New draft with proposed solutions</a:t>
          </a:r>
          <a:endParaRPr lang="en-GB" i="1" dirty="0"/>
        </a:p>
      </dgm:t>
    </dgm:pt>
    <dgm:pt modelId="{5F3A5051-849A-433F-B62D-C231501FB396}" type="parTrans" cxnId="{F46AFBF4-6FCF-43E6-BE62-BCBB0251D950}">
      <dgm:prSet/>
      <dgm:spPr/>
      <dgm:t>
        <a:bodyPr/>
        <a:lstStyle/>
        <a:p>
          <a:endParaRPr lang="en-GB"/>
        </a:p>
      </dgm:t>
    </dgm:pt>
    <dgm:pt modelId="{5DF88D98-29EA-4E25-BBC3-6F431628DB6E}" type="sibTrans" cxnId="{F46AFBF4-6FCF-43E6-BE62-BCBB0251D950}">
      <dgm:prSet/>
      <dgm:spPr/>
      <dgm:t>
        <a:bodyPr/>
        <a:lstStyle/>
        <a:p>
          <a:endParaRPr lang="en-GB"/>
        </a:p>
      </dgm:t>
    </dgm:pt>
    <dgm:pt modelId="{FD43FB23-F6F6-4356-82BA-F69896BCA891}" type="pres">
      <dgm:prSet presAssocID="{42B8311D-F402-4535-BFB2-65CF1EF8190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266F0A1D-CE1C-447F-91CF-7BF162350628}" type="pres">
      <dgm:prSet presAssocID="{42B8311D-F402-4535-BFB2-65CF1EF8190B}" presName="cycle" presStyleCnt="0"/>
      <dgm:spPr/>
      <dgm:t>
        <a:bodyPr/>
        <a:lstStyle/>
        <a:p>
          <a:endParaRPr lang="en-GB"/>
        </a:p>
      </dgm:t>
    </dgm:pt>
    <dgm:pt modelId="{74FB99AE-BB6E-4485-9B61-7BD00D0819C5}" type="pres">
      <dgm:prSet presAssocID="{B20AA612-58DD-4425-A4A6-BE50EA95CC15}" presName="nodeFirs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903A5AF-BA22-4FFA-8DB3-4B0DC2ED4903}" type="pres">
      <dgm:prSet presAssocID="{0288B7A8-77C2-41DD-9C3D-3A8AA9AEB8D2}" presName="sibTransFirstNode" presStyleLbl="bgShp" presStyleIdx="0" presStyleCnt="1"/>
      <dgm:spPr/>
      <dgm:t>
        <a:bodyPr/>
        <a:lstStyle/>
        <a:p>
          <a:endParaRPr lang="en-GB"/>
        </a:p>
      </dgm:t>
    </dgm:pt>
    <dgm:pt modelId="{46276628-847A-4C7B-A5AB-59D14CFA9A45}" type="pres">
      <dgm:prSet presAssocID="{C4D40092-577C-44B0-A48F-DC7D75C674CE}" presName="nodeFollowingNodes" presStyleLbl="node1" presStyleIdx="1" presStyleCnt="3" custRadScaleRad="124078" custRadScaleInc="-2169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1509AC2-F47C-4A9B-8805-989AE596942F}" type="pres">
      <dgm:prSet presAssocID="{2BB632C5-1568-4ED8-9E43-FA4B1167CE8E}" presName="nodeFollowingNodes" presStyleLbl="node1" presStyleIdx="2" presStyleCnt="3" custRadScaleRad="114035" custRadScaleInc="2065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6C245FE6-6450-4F9B-9D2E-CF84BDDBA955}" type="presOf" srcId="{C4D40092-577C-44B0-A48F-DC7D75C674CE}" destId="{46276628-847A-4C7B-A5AB-59D14CFA9A45}" srcOrd="0" destOrd="0" presId="urn:microsoft.com/office/officeart/2005/8/layout/cycle3"/>
    <dgm:cxn modelId="{F56037E4-4D1E-4622-8FE8-3169F9D1B212}" type="presOf" srcId="{0288B7A8-77C2-41DD-9C3D-3A8AA9AEB8D2}" destId="{1903A5AF-BA22-4FFA-8DB3-4B0DC2ED4903}" srcOrd="0" destOrd="0" presId="urn:microsoft.com/office/officeart/2005/8/layout/cycle3"/>
    <dgm:cxn modelId="{5FEC2275-6752-4DD2-8676-5B346F01AC5F}" srcId="{42B8311D-F402-4535-BFB2-65CF1EF8190B}" destId="{C4D40092-577C-44B0-A48F-DC7D75C674CE}" srcOrd="1" destOrd="0" parTransId="{4C5018F2-C139-4F95-A3F8-CBEA42D1B4E3}" sibTransId="{0AD4BA1C-A8F8-4EE7-9880-C7718CD875E9}"/>
    <dgm:cxn modelId="{F87BA030-C392-4414-B97B-F969A3D237C6}" type="presOf" srcId="{42B8311D-F402-4535-BFB2-65CF1EF8190B}" destId="{FD43FB23-F6F6-4356-82BA-F69896BCA891}" srcOrd="0" destOrd="0" presId="urn:microsoft.com/office/officeart/2005/8/layout/cycle3"/>
    <dgm:cxn modelId="{06C9DF4D-169C-4F66-9F3C-B495224A6721}" srcId="{42B8311D-F402-4535-BFB2-65CF1EF8190B}" destId="{B20AA612-58DD-4425-A4A6-BE50EA95CC15}" srcOrd="0" destOrd="0" parTransId="{DAF996E4-5478-4944-8090-467B368C037E}" sibTransId="{0288B7A8-77C2-41DD-9C3D-3A8AA9AEB8D2}"/>
    <dgm:cxn modelId="{7A0FEAE6-B4CD-4B7E-9230-0FD5430C8AC4}" type="presOf" srcId="{2BB632C5-1568-4ED8-9E43-FA4B1167CE8E}" destId="{D1509AC2-F47C-4A9B-8805-989AE596942F}" srcOrd="0" destOrd="0" presId="urn:microsoft.com/office/officeart/2005/8/layout/cycle3"/>
    <dgm:cxn modelId="{F46AFBF4-6FCF-43E6-BE62-BCBB0251D950}" srcId="{42B8311D-F402-4535-BFB2-65CF1EF8190B}" destId="{2BB632C5-1568-4ED8-9E43-FA4B1167CE8E}" srcOrd="2" destOrd="0" parTransId="{5F3A5051-849A-433F-B62D-C231501FB396}" sibTransId="{5DF88D98-29EA-4E25-BBC3-6F431628DB6E}"/>
    <dgm:cxn modelId="{20736B95-1D55-4D4D-9309-6F0613349FCC}" type="presOf" srcId="{B20AA612-58DD-4425-A4A6-BE50EA95CC15}" destId="{74FB99AE-BB6E-4485-9B61-7BD00D0819C5}" srcOrd="0" destOrd="0" presId="urn:microsoft.com/office/officeart/2005/8/layout/cycle3"/>
    <dgm:cxn modelId="{ABAA3E8D-5FD3-465B-8907-2D30668A9445}" type="presParOf" srcId="{FD43FB23-F6F6-4356-82BA-F69896BCA891}" destId="{266F0A1D-CE1C-447F-91CF-7BF162350628}" srcOrd="0" destOrd="0" presId="urn:microsoft.com/office/officeart/2005/8/layout/cycle3"/>
    <dgm:cxn modelId="{56229DA7-A00F-455D-9222-6ED1FB0E0E02}" type="presParOf" srcId="{266F0A1D-CE1C-447F-91CF-7BF162350628}" destId="{74FB99AE-BB6E-4485-9B61-7BD00D0819C5}" srcOrd="0" destOrd="0" presId="urn:microsoft.com/office/officeart/2005/8/layout/cycle3"/>
    <dgm:cxn modelId="{CCA177E2-ADD4-4325-9C5A-64D2EAEB7643}" type="presParOf" srcId="{266F0A1D-CE1C-447F-91CF-7BF162350628}" destId="{1903A5AF-BA22-4FFA-8DB3-4B0DC2ED4903}" srcOrd="1" destOrd="0" presId="urn:microsoft.com/office/officeart/2005/8/layout/cycle3"/>
    <dgm:cxn modelId="{109FFB0E-BC93-4FD9-BE2E-818AB83CDA4F}" type="presParOf" srcId="{266F0A1D-CE1C-447F-91CF-7BF162350628}" destId="{46276628-847A-4C7B-A5AB-59D14CFA9A45}" srcOrd="2" destOrd="0" presId="urn:microsoft.com/office/officeart/2005/8/layout/cycle3"/>
    <dgm:cxn modelId="{3E625B18-7EFE-4CF3-9575-1D1DB80B519D}" type="presParOf" srcId="{266F0A1D-CE1C-447F-91CF-7BF162350628}" destId="{D1509AC2-F47C-4A9B-8805-989AE596942F}" srcOrd="3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162533-3B07-444C-AC33-8417F9472598}">
      <dsp:nvSpPr>
        <dsp:cNvPr id="0" name=""/>
        <dsp:cNvSpPr/>
      </dsp:nvSpPr>
      <dsp:spPr>
        <a:xfrm>
          <a:off x="0" y="4218725"/>
          <a:ext cx="8161245" cy="46165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>
              <a:solidFill>
                <a:srgbClr val="2B56AB"/>
              </a:solidFill>
            </a:rPr>
            <a:t>Next Steps and Q &amp; A</a:t>
          </a:r>
          <a:endParaRPr lang="en-GB" sz="1600" kern="1200" dirty="0">
            <a:solidFill>
              <a:srgbClr val="2B56AB"/>
            </a:solidFill>
          </a:endParaRPr>
        </a:p>
      </dsp:txBody>
      <dsp:txXfrm>
        <a:off x="0" y="4218725"/>
        <a:ext cx="8161245" cy="461652"/>
      </dsp:txXfrm>
    </dsp:sp>
    <dsp:sp modelId="{0CC037F3-4108-4B59-95B6-506550D71481}">
      <dsp:nvSpPr>
        <dsp:cNvPr id="0" name=""/>
        <dsp:cNvSpPr/>
      </dsp:nvSpPr>
      <dsp:spPr>
        <a:xfrm rot="10800000">
          <a:off x="0" y="3515628"/>
          <a:ext cx="8161245" cy="710022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1600" kern="1200" dirty="0" smtClean="0">
              <a:solidFill>
                <a:srgbClr val="2B56AB"/>
              </a:solidFill>
            </a:rPr>
            <a:t>Current version of CPSV-AP</a:t>
          </a:r>
          <a:endParaRPr lang="nl-BE" sz="1600" kern="1200" dirty="0">
            <a:solidFill>
              <a:srgbClr val="2B56AB"/>
            </a:solidFill>
          </a:endParaRPr>
        </a:p>
      </dsp:txBody>
      <dsp:txXfrm rot="10800000">
        <a:off x="0" y="3515628"/>
        <a:ext cx="8161245" cy="461351"/>
      </dsp:txXfrm>
    </dsp:sp>
    <dsp:sp modelId="{9D8F9C7E-F95D-4AE3-A707-D77904454B06}">
      <dsp:nvSpPr>
        <dsp:cNvPr id="0" name=""/>
        <dsp:cNvSpPr/>
      </dsp:nvSpPr>
      <dsp:spPr>
        <a:xfrm rot="10800000">
          <a:off x="0" y="2812530"/>
          <a:ext cx="8161245" cy="710022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1600" kern="1200" dirty="0" smtClean="0">
              <a:solidFill>
                <a:srgbClr val="2B56AB"/>
              </a:solidFill>
            </a:rPr>
            <a:t>Analysis of data models used on the PSCs</a:t>
          </a:r>
          <a:endParaRPr lang="nl-BE" sz="1600" kern="1200" dirty="0">
            <a:solidFill>
              <a:srgbClr val="2B56AB"/>
            </a:solidFill>
          </a:endParaRPr>
        </a:p>
      </dsp:txBody>
      <dsp:txXfrm rot="10800000">
        <a:off x="0" y="2812530"/>
        <a:ext cx="8161245" cy="461351"/>
      </dsp:txXfrm>
    </dsp:sp>
    <dsp:sp modelId="{21D02423-4571-4226-B805-D92A017C8C9F}">
      <dsp:nvSpPr>
        <dsp:cNvPr id="0" name=""/>
        <dsp:cNvSpPr/>
      </dsp:nvSpPr>
      <dsp:spPr>
        <a:xfrm rot="10800000">
          <a:off x="0" y="2109433"/>
          <a:ext cx="8161245" cy="710022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>
              <a:solidFill>
                <a:srgbClr val="2B56AB"/>
              </a:solidFill>
            </a:rPr>
            <a:t>List of business events and public services on the PSCs </a:t>
          </a:r>
          <a:endParaRPr lang="en-GB" sz="1600" kern="1200" dirty="0">
            <a:solidFill>
              <a:srgbClr val="2B56AB"/>
            </a:solidFill>
          </a:endParaRPr>
        </a:p>
      </dsp:txBody>
      <dsp:txXfrm rot="10800000">
        <a:off x="0" y="2109433"/>
        <a:ext cx="8161245" cy="461351"/>
      </dsp:txXfrm>
    </dsp:sp>
    <dsp:sp modelId="{FDE1FF9C-169D-4799-A241-7B93189506B9}">
      <dsp:nvSpPr>
        <dsp:cNvPr id="0" name=""/>
        <dsp:cNvSpPr/>
      </dsp:nvSpPr>
      <dsp:spPr>
        <a:xfrm rot="10800000">
          <a:off x="0" y="1406336"/>
          <a:ext cx="8161245" cy="710022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>
              <a:solidFill>
                <a:srgbClr val="2B56AB"/>
              </a:solidFill>
            </a:rPr>
            <a:t>Final validation of common working terminology on key concepts</a:t>
          </a:r>
          <a:endParaRPr lang="en-GB" sz="1600" kern="1200" dirty="0">
            <a:solidFill>
              <a:srgbClr val="2B56AB"/>
            </a:solidFill>
          </a:endParaRPr>
        </a:p>
      </dsp:txBody>
      <dsp:txXfrm rot="10800000">
        <a:off x="0" y="1406336"/>
        <a:ext cx="8161245" cy="461351"/>
      </dsp:txXfrm>
    </dsp:sp>
    <dsp:sp modelId="{272D527D-1A55-41F6-B3A4-7DAD2FB7884A}">
      <dsp:nvSpPr>
        <dsp:cNvPr id="0" name=""/>
        <dsp:cNvSpPr/>
      </dsp:nvSpPr>
      <dsp:spPr>
        <a:xfrm rot="10800000">
          <a:off x="0" y="703238"/>
          <a:ext cx="8161245" cy="710022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>
              <a:solidFill>
                <a:srgbClr val="2B56AB"/>
              </a:solidFill>
            </a:rPr>
            <a:t>Introduction of the new Working Group Members &amp; collaboration in the WG</a:t>
          </a:r>
          <a:endParaRPr lang="en-GB" sz="1600" kern="1200" dirty="0">
            <a:solidFill>
              <a:srgbClr val="2B56AB"/>
            </a:solidFill>
          </a:endParaRPr>
        </a:p>
      </dsp:txBody>
      <dsp:txXfrm rot="10800000">
        <a:off x="0" y="703238"/>
        <a:ext cx="8161245" cy="461351"/>
      </dsp:txXfrm>
    </dsp:sp>
    <dsp:sp modelId="{FD12E6CC-EF92-4A5A-A197-703C3897892C}">
      <dsp:nvSpPr>
        <dsp:cNvPr id="0" name=""/>
        <dsp:cNvSpPr/>
      </dsp:nvSpPr>
      <dsp:spPr>
        <a:xfrm rot="10800000">
          <a:off x="0" y="141"/>
          <a:ext cx="8161245" cy="710022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>
              <a:solidFill>
                <a:srgbClr val="2B56AB"/>
              </a:solidFill>
            </a:rPr>
            <a:t>Welcome and overview</a:t>
          </a:r>
          <a:endParaRPr lang="en-GB" sz="1600" kern="1200" dirty="0">
            <a:solidFill>
              <a:srgbClr val="2B56AB"/>
            </a:solidFill>
          </a:endParaRPr>
        </a:p>
      </dsp:txBody>
      <dsp:txXfrm rot="10800000">
        <a:off x="0" y="141"/>
        <a:ext cx="8161245" cy="46135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03A5AF-BA22-4FFA-8DB3-4B0DC2ED4903}">
      <dsp:nvSpPr>
        <dsp:cNvPr id="0" name=""/>
        <dsp:cNvSpPr/>
      </dsp:nvSpPr>
      <dsp:spPr>
        <a:xfrm>
          <a:off x="3123081" y="-97419"/>
          <a:ext cx="1669425" cy="1669425"/>
        </a:xfrm>
        <a:prstGeom prst="circularArrow">
          <a:avLst>
            <a:gd name="adj1" fmla="val 5689"/>
            <a:gd name="adj2" fmla="val 340510"/>
            <a:gd name="adj3" fmla="val 12388225"/>
            <a:gd name="adj4" fmla="val 18293782"/>
            <a:gd name="adj5" fmla="val 5908"/>
          </a:avLst>
        </a:prstGeom>
        <a:solidFill>
          <a:srgbClr val="CFD1D3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FB99AE-BB6E-4485-9B61-7BD00D0819C5}">
      <dsp:nvSpPr>
        <dsp:cNvPr id="0" name=""/>
        <dsp:cNvSpPr/>
      </dsp:nvSpPr>
      <dsp:spPr>
        <a:xfrm>
          <a:off x="3366444" y="241"/>
          <a:ext cx="1182700" cy="59135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 smtClean="0"/>
            <a:t>Webinar meeting</a:t>
          </a:r>
          <a:endParaRPr lang="en-GB" sz="1000" kern="1200" dirty="0"/>
        </a:p>
      </dsp:txBody>
      <dsp:txXfrm>
        <a:off x="3395311" y="29108"/>
        <a:ext cx="1124966" cy="533616"/>
      </dsp:txXfrm>
    </dsp:sp>
    <dsp:sp modelId="{46276628-847A-4C7B-A5AB-59D14CFA9A45}">
      <dsp:nvSpPr>
        <dsp:cNvPr id="0" name=""/>
        <dsp:cNvSpPr/>
      </dsp:nvSpPr>
      <dsp:spPr>
        <a:xfrm>
          <a:off x="4257854" y="895646"/>
          <a:ext cx="1182700" cy="59135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 smtClean="0"/>
            <a:t>Comments</a:t>
          </a:r>
          <a:endParaRPr lang="en-GB" sz="1000" kern="1200" dirty="0"/>
        </a:p>
      </dsp:txBody>
      <dsp:txXfrm>
        <a:off x="4286721" y="924513"/>
        <a:ext cx="1124966" cy="533616"/>
      </dsp:txXfrm>
    </dsp:sp>
    <dsp:sp modelId="{D1509AC2-F47C-4A9B-8805-989AE596942F}">
      <dsp:nvSpPr>
        <dsp:cNvPr id="0" name=""/>
        <dsp:cNvSpPr/>
      </dsp:nvSpPr>
      <dsp:spPr>
        <a:xfrm>
          <a:off x="2549764" y="895643"/>
          <a:ext cx="1182700" cy="59135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 smtClean="0"/>
            <a:t>New draft with proposed solutions</a:t>
          </a:r>
          <a:endParaRPr lang="en-GB" sz="1000" i="1" kern="1200" dirty="0"/>
        </a:p>
      </dsp:txBody>
      <dsp:txXfrm>
        <a:off x="2578631" y="924510"/>
        <a:ext cx="1124966" cy="5336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5621" cy="501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0934" y="0"/>
            <a:ext cx="2985621" cy="501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7122"/>
            <a:ext cx="2985621" cy="50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0934" y="9517122"/>
            <a:ext cx="2985621" cy="50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5EC7A9CE-B5D3-4830-AA57-DD8049CE9F2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00963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5621" cy="501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0934" y="0"/>
            <a:ext cx="2985621" cy="501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8213" y="750888"/>
            <a:ext cx="5013325" cy="3759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495" y="4759362"/>
            <a:ext cx="5511174" cy="450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17122"/>
            <a:ext cx="2985621" cy="50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0934" y="9517122"/>
            <a:ext cx="2985621" cy="50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36441B25-C4D1-47DB-817D-B9C4FC5392F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74065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6619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19871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92578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38244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71331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18256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924112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182560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651046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3294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41788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71331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18256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18256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71331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1743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58463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81434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5" descr="attachment-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63" r="2"/>
          <a:stretch>
            <a:fillRect/>
          </a:stretch>
        </p:blipFill>
        <p:spPr bwMode="auto">
          <a:xfrm>
            <a:off x="0" y="1092200"/>
            <a:ext cx="9144000" cy="576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1"/>
          <p:cNvSpPr/>
          <p:nvPr userDrawn="1"/>
        </p:nvSpPr>
        <p:spPr>
          <a:xfrm>
            <a:off x="-12700" y="1095375"/>
            <a:ext cx="4913313" cy="5762625"/>
          </a:xfrm>
          <a:prstGeom prst="rect">
            <a:avLst/>
          </a:prstGeom>
          <a:solidFill>
            <a:srgbClr val="72B545"/>
          </a:solidFill>
          <a:ln>
            <a:solidFill>
              <a:srgbClr val="72B54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>
              <a:solidFill>
                <a:srgbClr val="FFFFFF"/>
              </a:solidFill>
            </a:endParaRPr>
          </a:p>
        </p:txBody>
      </p:sp>
      <p:pic>
        <p:nvPicPr>
          <p:cNvPr id="13" name="Picture 2" descr="C:\DOCUME~1\lenain\LOCALS~1\Temp\7zECB.tmp\LOGO-CE for RTD EN Positive Cyan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5538" y="323850"/>
            <a:ext cx="1811337" cy="139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1163" y="6437313"/>
            <a:ext cx="682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932040" y="1700808"/>
            <a:ext cx="3744416" cy="2088232"/>
          </a:xfrm>
        </p:spPr>
        <p:txBody>
          <a:bodyPr/>
          <a:lstStyle>
            <a:lvl1pPr>
              <a:defRPr sz="7600">
                <a:solidFill>
                  <a:srgbClr val="FFD624"/>
                </a:solidFill>
              </a:defRPr>
            </a:lvl1pPr>
          </a:lstStyle>
          <a:p>
            <a:r>
              <a:rPr lang="en-GB" dirty="0" smtClean="0">
                <a:solidFill>
                  <a:srgbClr val="0072BC"/>
                </a:solidFill>
                <a:latin typeface="Verdana" charset="0"/>
                <a:cs typeface="Verdana" charset="0"/>
              </a:rPr>
              <a:t>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67544" y="3933056"/>
            <a:ext cx="3744416" cy="1872208"/>
          </a:xfrm>
        </p:spPr>
        <p:txBody>
          <a:bodyPr/>
          <a:lstStyle>
            <a:lvl1pPr>
              <a:buNone/>
              <a:defRPr sz="3000" b="1" i="0">
                <a:solidFill>
                  <a:schemeClr val="bg1"/>
                </a:solidFill>
              </a:defRPr>
            </a:lvl1pPr>
            <a:lvl3pPr marL="228600" indent="-228600" algn="l">
              <a:defRPr sz="3000" b="1">
                <a:solidFill>
                  <a:schemeClr val="bg1"/>
                </a:solidFill>
              </a:defRPr>
            </a:lvl3pPr>
          </a:lstStyle>
          <a:p>
            <a:pPr lvl="0"/>
            <a:r>
              <a:rPr lang="en-GB" dirty="0" smtClean="0"/>
              <a:t>Subtitle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093296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093296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093296"/>
            <a:ext cx="2133600" cy="476250"/>
          </a:xfrm>
          <a:prstGeom prst="rect">
            <a:avLst/>
          </a:prstGeom>
        </p:spPr>
        <p:txBody>
          <a:bodyPr/>
          <a:lstStyle>
            <a:lvl1pPr algn="r"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BB59E6E-B967-488E-B209-8B7FA0D7AF99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989013"/>
          </a:xfrm>
          <a:prstGeom prst="rect">
            <a:avLst/>
          </a:prstGeom>
          <a:solidFill>
            <a:srgbClr val="00AEF0"/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6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6088" y="6457950"/>
            <a:ext cx="608012" cy="40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 descr="C:\DOCUME~1\lenain\LOCALS~1\Temp\7zECD.tmp\LOGO-CE for RTD EN Negative Cyan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2375" y="306388"/>
            <a:ext cx="1620838" cy="124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134497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134497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134497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r">
              <a:defRPr/>
            </a:pPr>
            <a:fld id="{396CDD1B-50E0-44E8-82B7-F85F69F6D40C}" type="slidenum">
              <a:rPr lang="en-GB" smtClean="0"/>
              <a:pPr algn="r">
                <a:defRPr/>
              </a:pPr>
              <a:t>‹#›</a:t>
            </a:fld>
            <a:endParaRPr lang="en-GB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68313" y="1268239"/>
            <a:ext cx="8229600" cy="936625"/>
          </a:xfrm>
        </p:spPr>
        <p:txBody>
          <a:bodyPr/>
          <a:lstStyle/>
          <a:p>
            <a:r>
              <a:rPr lang="en-GB" dirty="0" smtClean="0"/>
              <a:t>Click to edit Master title style</a:t>
            </a:r>
            <a:endParaRPr lang="en-GB" dirty="0"/>
          </a:p>
        </p:txBody>
      </p:sp>
      <p:sp>
        <p:nvSpPr>
          <p:cNvPr id="14" name="Espace réservé du tableau 13"/>
          <p:cNvSpPr>
            <a:spLocks noGrp="1"/>
          </p:cNvSpPr>
          <p:nvPr>
            <p:ph type="tbl" sz="quarter" idx="13"/>
          </p:nvPr>
        </p:nvSpPr>
        <p:spPr>
          <a:xfrm>
            <a:off x="468313" y="2276872"/>
            <a:ext cx="8207375" cy="3673078"/>
          </a:xfrm>
        </p:spPr>
        <p:txBody>
          <a:bodyPr/>
          <a:lstStyle/>
          <a:p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dirty="0" smtClean="0"/>
              <a:t>Click to edit Master title style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204865"/>
            <a:ext cx="3008313" cy="38884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989013"/>
          </a:xfrm>
          <a:prstGeom prst="rect">
            <a:avLst/>
          </a:prstGeom>
          <a:solidFill>
            <a:srgbClr val="00AEF0"/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9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6088" y="6457950"/>
            <a:ext cx="608012" cy="40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" descr="C:\DOCUME~1\lenain\LOCALS~1\Temp\7zECD.tmp\LOGO-CE for RTD EN Negative Cyan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2375" y="306388"/>
            <a:ext cx="1620838" cy="124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134497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134497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134497"/>
            <a:ext cx="2133600" cy="476250"/>
          </a:xfrm>
          <a:prstGeom prst="rect">
            <a:avLst/>
          </a:prstGeom>
          <a:ln/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396CDD1B-50E0-44E8-82B7-F85F69F6D40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5" name="Espace réservé du contenu 14"/>
          <p:cNvSpPr>
            <a:spLocks noGrp="1"/>
          </p:cNvSpPr>
          <p:nvPr>
            <p:ph sz="quarter" idx="13"/>
          </p:nvPr>
        </p:nvSpPr>
        <p:spPr>
          <a:xfrm>
            <a:off x="3492500" y="2205038"/>
            <a:ext cx="5256213" cy="3887787"/>
          </a:xfrm>
        </p:spPr>
        <p:txBody>
          <a:bodyPr/>
          <a:lstStyle/>
          <a:p>
            <a:pPr lvl="0"/>
            <a:r>
              <a:rPr lang="en-GB" dirty="0" err="1" smtClean="0"/>
              <a:t>Cliquez</a:t>
            </a:r>
            <a:r>
              <a:rPr lang="en-GB" dirty="0" smtClean="0"/>
              <a:t> pour modifier les styles du </a:t>
            </a:r>
            <a:r>
              <a:rPr lang="en-GB" dirty="0" err="1" smtClean="0"/>
              <a:t>texte</a:t>
            </a:r>
            <a:r>
              <a:rPr lang="en-GB" dirty="0" smtClean="0"/>
              <a:t> du masque</a:t>
            </a:r>
          </a:p>
          <a:p>
            <a:pPr lvl="1"/>
            <a:r>
              <a:rPr lang="en-GB" dirty="0" err="1" smtClean="0"/>
              <a:t>Deuxième</a:t>
            </a:r>
            <a:r>
              <a:rPr lang="en-GB" dirty="0" smtClean="0"/>
              <a:t> </a:t>
            </a:r>
            <a:r>
              <a:rPr lang="en-GB" dirty="0" err="1" smtClean="0"/>
              <a:t>niveau</a:t>
            </a:r>
            <a:endParaRPr lang="en-GB" dirty="0" smtClean="0"/>
          </a:p>
          <a:p>
            <a:pPr lvl="2"/>
            <a:r>
              <a:rPr lang="en-GB" dirty="0" err="1" smtClean="0"/>
              <a:t>Troisième</a:t>
            </a:r>
            <a:r>
              <a:rPr lang="en-GB" dirty="0" smtClean="0"/>
              <a:t> </a:t>
            </a:r>
            <a:r>
              <a:rPr lang="en-GB" dirty="0" err="1" smtClean="0"/>
              <a:t>niveau</a:t>
            </a:r>
            <a:endParaRPr lang="en-GB" dirty="0" smtClean="0"/>
          </a:p>
          <a:p>
            <a:pPr lvl="3"/>
            <a:r>
              <a:rPr lang="en-GB" dirty="0" err="1" smtClean="0"/>
              <a:t>Quatrième</a:t>
            </a:r>
            <a:r>
              <a:rPr lang="en-GB" dirty="0" smtClean="0"/>
              <a:t> </a:t>
            </a:r>
            <a:r>
              <a:rPr lang="en-GB" dirty="0" err="1" smtClean="0"/>
              <a:t>niveau</a:t>
            </a:r>
            <a:endParaRPr lang="en-GB" dirty="0" smtClean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5373216"/>
            <a:ext cx="5486400" cy="41927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dirty="0" smtClean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412776"/>
            <a:ext cx="5486400" cy="39604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792490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989013"/>
          </a:xfrm>
          <a:prstGeom prst="rect">
            <a:avLst/>
          </a:prstGeom>
          <a:solidFill>
            <a:srgbClr val="00AEF0"/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9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6088" y="6457950"/>
            <a:ext cx="608012" cy="40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" descr="C:\DOCUME~1\lenain\LOCALS~1\Temp\7zECD.tmp\LOGO-CE for RTD EN Negative Cyan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2375" y="306388"/>
            <a:ext cx="1620838" cy="124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134497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134497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134497"/>
            <a:ext cx="2133600" cy="476250"/>
          </a:xfrm>
          <a:prstGeom prst="rect">
            <a:avLst/>
          </a:prstGeom>
          <a:ln/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396CDD1B-50E0-44E8-82B7-F85F69F6D40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989013"/>
          </a:xfrm>
          <a:prstGeom prst="rect">
            <a:avLst/>
          </a:prstGeom>
          <a:solidFill>
            <a:srgbClr val="00AEF0"/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6088" y="6457950"/>
            <a:ext cx="608012" cy="40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 descr="C:\DOCUME~1\lenain\LOCALS~1\Temp\7zECD.tmp\LOGO-CE for RTD EN Negative Cyan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2375" y="306388"/>
            <a:ext cx="1620838" cy="124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134497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134497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2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134497"/>
            <a:ext cx="2133600" cy="476250"/>
          </a:xfrm>
          <a:prstGeom prst="rect">
            <a:avLst/>
          </a:prstGeom>
          <a:ln/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396CDD1B-50E0-44E8-82B7-F85F69F6D40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1484784"/>
            <a:ext cx="2058988" cy="4536604"/>
          </a:xfrm>
        </p:spPr>
        <p:txBody>
          <a:bodyPr vert="eaVert"/>
          <a:lstStyle/>
          <a:p>
            <a:r>
              <a:rPr lang="en-GB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4784"/>
            <a:ext cx="6029325" cy="4536604"/>
          </a:xfrm>
        </p:spPr>
        <p:txBody>
          <a:bodyPr vert="eaVert"/>
          <a:lstStyle>
            <a:lvl1pPr>
              <a:buClr>
                <a:srgbClr val="00AEF0"/>
              </a:buClr>
              <a:defRPr/>
            </a:lvl1pPr>
            <a:lvl2pPr marL="742950" indent="-285750">
              <a:buFont typeface="Courier New"/>
              <a:buChar char="o"/>
              <a:defRPr/>
            </a:lvl2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989013"/>
          </a:xfrm>
          <a:prstGeom prst="rect">
            <a:avLst/>
          </a:prstGeom>
          <a:solidFill>
            <a:srgbClr val="00AEF0"/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6088" y="6457950"/>
            <a:ext cx="608012" cy="40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 descr="C:\DOCUME~1\lenain\LOCALS~1\Temp\7zECD.tmp\LOGO-CE for RTD EN Negative Cyan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2375" y="306388"/>
            <a:ext cx="1620838" cy="124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134497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134497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2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134497"/>
            <a:ext cx="2133600" cy="476250"/>
          </a:xfrm>
          <a:prstGeom prst="rect">
            <a:avLst/>
          </a:prstGeom>
          <a:ln/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396CDD1B-50E0-44E8-82B7-F85F69F6D40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981075"/>
            <a:ext cx="9180513" cy="5876925"/>
          </a:xfrm>
          <a:prstGeom prst="rect">
            <a:avLst/>
          </a:prstGeom>
          <a:solidFill>
            <a:srgbClr val="0F5494"/>
          </a:solidFill>
          <a:ln w="25400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defTabSz="457200">
              <a:defRPr/>
            </a:pPr>
            <a:endParaRPr lang="en-GB" sz="1800" dirty="0">
              <a:solidFill>
                <a:srgbClr val="FFFFFF"/>
              </a:solidFill>
              <a:ea typeface="+mn-ea"/>
              <a:cs typeface="Arial" charset="0"/>
            </a:endParaRPr>
          </a:p>
        </p:txBody>
      </p:sp>
      <p:pic>
        <p:nvPicPr>
          <p:cNvPr id="5" name="Picture 6" descr="LOGO CE-EN-quadri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>
            <a:spLocks noChangeArrowheads="1"/>
          </p:cNvSpPr>
          <p:nvPr userDrawn="1"/>
        </p:nvSpPr>
        <p:spPr bwMode="auto">
          <a:xfrm>
            <a:off x="4267200" y="6659563"/>
            <a:ext cx="611188" cy="215900"/>
          </a:xfrm>
          <a:prstGeom prst="rect">
            <a:avLst/>
          </a:prstGeom>
          <a:solidFill>
            <a:srgbClr val="133176"/>
          </a:solidFill>
          <a:ln w="9525">
            <a:solidFill>
              <a:srgbClr val="133176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800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995738" y="2565400"/>
            <a:ext cx="5040312" cy="790575"/>
          </a:xfrm>
        </p:spPr>
        <p:txBody>
          <a:bodyPr/>
          <a:lstStyle>
            <a:lvl1pPr marL="3175">
              <a:defRPr sz="7600">
                <a:solidFill>
                  <a:srgbClr val="FFD624"/>
                </a:solidFill>
              </a:defRPr>
            </a:lvl1pPr>
          </a:lstStyle>
          <a:p>
            <a:pPr lvl="0"/>
            <a:r>
              <a:rPr lang="en-GB" noProof="0" dirty="0" smtClean="0"/>
              <a:t>Click to edit Master title style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716338"/>
            <a:ext cx="8532812" cy="1728787"/>
          </a:xfrm>
        </p:spPr>
        <p:txBody>
          <a:bodyPr/>
          <a:lstStyle>
            <a:lvl1pPr marL="0" indent="0">
              <a:buFontTx/>
              <a:buNone/>
              <a:defRPr sz="30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dirty="0" smtClean="0"/>
              <a:t>Click to edit Master subtitle style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76109B81-744D-464B-92D8-AE35F681B790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1321079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 userDrawn="1"/>
        </p:nvGrpSpPr>
        <p:grpSpPr bwMode="gray">
          <a:xfrm>
            <a:off x="1752601" y="1"/>
            <a:ext cx="7391400" cy="6176009"/>
            <a:chOff x="19140488" y="13674"/>
            <a:chExt cx="7443798" cy="6145827"/>
          </a:xfrm>
        </p:grpSpPr>
        <p:sp>
          <p:nvSpPr>
            <p:cNvPr id="27" name="Rectangle 17"/>
            <p:cNvSpPr>
              <a:spLocks noChangeArrowheads="1"/>
            </p:cNvSpPr>
            <p:nvPr/>
          </p:nvSpPr>
          <p:spPr bwMode="gray">
            <a:xfrm>
              <a:off x="19140488" y="4188799"/>
              <a:ext cx="2302206" cy="1970702"/>
            </a:xfrm>
            <a:prstGeom prst="rect">
              <a:avLst/>
            </a:prstGeom>
            <a:solidFill>
              <a:srgbClr val="9A1702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9" name="Rectangle 7"/>
            <p:cNvSpPr>
              <a:spLocks noChangeArrowheads="1"/>
            </p:cNvSpPr>
            <p:nvPr/>
          </p:nvSpPr>
          <p:spPr bwMode="gray">
            <a:xfrm>
              <a:off x="25663403" y="4032250"/>
              <a:ext cx="920883" cy="2127250"/>
            </a:xfrm>
            <a:prstGeom prst="rect">
              <a:avLst/>
            </a:prstGeom>
            <a:solidFill>
              <a:srgbClr val="F3BE26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0" name="Rectangle 8"/>
            <p:cNvSpPr>
              <a:spLocks noChangeArrowheads="1"/>
            </p:cNvSpPr>
            <p:nvPr/>
          </p:nvSpPr>
          <p:spPr bwMode="gray">
            <a:xfrm>
              <a:off x="25049482" y="2899477"/>
              <a:ext cx="734694" cy="1289321"/>
            </a:xfrm>
            <a:prstGeom prst="rect">
              <a:avLst/>
            </a:prstGeom>
            <a:solidFill>
              <a:srgbClr val="F3BC87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1" name="Rectangle 9"/>
            <p:cNvSpPr>
              <a:spLocks noChangeArrowheads="1"/>
            </p:cNvSpPr>
            <p:nvPr/>
          </p:nvSpPr>
          <p:spPr bwMode="gray">
            <a:xfrm>
              <a:off x="25049482" y="4032250"/>
              <a:ext cx="734693" cy="2127250"/>
            </a:xfrm>
            <a:prstGeom prst="rect">
              <a:avLst/>
            </a:prstGeom>
            <a:solidFill>
              <a:srgbClr val="E88C14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2" name="Rectangle 11"/>
            <p:cNvSpPr>
              <a:spLocks noChangeArrowheads="1"/>
            </p:cNvSpPr>
            <p:nvPr/>
          </p:nvSpPr>
          <p:spPr bwMode="gray">
            <a:xfrm>
              <a:off x="24665780" y="706365"/>
              <a:ext cx="477045" cy="2263848"/>
            </a:xfrm>
            <a:prstGeom prst="rect">
              <a:avLst/>
            </a:prstGeom>
            <a:solidFill>
              <a:srgbClr val="E669A2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1" name="Rectangle 12"/>
            <p:cNvSpPr>
              <a:spLocks noChangeArrowheads="1"/>
            </p:cNvSpPr>
            <p:nvPr/>
          </p:nvSpPr>
          <p:spPr bwMode="gray">
            <a:xfrm>
              <a:off x="24665780" y="2899478"/>
              <a:ext cx="477045" cy="1289321"/>
            </a:xfrm>
            <a:prstGeom prst="rect">
              <a:avLst/>
            </a:prstGeom>
            <a:solidFill>
              <a:srgbClr val="DB4D56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2" name="Rectangle 13"/>
            <p:cNvSpPr>
              <a:spLocks noChangeArrowheads="1"/>
            </p:cNvSpPr>
            <p:nvPr/>
          </p:nvSpPr>
          <p:spPr bwMode="gray">
            <a:xfrm>
              <a:off x="24665780" y="4032250"/>
              <a:ext cx="477045" cy="2127250"/>
            </a:xfrm>
            <a:prstGeom prst="rect">
              <a:avLst/>
            </a:prstGeom>
            <a:solidFill>
              <a:srgbClr val="D13A0D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3" name="Rectangle 14"/>
            <p:cNvSpPr>
              <a:spLocks noChangeArrowheads="1"/>
            </p:cNvSpPr>
            <p:nvPr/>
          </p:nvSpPr>
          <p:spPr bwMode="gray">
            <a:xfrm>
              <a:off x="19140488" y="669925"/>
              <a:ext cx="5662612" cy="2300288"/>
            </a:xfrm>
            <a:prstGeom prst="rect">
              <a:avLst/>
            </a:prstGeom>
            <a:solidFill>
              <a:srgbClr val="D74021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4" name="Rectangle 15"/>
            <p:cNvSpPr>
              <a:spLocks noChangeArrowheads="1"/>
            </p:cNvSpPr>
            <p:nvPr/>
          </p:nvSpPr>
          <p:spPr bwMode="gray">
            <a:xfrm>
              <a:off x="19140488" y="2899478"/>
              <a:ext cx="5662612" cy="1289321"/>
            </a:xfrm>
            <a:prstGeom prst="rect">
              <a:avLst/>
            </a:prstGeom>
            <a:solidFill>
              <a:srgbClr val="CD2F12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5" name="Freeform 16"/>
            <p:cNvSpPr>
              <a:spLocks/>
            </p:cNvSpPr>
            <p:nvPr/>
          </p:nvSpPr>
          <p:spPr bwMode="gray">
            <a:xfrm>
              <a:off x="19140488" y="4032250"/>
              <a:ext cx="5662612" cy="212725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567" y="0"/>
                </a:cxn>
                <a:cxn ang="0">
                  <a:pos x="3567" y="1340"/>
                </a:cxn>
                <a:cxn ang="0">
                  <a:pos x="1372" y="1340"/>
                </a:cxn>
                <a:cxn ang="0">
                  <a:pos x="1372" y="181"/>
                </a:cxn>
                <a:cxn ang="0">
                  <a:pos x="0" y="181"/>
                </a:cxn>
                <a:cxn ang="0">
                  <a:pos x="0" y="0"/>
                </a:cxn>
              </a:cxnLst>
              <a:rect l="0" t="0" r="r" b="b"/>
              <a:pathLst>
                <a:path w="3567" h="1340">
                  <a:moveTo>
                    <a:pt x="0" y="0"/>
                  </a:moveTo>
                  <a:lnTo>
                    <a:pt x="3567" y="0"/>
                  </a:lnTo>
                  <a:lnTo>
                    <a:pt x="3567" y="1340"/>
                  </a:lnTo>
                  <a:lnTo>
                    <a:pt x="1372" y="1340"/>
                  </a:lnTo>
                  <a:lnTo>
                    <a:pt x="1372" y="181"/>
                  </a:lnTo>
                  <a:lnTo>
                    <a:pt x="0" y="18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4230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6" name="Rectangle 10"/>
            <p:cNvSpPr>
              <a:spLocks noChangeArrowheads="1"/>
            </p:cNvSpPr>
            <p:nvPr/>
          </p:nvSpPr>
          <p:spPr bwMode="gray">
            <a:xfrm>
              <a:off x="19140488" y="13674"/>
              <a:ext cx="5662612" cy="692692"/>
            </a:xfrm>
            <a:prstGeom prst="rect">
              <a:avLst/>
            </a:prstGeom>
            <a:solidFill>
              <a:srgbClr val="EE9C34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  <p:sp>
        <p:nvSpPr>
          <p:cNvPr id="47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1895475" y="838200"/>
            <a:ext cx="5343525" cy="914400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3200" b="1" i="1" baseline="0">
                <a:solidFill>
                  <a:schemeClr val="bg1"/>
                </a:solidFill>
              </a:defRPr>
            </a:lvl1pPr>
          </a:lstStyle>
          <a:p>
            <a:r>
              <a:rPr lang="en-GB" noProof="0" dirty="0" smtClean="0"/>
              <a:t>Click to add the presentation’s main title</a:t>
            </a:r>
            <a:endParaRPr lang="en-GB" noProof="0" dirty="0"/>
          </a:p>
        </p:txBody>
      </p:sp>
      <p:sp>
        <p:nvSpPr>
          <p:cNvPr id="48" name="Subtitle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1895475" y="1828799"/>
            <a:ext cx="5343525" cy="914401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Aft>
                <a:spcPts val="0"/>
              </a:spcAft>
              <a:buNone/>
              <a:defRPr sz="3200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buNone/>
              <a:defRPr sz="1800">
                <a:solidFill>
                  <a:schemeClr val="bg1"/>
                </a:solidFill>
                <a:latin typeface="+mj-lt"/>
              </a:defRPr>
            </a:lvl2pPr>
            <a:lvl3pPr marL="457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3pPr>
            <a:lvl4pPr marL="914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4pPr>
            <a:lvl5pPr marL="13716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5pPr>
            <a:lvl6pPr marL="18288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6pPr>
            <a:lvl7pPr marL="22860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7pPr>
            <a:lvl8pPr marL="2743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8pPr>
            <a:lvl9pPr marL="3200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en-GB" noProof="0" dirty="0" smtClean="0"/>
              <a:t>Subtitle and date (move higher if title is only one line)</a:t>
            </a:r>
          </a:p>
        </p:txBody>
      </p:sp>
      <p:sp>
        <p:nvSpPr>
          <p:cNvPr id="49" name="Text Placeholder 31"/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1895475" y="374904"/>
            <a:ext cx="4105656" cy="146304"/>
          </a:xfrm>
        </p:spPr>
        <p:txBody>
          <a:bodyPr/>
          <a:lstStyle>
            <a:lvl1pPr>
              <a:defRPr sz="1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GB" noProof="0" dirty="0" err="1" smtClean="0"/>
              <a:t>www.pwc.com</a:t>
            </a:r>
            <a:endParaRPr lang="en-GB" noProof="0" dirty="0"/>
          </a:p>
        </p:txBody>
      </p:sp>
      <p:grpSp>
        <p:nvGrpSpPr>
          <p:cNvPr id="50" name="Group 32"/>
          <p:cNvGrpSpPr/>
          <p:nvPr userDrawn="1"/>
        </p:nvGrpSpPr>
        <p:grpSpPr>
          <a:xfrm>
            <a:off x="968592" y="6170991"/>
            <a:ext cx="914400" cy="533479"/>
            <a:chOff x="518032" y="978681"/>
            <a:chExt cx="4572000" cy="2667393"/>
          </a:xfrm>
        </p:grpSpPr>
        <p:sp>
          <p:nvSpPr>
            <p:cNvPr id="51" name="Rectangle 37"/>
            <p:cNvSpPr>
              <a:spLocks noChangeArrowheads="1"/>
            </p:cNvSpPr>
            <p:nvPr userDrawn="1"/>
          </p:nvSpPr>
          <p:spPr bwMode="black">
            <a:xfrm>
              <a:off x="3295650" y="978681"/>
              <a:ext cx="1143000" cy="263229"/>
            </a:xfrm>
            <a:prstGeom prst="rect">
              <a:avLst/>
            </a:prstGeom>
            <a:solidFill>
              <a:srgbClr val="A1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noProof="0" dirty="0"/>
            </a:p>
          </p:txBody>
        </p:sp>
        <p:sp>
          <p:nvSpPr>
            <p:cNvPr id="52" name="Freeform 7"/>
            <p:cNvSpPr>
              <a:spLocks noEditPoints="1"/>
            </p:cNvSpPr>
            <p:nvPr userDrawn="1"/>
          </p:nvSpPr>
          <p:spPr bwMode="black">
            <a:xfrm>
              <a:off x="518032" y="1922794"/>
              <a:ext cx="4572000" cy="1723280"/>
            </a:xfrm>
            <a:custGeom>
              <a:avLst/>
              <a:gdLst/>
              <a:ahLst/>
              <a:cxnLst>
                <a:cxn ang="0">
                  <a:pos x="581" y="233"/>
                </a:cxn>
                <a:cxn ang="0">
                  <a:pos x="538" y="949"/>
                </a:cxn>
                <a:cxn ang="0">
                  <a:pos x="630" y="946"/>
                </a:cxn>
                <a:cxn ang="0">
                  <a:pos x="793" y="880"/>
                </a:cxn>
                <a:cxn ang="0">
                  <a:pos x="886" y="728"/>
                </a:cxn>
                <a:cxn ang="0">
                  <a:pos x="905" y="505"/>
                </a:cxn>
                <a:cxn ang="0">
                  <a:pos x="850" y="329"/>
                </a:cxn>
                <a:cxn ang="0">
                  <a:pos x="727" y="241"/>
                </a:cxn>
                <a:cxn ang="0">
                  <a:pos x="521" y="3"/>
                </a:cxn>
                <a:cxn ang="0">
                  <a:pos x="643" y="74"/>
                </a:cxn>
                <a:cxn ang="0">
                  <a:pos x="761" y="24"/>
                </a:cxn>
                <a:cxn ang="0">
                  <a:pos x="855" y="9"/>
                </a:cxn>
                <a:cxn ang="0">
                  <a:pos x="1026" y="40"/>
                </a:cxn>
                <a:cxn ang="0">
                  <a:pos x="1180" y="172"/>
                </a:cxn>
                <a:cxn ang="0">
                  <a:pos x="1265" y="383"/>
                </a:cxn>
                <a:cxn ang="0">
                  <a:pos x="1265" y="641"/>
                </a:cxn>
                <a:cxn ang="0">
                  <a:pos x="1175" y="857"/>
                </a:cxn>
                <a:cxn ang="0">
                  <a:pos x="1005" y="1006"/>
                </a:cxn>
                <a:cxn ang="0">
                  <a:pos x="766" y="1074"/>
                </a:cxn>
                <a:cxn ang="0">
                  <a:pos x="601" y="1074"/>
                </a:cxn>
                <a:cxn ang="0">
                  <a:pos x="692" y="1447"/>
                </a:cxn>
                <a:cxn ang="0">
                  <a:pos x="171" y="1408"/>
                </a:cxn>
                <a:cxn ang="0">
                  <a:pos x="413" y="3"/>
                </a:cxn>
                <a:cxn ang="0">
                  <a:pos x="3876" y="20"/>
                </a:cxn>
                <a:cxn ang="0">
                  <a:pos x="4036" y="100"/>
                </a:cxn>
                <a:cxn ang="0">
                  <a:pos x="4113" y="232"/>
                </a:cxn>
                <a:cxn ang="0">
                  <a:pos x="4091" y="362"/>
                </a:cxn>
                <a:cxn ang="0">
                  <a:pos x="3995" y="436"/>
                </a:cxn>
                <a:cxn ang="0">
                  <a:pos x="3859" y="438"/>
                </a:cxn>
                <a:cxn ang="0">
                  <a:pos x="3757" y="114"/>
                </a:cxn>
                <a:cxn ang="0">
                  <a:pos x="3597" y="187"/>
                </a:cxn>
                <a:cxn ang="0">
                  <a:pos x="3508" y="339"/>
                </a:cxn>
                <a:cxn ang="0">
                  <a:pos x="3489" y="565"/>
                </a:cxn>
                <a:cxn ang="0">
                  <a:pos x="3547" y="753"/>
                </a:cxn>
                <a:cxn ang="0">
                  <a:pos x="3668" y="869"/>
                </a:cxn>
                <a:cxn ang="0">
                  <a:pos x="3821" y="896"/>
                </a:cxn>
                <a:cxn ang="0">
                  <a:pos x="3931" y="872"/>
                </a:cxn>
                <a:cxn ang="0">
                  <a:pos x="4079" y="810"/>
                </a:cxn>
                <a:cxn ang="0">
                  <a:pos x="4016" y="1024"/>
                </a:cxn>
                <a:cxn ang="0">
                  <a:pos x="3830" y="1080"/>
                </a:cxn>
                <a:cxn ang="0">
                  <a:pos x="3651" y="1095"/>
                </a:cxn>
                <a:cxn ang="0">
                  <a:pos x="3426" y="1060"/>
                </a:cxn>
                <a:cxn ang="0">
                  <a:pos x="3255" y="947"/>
                </a:cxn>
                <a:cxn ang="0">
                  <a:pos x="3140" y="772"/>
                </a:cxn>
                <a:cxn ang="0">
                  <a:pos x="3101" y="561"/>
                </a:cxn>
                <a:cxn ang="0">
                  <a:pos x="3153" y="318"/>
                </a:cxn>
                <a:cxn ang="0">
                  <a:pos x="3293" y="135"/>
                </a:cxn>
                <a:cxn ang="0">
                  <a:pos x="3508" y="27"/>
                </a:cxn>
                <a:cxn ang="0">
                  <a:pos x="2910" y="0"/>
                </a:cxn>
                <a:cxn ang="0">
                  <a:pos x="3040" y="52"/>
                </a:cxn>
                <a:cxn ang="0">
                  <a:pos x="3093" y="178"/>
                </a:cxn>
                <a:cxn ang="0">
                  <a:pos x="3071" y="277"/>
                </a:cxn>
                <a:cxn ang="0">
                  <a:pos x="3004" y="393"/>
                </a:cxn>
                <a:cxn ang="0">
                  <a:pos x="2876" y="561"/>
                </a:cxn>
                <a:cxn ang="0">
                  <a:pos x="1784" y="1078"/>
                </a:cxn>
                <a:cxn ang="0">
                  <a:pos x="1313" y="118"/>
                </a:cxn>
                <a:cxn ang="0">
                  <a:pos x="2247" y="25"/>
                </a:cxn>
                <a:cxn ang="0">
                  <a:pos x="2759" y="62"/>
                </a:cxn>
                <a:cxn ang="0">
                  <a:pos x="2872" y="4"/>
                </a:cxn>
              </a:cxnLst>
              <a:rect l="0" t="0" r="r" b="b"/>
              <a:pathLst>
                <a:path w="4127" h="1544">
                  <a:moveTo>
                    <a:pt x="640" y="229"/>
                  </a:moveTo>
                  <a:lnTo>
                    <a:pt x="622" y="229"/>
                  </a:lnTo>
                  <a:lnTo>
                    <a:pt x="603" y="230"/>
                  </a:lnTo>
                  <a:lnTo>
                    <a:pt x="581" y="233"/>
                  </a:lnTo>
                  <a:lnTo>
                    <a:pt x="553" y="235"/>
                  </a:lnTo>
                  <a:lnTo>
                    <a:pt x="521" y="241"/>
                  </a:lnTo>
                  <a:lnTo>
                    <a:pt x="521" y="947"/>
                  </a:lnTo>
                  <a:lnTo>
                    <a:pt x="538" y="949"/>
                  </a:lnTo>
                  <a:lnTo>
                    <a:pt x="553" y="949"/>
                  </a:lnTo>
                  <a:lnTo>
                    <a:pt x="566" y="949"/>
                  </a:lnTo>
                  <a:lnTo>
                    <a:pt x="578" y="949"/>
                  </a:lnTo>
                  <a:lnTo>
                    <a:pt x="630" y="946"/>
                  </a:lnTo>
                  <a:lnTo>
                    <a:pt x="677" y="937"/>
                  </a:lnTo>
                  <a:lnTo>
                    <a:pt x="720" y="924"/>
                  </a:lnTo>
                  <a:lnTo>
                    <a:pt x="758" y="905"/>
                  </a:lnTo>
                  <a:lnTo>
                    <a:pt x="793" y="880"/>
                  </a:lnTo>
                  <a:lnTo>
                    <a:pt x="824" y="850"/>
                  </a:lnTo>
                  <a:lnTo>
                    <a:pt x="849" y="815"/>
                  </a:lnTo>
                  <a:lnTo>
                    <a:pt x="870" y="775"/>
                  </a:lnTo>
                  <a:lnTo>
                    <a:pt x="886" y="728"/>
                  </a:lnTo>
                  <a:lnTo>
                    <a:pt x="897" y="678"/>
                  </a:lnTo>
                  <a:lnTo>
                    <a:pt x="905" y="622"/>
                  </a:lnTo>
                  <a:lnTo>
                    <a:pt x="907" y="561"/>
                  </a:lnTo>
                  <a:lnTo>
                    <a:pt x="905" y="505"/>
                  </a:lnTo>
                  <a:lnTo>
                    <a:pt x="897" y="452"/>
                  </a:lnTo>
                  <a:lnTo>
                    <a:pt x="886" y="407"/>
                  </a:lnTo>
                  <a:lnTo>
                    <a:pt x="870" y="366"/>
                  </a:lnTo>
                  <a:lnTo>
                    <a:pt x="850" y="329"/>
                  </a:lnTo>
                  <a:lnTo>
                    <a:pt x="826" y="299"/>
                  </a:lnTo>
                  <a:lnTo>
                    <a:pt x="797" y="274"/>
                  </a:lnTo>
                  <a:lnTo>
                    <a:pt x="763" y="254"/>
                  </a:lnTo>
                  <a:lnTo>
                    <a:pt x="727" y="241"/>
                  </a:lnTo>
                  <a:lnTo>
                    <a:pt x="686" y="232"/>
                  </a:lnTo>
                  <a:lnTo>
                    <a:pt x="640" y="229"/>
                  </a:lnTo>
                  <a:close/>
                  <a:moveTo>
                    <a:pt x="413" y="3"/>
                  </a:moveTo>
                  <a:lnTo>
                    <a:pt x="521" y="3"/>
                  </a:lnTo>
                  <a:lnTo>
                    <a:pt x="521" y="143"/>
                  </a:lnTo>
                  <a:lnTo>
                    <a:pt x="566" y="117"/>
                  </a:lnTo>
                  <a:lnTo>
                    <a:pt x="607" y="93"/>
                  </a:lnTo>
                  <a:lnTo>
                    <a:pt x="643" y="74"/>
                  </a:lnTo>
                  <a:lnTo>
                    <a:pt x="677" y="57"/>
                  </a:lnTo>
                  <a:lnTo>
                    <a:pt x="707" y="44"/>
                  </a:lnTo>
                  <a:lnTo>
                    <a:pt x="735" y="33"/>
                  </a:lnTo>
                  <a:lnTo>
                    <a:pt x="761" y="24"/>
                  </a:lnTo>
                  <a:lnTo>
                    <a:pt x="785" y="18"/>
                  </a:lnTo>
                  <a:lnTo>
                    <a:pt x="809" y="13"/>
                  </a:lnTo>
                  <a:lnTo>
                    <a:pt x="831" y="10"/>
                  </a:lnTo>
                  <a:lnTo>
                    <a:pt x="855" y="9"/>
                  </a:lnTo>
                  <a:lnTo>
                    <a:pt x="879" y="8"/>
                  </a:lnTo>
                  <a:lnTo>
                    <a:pt x="931" y="12"/>
                  </a:lnTo>
                  <a:lnTo>
                    <a:pt x="980" y="23"/>
                  </a:lnTo>
                  <a:lnTo>
                    <a:pt x="1026" y="40"/>
                  </a:lnTo>
                  <a:lnTo>
                    <a:pt x="1070" y="64"/>
                  </a:lnTo>
                  <a:lnTo>
                    <a:pt x="1110" y="94"/>
                  </a:lnTo>
                  <a:lnTo>
                    <a:pt x="1148" y="130"/>
                  </a:lnTo>
                  <a:lnTo>
                    <a:pt x="1180" y="172"/>
                  </a:lnTo>
                  <a:lnTo>
                    <a:pt x="1209" y="218"/>
                  </a:lnTo>
                  <a:lnTo>
                    <a:pt x="1233" y="268"/>
                  </a:lnTo>
                  <a:lnTo>
                    <a:pt x="1252" y="324"/>
                  </a:lnTo>
                  <a:lnTo>
                    <a:pt x="1265" y="383"/>
                  </a:lnTo>
                  <a:lnTo>
                    <a:pt x="1274" y="446"/>
                  </a:lnTo>
                  <a:lnTo>
                    <a:pt x="1278" y="512"/>
                  </a:lnTo>
                  <a:lnTo>
                    <a:pt x="1274" y="578"/>
                  </a:lnTo>
                  <a:lnTo>
                    <a:pt x="1265" y="641"/>
                  </a:lnTo>
                  <a:lnTo>
                    <a:pt x="1252" y="701"/>
                  </a:lnTo>
                  <a:lnTo>
                    <a:pt x="1232" y="756"/>
                  </a:lnTo>
                  <a:lnTo>
                    <a:pt x="1205" y="809"/>
                  </a:lnTo>
                  <a:lnTo>
                    <a:pt x="1175" y="857"/>
                  </a:lnTo>
                  <a:lnTo>
                    <a:pt x="1140" y="901"/>
                  </a:lnTo>
                  <a:lnTo>
                    <a:pt x="1099" y="941"/>
                  </a:lnTo>
                  <a:lnTo>
                    <a:pt x="1054" y="976"/>
                  </a:lnTo>
                  <a:lnTo>
                    <a:pt x="1005" y="1006"/>
                  </a:lnTo>
                  <a:lnTo>
                    <a:pt x="951" y="1031"/>
                  </a:lnTo>
                  <a:lnTo>
                    <a:pt x="894" y="1051"/>
                  </a:lnTo>
                  <a:lnTo>
                    <a:pt x="831" y="1065"/>
                  </a:lnTo>
                  <a:lnTo>
                    <a:pt x="766" y="1074"/>
                  </a:lnTo>
                  <a:lnTo>
                    <a:pt x="696" y="1078"/>
                  </a:lnTo>
                  <a:lnTo>
                    <a:pt x="670" y="1078"/>
                  </a:lnTo>
                  <a:lnTo>
                    <a:pt x="637" y="1076"/>
                  </a:lnTo>
                  <a:lnTo>
                    <a:pt x="601" y="1074"/>
                  </a:lnTo>
                  <a:lnTo>
                    <a:pt x="561" y="1071"/>
                  </a:lnTo>
                  <a:lnTo>
                    <a:pt x="521" y="1068"/>
                  </a:lnTo>
                  <a:lnTo>
                    <a:pt x="521" y="1408"/>
                  </a:lnTo>
                  <a:lnTo>
                    <a:pt x="692" y="1447"/>
                  </a:lnTo>
                  <a:lnTo>
                    <a:pt x="692" y="1544"/>
                  </a:lnTo>
                  <a:lnTo>
                    <a:pt x="18" y="1544"/>
                  </a:lnTo>
                  <a:lnTo>
                    <a:pt x="18" y="1447"/>
                  </a:lnTo>
                  <a:lnTo>
                    <a:pt x="171" y="1408"/>
                  </a:lnTo>
                  <a:lnTo>
                    <a:pt x="171" y="229"/>
                  </a:lnTo>
                  <a:lnTo>
                    <a:pt x="0" y="229"/>
                  </a:lnTo>
                  <a:lnTo>
                    <a:pt x="0" y="128"/>
                  </a:lnTo>
                  <a:lnTo>
                    <a:pt x="413" y="3"/>
                  </a:lnTo>
                  <a:close/>
                  <a:moveTo>
                    <a:pt x="3711" y="0"/>
                  </a:moveTo>
                  <a:lnTo>
                    <a:pt x="3770" y="3"/>
                  </a:lnTo>
                  <a:lnTo>
                    <a:pt x="3825" y="9"/>
                  </a:lnTo>
                  <a:lnTo>
                    <a:pt x="3876" y="20"/>
                  </a:lnTo>
                  <a:lnTo>
                    <a:pt x="3923" y="34"/>
                  </a:lnTo>
                  <a:lnTo>
                    <a:pt x="3965" y="53"/>
                  </a:lnTo>
                  <a:lnTo>
                    <a:pt x="4004" y="75"/>
                  </a:lnTo>
                  <a:lnTo>
                    <a:pt x="4036" y="100"/>
                  </a:lnTo>
                  <a:lnTo>
                    <a:pt x="4064" y="129"/>
                  </a:lnTo>
                  <a:lnTo>
                    <a:pt x="4086" y="160"/>
                  </a:lnTo>
                  <a:lnTo>
                    <a:pt x="4103" y="194"/>
                  </a:lnTo>
                  <a:lnTo>
                    <a:pt x="4113" y="232"/>
                  </a:lnTo>
                  <a:lnTo>
                    <a:pt x="4117" y="271"/>
                  </a:lnTo>
                  <a:lnTo>
                    <a:pt x="4114" y="304"/>
                  </a:lnTo>
                  <a:lnTo>
                    <a:pt x="4105" y="334"/>
                  </a:lnTo>
                  <a:lnTo>
                    <a:pt x="4091" y="362"/>
                  </a:lnTo>
                  <a:lnTo>
                    <a:pt x="4074" y="387"/>
                  </a:lnTo>
                  <a:lnTo>
                    <a:pt x="4051" y="407"/>
                  </a:lnTo>
                  <a:lnTo>
                    <a:pt x="4025" y="423"/>
                  </a:lnTo>
                  <a:lnTo>
                    <a:pt x="3995" y="436"/>
                  </a:lnTo>
                  <a:lnTo>
                    <a:pt x="3961" y="443"/>
                  </a:lnTo>
                  <a:lnTo>
                    <a:pt x="3925" y="446"/>
                  </a:lnTo>
                  <a:lnTo>
                    <a:pt x="3891" y="444"/>
                  </a:lnTo>
                  <a:lnTo>
                    <a:pt x="3859" y="438"/>
                  </a:lnTo>
                  <a:lnTo>
                    <a:pt x="3826" y="428"/>
                  </a:lnTo>
                  <a:lnTo>
                    <a:pt x="3792" y="413"/>
                  </a:lnTo>
                  <a:lnTo>
                    <a:pt x="3757" y="394"/>
                  </a:lnTo>
                  <a:lnTo>
                    <a:pt x="3757" y="114"/>
                  </a:lnTo>
                  <a:lnTo>
                    <a:pt x="3711" y="125"/>
                  </a:lnTo>
                  <a:lnTo>
                    <a:pt x="3668" y="140"/>
                  </a:lnTo>
                  <a:lnTo>
                    <a:pt x="3631" y="162"/>
                  </a:lnTo>
                  <a:lnTo>
                    <a:pt x="3597" y="187"/>
                  </a:lnTo>
                  <a:lnTo>
                    <a:pt x="3568" y="218"/>
                  </a:lnTo>
                  <a:lnTo>
                    <a:pt x="3543" y="253"/>
                  </a:lnTo>
                  <a:lnTo>
                    <a:pt x="3523" y="294"/>
                  </a:lnTo>
                  <a:lnTo>
                    <a:pt x="3508" y="339"/>
                  </a:lnTo>
                  <a:lnTo>
                    <a:pt x="3497" y="391"/>
                  </a:lnTo>
                  <a:lnTo>
                    <a:pt x="3489" y="447"/>
                  </a:lnTo>
                  <a:lnTo>
                    <a:pt x="3487" y="507"/>
                  </a:lnTo>
                  <a:lnTo>
                    <a:pt x="3489" y="565"/>
                  </a:lnTo>
                  <a:lnTo>
                    <a:pt x="3497" y="617"/>
                  </a:lnTo>
                  <a:lnTo>
                    <a:pt x="3509" y="667"/>
                  </a:lnTo>
                  <a:lnTo>
                    <a:pt x="3526" y="712"/>
                  </a:lnTo>
                  <a:lnTo>
                    <a:pt x="3547" y="753"/>
                  </a:lnTo>
                  <a:lnTo>
                    <a:pt x="3571" y="790"/>
                  </a:lnTo>
                  <a:lnTo>
                    <a:pt x="3600" y="821"/>
                  </a:lnTo>
                  <a:lnTo>
                    <a:pt x="3632" y="847"/>
                  </a:lnTo>
                  <a:lnTo>
                    <a:pt x="3668" y="869"/>
                  </a:lnTo>
                  <a:lnTo>
                    <a:pt x="3707" y="885"/>
                  </a:lnTo>
                  <a:lnTo>
                    <a:pt x="3750" y="894"/>
                  </a:lnTo>
                  <a:lnTo>
                    <a:pt x="3795" y="897"/>
                  </a:lnTo>
                  <a:lnTo>
                    <a:pt x="3821" y="896"/>
                  </a:lnTo>
                  <a:lnTo>
                    <a:pt x="3847" y="894"/>
                  </a:lnTo>
                  <a:lnTo>
                    <a:pt x="3874" y="889"/>
                  </a:lnTo>
                  <a:lnTo>
                    <a:pt x="3901" y="881"/>
                  </a:lnTo>
                  <a:lnTo>
                    <a:pt x="3931" y="872"/>
                  </a:lnTo>
                  <a:lnTo>
                    <a:pt x="3964" y="861"/>
                  </a:lnTo>
                  <a:lnTo>
                    <a:pt x="3999" y="846"/>
                  </a:lnTo>
                  <a:lnTo>
                    <a:pt x="4036" y="830"/>
                  </a:lnTo>
                  <a:lnTo>
                    <a:pt x="4079" y="810"/>
                  </a:lnTo>
                  <a:lnTo>
                    <a:pt x="4127" y="787"/>
                  </a:lnTo>
                  <a:lnTo>
                    <a:pt x="4127" y="976"/>
                  </a:lnTo>
                  <a:lnTo>
                    <a:pt x="4069" y="1001"/>
                  </a:lnTo>
                  <a:lnTo>
                    <a:pt x="4016" y="1024"/>
                  </a:lnTo>
                  <a:lnTo>
                    <a:pt x="3966" y="1041"/>
                  </a:lnTo>
                  <a:lnTo>
                    <a:pt x="3919" y="1058"/>
                  </a:lnTo>
                  <a:lnTo>
                    <a:pt x="3874" y="1070"/>
                  </a:lnTo>
                  <a:lnTo>
                    <a:pt x="3830" y="1080"/>
                  </a:lnTo>
                  <a:lnTo>
                    <a:pt x="3786" y="1086"/>
                  </a:lnTo>
                  <a:lnTo>
                    <a:pt x="3742" y="1091"/>
                  </a:lnTo>
                  <a:lnTo>
                    <a:pt x="3697" y="1094"/>
                  </a:lnTo>
                  <a:lnTo>
                    <a:pt x="3651" y="1095"/>
                  </a:lnTo>
                  <a:lnTo>
                    <a:pt x="3588" y="1093"/>
                  </a:lnTo>
                  <a:lnTo>
                    <a:pt x="3530" y="1086"/>
                  </a:lnTo>
                  <a:lnTo>
                    <a:pt x="3476" y="1075"/>
                  </a:lnTo>
                  <a:lnTo>
                    <a:pt x="3426" y="1060"/>
                  </a:lnTo>
                  <a:lnTo>
                    <a:pt x="3378" y="1039"/>
                  </a:lnTo>
                  <a:lnTo>
                    <a:pt x="3334" y="1014"/>
                  </a:lnTo>
                  <a:lnTo>
                    <a:pt x="3294" y="984"/>
                  </a:lnTo>
                  <a:lnTo>
                    <a:pt x="3255" y="947"/>
                  </a:lnTo>
                  <a:lnTo>
                    <a:pt x="3219" y="907"/>
                  </a:lnTo>
                  <a:lnTo>
                    <a:pt x="3188" y="865"/>
                  </a:lnTo>
                  <a:lnTo>
                    <a:pt x="3162" y="820"/>
                  </a:lnTo>
                  <a:lnTo>
                    <a:pt x="3140" y="772"/>
                  </a:lnTo>
                  <a:lnTo>
                    <a:pt x="3124" y="722"/>
                  </a:lnTo>
                  <a:lnTo>
                    <a:pt x="3111" y="670"/>
                  </a:lnTo>
                  <a:lnTo>
                    <a:pt x="3104" y="616"/>
                  </a:lnTo>
                  <a:lnTo>
                    <a:pt x="3101" y="561"/>
                  </a:lnTo>
                  <a:lnTo>
                    <a:pt x="3105" y="494"/>
                  </a:lnTo>
                  <a:lnTo>
                    <a:pt x="3115" y="433"/>
                  </a:lnTo>
                  <a:lnTo>
                    <a:pt x="3130" y="373"/>
                  </a:lnTo>
                  <a:lnTo>
                    <a:pt x="3153" y="318"/>
                  </a:lnTo>
                  <a:lnTo>
                    <a:pt x="3179" y="267"/>
                  </a:lnTo>
                  <a:lnTo>
                    <a:pt x="3213" y="219"/>
                  </a:lnTo>
                  <a:lnTo>
                    <a:pt x="3250" y="175"/>
                  </a:lnTo>
                  <a:lnTo>
                    <a:pt x="3293" y="135"/>
                  </a:lnTo>
                  <a:lnTo>
                    <a:pt x="3341" y="102"/>
                  </a:lnTo>
                  <a:lnTo>
                    <a:pt x="3392" y="72"/>
                  </a:lnTo>
                  <a:lnTo>
                    <a:pt x="3448" y="47"/>
                  </a:lnTo>
                  <a:lnTo>
                    <a:pt x="3508" y="27"/>
                  </a:lnTo>
                  <a:lnTo>
                    <a:pt x="3573" y="12"/>
                  </a:lnTo>
                  <a:lnTo>
                    <a:pt x="3640" y="3"/>
                  </a:lnTo>
                  <a:lnTo>
                    <a:pt x="3711" y="0"/>
                  </a:lnTo>
                  <a:close/>
                  <a:moveTo>
                    <a:pt x="2910" y="0"/>
                  </a:moveTo>
                  <a:lnTo>
                    <a:pt x="2948" y="4"/>
                  </a:lnTo>
                  <a:lnTo>
                    <a:pt x="2983" y="14"/>
                  </a:lnTo>
                  <a:lnTo>
                    <a:pt x="3014" y="30"/>
                  </a:lnTo>
                  <a:lnTo>
                    <a:pt x="3040" y="52"/>
                  </a:lnTo>
                  <a:lnTo>
                    <a:pt x="3063" y="78"/>
                  </a:lnTo>
                  <a:lnTo>
                    <a:pt x="3079" y="109"/>
                  </a:lnTo>
                  <a:lnTo>
                    <a:pt x="3089" y="142"/>
                  </a:lnTo>
                  <a:lnTo>
                    <a:pt x="3093" y="178"/>
                  </a:lnTo>
                  <a:lnTo>
                    <a:pt x="3091" y="203"/>
                  </a:lnTo>
                  <a:lnTo>
                    <a:pt x="3088" y="227"/>
                  </a:lnTo>
                  <a:lnTo>
                    <a:pt x="3081" y="252"/>
                  </a:lnTo>
                  <a:lnTo>
                    <a:pt x="3071" y="277"/>
                  </a:lnTo>
                  <a:lnTo>
                    <a:pt x="3060" y="303"/>
                  </a:lnTo>
                  <a:lnTo>
                    <a:pt x="3044" y="331"/>
                  </a:lnTo>
                  <a:lnTo>
                    <a:pt x="3025" y="361"/>
                  </a:lnTo>
                  <a:lnTo>
                    <a:pt x="3004" y="393"/>
                  </a:lnTo>
                  <a:lnTo>
                    <a:pt x="2978" y="429"/>
                  </a:lnTo>
                  <a:lnTo>
                    <a:pt x="2948" y="468"/>
                  </a:lnTo>
                  <a:lnTo>
                    <a:pt x="2914" y="512"/>
                  </a:lnTo>
                  <a:lnTo>
                    <a:pt x="2876" y="561"/>
                  </a:lnTo>
                  <a:lnTo>
                    <a:pt x="2472" y="1078"/>
                  </a:lnTo>
                  <a:lnTo>
                    <a:pt x="2182" y="1078"/>
                  </a:lnTo>
                  <a:lnTo>
                    <a:pt x="2182" y="424"/>
                  </a:lnTo>
                  <a:lnTo>
                    <a:pt x="1784" y="1078"/>
                  </a:lnTo>
                  <a:lnTo>
                    <a:pt x="1518" y="1078"/>
                  </a:lnTo>
                  <a:lnTo>
                    <a:pt x="1518" y="234"/>
                  </a:lnTo>
                  <a:lnTo>
                    <a:pt x="1313" y="214"/>
                  </a:lnTo>
                  <a:lnTo>
                    <a:pt x="1313" y="118"/>
                  </a:lnTo>
                  <a:lnTo>
                    <a:pt x="1690" y="25"/>
                  </a:lnTo>
                  <a:lnTo>
                    <a:pt x="1832" y="25"/>
                  </a:lnTo>
                  <a:lnTo>
                    <a:pt x="1832" y="713"/>
                  </a:lnTo>
                  <a:lnTo>
                    <a:pt x="2247" y="25"/>
                  </a:lnTo>
                  <a:lnTo>
                    <a:pt x="2497" y="25"/>
                  </a:lnTo>
                  <a:lnTo>
                    <a:pt x="2497" y="822"/>
                  </a:lnTo>
                  <a:lnTo>
                    <a:pt x="2759" y="473"/>
                  </a:lnTo>
                  <a:lnTo>
                    <a:pt x="2759" y="62"/>
                  </a:lnTo>
                  <a:lnTo>
                    <a:pt x="2779" y="44"/>
                  </a:lnTo>
                  <a:lnTo>
                    <a:pt x="2806" y="27"/>
                  </a:lnTo>
                  <a:lnTo>
                    <a:pt x="2837" y="13"/>
                  </a:lnTo>
                  <a:lnTo>
                    <a:pt x="2872" y="4"/>
                  </a:lnTo>
                  <a:lnTo>
                    <a:pt x="291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noProof="0" dirty="0"/>
            </a:p>
          </p:txBody>
        </p:sp>
      </p:grpSp>
      <p:pic>
        <p:nvPicPr>
          <p:cNvPr id="2051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08520" y="764705"/>
            <a:ext cx="1948024" cy="2160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3926324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ntent: One with Imp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6600" y="685800"/>
            <a:ext cx="5334000" cy="9144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1" smtClean="0"/>
              <a:t>Click to edit Master title style</a:t>
            </a:r>
            <a:endParaRPr lang="en-GB" noProof="1"/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3276600" y="1752600"/>
            <a:ext cx="5334000" cy="4419600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GB" noProof="1" smtClean="0"/>
              <a:t>Click to edit Master text styles</a:t>
            </a:r>
          </a:p>
          <a:p>
            <a:pPr lvl="1"/>
            <a:r>
              <a:rPr lang="en-GB" noProof="1" smtClean="0"/>
              <a:t>Second level</a:t>
            </a:r>
          </a:p>
          <a:p>
            <a:pPr lvl="2"/>
            <a:r>
              <a:rPr lang="en-GB" noProof="1" smtClean="0"/>
              <a:t>Third level</a:t>
            </a:r>
          </a:p>
          <a:p>
            <a:pPr lvl="3"/>
            <a:r>
              <a:rPr lang="en-GB" noProof="1" smtClean="0"/>
              <a:t>Fourth level</a:t>
            </a:r>
          </a:p>
          <a:p>
            <a:pPr lvl="4"/>
            <a:r>
              <a:rPr lang="en-GB" noProof="1" smtClean="0"/>
              <a:t>Fifth level</a:t>
            </a:r>
            <a:endParaRPr lang="en-GB" noProof="1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6"/>
          </p:nvPr>
        </p:nvSpPr>
        <p:spPr>
          <a:xfrm>
            <a:off x="533400" y="1752600"/>
            <a:ext cx="2590800" cy="2130552"/>
          </a:xfrm>
        </p:spPr>
        <p:txBody>
          <a:bodyPr/>
          <a:lstStyle>
            <a:lvl1pPr>
              <a:defRPr sz="2400" b="1" i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1" smtClean="0"/>
              <a:t>Click to edit Master text styles</a:t>
            </a:r>
          </a:p>
        </p:txBody>
      </p:sp>
      <p:cxnSp>
        <p:nvCxnSpPr>
          <p:cNvPr id="30" name="Shape 29"/>
          <p:cNvCxnSpPr/>
          <p:nvPr/>
        </p:nvCxnSpPr>
        <p:spPr>
          <a:xfrm rot="5400000" flipH="1" flipV="1">
            <a:off x="5791201" y="-2057400"/>
            <a:ext cx="152399" cy="54864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lide Number Placeholder 16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A487AC06-E2A2-4E8D-9AFD-439DCFCCE529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8" name="PwCFirm"/>
          <p:cNvSpPr txBox="1"/>
          <p:nvPr userDrawn="1"/>
        </p:nvSpPr>
        <p:spPr>
          <a:xfrm>
            <a:off x="533400" y="6453336"/>
            <a:ext cx="2590800" cy="152401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kumimoji="0" lang="en-GB" sz="1000" b="0" i="0" u="none" baseline="0" dirty="0" smtClean="0">
              <a:effectLst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19962685"/>
      </p:ext>
    </p:extLst>
  </p:cSld>
  <p:clrMapOvr>
    <a:masterClrMapping/>
  </p:clrMapOvr>
  <p:hf hdr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ntent: Tw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685800"/>
            <a:ext cx="8071048" cy="914400"/>
          </a:xfrm>
        </p:spPr>
        <p:txBody>
          <a:bodyPr/>
          <a:lstStyle/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  <p:sp>
        <p:nvSpPr>
          <p:cNvPr id="28" name="Content Placeholder 26"/>
          <p:cNvSpPr>
            <a:spLocks noGrp="1"/>
          </p:cNvSpPr>
          <p:nvPr>
            <p:ph sz="quarter" idx="14"/>
          </p:nvPr>
        </p:nvSpPr>
        <p:spPr>
          <a:xfrm>
            <a:off x="533400" y="1752601"/>
            <a:ext cx="3962400" cy="4419599"/>
          </a:xfrm>
        </p:spPr>
        <p:txBody>
          <a:bodyPr/>
          <a:lstStyle/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4648201" y="1752600"/>
            <a:ext cx="3962399" cy="4419600"/>
          </a:xfrm>
        </p:spPr>
        <p:txBody>
          <a:bodyPr/>
          <a:lstStyle/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cxnSp>
        <p:nvCxnSpPr>
          <p:cNvPr id="62" name="Shape 61"/>
          <p:cNvCxnSpPr/>
          <p:nvPr/>
        </p:nvCxnSpPr>
        <p:spPr>
          <a:xfrm rot="5400000" flipH="1" flipV="1">
            <a:off x="4419601" y="-3429000"/>
            <a:ext cx="152399" cy="82296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lide Number Placeholder 1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E44EE0AE-258D-448E-BE6F-A5950D950578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7" name="PwCFirm"/>
          <p:cNvSpPr txBox="1"/>
          <p:nvPr userDrawn="1"/>
        </p:nvSpPr>
        <p:spPr>
          <a:xfrm>
            <a:off x="533400" y="6477000"/>
            <a:ext cx="2590800" cy="152401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kumimoji="0" lang="en-GB" sz="1000" b="0" i="0" u="none" baseline="0" dirty="0" smtClean="0">
              <a:effectLst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89359340"/>
      </p:ext>
    </p:extLst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5" descr="attachment-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63" r="2"/>
          <a:stretch>
            <a:fillRect/>
          </a:stretch>
        </p:blipFill>
        <p:spPr bwMode="auto">
          <a:xfrm>
            <a:off x="0" y="1092200"/>
            <a:ext cx="9144000" cy="576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 descr="C:\DOCUME~1\lenain\LOCALS~1\Temp\7zECB.tmp\LOGO-CE for RTD EN Positive Cyan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5538" y="323850"/>
            <a:ext cx="1811337" cy="139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1163" y="6437313"/>
            <a:ext cx="682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932040" y="1700808"/>
            <a:ext cx="3744416" cy="2088232"/>
          </a:xfrm>
        </p:spPr>
        <p:txBody>
          <a:bodyPr/>
          <a:lstStyle>
            <a:lvl1pPr>
              <a:defRPr sz="7600">
                <a:solidFill>
                  <a:srgbClr val="FFD624"/>
                </a:solidFill>
              </a:defRPr>
            </a:lvl1pPr>
          </a:lstStyle>
          <a:p>
            <a:r>
              <a:rPr lang="en-GB" dirty="0" smtClean="0">
                <a:solidFill>
                  <a:srgbClr val="0072BC"/>
                </a:solidFill>
                <a:latin typeface="Verdana" charset="0"/>
                <a:cs typeface="Verdana" charset="0"/>
              </a:rPr>
              <a:t>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67544" y="3933056"/>
            <a:ext cx="3744416" cy="1872208"/>
          </a:xfrm>
        </p:spPr>
        <p:txBody>
          <a:bodyPr/>
          <a:lstStyle>
            <a:lvl1pPr>
              <a:buNone/>
              <a:defRPr sz="3000" b="1" i="0">
                <a:solidFill>
                  <a:schemeClr val="bg1"/>
                </a:solidFill>
              </a:defRPr>
            </a:lvl1pPr>
            <a:lvl3pPr marL="228600" indent="-228600" algn="l">
              <a:defRPr sz="3000" b="1">
                <a:solidFill>
                  <a:schemeClr val="bg1"/>
                </a:solidFill>
              </a:defRPr>
            </a:lvl3pPr>
          </a:lstStyle>
          <a:p>
            <a:pPr lvl="0"/>
            <a:r>
              <a:rPr lang="en-GB" dirty="0" smtClean="0"/>
              <a:t>Subtitle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093296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093296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093296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 algn="r">
              <a:defRPr/>
            </a:pPr>
            <a:fld id="{2BB59E6E-B967-488E-B209-8B7FA0D7AF99}" type="slidenum">
              <a:rPr lang="en-GB" smtClean="0"/>
              <a:pPr algn="r"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2364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-12700" y="1095375"/>
            <a:ext cx="9156700" cy="57626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>
              <a:solidFill>
                <a:srgbClr val="FFFFFF"/>
              </a:solidFill>
            </a:endParaRPr>
          </a:p>
        </p:txBody>
      </p:sp>
      <p:pic>
        <p:nvPicPr>
          <p:cNvPr id="13" name="Picture 2" descr="C:\DOCUME~1\lenain\LOCALS~1\Temp\7zECB.tmp\LOGO-CE for RTD EN Positive Cyan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5538" y="323850"/>
            <a:ext cx="1811337" cy="139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1163" y="6437313"/>
            <a:ext cx="682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465311" y="2098586"/>
            <a:ext cx="7909521" cy="12961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 smtClean="0"/>
              <a:t>Lorem ipsum</a:t>
            </a:r>
            <a:endParaRPr lang="en-GB" dirty="0"/>
          </a:p>
        </p:txBody>
      </p:sp>
      <p:sp>
        <p:nvSpPr>
          <p:cNvPr id="16" name="Subtitle 2"/>
          <p:cNvSpPr>
            <a:spLocks noGrp="1"/>
          </p:cNvSpPr>
          <p:nvPr>
            <p:ph type="subTitle" idx="1"/>
          </p:nvPr>
        </p:nvSpPr>
        <p:spPr>
          <a:xfrm>
            <a:off x="465311" y="3645024"/>
            <a:ext cx="7923113" cy="1224136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 err="1"/>
              <a:t>Donec</a:t>
            </a:r>
            <a:r>
              <a:rPr lang="en-GB" dirty="0"/>
              <a:t> </a:t>
            </a:r>
            <a:r>
              <a:rPr lang="en-GB" dirty="0" err="1"/>
              <a:t>lobortis</a:t>
            </a:r>
            <a:r>
              <a:rPr lang="en-GB" dirty="0"/>
              <a:t> </a:t>
            </a:r>
            <a:r>
              <a:rPr lang="en-GB" dirty="0" err="1"/>
              <a:t>leo</a:t>
            </a:r>
            <a:r>
              <a:rPr lang="en-GB" dirty="0"/>
              <a:t> a </a:t>
            </a:r>
            <a:r>
              <a:rPr lang="en-GB" dirty="0" err="1"/>
              <a:t>est</a:t>
            </a:r>
            <a:endParaRPr lang="en-GB" dirty="0"/>
          </a:p>
          <a:p>
            <a:r>
              <a:rPr lang="en-GB" dirty="0" err="1"/>
              <a:t>commodo</a:t>
            </a:r>
            <a:r>
              <a:rPr lang="en-GB" dirty="0"/>
              <a:t> </a:t>
            </a:r>
            <a:r>
              <a:rPr lang="en-GB" dirty="0" err="1"/>
              <a:t>porta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2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093296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2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093296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2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093296"/>
            <a:ext cx="2133600" cy="476250"/>
          </a:xfrm>
          <a:prstGeom prst="rect">
            <a:avLst/>
          </a:prstGeom>
        </p:spPr>
        <p:txBody>
          <a:bodyPr/>
          <a:lstStyle>
            <a:lvl1pPr algn="r"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BB59E6E-B967-488E-B209-8B7FA0D7AF99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8681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-12526" y="-27384"/>
            <a:ext cx="9156526" cy="1122759"/>
          </a:xfrm>
          <a:prstGeom prst="rect">
            <a:avLst/>
          </a:prstGeom>
          <a:solidFill>
            <a:srgbClr val="00AEF0"/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-12700" y="1095375"/>
            <a:ext cx="9156700" cy="576262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n-GB" dirty="0">
              <a:solidFill>
                <a:srgbClr val="FFFFFF"/>
              </a:solidFill>
            </a:endParaRPr>
          </a:p>
        </p:txBody>
      </p:sp>
      <p:pic>
        <p:nvPicPr>
          <p:cNvPr id="13" name="Picture 2" descr="C:\DOCUME~1\lenain\LOCALS~1\Temp\7zECB.tmp\LOGO-CE for RTD EN Positive Cyan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5538" y="323850"/>
            <a:ext cx="1811337" cy="139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1163" y="6437313"/>
            <a:ext cx="682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465311" y="2098586"/>
            <a:ext cx="7909521" cy="12961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 smtClean="0"/>
              <a:t>Lorem ipsum</a:t>
            </a:r>
            <a:endParaRPr lang="en-GB" dirty="0"/>
          </a:p>
        </p:txBody>
      </p:sp>
      <p:sp>
        <p:nvSpPr>
          <p:cNvPr id="16" name="Subtitle 2"/>
          <p:cNvSpPr>
            <a:spLocks noGrp="1"/>
          </p:cNvSpPr>
          <p:nvPr>
            <p:ph type="subTitle" idx="1"/>
          </p:nvPr>
        </p:nvSpPr>
        <p:spPr>
          <a:xfrm>
            <a:off x="465311" y="3645024"/>
            <a:ext cx="7923113" cy="1224136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 err="1"/>
              <a:t>Donec</a:t>
            </a:r>
            <a:r>
              <a:rPr lang="en-GB" dirty="0"/>
              <a:t> </a:t>
            </a:r>
            <a:r>
              <a:rPr lang="en-GB" dirty="0" err="1"/>
              <a:t>lobortis</a:t>
            </a:r>
            <a:r>
              <a:rPr lang="en-GB" dirty="0"/>
              <a:t> </a:t>
            </a:r>
            <a:r>
              <a:rPr lang="en-GB" dirty="0" err="1"/>
              <a:t>leo</a:t>
            </a:r>
            <a:r>
              <a:rPr lang="en-GB" dirty="0"/>
              <a:t> a </a:t>
            </a:r>
            <a:r>
              <a:rPr lang="en-GB" dirty="0" err="1"/>
              <a:t>est</a:t>
            </a:r>
            <a:endParaRPr lang="en-GB" dirty="0"/>
          </a:p>
          <a:p>
            <a:r>
              <a:rPr lang="en-GB" dirty="0" err="1"/>
              <a:t>commodo</a:t>
            </a:r>
            <a:r>
              <a:rPr lang="en-GB" dirty="0"/>
              <a:t> </a:t>
            </a:r>
            <a:r>
              <a:rPr lang="en-GB" dirty="0" err="1"/>
              <a:t>porta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2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093296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2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093296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2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093296"/>
            <a:ext cx="2133600" cy="476250"/>
          </a:xfrm>
          <a:prstGeom prst="rect">
            <a:avLst/>
          </a:prstGeom>
        </p:spPr>
        <p:txBody>
          <a:bodyPr/>
          <a:lstStyle>
            <a:lvl1pPr algn="r"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BB59E6E-B967-488E-B209-8B7FA0D7AF99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1730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556271"/>
            <a:ext cx="8229600" cy="936625"/>
          </a:xfrm>
        </p:spPr>
        <p:txBody>
          <a:bodyPr/>
          <a:lstStyle/>
          <a:p>
            <a:r>
              <a:rPr lang="en-GB" dirty="0" smtClean="0"/>
              <a:t>Click to edit Master title style</a:t>
            </a:r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384476"/>
          </a:xfrm>
        </p:spPr>
        <p:txBody>
          <a:bodyPr/>
          <a:lstStyle>
            <a:lvl1pPr marL="0" indent="-342900">
              <a:buClr>
                <a:srgbClr val="00AEF0"/>
              </a:buClr>
              <a:buSzPct val="120000"/>
              <a:buFont typeface="Arial" pitchFamily="34" charset="0"/>
              <a:buChar char="•"/>
              <a:defRPr/>
            </a:lvl1pPr>
            <a:lvl2pPr marL="742950" indent="-285750">
              <a:buClr>
                <a:srgbClr val="00AEF0"/>
              </a:buClr>
              <a:buFont typeface="Courier New"/>
              <a:buChar char="o"/>
              <a:tabLst>
                <a:tab pos="7623175" algn="l"/>
              </a:tabLst>
              <a:defRPr/>
            </a:lvl2pPr>
            <a:lvl3pPr>
              <a:buFontTx/>
              <a:buChar char="-"/>
              <a:defRPr/>
            </a:lvl3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2"/>
            <a:endParaRPr lang="en-GB" dirty="0" smtClean="0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9144000" cy="989013"/>
          </a:xfrm>
          <a:prstGeom prst="rect">
            <a:avLst/>
          </a:prstGeom>
          <a:solidFill>
            <a:srgbClr val="00AEF0"/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6088" y="6457950"/>
            <a:ext cx="608012" cy="40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3" descr="C:\DOCUME~1\lenain\LOCALS~1\Temp\7zECD.tmp\LOGO-CE for RTD EN Negative Cyan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2375" y="306388"/>
            <a:ext cx="1620838" cy="124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134497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134497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2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134497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r">
              <a:defRPr/>
            </a:pPr>
            <a:fld id="{396CDD1B-50E0-44E8-82B7-F85F69F6D40C}" type="slidenum">
              <a:rPr lang="en-GB" smtClean="0"/>
              <a:pPr algn="r"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210769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710582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989013"/>
          </a:xfrm>
          <a:prstGeom prst="rect">
            <a:avLst/>
          </a:prstGeom>
          <a:solidFill>
            <a:srgbClr val="00AEF0"/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6088" y="6457950"/>
            <a:ext cx="608012" cy="40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 descr="C:\DOCUME~1\lenain\LOCALS~1\Temp\7zECD.tmp\LOGO-CE for RTD EN Negative Cyan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2375" y="306388"/>
            <a:ext cx="1620838" cy="124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134497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134497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2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134497"/>
            <a:ext cx="2133600" cy="476250"/>
          </a:xfrm>
          <a:prstGeom prst="rect">
            <a:avLst/>
          </a:prstGeom>
          <a:ln/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396CDD1B-50E0-44E8-82B7-F85F69F6D40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936625"/>
          </a:xfrm>
        </p:spPr>
        <p:txBody>
          <a:bodyPr/>
          <a:lstStyle/>
          <a:p>
            <a:r>
              <a:rPr lang="en-GB" dirty="0" smtClean="0"/>
              <a:t>Click to edit Master title style</a:t>
            </a:r>
            <a:endParaRPr lang="en-GB" dirty="0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134497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134497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134497"/>
            <a:ext cx="2133600" cy="476250"/>
          </a:xfrm>
          <a:prstGeom prst="rect">
            <a:avLst/>
          </a:prstGeom>
          <a:ln/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396CDD1B-50E0-44E8-82B7-F85F69F6D40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989013"/>
          </a:xfrm>
          <a:prstGeom prst="rect">
            <a:avLst/>
          </a:prstGeom>
          <a:solidFill>
            <a:srgbClr val="00AEF0"/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9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6088" y="6457950"/>
            <a:ext cx="608012" cy="40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" descr="C:\DOCUME~1\lenain\LOCALS~1\Temp\7zECD.tmp\LOGO-CE for RTD EN Negative Cyan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2375" y="306388"/>
            <a:ext cx="1620838" cy="124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4"/>
          </p:nvPr>
        </p:nvSpPr>
        <p:spPr>
          <a:xfrm>
            <a:off x="468313" y="2276475"/>
            <a:ext cx="4032250" cy="3673475"/>
          </a:xfrm>
        </p:spPr>
        <p:txBody>
          <a:bodyPr/>
          <a:lstStyle/>
          <a:p>
            <a:pPr lvl="0"/>
            <a:r>
              <a:rPr lang="en-GB" dirty="0" err="1" smtClean="0"/>
              <a:t>Cliquez</a:t>
            </a:r>
            <a:r>
              <a:rPr lang="en-GB" dirty="0" smtClean="0"/>
              <a:t> pour modifier les styles du </a:t>
            </a:r>
            <a:r>
              <a:rPr lang="en-GB" dirty="0" err="1" smtClean="0"/>
              <a:t>texte</a:t>
            </a:r>
            <a:r>
              <a:rPr lang="en-GB" dirty="0" smtClean="0"/>
              <a:t> du masque</a:t>
            </a:r>
          </a:p>
          <a:p>
            <a:pPr lvl="1"/>
            <a:r>
              <a:rPr lang="en-GB" dirty="0" err="1" smtClean="0"/>
              <a:t>Deuxième</a:t>
            </a:r>
            <a:r>
              <a:rPr lang="en-GB" dirty="0" smtClean="0"/>
              <a:t> </a:t>
            </a:r>
            <a:r>
              <a:rPr lang="en-GB" dirty="0" err="1" smtClean="0"/>
              <a:t>niveau</a:t>
            </a:r>
            <a:endParaRPr lang="en-GB" dirty="0" smtClean="0"/>
          </a:p>
          <a:p>
            <a:pPr lvl="2"/>
            <a:r>
              <a:rPr lang="en-GB" dirty="0" err="1" smtClean="0"/>
              <a:t>Troisième</a:t>
            </a:r>
            <a:r>
              <a:rPr lang="en-GB" dirty="0" smtClean="0"/>
              <a:t> </a:t>
            </a:r>
            <a:r>
              <a:rPr lang="en-GB" dirty="0" err="1" smtClean="0"/>
              <a:t>niveau</a:t>
            </a:r>
            <a:endParaRPr lang="en-GB" dirty="0" smtClean="0"/>
          </a:p>
          <a:p>
            <a:pPr lvl="3"/>
            <a:r>
              <a:rPr lang="en-GB" dirty="0" err="1" smtClean="0"/>
              <a:t>Quatrième</a:t>
            </a:r>
            <a:r>
              <a:rPr lang="en-GB" dirty="0" smtClean="0"/>
              <a:t> </a:t>
            </a:r>
            <a:r>
              <a:rPr lang="en-GB" dirty="0" err="1" smtClean="0"/>
              <a:t>niveau</a:t>
            </a:r>
            <a:endParaRPr lang="en-GB" dirty="0" smtClean="0"/>
          </a:p>
        </p:txBody>
      </p:sp>
      <p:sp>
        <p:nvSpPr>
          <p:cNvPr id="14" name="Espace réservé du texte 12"/>
          <p:cNvSpPr>
            <a:spLocks noGrp="1"/>
          </p:cNvSpPr>
          <p:nvPr>
            <p:ph type="body" sz="quarter" idx="15"/>
          </p:nvPr>
        </p:nvSpPr>
        <p:spPr>
          <a:xfrm>
            <a:off x="4644008" y="2276872"/>
            <a:ext cx="4032250" cy="3673475"/>
          </a:xfrm>
        </p:spPr>
        <p:txBody>
          <a:bodyPr/>
          <a:lstStyle/>
          <a:p>
            <a:pPr lvl="0"/>
            <a:r>
              <a:rPr lang="en-GB" dirty="0" err="1" smtClean="0"/>
              <a:t>Cliquez</a:t>
            </a:r>
            <a:r>
              <a:rPr lang="en-GB" dirty="0" smtClean="0"/>
              <a:t> pour modifier les styles du </a:t>
            </a:r>
            <a:r>
              <a:rPr lang="en-GB" dirty="0" err="1" smtClean="0"/>
              <a:t>texte</a:t>
            </a:r>
            <a:r>
              <a:rPr lang="en-GB" dirty="0" smtClean="0"/>
              <a:t> du masque</a:t>
            </a:r>
          </a:p>
          <a:p>
            <a:pPr lvl="1"/>
            <a:r>
              <a:rPr lang="en-GB" dirty="0" err="1" smtClean="0"/>
              <a:t>Deuxième</a:t>
            </a:r>
            <a:r>
              <a:rPr lang="en-GB" dirty="0" smtClean="0"/>
              <a:t> </a:t>
            </a:r>
            <a:r>
              <a:rPr lang="en-GB" dirty="0" err="1" smtClean="0"/>
              <a:t>niveau</a:t>
            </a:r>
            <a:endParaRPr lang="en-GB" dirty="0" smtClean="0"/>
          </a:p>
          <a:p>
            <a:pPr lvl="2"/>
            <a:r>
              <a:rPr lang="en-GB" dirty="0" err="1" smtClean="0"/>
              <a:t>Troisième</a:t>
            </a:r>
            <a:r>
              <a:rPr lang="en-GB" dirty="0" smtClean="0"/>
              <a:t> </a:t>
            </a:r>
            <a:r>
              <a:rPr lang="en-GB" dirty="0" err="1" smtClean="0"/>
              <a:t>niveau</a:t>
            </a:r>
            <a:endParaRPr lang="en-GB" dirty="0" smtClean="0"/>
          </a:p>
          <a:p>
            <a:pPr lvl="3"/>
            <a:r>
              <a:rPr lang="en-GB" dirty="0" err="1" smtClean="0"/>
              <a:t>Quatrième</a:t>
            </a:r>
            <a:r>
              <a:rPr lang="en-GB" dirty="0" smtClean="0"/>
              <a:t> </a:t>
            </a:r>
            <a:r>
              <a:rPr lang="en-GB" dirty="0" err="1" smtClean="0"/>
              <a:t>niveau</a:t>
            </a:r>
            <a:endParaRPr lang="en-GB" dirty="0" smtClean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778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492896"/>
            <a:ext cx="4040188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492896"/>
            <a:ext cx="4041775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9144000" cy="989013"/>
          </a:xfrm>
          <a:prstGeom prst="rect">
            <a:avLst/>
          </a:prstGeom>
          <a:solidFill>
            <a:srgbClr val="00AEF0"/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11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6088" y="6457950"/>
            <a:ext cx="608012" cy="40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C:\DOCUME~1\lenain\LOCALS~1\Temp\7zECD.tmp\LOGO-CE for RTD EN Negative Cyan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2375" y="306388"/>
            <a:ext cx="1620838" cy="124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134497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134497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134497"/>
            <a:ext cx="2133600" cy="476250"/>
          </a:xfrm>
          <a:prstGeom prst="rect">
            <a:avLst/>
          </a:prstGeom>
          <a:ln/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396CDD1B-50E0-44E8-82B7-F85F69F6D40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20" name="Espace réservé du texte 19"/>
          <p:cNvSpPr>
            <a:spLocks noGrp="1"/>
          </p:cNvSpPr>
          <p:nvPr>
            <p:ph type="body" sz="quarter" idx="15"/>
          </p:nvPr>
        </p:nvSpPr>
        <p:spPr>
          <a:xfrm>
            <a:off x="468313" y="3213100"/>
            <a:ext cx="4032250" cy="2736850"/>
          </a:xfrm>
        </p:spPr>
        <p:txBody>
          <a:bodyPr/>
          <a:lstStyle/>
          <a:p>
            <a:pPr lvl="0"/>
            <a:r>
              <a:rPr lang="en-GB" dirty="0" err="1" smtClean="0"/>
              <a:t>Cliquez</a:t>
            </a:r>
            <a:r>
              <a:rPr lang="en-GB" dirty="0" smtClean="0"/>
              <a:t> pour modifier les styles du </a:t>
            </a:r>
            <a:r>
              <a:rPr lang="en-GB" dirty="0" err="1" smtClean="0"/>
              <a:t>texte</a:t>
            </a:r>
            <a:r>
              <a:rPr lang="en-GB" dirty="0" smtClean="0"/>
              <a:t> du masque</a:t>
            </a:r>
          </a:p>
          <a:p>
            <a:pPr lvl="1"/>
            <a:r>
              <a:rPr lang="en-GB" dirty="0" err="1" smtClean="0"/>
              <a:t>Deuxième</a:t>
            </a:r>
            <a:r>
              <a:rPr lang="en-GB" dirty="0" smtClean="0"/>
              <a:t> </a:t>
            </a:r>
            <a:r>
              <a:rPr lang="en-GB" dirty="0" err="1" smtClean="0"/>
              <a:t>niveau</a:t>
            </a:r>
            <a:endParaRPr lang="en-GB" dirty="0" smtClean="0"/>
          </a:p>
          <a:p>
            <a:pPr lvl="2"/>
            <a:r>
              <a:rPr lang="en-GB" dirty="0" err="1" smtClean="0"/>
              <a:t>Troisième</a:t>
            </a:r>
            <a:r>
              <a:rPr lang="en-GB" dirty="0" smtClean="0"/>
              <a:t> </a:t>
            </a:r>
            <a:r>
              <a:rPr lang="en-GB" dirty="0" err="1" smtClean="0"/>
              <a:t>niveau</a:t>
            </a:r>
            <a:endParaRPr lang="en-GB" dirty="0" smtClean="0"/>
          </a:p>
          <a:p>
            <a:pPr lvl="3"/>
            <a:r>
              <a:rPr lang="en-GB" dirty="0" err="1" smtClean="0"/>
              <a:t>Quatrième</a:t>
            </a:r>
            <a:r>
              <a:rPr lang="en-GB" dirty="0" smtClean="0"/>
              <a:t> </a:t>
            </a:r>
            <a:r>
              <a:rPr lang="en-GB" dirty="0" err="1" smtClean="0"/>
              <a:t>niveau</a:t>
            </a:r>
            <a:endParaRPr lang="en-GB" dirty="0" smtClean="0"/>
          </a:p>
        </p:txBody>
      </p:sp>
      <p:sp>
        <p:nvSpPr>
          <p:cNvPr id="21" name="Espace réservé du texte 19"/>
          <p:cNvSpPr>
            <a:spLocks noGrp="1"/>
          </p:cNvSpPr>
          <p:nvPr>
            <p:ph type="body" sz="quarter" idx="16"/>
          </p:nvPr>
        </p:nvSpPr>
        <p:spPr>
          <a:xfrm>
            <a:off x="4644008" y="3212976"/>
            <a:ext cx="4032250" cy="2736850"/>
          </a:xfrm>
        </p:spPr>
        <p:txBody>
          <a:bodyPr/>
          <a:lstStyle/>
          <a:p>
            <a:pPr lvl="0"/>
            <a:r>
              <a:rPr lang="en-GB" dirty="0" err="1" smtClean="0"/>
              <a:t>Cliquez</a:t>
            </a:r>
            <a:r>
              <a:rPr lang="en-GB" dirty="0" smtClean="0"/>
              <a:t> pour modifier les styles du </a:t>
            </a:r>
            <a:r>
              <a:rPr lang="en-GB" dirty="0" err="1" smtClean="0"/>
              <a:t>texte</a:t>
            </a:r>
            <a:r>
              <a:rPr lang="en-GB" dirty="0" smtClean="0"/>
              <a:t> du masque</a:t>
            </a:r>
          </a:p>
          <a:p>
            <a:pPr lvl="1"/>
            <a:r>
              <a:rPr lang="en-GB" dirty="0" err="1" smtClean="0"/>
              <a:t>Deuxième</a:t>
            </a:r>
            <a:r>
              <a:rPr lang="en-GB" dirty="0" smtClean="0"/>
              <a:t> </a:t>
            </a:r>
            <a:r>
              <a:rPr lang="en-GB" dirty="0" err="1" smtClean="0"/>
              <a:t>niveau</a:t>
            </a:r>
            <a:endParaRPr lang="en-GB" dirty="0" smtClean="0"/>
          </a:p>
          <a:p>
            <a:pPr lvl="2"/>
            <a:r>
              <a:rPr lang="en-GB" dirty="0" err="1" smtClean="0"/>
              <a:t>Troisième</a:t>
            </a:r>
            <a:r>
              <a:rPr lang="en-GB" dirty="0" smtClean="0"/>
              <a:t> </a:t>
            </a:r>
            <a:r>
              <a:rPr lang="en-GB" dirty="0" err="1" smtClean="0"/>
              <a:t>niveau</a:t>
            </a:r>
            <a:endParaRPr lang="en-GB" dirty="0" smtClean="0"/>
          </a:p>
          <a:p>
            <a:pPr lvl="3"/>
            <a:r>
              <a:rPr lang="en-GB" dirty="0" err="1" smtClean="0"/>
              <a:t>Quatrième</a:t>
            </a:r>
            <a:r>
              <a:rPr lang="en-GB" dirty="0" smtClean="0"/>
              <a:t> </a:t>
            </a:r>
            <a:r>
              <a:rPr lang="en-GB" dirty="0" err="1" smtClean="0"/>
              <a:t>niveau</a:t>
            </a:r>
            <a:endParaRPr lang="en-GB" dirty="0" smtClean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Click to edit Master title style</a:t>
            </a:r>
            <a:endParaRPr lang="en-GB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9144000" cy="989013"/>
          </a:xfrm>
          <a:prstGeom prst="rect">
            <a:avLst/>
          </a:prstGeom>
          <a:solidFill>
            <a:srgbClr val="00AEF0"/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6088" y="6457950"/>
            <a:ext cx="608012" cy="40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C:\DOCUME~1\lenain\LOCALS~1\Temp\7zECD.tmp\LOGO-CE for RTD EN Negative Cyan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2375" y="306388"/>
            <a:ext cx="1620838" cy="124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134497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134497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134497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r">
              <a:defRPr/>
            </a:pPr>
            <a:fld id="{396CDD1B-50E0-44E8-82B7-F85F69F6D40C}" type="slidenum">
              <a:rPr lang="en-GB" smtClean="0"/>
              <a:pPr algn="r">
                <a:defRPr/>
              </a:pPr>
              <a:t>‹#›</a:t>
            </a:fld>
            <a:endParaRPr lang="en-GB" dirty="0"/>
          </a:p>
        </p:txBody>
      </p:sp>
      <p:sp>
        <p:nvSpPr>
          <p:cNvPr id="13" name="Espace réservé du graphique 12"/>
          <p:cNvSpPr>
            <a:spLocks noGrp="1"/>
          </p:cNvSpPr>
          <p:nvPr>
            <p:ph type="chart" sz="quarter" idx="13"/>
          </p:nvPr>
        </p:nvSpPr>
        <p:spPr>
          <a:xfrm>
            <a:off x="468313" y="2276872"/>
            <a:ext cx="8207375" cy="3600053"/>
          </a:xfrm>
        </p:spPr>
        <p:txBody>
          <a:bodyPr/>
          <a:lstStyle/>
          <a:p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268239"/>
            <a:ext cx="82296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Lorem ipsum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387600"/>
            <a:ext cx="8229600" cy="363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Et </a:t>
            </a:r>
            <a:r>
              <a:rPr lang="en-GB" dirty="0" err="1" smtClean="0"/>
              <a:t>dolor</a:t>
            </a:r>
            <a:r>
              <a:rPr lang="en-GB" dirty="0" smtClean="0"/>
              <a:t> </a:t>
            </a:r>
            <a:r>
              <a:rPr lang="en-GB" dirty="0" err="1" smtClean="0"/>
              <a:t>fragum</a:t>
            </a:r>
            <a:endParaRPr lang="en-GB" dirty="0" smtClean="0"/>
          </a:p>
          <a:p>
            <a:pPr lvl="1"/>
            <a:r>
              <a:rPr lang="en-GB" dirty="0" smtClean="0"/>
              <a:t>Et </a:t>
            </a:r>
            <a:r>
              <a:rPr lang="en-GB" dirty="0" err="1" smtClean="0"/>
              <a:t>dolor</a:t>
            </a:r>
            <a:r>
              <a:rPr lang="en-GB" dirty="0" smtClean="0"/>
              <a:t> </a:t>
            </a:r>
            <a:r>
              <a:rPr lang="en-GB" dirty="0" err="1" smtClean="0"/>
              <a:t>fragum</a:t>
            </a:r>
            <a:endParaRPr lang="en-GB" dirty="0" smtClean="0"/>
          </a:p>
          <a:p>
            <a:pPr lvl="2"/>
            <a:r>
              <a:rPr lang="en-GB" dirty="0" smtClean="0"/>
              <a:t>Et </a:t>
            </a:r>
            <a:r>
              <a:rPr lang="en-GB" dirty="0" err="1" smtClean="0"/>
              <a:t>dolor</a:t>
            </a:r>
            <a:r>
              <a:rPr lang="en-GB" dirty="0" smtClean="0"/>
              <a:t> </a:t>
            </a:r>
            <a:r>
              <a:rPr lang="en-GB" dirty="0" err="1" smtClean="0"/>
              <a:t>fragum</a:t>
            </a:r>
            <a:endParaRPr lang="en-GB" dirty="0" smtClean="0"/>
          </a:p>
          <a:p>
            <a:pPr lvl="3"/>
            <a:r>
              <a:rPr lang="en-GB" dirty="0" smtClean="0"/>
              <a:t>Et </a:t>
            </a:r>
            <a:r>
              <a:rPr lang="en-GB" dirty="0" err="1" smtClean="0"/>
              <a:t>dolor</a:t>
            </a:r>
            <a:r>
              <a:rPr lang="en-GB" dirty="0" smtClean="0"/>
              <a:t> </a:t>
            </a:r>
            <a:r>
              <a:rPr lang="en-GB" dirty="0" err="1" smtClean="0"/>
              <a:t>fragum</a:t>
            </a:r>
            <a:endParaRPr lang="en-GB" dirty="0" smtClean="0"/>
          </a:p>
        </p:txBody>
      </p:sp>
      <p:sp>
        <p:nvSpPr>
          <p:cNvPr id="29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093296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z="1000" dirty="0">
                <a:solidFill>
                  <a:srgbClr val="1D4D8D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0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093296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 sz="1000" dirty="0">
                <a:solidFill>
                  <a:srgbClr val="1D4D8D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1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093296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z="1000" smtClean="0">
                <a:solidFill>
                  <a:srgbClr val="1D4D8D"/>
                </a:solidFill>
              </a:defRPr>
            </a:lvl1pPr>
          </a:lstStyle>
          <a:p>
            <a:pPr algn="r">
              <a:defRPr/>
            </a:pPr>
            <a:fld id="{2BB59E6E-B967-488E-B209-8B7FA0D7AF99}" type="slidenum">
              <a:rPr lang="en-GB" smtClean="0"/>
              <a:pPr algn="r"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3" r:id="rId2"/>
    <p:sldLayoutId id="2147483752" r:id="rId3"/>
    <p:sldLayoutId id="2147483760" r:id="rId4"/>
    <p:sldLayoutId id="2147483751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747" r:id="rId12"/>
    <p:sldLayoutId id="2147483748" r:id="rId13"/>
    <p:sldLayoutId id="2147483749" r:id="rId14"/>
    <p:sldLayoutId id="2147483754" r:id="rId15"/>
    <p:sldLayoutId id="2147483755" r:id="rId16"/>
    <p:sldLayoutId id="2147483756" r:id="rId17"/>
    <p:sldLayoutId id="2147483759" r:id="rId18"/>
  </p:sldLayoutIdLst>
  <p:txStyles>
    <p:titleStyle>
      <a:lvl1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AEF0"/>
        </a:buClr>
        <a:buChar char="•"/>
        <a:defRPr sz="2000" i="0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AEF0"/>
        </a:buClr>
        <a:buFont typeface="Courier New"/>
        <a:buChar char="o"/>
        <a:defRPr sz="1600" b="0">
          <a:solidFill>
            <a:srgbClr val="0F5494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Tx/>
        <a:buChar char="-"/>
        <a:defRPr sz="1400">
          <a:solidFill>
            <a:srgbClr val="0F5494"/>
          </a:solidFill>
          <a:latin typeface="+mn-lt"/>
        </a:defRPr>
      </a:lvl3pPr>
      <a:lvl4pPr marL="1371600" indent="0" algn="l" rtl="0" eaLnBrk="0" fontAlgn="base" hangingPunct="0">
        <a:spcBef>
          <a:spcPct val="20000"/>
        </a:spcBef>
        <a:spcAft>
          <a:spcPct val="0"/>
        </a:spcAft>
        <a:buFontTx/>
        <a:buNone/>
        <a:defRPr sz="1200" baseline="0">
          <a:solidFill>
            <a:srgbClr val="1D4D8D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joinup.ec.europa.eu/asset/cpsv-ap/issue/all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joinup.ec.europa.eu/node/107382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0.png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cpsv-ap@Joinup.ec.europa.eu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joinup.ec.europa.eu/asset/cpsv-ap/issue/all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joinup.ec.europa.eu/asset/core_public_service/description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2.png"/><Relationship Id="rId4" Type="http://schemas.openxmlformats.org/officeDocument/2006/relationships/image" Target="../media/image1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joinup.ec.europa.eu/asset/cpsv-ap/description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joinup.ec.europa.eu/mailman/archives/cpsv-ap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5" Type="http://schemas.openxmlformats.org/officeDocument/2006/relationships/hyperlink" Target="https://joinup.ec.europa.eu/asset/cpsv-ap/description" TargetMode="External"/><Relationship Id="rId4" Type="http://schemas.openxmlformats.org/officeDocument/2006/relationships/hyperlink" Target="https://joinup.ec.europa.eu/node/104627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179512" y="1556792"/>
            <a:ext cx="4608512" cy="4248472"/>
          </a:xfrm>
        </p:spPr>
        <p:txBody>
          <a:bodyPr/>
          <a:lstStyle/>
          <a:p>
            <a:pPr marL="0" indent="0"/>
            <a:r>
              <a:rPr lang="en-GB" sz="2700" dirty="0" smtClean="0"/>
              <a:t>ISA Action 1.3: Catalogue </a:t>
            </a:r>
            <a:r>
              <a:rPr lang="en-GB" sz="2700" dirty="0"/>
              <a:t>of </a:t>
            </a:r>
            <a:r>
              <a:rPr lang="en-GB" sz="2700" dirty="0" smtClean="0"/>
              <a:t>Services</a:t>
            </a:r>
          </a:p>
          <a:p>
            <a:pPr marL="0" indent="0"/>
            <a:endParaRPr lang="en-GB" sz="2700" dirty="0" smtClean="0"/>
          </a:p>
          <a:p>
            <a:pPr marL="0" indent="0"/>
            <a:endParaRPr lang="en-GB" sz="2400" b="0" dirty="0"/>
          </a:p>
          <a:p>
            <a:pPr marL="0" indent="0"/>
            <a:r>
              <a:rPr lang="en-GB" sz="2400" b="0" dirty="0"/>
              <a:t>CPSV Application Profile WG Virtual Meeting </a:t>
            </a:r>
            <a:r>
              <a:rPr lang="en-GB" sz="2400" b="0" dirty="0" smtClean="0"/>
              <a:t>2014-11-19</a:t>
            </a:r>
            <a:endParaRPr lang="en-GB" sz="2400" b="0" dirty="0"/>
          </a:p>
        </p:txBody>
      </p:sp>
    </p:spTree>
    <p:extLst>
      <p:ext uri="{BB962C8B-B14F-4D97-AF65-F5344CB8AC3E}">
        <p14:creationId xmlns:p14="http://schemas.microsoft.com/office/powerpoint/2010/main" val="3365690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51520" y="2348880"/>
            <a:ext cx="8640960" cy="2160240"/>
          </a:xfrm>
        </p:spPr>
        <p:txBody>
          <a:bodyPr/>
          <a:lstStyle/>
          <a:p>
            <a:pPr marL="0" lvl="0" indent="0"/>
            <a:r>
              <a:rPr lang="en-GB" sz="3200" dirty="0">
                <a:solidFill>
                  <a:schemeClr val="bg1"/>
                </a:solidFill>
              </a:rPr>
              <a:t>List of business events and public services on the </a:t>
            </a:r>
            <a:r>
              <a:rPr lang="en-GB" sz="3200" dirty="0" smtClean="0">
                <a:solidFill>
                  <a:schemeClr val="bg1"/>
                </a:solidFill>
              </a:rPr>
              <a:t>PSCs</a:t>
            </a:r>
            <a:endParaRPr lang="en-GB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994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51520" y="2348880"/>
            <a:ext cx="8892480" cy="2160240"/>
          </a:xfrm>
        </p:spPr>
        <p:txBody>
          <a:bodyPr/>
          <a:lstStyle/>
          <a:p>
            <a:pPr marL="0" lvl="0" indent="0"/>
            <a:r>
              <a:rPr lang="en-GB" dirty="0">
                <a:solidFill>
                  <a:schemeClr val="bg1"/>
                </a:solidFill>
              </a:rPr>
              <a:t>Analysis of data models used on the PSCs</a:t>
            </a:r>
          </a:p>
        </p:txBody>
      </p:sp>
    </p:spTree>
    <p:extLst>
      <p:ext uri="{BB962C8B-B14F-4D97-AF65-F5344CB8AC3E}">
        <p14:creationId xmlns:p14="http://schemas.microsoft.com/office/powerpoint/2010/main" val="1736044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394573" y="44624"/>
            <a:ext cx="3457347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+mj-lt"/>
                <a:ea typeface="+mj-ea"/>
                <a:cs typeface="+mj-cs"/>
              </a:defRPr>
            </a:lvl1pPr>
            <a:lvl2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2pPr>
            <a:lvl3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3pPr>
            <a:lvl4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4pPr>
            <a:lvl5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5pPr>
            <a:lvl6pPr marL="8159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6pPr>
            <a:lvl7pPr marL="12731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7pPr>
            <a:lvl8pPr marL="17303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8pPr>
            <a:lvl9pPr marL="21875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marL="0" indent="0"/>
            <a:r>
              <a:rPr lang="en-GB" sz="2200" kern="0" dirty="0" smtClean="0">
                <a:solidFill>
                  <a:schemeClr val="bg1"/>
                </a:solidFill>
              </a:rPr>
              <a:t>Current version:</a:t>
            </a:r>
          </a:p>
          <a:p>
            <a:pPr marL="0" indent="0"/>
            <a:r>
              <a:rPr lang="en-GB" sz="2200" kern="0" dirty="0" smtClean="0">
                <a:solidFill>
                  <a:schemeClr val="bg1"/>
                </a:solidFill>
              </a:rPr>
              <a:t>UML Model</a:t>
            </a:r>
            <a:endParaRPr lang="en-GB" sz="2200" kern="0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00"/>
          <a:stretch/>
        </p:blipFill>
        <p:spPr>
          <a:xfrm>
            <a:off x="1322002" y="1268760"/>
            <a:ext cx="6607636" cy="404424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96341" y="5589240"/>
            <a:ext cx="70589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0" dirty="0" smtClean="0">
                <a:solidFill>
                  <a:srgbClr val="0F5494"/>
                </a:solidFill>
                <a:latin typeface="+mn-lt"/>
              </a:rPr>
              <a:t>Issues raised:</a:t>
            </a:r>
          </a:p>
          <a:p>
            <a:r>
              <a:rPr lang="en-GB" sz="2000" b="0" dirty="0" smtClean="0">
                <a:solidFill>
                  <a:srgbClr val="0F5494"/>
                </a:solidFill>
                <a:latin typeface="+mn-lt"/>
                <a:hlinkClick r:id="rId4"/>
              </a:rPr>
              <a:t>https://joinup.ec.europa.eu/asset/cpsv-ap/issue/all</a:t>
            </a:r>
            <a:r>
              <a:rPr lang="en-GB" sz="2000" b="0" dirty="0" smtClean="0">
                <a:solidFill>
                  <a:srgbClr val="0F5494"/>
                </a:solidFill>
                <a:latin typeface="+mn-lt"/>
              </a:rPr>
              <a:t> </a:t>
            </a:r>
            <a:endParaRPr lang="en-GB" sz="2000" b="0" dirty="0">
              <a:solidFill>
                <a:srgbClr val="0F5494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54433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en-GB" sz="3200" dirty="0" smtClean="0"/>
              <a:t>Next steps</a:t>
            </a:r>
            <a:endParaRPr lang="en-GB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0752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tent Placeholder 2"/>
          <p:cNvSpPr txBox="1">
            <a:spLocks/>
          </p:cNvSpPr>
          <p:nvPr/>
        </p:nvSpPr>
        <p:spPr bwMode="auto">
          <a:xfrm>
            <a:off x="373927" y="1844824"/>
            <a:ext cx="8229600" cy="2776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AEF0"/>
              </a:buClr>
              <a:buSzPct val="120000"/>
              <a:buFont typeface="Arial" pitchFamily="34" charset="0"/>
              <a:buChar char="•"/>
              <a:defRPr sz="2000" i="0">
                <a:solidFill>
                  <a:srgbClr val="0F5494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AEF0"/>
              </a:buClr>
              <a:buFont typeface="Courier New"/>
              <a:buChar char="o"/>
              <a:tabLst>
                <a:tab pos="7623175" algn="l"/>
              </a:tabLst>
              <a:defRPr sz="1600" b="0">
                <a:solidFill>
                  <a:srgbClr val="0F5494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-"/>
              <a:defRPr sz="1400">
                <a:solidFill>
                  <a:srgbClr val="0F5494"/>
                </a:solidFill>
                <a:latin typeface="+mn-lt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1200" baseline="0">
                <a:solidFill>
                  <a:srgbClr val="1D4D8D"/>
                </a:solidFill>
                <a:latin typeface="Arial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/>
            <a:r>
              <a:rPr lang="en-GB" b="0" dirty="0" smtClean="0"/>
              <a:t>Information about the </a:t>
            </a:r>
            <a:r>
              <a:rPr lang="en-GB" dirty="0" smtClean="0"/>
              <a:t>next webinar:</a:t>
            </a:r>
            <a:r>
              <a:rPr lang="en-GB" dirty="0"/>
              <a:t/>
            </a:r>
            <a:br>
              <a:rPr lang="en-GB" dirty="0"/>
            </a:br>
            <a:r>
              <a:rPr lang="en-GB" b="0" dirty="0">
                <a:hlinkClick r:id="rId3"/>
              </a:rPr>
              <a:t>https://</a:t>
            </a:r>
            <a:r>
              <a:rPr lang="en-GB" b="0" dirty="0" smtClean="0">
                <a:hlinkClick r:id="rId3"/>
              </a:rPr>
              <a:t>joinup.ec.europa.eu/node/107382</a:t>
            </a:r>
            <a:r>
              <a:rPr lang="en-GB" b="0" dirty="0" smtClean="0"/>
              <a:t> 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394573" y="44624"/>
            <a:ext cx="82296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+mj-lt"/>
                <a:ea typeface="+mj-ea"/>
                <a:cs typeface="+mj-cs"/>
              </a:defRPr>
            </a:lvl1pPr>
            <a:lvl2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2pPr>
            <a:lvl3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3pPr>
            <a:lvl4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4pPr>
            <a:lvl5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5pPr>
            <a:lvl6pPr marL="8159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6pPr>
            <a:lvl7pPr marL="12731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7pPr>
            <a:lvl8pPr marL="17303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8pPr>
            <a:lvl9pPr marL="21875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r>
              <a:rPr lang="en-GB" sz="2000" kern="0" dirty="0" smtClean="0">
                <a:solidFill>
                  <a:schemeClr val="bg1"/>
                </a:solidFill>
              </a:rPr>
              <a:t>Next steps</a:t>
            </a:r>
            <a:endParaRPr lang="en-GB" sz="2200" kern="0" dirty="0">
              <a:solidFill>
                <a:schemeClr val="bg1"/>
              </a:solidFill>
            </a:endParaRPr>
          </a:p>
        </p:txBody>
      </p:sp>
      <p:pic>
        <p:nvPicPr>
          <p:cNvPr id="11" name="Picture 2" descr="https://joinup.ec.europa.eu/sites/default/files/ckeditor_files/images/Planning%20Webinars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265548"/>
            <a:ext cx="8784976" cy="2311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3563888" y="3140968"/>
            <a:ext cx="1692000" cy="2057189"/>
          </a:xfrm>
          <a:prstGeom prst="rect">
            <a:avLst/>
          </a:prstGeom>
          <a:noFill/>
          <a:ln w="381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GB" sz="1800" b="0" dirty="0">
              <a:ln w="38100">
                <a:solidFill>
                  <a:schemeClr val="tx1"/>
                </a:solidFill>
              </a:ln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3225502"/>
            <a:ext cx="469143" cy="469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332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3960540"/>
          </a:xfrm>
        </p:spPr>
        <p:txBody>
          <a:bodyPr/>
          <a:lstStyle/>
          <a:p>
            <a:pPr marL="342900"/>
            <a:r>
              <a:rPr lang="en-GB" dirty="0" smtClean="0"/>
              <a:t>Discussion on </a:t>
            </a:r>
            <a:r>
              <a:rPr lang="en-GB" b="1" dirty="0" smtClean="0"/>
              <a:t>feedback received </a:t>
            </a:r>
            <a:r>
              <a:rPr lang="en-GB" dirty="0" smtClean="0"/>
              <a:t>by the Working Group;</a:t>
            </a:r>
          </a:p>
          <a:p>
            <a:pPr marL="342900"/>
            <a:r>
              <a:rPr lang="en-GB" dirty="0" smtClean="0"/>
              <a:t>Discussion on </a:t>
            </a:r>
            <a:r>
              <a:rPr lang="en-GB" b="1" dirty="0" smtClean="0"/>
              <a:t>proposed changes </a:t>
            </a:r>
            <a:r>
              <a:rPr lang="en-GB" dirty="0" smtClean="0"/>
              <a:t>to the CPSV-AP;</a:t>
            </a:r>
          </a:p>
          <a:p>
            <a:pPr marL="342900"/>
            <a:r>
              <a:rPr lang="en-GB" dirty="0" smtClean="0"/>
              <a:t>Discussion on </a:t>
            </a:r>
            <a:r>
              <a:rPr lang="en-GB" b="1" dirty="0" smtClean="0"/>
              <a:t>mandatory/optional classes and properties</a:t>
            </a:r>
            <a:r>
              <a:rPr lang="en-GB" dirty="0" smtClean="0"/>
              <a:t>;</a:t>
            </a:r>
            <a:endParaRPr lang="en-GB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394573" y="44624"/>
            <a:ext cx="3529355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+mj-lt"/>
                <a:ea typeface="+mj-ea"/>
                <a:cs typeface="+mj-cs"/>
              </a:defRPr>
            </a:lvl1pPr>
            <a:lvl2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2pPr>
            <a:lvl3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3pPr>
            <a:lvl4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4pPr>
            <a:lvl5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5pPr>
            <a:lvl6pPr marL="8159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6pPr>
            <a:lvl7pPr marL="12731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7pPr>
            <a:lvl8pPr marL="17303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8pPr>
            <a:lvl9pPr marL="21875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marL="0" indent="0"/>
            <a:r>
              <a:rPr lang="en-GB" sz="2000" kern="0" dirty="0" smtClean="0">
                <a:solidFill>
                  <a:schemeClr val="bg1"/>
                </a:solidFill>
              </a:rPr>
              <a:t>Goal of the next webinar </a:t>
            </a:r>
            <a:endParaRPr lang="en-GB" sz="2200" kern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47094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394573" y="44624"/>
            <a:ext cx="7273771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+mj-lt"/>
                <a:ea typeface="+mj-ea"/>
                <a:cs typeface="+mj-cs"/>
              </a:defRPr>
            </a:lvl1pPr>
            <a:lvl2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2pPr>
            <a:lvl3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3pPr>
            <a:lvl4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4pPr>
            <a:lvl5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5pPr>
            <a:lvl6pPr marL="8159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6pPr>
            <a:lvl7pPr marL="12731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7pPr>
            <a:lvl8pPr marL="17303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8pPr>
            <a:lvl9pPr marL="21875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r>
              <a:rPr lang="en-GB" sz="2000" kern="0" dirty="0" smtClean="0">
                <a:solidFill>
                  <a:schemeClr val="bg1"/>
                </a:solidFill>
              </a:rPr>
              <a:t>What is expected </a:t>
            </a:r>
          </a:p>
          <a:p>
            <a:r>
              <a:rPr lang="en-GB" sz="2000" kern="0" dirty="0" smtClean="0">
                <a:solidFill>
                  <a:schemeClr val="bg1"/>
                </a:solidFill>
              </a:rPr>
              <a:t>from you?</a:t>
            </a:r>
            <a:endParaRPr lang="en-GB" sz="2200" kern="0" dirty="0">
              <a:solidFill>
                <a:schemeClr val="bg1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176464"/>
          </a:xfrm>
        </p:spPr>
        <p:txBody>
          <a:bodyPr/>
          <a:lstStyle/>
          <a:p>
            <a:pPr marL="342900"/>
            <a:r>
              <a:rPr lang="en-GB" sz="1800" dirty="0" smtClean="0"/>
              <a:t>Review the current version of the CPSV-AP (will be made available in the coming days)</a:t>
            </a:r>
          </a:p>
          <a:p>
            <a:pPr marL="342900"/>
            <a:r>
              <a:rPr lang="en-GB" sz="1800" dirty="0" smtClean="0"/>
              <a:t>What are mandatory/optional classes and properties for you?</a:t>
            </a:r>
          </a:p>
          <a:p>
            <a:pPr marL="342900"/>
            <a:r>
              <a:rPr lang="en-GB" sz="1800" dirty="0" smtClean="0"/>
              <a:t>Submit comments:</a:t>
            </a:r>
            <a:endParaRPr lang="en-GB" sz="1800" dirty="0"/>
          </a:p>
          <a:p>
            <a:pPr marL="1085850" lvl="1"/>
            <a:r>
              <a:rPr lang="en-GB" sz="1400" dirty="0" smtClean="0"/>
              <a:t>E-mail the </a:t>
            </a:r>
            <a:r>
              <a:rPr lang="en-GB" sz="1400" dirty="0"/>
              <a:t>project </a:t>
            </a:r>
            <a:r>
              <a:rPr lang="en-GB" sz="1400" dirty="0" smtClean="0"/>
              <a:t>team;</a:t>
            </a:r>
          </a:p>
          <a:p>
            <a:pPr marL="1085850" lvl="1"/>
            <a:r>
              <a:rPr lang="en-GB" sz="1400" dirty="0" smtClean="0"/>
              <a:t>Send </a:t>
            </a:r>
            <a:r>
              <a:rPr lang="en-GB" sz="1400" dirty="0"/>
              <a:t>an e-mail </a:t>
            </a:r>
            <a:r>
              <a:rPr lang="en-GB" sz="1400" dirty="0" smtClean="0"/>
              <a:t>to the mailing list</a:t>
            </a:r>
            <a:br>
              <a:rPr lang="en-GB" sz="1400" dirty="0" smtClean="0"/>
            </a:br>
            <a:r>
              <a:rPr lang="en-GB" sz="1400" dirty="0" smtClean="0">
                <a:hlinkClick r:id="rId3"/>
              </a:rPr>
              <a:t>cpsv-ap@Joinup.ec.europa.eu</a:t>
            </a:r>
            <a:r>
              <a:rPr lang="en-GB" sz="1400" dirty="0" smtClean="0"/>
              <a:t> </a:t>
            </a:r>
            <a:endParaRPr lang="en-GB" sz="1400" dirty="0"/>
          </a:p>
          <a:p>
            <a:pPr marL="1085850" lvl="1"/>
            <a:r>
              <a:rPr lang="en-GB" sz="1400" dirty="0"/>
              <a:t>Submit a comment on the CPSV-AP specification document on </a:t>
            </a:r>
            <a:r>
              <a:rPr lang="en-GB" sz="1400" dirty="0" err="1" smtClean="0"/>
              <a:t>Joinup</a:t>
            </a:r>
            <a:endParaRPr lang="en-GB" sz="1400" dirty="0" smtClean="0"/>
          </a:p>
          <a:p>
            <a:pPr marL="1085850" lvl="1"/>
            <a:r>
              <a:rPr lang="en-GB" sz="1400" dirty="0" smtClean="0"/>
              <a:t>Comment on </a:t>
            </a:r>
            <a:r>
              <a:rPr lang="en-GB" sz="1400" dirty="0"/>
              <a:t>existing issues</a:t>
            </a:r>
            <a:br>
              <a:rPr lang="en-GB" sz="1400" dirty="0"/>
            </a:br>
            <a:r>
              <a:rPr lang="en-GB" sz="1400" dirty="0">
                <a:hlinkClick r:id="rId4"/>
              </a:rPr>
              <a:t>https://</a:t>
            </a:r>
            <a:r>
              <a:rPr lang="en-GB" sz="1400" dirty="0" smtClean="0">
                <a:hlinkClick r:id="rId4"/>
              </a:rPr>
              <a:t>joinup.ec.europa.eu/asset/cpsv-ap/issue/all</a:t>
            </a:r>
            <a:r>
              <a:rPr lang="en-GB" sz="1400" dirty="0" smtClean="0"/>
              <a:t> </a:t>
            </a:r>
          </a:p>
          <a:p>
            <a:pPr marL="342900"/>
            <a:r>
              <a:rPr lang="en-GB" sz="1800" dirty="0" smtClean="0"/>
              <a:t>We will contact you for planning an interview (approx. 1 hour)</a:t>
            </a:r>
            <a:br>
              <a:rPr lang="en-GB" sz="1800" dirty="0" smtClean="0"/>
            </a:br>
            <a:endParaRPr lang="en-GB" sz="1800" dirty="0"/>
          </a:p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4256168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51520" y="2348880"/>
            <a:ext cx="5842223" cy="2160240"/>
          </a:xfrm>
        </p:spPr>
        <p:txBody>
          <a:bodyPr/>
          <a:lstStyle/>
          <a:p>
            <a:r>
              <a:rPr lang="en-GB" sz="3200" dirty="0" smtClean="0">
                <a:solidFill>
                  <a:schemeClr val="bg1"/>
                </a:solidFill>
              </a:rPr>
              <a:t>Questions?</a:t>
            </a:r>
            <a:endParaRPr lang="en-GB" sz="3200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633292" y="951190"/>
            <a:ext cx="1907895" cy="470898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30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rebuchet MS" pitchFamily="34" charset="0"/>
                <a:ea typeface="+mn-ea"/>
              </a:rPr>
              <a:t>?</a:t>
            </a:r>
            <a:endParaRPr lang="en-GB" sz="300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Trebuchet MS" pitchFamily="34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458574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 txBox="1">
            <a:spLocks/>
          </p:cNvSpPr>
          <p:nvPr/>
        </p:nvSpPr>
        <p:spPr>
          <a:xfrm>
            <a:off x="446856" y="1988839"/>
            <a:ext cx="8229600" cy="1842591"/>
          </a:xfrm>
          <a:prstGeom prst="rect">
            <a:avLst/>
          </a:prstGeom>
        </p:spPr>
        <p:txBody>
          <a:bodyPr/>
          <a:lstStyle/>
          <a:p>
            <a:pPr marL="342900" lvl="0" indent="-342900" eaLnBrk="0" hangingPunct="0">
              <a:spcBef>
                <a:spcPct val="20000"/>
              </a:spcBef>
              <a:buClr>
                <a:schemeClr val="bg1"/>
              </a:buClr>
              <a:defRPr/>
            </a:pPr>
            <a:r>
              <a:rPr kumimoji="0" lang="en-GB" sz="160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Project Officer</a:t>
            </a:r>
            <a:r>
              <a:rPr lang="en-GB" sz="1600" b="0" kern="0" dirty="0">
                <a:solidFill>
                  <a:schemeClr val="bg1"/>
                </a:solidFill>
                <a:latin typeface="+mj-lt"/>
              </a:rPr>
              <a:t>	</a:t>
            </a:r>
            <a:r>
              <a:rPr lang="en-GB" sz="1600" b="0" kern="0" dirty="0" smtClean="0">
                <a:solidFill>
                  <a:schemeClr val="bg1"/>
                </a:solidFill>
                <a:latin typeface="+mj-lt"/>
              </a:rPr>
              <a:t>Miguel.Alvarez-Rodriguez@ec.europa.eu</a:t>
            </a:r>
          </a:p>
          <a:p>
            <a:pPr marL="342900" lvl="0" indent="-342900" eaLnBrk="0" hangingPunct="0">
              <a:spcBef>
                <a:spcPct val="20000"/>
              </a:spcBef>
              <a:buClr>
                <a:schemeClr val="bg1"/>
              </a:buClr>
              <a:defRPr/>
            </a:pPr>
            <a:r>
              <a:rPr lang="en-GB" sz="1600" b="0" kern="0" dirty="0">
                <a:solidFill>
                  <a:schemeClr val="bg1"/>
                </a:solidFill>
                <a:latin typeface="+mj-lt"/>
              </a:rPr>
              <a:t>	</a:t>
            </a:r>
            <a:r>
              <a:rPr lang="en-GB" sz="1600" b="0" kern="0" dirty="0" smtClean="0">
                <a:solidFill>
                  <a:schemeClr val="bg1"/>
                </a:solidFill>
                <a:latin typeface="+mj-lt"/>
              </a:rPr>
              <a:t>		Peter.Burian@ec.europa.eu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Tx/>
              <a:buFontTx/>
              <a:buNone/>
              <a:tabLst/>
              <a:defRPr/>
            </a:pP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			</a:t>
            </a:r>
          </a:p>
          <a:p>
            <a:pPr marL="342900" lvl="0" indent="-342900" eaLnBrk="0" hangingPunct="0">
              <a:spcBef>
                <a:spcPct val="20000"/>
              </a:spcBef>
              <a:buClr>
                <a:schemeClr val="bg1"/>
              </a:buClr>
            </a:pPr>
            <a:r>
              <a:rPr kumimoji="0" lang="en-GB" sz="160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Contractors</a:t>
            </a:r>
            <a:r>
              <a:rPr lang="en-GB" sz="1600" b="0" kern="0" dirty="0">
                <a:solidFill>
                  <a:schemeClr val="bg1"/>
                </a:solidFill>
                <a:latin typeface="+mj-lt"/>
              </a:rPr>
              <a:t>	Nikolaos.Loutas@be.pwc.com</a:t>
            </a:r>
            <a:endParaRPr lang="en-GB" sz="1600" b="0" i="1" kern="0" dirty="0">
              <a:solidFill>
                <a:schemeClr val="accent6"/>
              </a:solidFill>
              <a:latin typeface="+mj-lt"/>
            </a:endParaRPr>
          </a:p>
          <a:p>
            <a:pPr marL="342900" lvl="0" indent="-342900" eaLnBrk="0" hangingPunct="0">
              <a:spcBef>
                <a:spcPct val="20000"/>
              </a:spcBef>
              <a:buClr>
                <a:schemeClr val="bg1"/>
              </a:buClr>
            </a:pP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			M</a:t>
            </a:r>
            <a:r>
              <a:rPr lang="en-GB" sz="1600" b="0" kern="0" dirty="0" smtClean="0">
                <a:solidFill>
                  <a:schemeClr val="bg1"/>
                </a:solidFill>
                <a:latin typeface="+mj-lt"/>
              </a:rPr>
              <a:t>ichiel.de.Keyzer@be.pwc.com</a:t>
            </a:r>
            <a:endParaRPr kumimoji="0" lang="en-GB" sz="1600" b="0" i="1" u="none" strike="noStrike" kern="0" cap="none" spc="0" normalizeH="0" baseline="0" noProof="0" dirty="0" smtClean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520545" y="3717032"/>
            <a:ext cx="3915566" cy="523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152352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Segoe UI" pitchFamily="34" charset="0"/>
                <a:cs typeface="Arial" pitchFamily="34" charset="0"/>
              </a:rPr>
              <a:t>Visit our initiatives</a:t>
            </a:r>
          </a:p>
        </p:txBody>
      </p:sp>
      <p:pic>
        <p:nvPicPr>
          <p:cNvPr id="6" name="Picture 25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 l="8423" t="8099" r="9358"/>
          <a:stretch>
            <a:fillRect/>
          </a:stretch>
        </p:blipFill>
        <p:spPr bwMode="auto">
          <a:xfrm>
            <a:off x="611560" y="4365104"/>
            <a:ext cx="714942" cy="726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itle 1"/>
          <p:cNvSpPr txBox="1">
            <a:spLocks/>
          </p:cNvSpPr>
          <p:nvPr/>
        </p:nvSpPr>
        <p:spPr bwMode="auto">
          <a:xfrm>
            <a:off x="394573" y="44624"/>
            <a:ext cx="82296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+mj-lt"/>
                <a:ea typeface="+mj-ea"/>
                <a:cs typeface="+mj-cs"/>
              </a:defRPr>
            </a:lvl1pPr>
            <a:lvl2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2pPr>
            <a:lvl3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3pPr>
            <a:lvl4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4pPr>
            <a:lvl5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5pPr>
            <a:lvl6pPr marL="8159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6pPr>
            <a:lvl7pPr marL="12731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7pPr>
            <a:lvl8pPr marL="17303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8pPr>
            <a:lvl9pPr marL="21875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r>
              <a:rPr lang="en-GB" sz="2200" kern="0" dirty="0" smtClean="0">
                <a:solidFill>
                  <a:srgbClr val="92D050"/>
                </a:solidFill>
              </a:rPr>
              <a:t>Contact us</a:t>
            </a:r>
            <a:endParaRPr lang="en-GB" sz="2200" kern="0" dirty="0">
              <a:solidFill>
                <a:srgbClr val="92D050"/>
              </a:solidFill>
            </a:endParaRPr>
          </a:p>
        </p:txBody>
      </p:sp>
      <p:pic>
        <p:nvPicPr>
          <p:cNvPr id="1026" name="Picture 2" descr="https://joinup.ec.europa.eu/sites/default/files/imagecache/community_logo/CPVS-AP_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5" y="4364123"/>
            <a:ext cx="716400" cy="716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7016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3162113842"/>
              </p:ext>
            </p:extLst>
          </p:nvPr>
        </p:nvGraphicFramePr>
        <p:xfrm>
          <a:off x="613385" y="1556792"/>
          <a:ext cx="8161245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 bwMode="auto">
          <a:xfrm>
            <a:off x="395536" y="116111"/>
            <a:ext cx="82296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+mj-lt"/>
                <a:ea typeface="+mj-ea"/>
                <a:cs typeface="+mj-cs"/>
              </a:defRPr>
            </a:lvl1pPr>
            <a:lvl2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2pPr>
            <a:lvl3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3pPr>
            <a:lvl4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4pPr>
            <a:lvl5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5pPr>
            <a:lvl6pPr marL="8159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6pPr>
            <a:lvl7pPr marL="12731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7pPr>
            <a:lvl8pPr marL="17303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8pPr>
            <a:lvl9pPr marL="21875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r>
              <a:rPr lang="en-GB" sz="2400" kern="0" dirty="0" smtClean="0">
                <a:solidFill>
                  <a:schemeClr val="bg1"/>
                </a:solidFill>
              </a:rPr>
              <a:t>Outline</a:t>
            </a:r>
            <a:endParaRPr lang="en-GB" sz="2400" kern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1778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en-GB" sz="3200" dirty="0" smtClean="0"/>
              <a:t>Welcome and overview </a:t>
            </a:r>
            <a:endParaRPr lang="en-GB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0351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394573" y="44624"/>
            <a:ext cx="82296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+mj-lt"/>
                <a:ea typeface="+mj-ea"/>
                <a:cs typeface="+mj-cs"/>
              </a:defRPr>
            </a:lvl1pPr>
            <a:lvl2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2pPr>
            <a:lvl3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3pPr>
            <a:lvl4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4pPr>
            <a:lvl5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5pPr>
            <a:lvl6pPr marL="8159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6pPr>
            <a:lvl7pPr marL="12731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7pPr>
            <a:lvl8pPr marL="17303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8pPr>
            <a:lvl9pPr marL="21875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r>
              <a:rPr lang="en-GB" sz="2000" kern="0" dirty="0" smtClean="0">
                <a:solidFill>
                  <a:schemeClr val="bg1"/>
                </a:solidFill>
              </a:rPr>
              <a:t>Where are we now?</a:t>
            </a:r>
            <a:endParaRPr lang="en-GB" sz="2200" kern="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3568" y="5085184"/>
            <a:ext cx="7560840" cy="584775"/>
          </a:xfrm>
          <a:prstGeom prst="rect">
            <a:avLst/>
          </a:prstGeom>
          <a:noFill/>
          <a:ln>
            <a:solidFill>
              <a:srgbClr val="3366CC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0" i="1" dirty="0">
                <a:solidFill>
                  <a:srgbClr val="0F5494"/>
                </a:solidFill>
              </a:rPr>
              <a:t>More information on process and tools to support the </a:t>
            </a:r>
            <a:r>
              <a:rPr lang="en-GB" sz="1600" b="0" i="1" dirty="0" smtClean="0">
                <a:solidFill>
                  <a:srgbClr val="0F5494"/>
                </a:solidFill>
              </a:rPr>
              <a:t>Working Group:</a:t>
            </a:r>
          </a:p>
          <a:p>
            <a:r>
              <a:rPr lang="en-GB" sz="1600" b="0" dirty="0">
                <a:solidFill>
                  <a:srgbClr val="0F5494"/>
                </a:solidFill>
                <a:hlinkClick r:id="rId3"/>
              </a:rPr>
              <a:t>https://</a:t>
            </a:r>
            <a:r>
              <a:rPr lang="en-GB" sz="1600" b="0" dirty="0" smtClean="0">
                <a:solidFill>
                  <a:srgbClr val="0F5494"/>
                </a:solidFill>
                <a:hlinkClick r:id="rId3"/>
              </a:rPr>
              <a:t>joinup.ec.europa.eu/asset/cpsv-ap/description</a:t>
            </a:r>
            <a:r>
              <a:rPr lang="en-GB" sz="1600" b="0" dirty="0" smtClean="0">
                <a:solidFill>
                  <a:srgbClr val="0F5494"/>
                </a:solidFill>
              </a:rPr>
              <a:t> </a:t>
            </a:r>
            <a:endParaRPr lang="en-GB" sz="1600" b="0" dirty="0">
              <a:solidFill>
                <a:srgbClr val="0F5494"/>
              </a:solidFill>
            </a:endParaRPr>
          </a:p>
        </p:txBody>
      </p:sp>
      <p:pic>
        <p:nvPicPr>
          <p:cNvPr id="1026" name="Picture 2" descr="https://joinup.ec.europa.eu/sites/default/files/ckeditor_files/images/Planning%20Webinars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981951"/>
            <a:ext cx="8784976" cy="2311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979712" y="1857371"/>
            <a:ext cx="1692000" cy="2057189"/>
          </a:xfrm>
          <a:prstGeom prst="rect">
            <a:avLst/>
          </a:prstGeom>
          <a:noFill/>
          <a:ln w="381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GB" sz="1800" b="0" dirty="0">
              <a:ln w="38100"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3038545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394573" y="44624"/>
            <a:ext cx="82296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+mj-lt"/>
                <a:ea typeface="+mj-ea"/>
                <a:cs typeface="+mj-cs"/>
              </a:defRPr>
            </a:lvl1pPr>
            <a:lvl2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2pPr>
            <a:lvl3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3pPr>
            <a:lvl4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4pPr>
            <a:lvl5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5pPr>
            <a:lvl6pPr marL="8159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6pPr>
            <a:lvl7pPr marL="12731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7pPr>
            <a:lvl8pPr marL="17303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8pPr>
            <a:lvl9pPr marL="21875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r>
              <a:rPr lang="en-GB" sz="2000" kern="0" dirty="0" smtClean="0">
                <a:solidFill>
                  <a:schemeClr val="bg1"/>
                </a:solidFill>
              </a:rPr>
              <a:t>Process &amp; methodology</a:t>
            </a:r>
            <a:endParaRPr lang="en-GB" sz="2200" kern="0" dirty="0">
              <a:solidFill>
                <a:schemeClr val="bg1"/>
              </a:solidFill>
            </a:endParaRPr>
          </a:p>
        </p:txBody>
      </p:sp>
      <p:graphicFrame>
        <p:nvGraphicFramePr>
          <p:cNvPr id="17" name="Diagram 16"/>
          <p:cNvGraphicFramePr/>
          <p:nvPr>
            <p:extLst>
              <p:ext uri="{D42A27DB-BD31-4B8C-83A1-F6EECF244321}">
                <p14:modId xmlns:p14="http://schemas.microsoft.com/office/powerpoint/2010/main" val="873607945"/>
              </p:ext>
            </p:extLst>
          </p:nvPr>
        </p:nvGraphicFramePr>
        <p:xfrm>
          <a:off x="616851" y="3705999"/>
          <a:ext cx="7915589" cy="16877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21" name="Group 20"/>
          <p:cNvGrpSpPr/>
          <p:nvPr/>
        </p:nvGrpSpPr>
        <p:grpSpPr>
          <a:xfrm>
            <a:off x="3983296" y="2207412"/>
            <a:ext cx="1182700" cy="591350"/>
            <a:chOff x="3366444" y="241"/>
            <a:chExt cx="1182700" cy="59135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22" name="Rounded Rectangle 21"/>
            <p:cNvSpPr/>
            <p:nvPr/>
          </p:nvSpPr>
          <p:spPr>
            <a:xfrm>
              <a:off x="3366444" y="241"/>
              <a:ext cx="1182700" cy="591350"/>
            </a:xfrm>
            <a:prstGeom prst="roundRect">
              <a:avLst/>
            </a:prstGeom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GB" dirty="0"/>
            </a:p>
          </p:txBody>
        </p:sp>
        <p:sp>
          <p:nvSpPr>
            <p:cNvPr id="23" name="Rounded Rectangle 4"/>
            <p:cNvSpPr/>
            <p:nvPr/>
          </p:nvSpPr>
          <p:spPr>
            <a:xfrm>
              <a:off x="3395311" y="29108"/>
              <a:ext cx="1124966" cy="53361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8100" tIns="38100" rIns="38100" bIns="3810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000" b="1" kern="1200" dirty="0" smtClean="0"/>
                <a:t>Proposed new classes &amp; properties</a:t>
              </a:r>
              <a:endParaRPr lang="en-GB" sz="1000" kern="1200" dirty="0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1246992" y="1833791"/>
            <a:ext cx="1326716" cy="669296"/>
            <a:chOff x="3366444" y="241"/>
            <a:chExt cx="1182700" cy="591350"/>
          </a:xfrm>
          <a:solidFill>
            <a:schemeClr val="bg2">
              <a:lumMod val="90000"/>
            </a:schemeClr>
          </a:solidFill>
        </p:grpSpPr>
        <p:sp>
          <p:nvSpPr>
            <p:cNvPr id="27" name="Rounded Rectangle 26"/>
            <p:cNvSpPr/>
            <p:nvPr/>
          </p:nvSpPr>
          <p:spPr>
            <a:xfrm>
              <a:off x="3366444" y="241"/>
              <a:ext cx="1182700" cy="591350"/>
            </a:xfrm>
            <a:prstGeom prst="roundRect">
              <a:avLst/>
            </a:prstGeom>
            <a:grpFill/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GB" dirty="0"/>
            </a:p>
          </p:txBody>
        </p:sp>
        <p:sp>
          <p:nvSpPr>
            <p:cNvPr id="28" name="Rounded Rectangle 4"/>
            <p:cNvSpPr/>
            <p:nvPr/>
          </p:nvSpPr>
          <p:spPr>
            <a:xfrm>
              <a:off x="3395311" y="29108"/>
              <a:ext cx="1124966" cy="533616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8100" tIns="38100" rIns="38100" bIns="3810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Aft>
                  <a:spcPct val="35000"/>
                </a:spcAft>
              </a:pPr>
              <a:r>
                <a:rPr lang="en-GB" sz="1000" dirty="0" smtClean="0">
                  <a:solidFill>
                    <a:schemeClr val="bg1"/>
                  </a:solidFill>
                </a:rPr>
                <a:t>CPSV</a:t>
              </a:r>
              <a:endParaRPr lang="en-GB" sz="10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8" name="Elbow Connector 7"/>
          <p:cNvCxnSpPr>
            <a:stCxn id="27" idx="3"/>
            <a:endCxn id="22" idx="1"/>
          </p:cNvCxnSpPr>
          <p:nvPr/>
        </p:nvCxnSpPr>
        <p:spPr bwMode="auto">
          <a:xfrm>
            <a:off x="2573708" y="2168439"/>
            <a:ext cx="1409588" cy="334648"/>
          </a:xfrm>
          <a:prstGeom prst="bentConnector3">
            <a:avLst>
              <a:gd name="adj1" fmla="val 50000"/>
            </a:avLst>
          </a:prstGeom>
          <a:noFill/>
          <a:ln w="57150" cap="flat" cmpd="sng" algn="ctr">
            <a:solidFill>
              <a:srgbClr val="CFD1D3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Elbow Connector 29"/>
          <p:cNvCxnSpPr>
            <a:endCxn id="22" idx="1"/>
          </p:cNvCxnSpPr>
          <p:nvPr/>
        </p:nvCxnSpPr>
        <p:spPr bwMode="auto">
          <a:xfrm flipV="1">
            <a:off x="2573708" y="2503087"/>
            <a:ext cx="1409588" cy="445087"/>
          </a:xfrm>
          <a:prstGeom prst="bentConnector3">
            <a:avLst>
              <a:gd name="adj1" fmla="val 50000"/>
            </a:avLst>
          </a:prstGeom>
          <a:noFill/>
          <a:ln w="57150" cap="flat" cmpd="sng" algn="ctr">
            <a:solidFill>
              <a:srgbClr val="CFD1D3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2543136" y="1772816"/>
            <a:ext cx="14253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Current model</a:t>
            </a:r>
            <a:endParaRPr lang="en-GB" sz="1200" dirty="0"/>
          </a:p>
        </p:txBody>
      </p:sp>
      <p:sp>
        <p:nvSpPr>
          <p:cNvPr id="40" name="TextBox 39"/>
          <p:cNvSpPr txBox="1"/>
          <p:nvPr/>
        </p:nvSpPr>
        <p:spPr>
          <a:xfrm>
            <a:off x="2580143" y="2954504"/>
            <a:ext cx="16318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Commonalities &amp; differences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Comparison with CPSV</a:t>
            </a:r>
            <a:endParaRPr lang="en-GB" sz="1200" dirty="0"/>
          </a:p>
        </p:txBody>
      </p:sp>
      <p:cxnSp>
        <p:nvCxnSpPr>
          <p:cNvPr id="42" name="Straight Arrow Connector 41"/>
          <p:cNvCxnSpPr>
            <a:stCxn id="22" idx="2"/>
            <a:endCxn id="17" idx="0"/>
          </p:cNvCxnSpPr>
          <p:nvPr/>
        </p:nvCxnSpPr>
        <p:spPr bwMode="auto">
          <a:xfrm flipH="1">
            <a:off x="4574645" y="2798762"/>
            <a:ext cx="1" cy="907237"/>
          </a:xfrm>
          <a:prstGeom prst="straightConnector1">
            <a:avLst/>
          </a:prstGeom>
          <a:noFill/>
          <a:ln w="57150" cap="flat" cmpd="sng" algn="ctr">
            <a:solidFill>
              <a:srgbClr val="CFD1D3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46" name="Group 45"/>
          <p:cNvGrpSpPr/>
          <p:nvPr/>
        </p:nvGrpSpPr>
        <p:grpSpPr>
          <a:xfrm>
            <a:off x="6575584" y="3705999"/>
            <a:ext cx="1182700" cy="591350"/>
            <a:chOff x="3366444" y="241"/>
            <a:chExt cx="1182700" cy="591350"/>
          </a:xfrm>
          <a:solidFill>
            <a:schemeClr val="bg2">
              <a:lumMod val="90000"/>
            </a:schemeClr>
          </a:solidFill>
        </p:grpSpPr>
        <p:sp>
          <p:nvSpPr>
            <p:cNvPr id="47" name="Rounded Rectangle 46"/>
            <p:cNvSpPr/>
            <p:nvPr/>
          </p:nvSpPr>
          <p:spPr>
            <a:xfrm>
              <a:off x="3366444" y="241"/>
              <a:ext cx="1182700" cy="591350"/>
            </a:xfrm>
            <a:prstGeom prst="roundRect">
              <a:avLst/>
            </a:prstGeom>
            <a:grpFill/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GB" dirty="0"/>
            </a:p>
          </p:txBody>
        </p:sp>
        <p:sp>
          <p:nvSpPr>
            <p:cNvPr id="48" name="Rounded Rectangle 4"/>
            <p:cNvSpPr/>
            <p:nvPr/>
          </p:nvSpPr>
          <p:spPr>
            <a:xfrm>
              <a:off x="3395311" y="29108"/>
              <a:ext cx="1124966" cy="533616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8100" tIns="38100" rIns="38100" bIns="3810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000" b="1" kern="1200" dirty="0" smtClean="0">
                  <a:solidFill>
                    <a:schemeClr val="bg1"/>
                  </a:solidFill>
                </a:rPr>
                <a:t>CPSV-AP</a:t>
              </a:r>
              <a:endParaRPr lang="en-GB" sz="1000" kern="12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49" name="Straight Arrow Connector 48"/>
          <p:cNvCxnSpPr>
            <a:endCxn id="47" idx="1"/>
          </p:cNvCxnSpPr>
          <p:nvPr/>
        </p:nvCxnSpPr>
        <p:spPr bwMode="auto">
          <a:xfrm>
            <a:off x="5165996" y="4001674"/>
            <a:ext cx="1409588" cy="0"/>
          </a:xfrm>
          <a:prstGeom prst="straightConnector1">
            <a:avLst/>
          </a:prstGeom>
          <a:noFill/>
          <a:ln w="57150" cap="flat" cmpd="sng" algn="ctr">
            <a:solidFill>
              <a:srgbClr val="CFD1D3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56" name="Group 55"/>
          <p:cNvGrpSpPr/>
          <p:nvPr/>
        </p:nvGrpSpPr>
        <p:grpSpPr>
          <a:xfrm>
            <a:off x="1246992" y="2604655"/>
            <a:ext cx="1326716" cy="1101344"/>
            <a:chOff x="3366444" y="241"/>
            <a:chExt cx="1182700" cy="591350"/>
          </a:xfrm>
          <a:solidFill>
            <a:schemeClr val="bg2">
              <a:lumMod val="90000"/>
            </a:schemeClr>
          </a:solidFill>
        </p:grpSpPr>
        <p:sp>
          <p:nvSpPr>
            <p:cNvPr id="57" name="Rounded Rectangle 56"/>
            <p:cNvSpPr/>
            <p:nvPr/>
          </p:nvSpPr>
          <p:spPr>
            <a:xfrm>
              <a:off x="3366444" y="241"/>
              <a:ext cx="1182700" cy="591350"/>
            </a:xfrm>
            <a:prstGeom prst="roundRect">
              <a:avLst/>
            </a:prstGeom>
            <a:grpFill/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GB" dirty="0"/>
            </a:p>
          </p:txBody>
        </p:sp>
        <p:sp>
          <p:nvSpPr>
            <p:cNvPr id="58" name="Rounded Rectangle 4"/>
            <p:cNvSpPr/>
            <p:nvPr/>
          </p:nvSpPr>
          <p:spPr>
            <a:xfrm>
              <a:off x="3395312" y="29108"/>
              <a:ext cx="1124967" cy="533616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8100" tIns="38100" rIns="38100" bIns="3810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Aft>
                  <a:spcPct val="35000"/>
                </a:spcAft>
              </a:pPr>
              <a:r>
                <a:rPr lang="en-GB" sz="1000" dirty="0">
                  <a:solidFill>
                    <a:schemeClr val="bg1"/>
                  </a:solidFill>
                </a:rPr>
                <a:t>Analysing the </a:t>
              </a:r>
              <a:r>
                <a:rPr lang="en-GB" sz="1000" dirty="0" smtClean="0">
                  <a:solidFill>
                    <a:schemeClr val="bg1"/>
                  </a:solidFill>
                </a:rPr>
                <a:t>models for  describing public services &amp; business </a:t>
              </a:r>
              <a:r>
                <a:rPr lang="en-GB" sz="1000" dirty="0">
                  <a:solidFill>
                    <a:schemeClr val="bg1"/>
                  </a:solidFill>
                </a:rPr>
                <a:t>events PSCs</a:t>
              </a:r>
            </a:p>
          </p:txBody>
        </p:sp>
      </p:grpSp>
      <p:sp>
        <p:nvSpPr>
          <p:cNvPr id="2" name="Oval 1"/>
          <p:cNvSpPr/>
          <p:nvPr/>
        </p:nvSpPr>
        <p:spPr>
          <a:xfrm rot="18392885">
            <a:off x="2860990" y="3568555"/>
            <a:ext cx="2556986" cy="1677717"/>
          </a:xfrm>
          <a:prstGeom prst="ellipse">
            <a:avLst/>
          </a:prstGeom>
          <a:noFill/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GB" sz="1800" b="0" dirty="0"/>
          </a:p>
        </p:txBody>
      </p:sp>
    </p:spTree>
    <p:extLst>
      <p:ext uri="{BB962C8B-B14F-4D97-AF65-F5344CB8AC3E}">
        <p14:creationId xmlns:p14="http://schemas.microsoft.com/office/powerpoint/2010/main" val="3126854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0" lvl="0" indent="0"/>
            <a:r>
              <a:rPr lang="en-GB" sz="3200" dirty="0" smtClean="0"/>
              <a:t>Introduction of new Working Group Members &amp; collaboration in the Working Group</a:t>
            </a:r>
            <a:endParaRPr lang="en-GB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3745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"/>
          <p:cNvSpPr txBox="1">
            <a:spLocks/>
          </p:cNvSpPr>
          <p:nvPr/>
        </p:nvSpPr>
        <p:spPr bwMode="auto">
          <a:xfrm>
            <a:off x="231795" y="44624"/>
            <a:ext cx="3692133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+mj-lt"/>
                <a:ea typeface="+mj-ea"/>
                <a:cs typeface="+mj-cs"/>
              </a:defRPr>
            </a:lvl1pPr>
            <a:lvl2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2pPr>
            <a:lvl3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3pPr>
            <a:lvl4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4pPr>
            <a:lvl5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5pPr>
            <a:lvl6pPr marL="8159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6pPr>
            <a:lvl7pPr marL="12731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7pPr>
            <a:lvl8pPr marL="17303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8pPr>
            <a:lvl9pPr marL="21875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marL="0" indent="0"/>
            <a:r>
              <a:rPr lang="en-GB" sz="2200" kern="0" dirty="0" smtClean="0">
                <a:solidFill>
                  <a:schemeClr val="bg1"/>
                </a:solidFill>
              </a:rPr>
              <a:t>Collaboration in the Working Group</a:t>
            </a:r>
            <a:endParaRPr lang="en-GB" sz="2200" kern="0" dirty="0">
              <a:solidFill>
                <a:schemeClr val="bg1"/>
              </a:solidFill>
            </a:endParaRPr>
          </a:p>
        </p:txBody>
      </p:sp>
      <p:sp>
        <p:nvSpPr>
          <p:cNvPr id="2" name="AutoShape 2" descr="http://ec.europa.eu/internal_market/images/services/services-dir/index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" name="Title 1"/>
          <p:cNvSpPr txBox="1">
            <a:spLocks/>
          </p:cNvSpPr>
          <p:nvPr/>
        </p:nvSpPr>
        <p:spPr bwMode="auto">
          <a:xfrm>
            <a:off x="446856" y="2060848"/>
            <a:ext cx="7581528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+mj-lt"/>
                <a:ea typeface="+mj-ea"/>
                <a:cs typeface="+mj-cs"/>
              </a:defRPr>
            </a:lvl1pPr>
            <a:lvl2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2pPr>
            <a:lvl3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3pPr>
            <a:lvl4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4pPr>
            <a:lvl5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5pPr>
            <a:lvl6pPr marL="8159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6pPr>
            <a:lvl7pPr marL="12731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7pPr>
            <a:lvl8pPr marL="17303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8pPr>
            <a:lvl9pPr marL="21875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marL="342900" lvl="4" indent="-342900" algn="just">
              <a:buFont typeface="Arial" panose="020B0604020202020204" pitchFamily="34" charset="0"/>
              <a:buChar char="•"/>
            </a:pPr>
            <a:r>
              <a:rPr lang="en-GB" sz="1900" b="0" kern="0" dirty="0" smtClean="0"/>
              <a:t>Introduction to the new Working </a:t>
            </a:r>
            <a:r>
              <a:rPr lang="en-GB" sz="1900" b="0" kern="0" smtClean="0"/>
              <a:t>Group Members</a:t>
            </a:r>
            <a:endParaRPr lang="en-GB" sz="1900" b="0" kern="0" dirty="0" smtClean="0"/>
          </a:p>
          <a:p>
            <a:pPr marL="342900" lvl="4" indent="-342900" algn="just">
              <a:buFont typeface="Arial" panose="020B0604020202020204" pitchFamily="34" charset="0"/>
              <a:buChar char="•"/>
            </a:pPr>
            <a:r>
              <a:rPr lang="en-GB" sz="1900" b="0" kern="0" dirty="0" smtClean="0"/>
              <a:t>Conference </a:t>
            </a:r>
            <a:r>
              <a:rPr lang="en-GB" sz="1900" b="0" kern="0" dirty="0"/>
              <a:t>call </a:t>
            </a:r>
            <a:r>
              <a:rPr lang="en-GB" sz="1900" b="0" kern="0" dirty="0" smtClean="0"/>
              <a:t>system</a:t>
            </a:r>
            <a:endParaRPr lang="en-GB" sz="1900" b="0" kern="0" dirty="0" smtClean="0">
              <a:hlinkClick r:id="rId3"/>
            </a:endParaRPr>
          </a:p>
          <a:p>
            <a:pPr marL="342900" lvl="4" indent="-342900" algn="just">
              <a:buFont typeface="Arial" panose="020B0604020202020204" pitchFamily="34" charset="0"/>
              <a:buChar char="•"/>
            </a:pPr>
            <a:r>
              <a:rPr lang="en-GB" sz="1900" b="0" kern="0" dirty="0" smtClean="0">
                <a:hlinkClick r:id="rId3"/>
              </a:rPr>
              <a:t>Public </a:t>
            </a:r>
            <a:r>
              <a:rPr lang="en-GB" sz="1900" b="0" kern="0" dirty="0">
                <a:hlinkClick r:id="rId3"/>
              </a:rPr>
              <a:t>mailing list </a:t>
            </a:r>
            <a:r>
              <a:rPr lang="en-GB" sz="1900" b="0" kern="0" dirty="0" smtClean="0">
                <a:hlinkClick r:id="rId3"/>
              </a:rPr>
              <a:t>archive</a:t>
            </a:r>
            <a:endParaRPr lang="en-GB" sz="1900" b="0" kern="0" dirty="0" smtClean="0"/>
          </a:p>
          <a:p>
            <a:pPr marL="342900" lvl="4" indent="-342900" algn="just">
              <a:buFont typeface="Arial" panose="020B0604020202020204" pitchFamily="34" charset="0"/>
              <a:buChar char="•"/>
            </a:pPr>
            <a:r>
              <a:rPr lang="en-GB" sz="1900" b="0" kern="0" dirty="0" smtClean="0">
                <a:hlinkClick r:id="rId3"/>
              </a:rPr>
              <a:t>Issue tracker</a:t>
            </a:r>
            <a:endParaRPr lang="en-GB" sz="1900" b="0" kern="0" dirty="0" smtClean="0"/>
          </a:p>
          <a:p>
            <a:pPr marL="342900" lvl="4" indent="-342900" algn="just">
              <a:buFont typeface="Arial" panose="020B0604020202020204" pitchFamily="34" charset="0"/>
              <a:buChar char="•"/>
            </a:pPr>
            <a:r>
              <a:rPr lang="en-GB" sz="1900" b="0" kern="0" dirty="0">
                <a:hlinkClick r:id="rId4"/>
              </a:rPr>
              <a:t>Contributor licence </a:t>
            </a:r>
            <a:r>
              <a:rPr lang="en-GB" sz="1900" b="0" kern="0" dirty="0" smtClean="0">
                <a:hlinkClick r:id="rId4"/>
              </a:rPr>
              <a:t>agreement</a:t>
            </a:r>
            <a:r>
              <a:rPr lang="en-GB" sz="1900" b="0" kern="0" dirty="0" smtClean="0"/>
              <a:t>; currently signed by:</a:t>
            </a:r>
          </a:p>
          <a:p>
            <a:pPr marL="800100" lvl="5" indent="-342900" algn="just">
              <a:buFont typeface="Courier New" panose="02070309020205020404" pitchFamily="49" charset="0"/>
              <a:buChar char="o"/>
            </a:pPr>
            <a:r>
              <a:rPr lang="en-GB" sz="1800" b="0" kern="0" dirty="0" smtClean="0"/>
              <a:t>Spain</a:t>
            </a:r>
            <a:endParaRPr lang="en-GB" sz="1800" b="0" kern="0" dirty="0"/>
          </a:p>
          <a:p>
            <a:pPr marL="800100" lvl="5" indent="-342900" algn="just">
              <a:buFont typeface="Courier New" panose="02070309020205020404" pitchFamily="49" charset="0"/>
              <a:buChar char="o"/>
            </a:pPr>
            <a:r>
              <a:rPr lang="en-GB" sz="1800" b="0" kern="0" dirty="0" smtClean="0"/>
              <a:t>Estonia</a:t>
            </a:r>
          </a:p>
          <a:p>
            <a:pPr marL="800100" lvl="5" indent="-342900" algn="just">
              <a:buFont typeface="Courier New" panose="02070309020205020404" pitchFamily="49" charset="0"/>
              <a:buChar char="o"/>
            </a:pPr>
            <a:r>
              <a:rPr lang="en-GB" sz="1800" b="0" kern="0" dirty="0" smtClean="0"/>
              <a:t>Greece</a:t>
            </a:r>
          </a:p>
          <a:p>
            <a:pPr marL="800100" lvl="5" indent="-342900" algn="just">
              <a:buFont typeface="Courier New" panose="02070309020205020404" pitchFamily="49" charset="0"/>
              <a:buChar char="o"/>
            </a:pPr>
            <a:r>
              <a:rPr lang="en-GB" sz="1800" b="0" kern="0" dirty="0" smtClean="0"/>
              <a:t>The Netherlands</a:t>
            </a:r>
            <a:endParaRPr lang="en-GB" sz="1800" b="0" kern="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GB" sz="1900" b="0" i="1" kern="0" dirty="0" smtClean="0"/>
          </a:p>
          <a:p>
            <a:pPr marL="0" lvl="4" indent="0" algn="just"/>
            <a:endParaRPr lang="en-GB" sz="1900" b="0" i="1" kern="0" dirty="0" smtClean="0"/>
          </a:p>
          <a:p>
            <a:pPr marL="0" lvl="4" indent="0" algn="just"/>
            <a:r>
              <a:rPr lang="en-GB" sz="1900" b="0" i="1" kern="0" dirty="0"/>
              <a:t>	</a:t>
            </a:r>
            <a:endParaRPr lang="en-GB" sz="1900" i="1" kern="0" dirty="0"/>
          </a:p>
        </p:txBody>
      </p:sp>
      <p:sp>
        <p:nvSpPr>
          <p:cNvPr id="8" name="TextBox 7"/>
          <p:cNvSpPr txBox="1"/>
          <p:nvPr/>
        </p:nvSpPr>
        <p:spPr>
          <a:xfrm>
            <a:off x="683568" y="5148481"/>
            <a:ext cx="7560840" cy="584775"/>
          </a:xfrm>
          <a:prstGeom prst="rect">
            <a:avLst/>
          </a:prstGeom>
          <a:noFill/>
          <a:ln>
            <a:solidFill>
              <a:srgbClr val="3366CC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0" i="1" dirty="0">
                <a:solidFill>
                  <a:srgbClr val="0F5494"/>
                </a:solidFill>
              </a:rPr>
              <a:t>More information on process and tools to support the </a:t>
            </a:r>
            <a:r>
              <a:rPr lang="en-GB" sz="1600" b="0" i="1" dirty="0" smtClean="0">
                <a:solidFill>
                  <a:srgbClr val="0F5494"/>
                </a:solidFill>
              </a:rPr>
              <a:t>Working Group:</a:t>
            </a:r>
          </a:p>
          <a:p>
            <a:r>
              <a:rPr lang="en-GB" sz="1600" b="0" dirty="0">
                <a:solidFill>
                  <a:srgbClr val="0F5494"/>
                </a:solidFill>
                <a:hlinkClick r:id="rId5"/>
              </a:rPr>
              <a:t>https://</a:t>
            </a:r>
            <a:r>
              <a:rPr lang="en-GB" sz="1600" b="0" dirty="0" smtClean="0">
                <a:solidFill>
                  <a:srgbClr val="0F5494"/>
                </a:solidFill>
                <a:hlinkClick r:id="rId5"/>
              </a:rPr>
              <a:t>joinup.ec.europa.eu/asset/cpsv-ap/description</a:t>
            </a:r>
            <a:r>
              <a:rPr lang="en-GB" sz="1600" b="0" dirty="0" smtClean="0">
                <a:solidFill>
                  <a:srgbClr val="0F5494"/>
                </a:solidFill>
              </a:rPr>
              <a:t> </a:t>
            </a:r>
            <a:endParaRPr lang="en-GB" sz="1600" b="0" dirty="0">
              <a:solidFill>
                <a:srgbClr val="0F549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606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51520" y="2348880"/>
            <a:ext cx="7920880" cy="2160240"/>
          </a:xfrm>
        </p:spPr>
        <p:txBody>
          <a:bodyPr/>
          <a:lstStyle/>
          <a:p>
            <a:pPr marL="0" lvl="0" indent="0"/>
            <a:r>
              <a:rPr lang="en-GB" sz="3200" dirty="0" smtClean="0">
                <a:solidFill>
                  <a:schemeClr val="bg1"/>
                </a:solidFill>
              </a:rPr>
              <a:t>Final validation of common terminology on key concepts</a:t>
            </a:r>
            <a:endParaRPr lang="en-GB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0262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394573" y="44624"/>
            <a:ext cx="82296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+mj-lt"/>
                <a:ea typeface="+mj-ea"/>
                <a:cs typeface="+mj-cs"/>
              </a:defRPr>
            </a:lvl1pPr>
            <a:lvl2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2pPr>
            <a:lvl3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3pPr>
            <a:lvl4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4pPr>
            <a:lvl5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5pPr>
            <a:lvl6pPr marL="8159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6pPr>
            <a:lvl7pPr marL="12731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7pPr>
            <a:lvl8pPr marL="17303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8pPr>
            <a:lvl9pPr marL="21875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r>
              <a:rPr lang="en-GB" sz="2000" kern="0" dirty="0" smtClean="0">
                <a:solidFill>
                  <a:schemeClr val="bg1"/>
                </a:solidFill>
              </a:rPr>
              <a:t>Common terminology </a:t>
            </a:r>
          </a:p>
          <a:p>
            <a:r>
              <a:rPr lang="en-GB" sz="2000" kern="0" dirty="0" smtClean="0">
                <a:solidFill>
                  <a:schemeClr val="bg1"/>
                </a:solidFill>
              </a:rPr>
              <a:t>key </a:t>
            </a:r>
            <a:r>
              <a:rPr lang="en-GB" sz="2000" kern="0" dirty="0">
                <a:solidFill>
                  <a:schemeClr val="bg1"/>
                </a:solidFill>
              </a:rPr>
              <a:t>concepts</a:t>
            </a:r>
            <a:endParaRPr lang="en-GB" sz="2200" kern="0" dirty="0">
              <a:solidFill>
                <a:schemeClr val="bg1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0326608"/>
              </p:ext>
            </p:extLst>
          </p:nvPr>
        </p:nvGraphicFramePr>
        <p:xfrm>
          <a:off x="251520" y="1353294"/>
          <a:ext cx="8712968" cy="5142042"/>
        </p:xfrm>
        <a:graphic>
          <a:graphicData uri="http://schemas.openxmlformats.org/drawingml/2006/table">
            <a:tbl>
              <a:tblPr firstRow="1" firstCol="1" bandRow="1">
                <a:tableStyleId>{1FECB4D8-DB02-4DC6-A0A2-4F2EBAE1DC90}</a:tableStyleId>
              </a:tblPr>
              <a:tblGrid>
                <a:gridCol w="2017598"/>
                <a:gridCol w="6695370"/>
              </a:tblGrid>
              <a:tr h="252288"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</a:rPr>
                        <a:t>Term</a:t>
                      </a:r>
                      <a:endParaRPr lang="en-GB" sz="1400" b="1" dirty="0">
                        <a:effectLst/>
                        <a:latin typeface="Verdana"/>
                      </a:endParaRPr>
                    </a:p>
                  </a:txBody>
                  <a:tcPr marL="27337" marR="27337" marT="0" marB="0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</a:rPr>
                        <a:t>Definition</a:t>
                      </a:r>
                      <a:endParaRPr lang="en-GB" sz="1400" b="1" dirty="0">
                        <a:effectLst/>
                        <a:latin typeface="Verdana"/>
                      </a:endParaRPr>
                    </a:p>
                  </a:txBody>
                  <a:tcPr marL="27337" marR="27337" marT="0" marB="0"/>
                </a:tc>
              </a:tr>
              <a:tr h="405216">
                <a:tc>
                  <a:txBody>
                    <a:bodyPr/>
                    <a:lstStyle/>
                    <a:p>
                      <a:pPr algn="l"/>
                      <a:r>
                        <a:rPr lang="en-GB" sz="1000" b="1" dirty="0">
                          <a:effectLst/>
                          <a:latin typeface="Verdana"/>
                        </a:rPr>
                        <a:t>Administrative formality</a:t>
                      </a:r>
                      <a:endParaRPr lang="en-GB" sz="1000" dirty="0">
                        <a:effectLst/>
                        <a:latin typeface="Verdan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0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  <a:cs typeface="Helv"/>
                        </a:rPr>
                        <a:t>Based on our analysis we conclude that the term “administrative formality” is a synonym of “public service”. We therefore refer to the definition of “public service”.</a:t>
                      </a:r>
                      <a:endParaRPr lang="en-GB" sz="1000" b="0" dirty="0">
                        <a:effectLst/>
                        <a:latin typeface="Verdana"/>
                      </a:endParaRPr>
                    </a:p>
                  </a:txBody>
                  <a:tcPr marL="68580" marR="68580" marT="0" marB="0"/>
                </a:tc>
              </a:tr>
              <a:tr h="405216">
                <a:tc>
                  <a:txBody>
                    <a:bodyPr/>
                    <a:lstStyle/>
                    <a:p>
                      <a:pPr algn="l"/>
                      <a:r>
                        <a:rPr lang="en-GB" sz="1000" dirty="0">
                          <a:effectLst/>
                          <a:latin typeface="Verdana"/>
                        </a:rPr>
                        <a:t>Public Service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dirty="0">
                          <a:effectLst/>
                          <a:latin typeface="Verdana"/>
                        </a:rPr>
                        <a:t>A set of deeds and acts performed by or on behalf of a public administration for the benefit of a citizen, a business or another public administration.</a:t>
                      </a:r>
                    </a:p>
                  </a:txBody>
                  <a:tcPr marL="68580" marR="68580" marT="0" marB="0"/>
                </a:tc>
              </a:tr>
              <a:tr h="436922">
                <a:tc>
                  <a:txBody>
                    <a:bodyPr/>
                    <a:lstStyle/>
                    <a:p>
                      <a:pPr algn="l"/>
                      <a:r>
                        <a:rPr lang="en-GB" sz="1000" dirty="0">
                          <a:effectLst/>
                          <a:latin typeface="Verdana"/>
                        </a:rPr>
                        <a:t>Business Event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dirty="0">
                          <a:effectLst/>
                          <a:latin typeface="Verdana"/>
                        </a:rPr>
                        <a:t>A certain stage in the business lifecycle with which a bundle of public services is associated in the context of a particular Member State.</a:t>
                      </a:r>
                    </a:p>
                  </a:txBody>
                  <a:tcPr marL="68580" marR="68580" marT="0" marB="0"/>
                </a:tc>
              </a:tr>
              <a:tr h="2376264">
                <a:tc>
                  <a:txBody>
                    <a:bodyPr/>
                    <a:lstStyle/>
                    <a:p>
                      <a:pPr algn="l"/>
                      <a:r>
                        <a:rPr lang="en-GB" sz="1000" dirty="0">
                          <a:effectLst/>
                          <a:latin typeface="Verdana"/>
                        </a:rPr>
                        <a:t>Key Business Event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dirty="0">
                          <a:effectLst/>
                          <a:latin typeface="Verdana"/>
                        </a:rPr>
                        <a:t>A Key Business Event comprises the generic stages of the business lifecycle, regardless from a specific Member State’s context, through which any business carries out its business activities and interaction with Government. We identify 12 Key Business Events: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000" dirty="0">
                          <a:effectLst/>
                          <a:latin typeface="Verdana"/>
                          <a:ea typeface="Times New Roman"/>
                        </a:rPr>
                        <a:t>Starting a business</a:t>
                      </a:r>
                      <a:endParaRPr lang="en-GB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000" dirty="0">
                          <a:effectLst/>
                          <a:latin typeface="Verdana"/>
                          <a:ea typeface="Times New Roman"/>
                        </a:rPr>
                        <a:t>Employing Staff</a:t>
                      </a:r>
                      <a:endParaRPr lang="en-GB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000" dirty="0">
                          <a:effectLst/>
                          <a:latin typeface="Verdana"/>
                          <a:ea typeface="Times New Roman"/>
                        </a:rPr>
                        <a:t>Funding</a:t>
                      </a:r>
                      <a:endParaRPr lang="en-GB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000" dirty="0">
                          <a:effectLst/>
                          <a:latin typeface="Verdana"/>
                          <a:ea typeface="Times New Roman"/>
                        </a:rPr>
                        <a:t>Business Operations &amp; Trade</a:t>
                      </a:r>
                      <a:endParaRPr lang="en-GB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000" dirty="0">
                          <a:effectLst/>
                          <a:latin typeface="Verdana"/>
                          <a:ea typeface="Times New Roman"/>
                        </a:rPr>
                        <a:t>Taxation and Finance</a:t>
                      </a:r>
                      <a:endParaRPr lang="en-GB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000" dirty="0">
                          <a:effectLst/>
                          <a:latin typeface="Verdana"/>
                          <a:ea typeface="Times New Roman"/>
                        </a:rPr>
                        <a:t>Legal &amp; Regulatory</a:t>
                      </a:r>
                      <a:endParaRPr lang="en-GB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000" dirty="0">
                          <a:effectLst/>
                          <a:latin typeface="Verdana"/>
                          <a:ea typeface="Times New Roman"/>
                        </a:rPr>
                        <a:t>Innovation</a:t>
                      </a:r>
                      <a:endParaRPr lang="en-GB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000" dirty="0">
                          <a:effectLst/>
                          <a:latin typeface="Verdana"/>
                          <a:ea typeface="Times New Roman"/>
                        </a:rPr>
                        <a:t>Premises &amp; Environment</a:t>
                      </a:r>
                      <a:endParaRPr lang="en-GB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000" dirty="0">
                          <a:effectLst/>
                          <a:latin typeface="Verdana"/>
                          <a:ea typeface="Times New Roman"/>
                        </a:rPr>
                        <a:t>Returns and Other Obligations</a:t>
                      </a:r>
                      <a:endParaRPr lang="en-GB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000" dirty="0">
                          <a:effectLst/>
                          <a:latin typeface="Verdana"/>
                          <a:ea typeface="Times New Roman"/>
                        </a:rPr>
                        <a:t>Expanding your Business</a:t>
                      </a:r>
                      <a:endParaRPr lang="en-GB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000" dirty="0">
                          <a:effectLst/>
                          <a:latin typeface="Verdana"/>
                          <a:ea typeface="Times New Roman"/>
                        </a:rPr>
                        <a:t>Selling to Government</a:t>
                      </a:r>
                      <a:endParaRPr lang="en-GB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l">
                        <a:spcAft>
                          <a:spcPts val="1200"/>
                        </a:spcAft>
                        <a:buFont typeface="+mj-lt"/>
                        <a:buAutoNum type="arabicPeriod"/>
                      </a:pPr>
                      <a:r>
                        <a:rPr lang="en-GB" sz="1000" dirty="0">
                          <a:effectLst/>
                          <a:latin typeface="Verdana"/>
                          <a:ea typeface="Times New Roman"/>
                        </a:rPr>
                        <a:t>Closing or Selling a business</a:t>
                      </a:r>
                      <a:endParaRPr lang="en-GB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72008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Public Service Portfolio</a:t>
                      </a:r>
                      <a:endParaRPr lang="en-GB" sz="1000" dirty="0">
                        <a:effectLst/>
                        <a:latin typeface="Verdan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The complete set of public services that is managed by a governmental service provider. The service portfolio is used to manage the entire lifecycle of all public services, and includes three categories: service pipeline (proposed or in development), service catalogue (live or available for deployment), and retired services. </a:t>
                      </a:r>
                      <a:endParaRPr lang="en-GB" sz="1000" dirty="0">
                        <a:effectLst/>
                        <a:latin typeface="Verdana"/>
                      </a:endParaRPr>
                    </a:p>
                  </a:txBody>
                  <a:tcPr marL="68580" marR="68580" marT="0" marB="0"/>
                </a:tc>
              </a:tr>
              <a:tr h="546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Catalogue of Public Services</a:t>
                      </a:r>
                      <a:endParaRPr lang="en-GB" sz="1000" dirty="0">
                        <a:effectLst/>
                        <a:latin typeface="Verdan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 b="0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A catalogue of public services is a collection of descriptions of active public services that are provided by a public administration at any administrative level (i.e. local, regional, national or pan-European). These descriptions are created following a common data model for representing public services.</a:t>
                      </a:r>
                      <a:endParaRPr lang="en-GB" sz="1000" b="0" dirty="0">
                        <a:effectLst/>
                        <a:latin typeface="Verdana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1156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Genèse">
      <a:dk1>
        <a:sysClr val="windowText" lastClr="000000"/>
      </a:dk1>
      <a:lt1>
        <a:sysClr val="window" lastClr="FFFFFF"/>
      </a:lt1>
      <a:dk2>
        <a:srgbClr val="465466"/>
      </a:dk2>
      <a:lt2>
        <a:srgbClr val="BBD7F8"/>
      </a:lt2>
      <a:accent1>
        <a:srgbClr val="80B606"/>
      </a:accent1>
      <a:accent2>
        <a:srgbClr val="E29F1D"/>
      </a:accent2>
      <a:accent3>
        <a:srgbClr val="2397E2"/>
      </a:accent3>
      <a:accent4>
        <a:srgbClr val="35ACA2"/>
      </a:accent4>
      <a:accent5>
        <a:srgbClr val="5430BB"/>
      </a:accent5>
      <a:accent6>
        <a:srgbClr val="8D34E0"/>
      </a:accent6>
      <a:hlink>
        <a:srgbClr val="00B0F0"/>
      </a:hlink>
      <a:folHlink>
        <a:srgbClr val="0070C0"/>
      </a:folHlink>
    </a:clrScheme>
    <a:fontScheme name="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133176"/>
        </a:solidFill>
        <a:ln>
          <a:solidFill>
            <a:srgbClr val="133176"/>
          </a:solidFill>
        </a:ln>
      </a:spPr>
      <a:bodyPr anchor="ctr"/>
      <a:lstStyle>
        <a:defPPr algn="ctr" defTabSz="457200" fontAlgn="auto">
          <a:spcBef>
            <a:spcPts val="0"/>
          </a:spcBef>
          <a:spcAft>
            <a:spcPts val="0"/>
          </a:spcAft>
          <a:defRPr sz="1800" b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7600" b="1" i="0" u="none" strike="noStrike" cap="none" normalizeH="0" baseline="0" smtClean="0">
            <a:ln>
              <a:noFill/>
            </a:ln>
            <a:solidFill>
              <a:srgbClr val="FFD62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6321</TotalTime>
  <Words>630</Words>
  <Application>Microsoft Office PowerPoint</Application>
  <PresentationFormat>On-screen Show (4:3)</PresentationFormat>
  <Paragraphs>122</Paragraphs>
  <Slides>18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Default Design</vt:lpstr>
      <vt:lpstr>PowerPoint Presentation</vt:lpstr>
      <vt:lpstr>PowerPoint Presentation</vt:lpstr>
      <vt:lpstr>Welcome and overview </vt:lpstr>
      <vt:lpstr>PowerPoint Presentation</vt:lpstr>
      <vt:lpstr>PowerPoint Presentation</vt:lpstr>
      <vt:lpstr>Introduction of new Working Group Members &amp; collaboration in the Working Group</vt:lpstr>
      <vt:lpstr>PowerPoint Presentation</vt:lpstr>
      <vt:lpstr>Final validation of common terminology on key concepts</vt:lpstr>
      <vt:lpstr>PowerPoint Presentation</vt:lpstr>
      <vt:lpstr>List of business events and public services on the PSCs</vt:lpstr>
      <vt:lpstr>Analysis of data models used on the PSCs</vt:lpstr>
      <vt:lpstr>PowerPoint Presentation</vt:lpstr>
      <vt:lpstr>Next steps</vt:lpstr>
      <vt:lpstr>PowerPoint Presentation</vt:lpstr>
      <vt:lpstr>PowerPoint Presentation</vt:lpstr>
      <vt:lpstr>PowerPoint Presentation</vt:lpstr>
      <vt:lpstr>Questions?</vt:lpstr>
      <vt:lpstr>PowerPoint Presentation</vt:lpstr>
    </vt:vector>
  </TitlesOfParts>
  <Company>European Commission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ISA</dc:subject>
  <dc:creator>Tipik</dc:creator>
  <cp:lastModifiedBy>Michiel De Keyzer</cp:lastModifiedBy>
  <cp:revision>1221</cp:revision>
  <cp:lastPrinted>2014-11-03T07:10:54Z</cp:lastPrinted>
  <dcterms:created xsi:type="dcterms:W3CDTF">2011-10-28T10:25:18Z</dcterms:created>
  <dcterms:modified xsi:type="dcterms:W3CDTF">2014-11-20T10:49:23Z</dcterms:modified>
</cp:coreProperties>
</file>