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61" r:id="rId2"/>
    <p:sldId id="279" r:id="rId3"/>
    <p:sldId id="262" r:id="rId4"/>
    <p:sldId id="295" r:id="rId5"/>
    <p:sldId id="265" r:id="rId6"/>
    <p:sldId id="267" r:id="rId7"/>
    <p:sldId id="268" r:id="rId8"/>
    <p:sldId id="334" r:id="rId9"/>
    <p:sldId id="281" r:id="rId10"/>
    <p:sldId id="339" r:id="rId11"/>
    <p:sldId id="266" r:id="rId12"/>
    <p:sldId id="280" r:id="rId13"/>
    <p:sldId id="269" r:id="rId14"/>
    <p:sldId id="270" r:id="rId15"/>
    <p:sldId id="333" r:id="rId16"/>
    <p:sldId id="284" r:id="rId17"/>
    <p:sldId id="285" r:id="rId18"/>
    <p:sldId id="332" r:id="rId19"/>
    <p:sldId id="286" r:id="rId20"/>
    <p:sldId id="292" r:id="rId21"/>
    <p:sldId id="272" r:id="rId22"/>
    <p:sldId id="287" r:id="rId23"/>
    <p:sldId id="288" r:id="rId24"/>
    <p:sldId id="289" r:id="rId25"/>
    <p:sldId id="290" r:id="rId26"/>
    <p:sldId id="293" r:id="rId27"/>
    <p:sldId id="291" r:id="rId28"/>
    <p:sldId id="273" r:id="rId29"/>
    <p:sldId id="274" r:id="rId30"/>
    <p:sldId id="336" r:id="rId31"/>
    <p:sldId id="337" r:id="rId32"/>
    <p:sldId id="275" r:id="rId33"/>
    <p:sldId id="294" r:id="rId34"/>
    <p:sldId id="330" r:id="rId35"/>
    <p:sldId id="338" r:id="rId36"/>
  </p:sldIdLst>
  <p:sldSz cx="9144000" cy="6858000" type="screen4x3"/>
  <p:notesSz cx="6718300" cy="98552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ederts" initials="sg" lastIdx="8" clrIdx="0"/>
  <p:cmAuthor id="1" name="dewyngan" initials="d" lastIdx="1" clrIdx="1"/>
  <p:cmAuthor id="2" name="WIGARD Suzanne (DIGIT)" initials="SMW" lastIdx="19" clrIdx="2"/>
  <p:cmAuthor id="3" name="Erbil Kop" initials="EK" lastIdx="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466"/>
    <a:srgbClr val="1D4D8D"/>
    <a:srgbClr val="FF9900"/>
    <a:srgbClr val="BBD7F8"/>
    <a:srgbClr val="00AEF0"/>
    <a:srgbClr val="BAA523"/>
    <a:srgbClr val="96A519"/>
    <a:srgbClr val="3996A5"/>
    <a:srgbClr val="97BF0D"/>
    <a:srgbClr val="751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2" autoAdjust="0"/>
    <p:restoredTop sz="93094" autoAdjust="0"/>
  </p:normalViewPr>
  <p:slideViewPr>
    <p:cSldViewPr>
      <p:cViewPr>
        <p:scale>
          <a:sx n="75" d="100"/>
          <a:sy n="75" d="100"/>
        </p:scale>
        <p:origin x="-2070" y="-318"/>
      </p:cViewPr>
      <p:guideLst>
        <p:guide orient="horz" pos="2160"/>
        <p:guide pos="2880"/>
      </p:guideLst>
    </p:cSldViewPr>
  </p:slideViewPr>
  <p:outlineViewPr>
    <p:cViewPr>
      <p:scale>
        <a:sx n="33" d="100"/>
        <a:sy n="33" d="100"/>
      </p:scale>
      <p:origin x="0" y="35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03"/>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hyperlink" Target="https://www.listpoint.co.uk/" TargetMode="External"/><Relationship Id="rId2" Type="http://schemas.openxmlformats.org/officeDocument/2006/relationships/hyperlink" Target="http://www.poolparty.biz/" TargetMode="External"/><Relationship Id="rId1" Type="http://schemas.openxmlformats.org/officeDocument/2006/relationships/hyperlink" Target="http://vocbench.uniroma2.it/"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listpoint.co.uk/" TargetMode="External"/><Relationship Id="rId2" Type="http://schemas.openxmlformats.org/officeDocument/2006/relationships/hyperlink" Target="http://www.poolparty.biz/" TargetMode="External"/><Relationship Id="rId1" Type="http://schemas.openxmlformats.org/officeDocument/2006/relationships/hyperlink" Target="http://vocbench.uniroma2.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E062F-AEEE-487D-8FF3-6F92881AA9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3769277-8738-4A1B-B1EE-30B73A44E150}">
      <dgm:prSet/>
      <dgm:spPr/>
      <dgm:t>
        <a:bodyPr anchor="ctr"/>
        <a:lstStyle/>
        <a:p>
          <a:r>
            <a:rPr lang="en-GB" b="0" dirty="0" smtClean="0"/>
            <a:t>1. Introduction: what is reference data?</a:t>
          </a:r>
          <a:endParaRPr lang="en-GB" b="0" dirty="0"/>
        </a:p>
      </dgm:t>
    </dgm:pt>
    <dgm:pt modelId="{95AAF5EB-C562-44D6-8BF6-4EFE058C14A0}" type="parTrans" cxnId="{DCB7A4D5-1D91-40F9-A3DA-FD0F554F6AD0}">
      <dgm:prSet/>
      <dgm:spPr/>
      <dgm:t>
        <a:bodyPr/>
        <a:lstStyle/>
        <a:p>
          <a:endParaRPr lang="en-GB"/>
        </a:p>
      </dgm:t>
    </dgm:pt>
    <dgm:pt modelId="{1C8C7592-D8EB-41C7-AC38-2B999FF33C26}" type="sibTrans" cxnId="{DCB7A4D5-1D91-40F9-A3DA-FD0F554F6AD0}">
      <dgm:prSet/>
      <dgm:spPr/>
      <dgm:t>
        <a:bodyPr/>
        <a:lstStyle/>
        <a:p>
          <a:endParaRPr lang="en-GB"/>
        </a:p>
      </dgm:t>
    </dgm:pt>
    <dgm:pt modelId="{BEBB2EA8-8778-4BD8-BA9E-F745BE058D91}">
      <dgm:prSet/>
      <dgm:spPr>
        <a:ln>
          <a:solidFill>
            <a:srgbClr val="FF0000"/>
          </a:solidFill>
        </a:ln>
      </dgm:spPr>
      <dgm:t>
        <a:bodyPr anchor="ctr"/>
        <a:lstStyle/>
        <a:p>
          <a:r>
            <a:rPr lang="en-GB" dirty="0" smtClean="0"/>
            <a:t>Definitions</a:t>
          </a:r>
          <a:endParaRPr lang="en-GB" dirty="0"/>
        </a:p>
      </dgm:t>
    </dgm:pt>
    <dgm:pt modelId="{CC10BA92-A56C-47E4-BBBA-66D28AEEC7CB}" type="parTrans" cxnId="{A87F8FAE-0C09-41E5-8119-6888CB6CD19C}">
      <dgm:prSet/>
      <dgm:spPr/>
      <dgm:t>
        <a:bodyPr/>
        <a:lstStyle/>
        <a:p>
          <a:endParaRPr lang="en-GB"/>
        </a:p>
      </dgm:t>
    </dgm:pt>
    <dgm:pt modelId="{719C09ED-93C1-4ADC-B679-E47A17F5BA98}" type="sibTrans" cxnId="{A87F8FAE-0C09-41E5-8119-6888CB6CD19C}">
      <dgm:prSet/>
      <dgm:spPr/>
      <dgm:t>
        <a:bodyPr/>
        <a:lstStyle/>
        <a:p>
          <a:endParaRPr lang="en-GB"/>
        </a:p>
      </dgm:t>
    </dgm:pt>
    <dgm:pt modelId="{5D0B88A2-08AE-4316-A2F3-3A9E7291B6AD}">
      <dgm:prSet/>
      <dgm:spPr>
        <a:ln>
          <a:solidFill>
            <a:srgbClr val="FF0000"/>
          </a:solidFill>
        </a:ln>
      </dgm:spPr>
      <dgm:t>
        <a:bodyPr anchor="ctr"/>
        <a:lstStyle/>
        <a:p>
          <a:r>
            <a:rPr lang="en-GB" dirty="0" smtClean="0"/>
            <a:t>Importance &amp; relevance</a:t>
          </a:r>
          <a:endParaRPr lang="en-GB" dirty="0"/>
        </a:p>
      </dgm:t>
    </dgm:pt>
    <dgm:pt modelId="{2C5F18B0-7550-4FC2-A28A-9A6C31A4935A}" type="parTrans" cxnId="{CF865BC9-1D0D-49B6-9D95-393E4C614998}">
      <dgm:prSet/>
      <dgm:spPr/>
      <dgm:t>
        <a:bodyPr/>
        <a:lstStyle/>
        <a:p>
          <a:endParaRPr lang="en-GB"/>
        </a:p>
      </dgm:t>
    </dgm:pt>
    <dgm:pt modelId="{32443E63-84AC-457D-B64D-63FA5E54A94B}" type="sibTrans" cxnId="{CF865BC9-1D0D-49B6-9D95-393E4C614998}">
      <dgm:prSet/>
      <dgm:spPr/>
      <dgm:t>
        <a:bodyPr/>
        <a:lstStyle/>
        <a:p>
          <a:endParaRPr lang="en-GB"/>
        </a:p>
      </dgm:t>
    </dgm:pt>
    <dgm:pt modelId="{2ABE82A8-0EB7-4579-8B4D-2B8517CEE2D3}">
      <dgm:prSet/>
      <dgm:spPr/>
      <dgm:t>
        <a:bodyPr anchor="ctr"/>
        <a:lstStyle/>
        <a:p>
          <a:r>
            <a:rPr lang="en-GB" b="0" dirty="0" smtClean="0"/>
            <a:t>2. Why must reference data be properly managed?</a:t>
          </a:r>
          <a:endParaRPr lang="en-GB" b="0" dirty="0"/>
        </a:p>
      </dgm:t>
    </dgm:pt>
    <dgm:pt modelId="{090A62AF-F908-4929-ADAD-5BC6636B923F}" type="parTrans" cxnId="{991E856D-88B5-4404-B044-A1C3C4CBF991}">
      <dgm:prSet/>
      <dgm:spPr/>
      <dgm:t>
        <a:bodyPr/>
        <a:lstStyle/>
        <a:p>
          <a:endParaRPr lang="en-GB"/>
        </a:p>
      </dgm:t>
    </dgm:pt>
    <dgm:pt modelId="{F67785A6-3727-4A20-B84F-EBEEB97026A8}" type="sibTrans" cxnId="{991E856D-88B5-4404-B044-A1C3C4CBF991}">
      <dgm:prSet/>
      <dgm:spPr/>
      <dgm:t>
        <a:bodyPr/>
        <a:lstStyle/>
        <a:p>
          <a:endParaRPr lang="en-GB"/>
        </a:p>
      </dgm:t>
    </dgm:pt>
    <dgm:pt modelId="{716C72D0-A3AE-4CA6-91EC-90F96475D3B0}">
      <dgm:prSet/>
      <dgm:spPr/>
      <dgm:t>
        <a:bodyPr anchor="ctr"/>
        <a:lstStyle/>
        <a:p>
          <a:r>
            <a:rPr lang="en-GB" dirty="0" smtClean="0"/>
            <a:t>Design</a:t>
          </a:r>
          <a:endParaRPr lang="en-GB" dirty="0"/>
        </a:p>
      </dgm:t>
    </dgm:pt>
    <dgm:pt modelId="{E8B6B1A2-25A8-4FB3-AFBB-6613054E86DD}" type="parTrans" cxnId="{55547125-A323-4EBF-9B4C-06E0CF8C9C1C}">
      <dgm:prSet/>
      <dgm:spPr/>
      <dgm:t>
        <a:bodyPr/>
        <a:lstStyle/>
        <a:p>
          <a:endParaRPr lang="en-GB"/>
        </a:p>
      </dgm:t>
    </dgm:pt>
    <dgm:pt modelId="{0C57067C-009D-466E-9977-7E895D24BC65}" type="sibTrans" cxnId="{55547125-A323-4EBF-9B4C-06E0CF8C9C1C}">
      <dgm:prSet/>
      <dgm:spPr/>
      <dgm:t>
        <a:bodyPr/>
        <a:lstStyle/>
        <a:p>
          <a:endParaRPr lang="en-GB"/>
        </a:p>
      </dgm:t>
    </dgm:pt>
    <dgm:pt modelId="{31E7C0D0-BA71-44AD-BBAD-DBF715635362}">
      <dgm:prSet/>
      <dgm:spPr/>
      <dgm:t>
        <a:bodyPr anchor="ctr"/>
        <a:lstStyle/>
        <a:p>
          <a:r>
            <a:rPr lang="en-GB" dirty="0" smtClean="0"/>
            <a:t>Change management</a:t>
          </a:r>
          <a:endParaRPr lang="en-GB" dirty="0"/>
        </a:p>
      </dgm:t>
    </dgm:pt>
    <dgm:pt modelId="{D8AB81FC-D8D5-4195-9843-25EC241E8EF4}" type="parTrans" cxnId="{50FDF8FF-4110-46EB-A168-6920A3505E58}">
      <dgm:prSet/>
      <dgm:spPr/>
      <dgm:t>
        <a:bodyPr/>
        <a:lstStyle/>
        <a:p>
          <a:endParaRPr lang="en-GB"/>
        </a:p>
      </dgm:t>
    </dgm:pt>
    <dgm:pt modelId="{72637D31-952D-4673-9453-15F16A73706A}" type="sibTrans" cxnId="{50FDF8FF-4110-46EB-A168-6920A3505E58}">
      <dgm:prSet/>
      <dgm:spPr/>
      <dgm:t>
        <a:bodyPr/>
        <a:lstStyle/>
        <a:p>
          <a:endParaRPr lang="en-GB"/>
        </a:p>
      </dgm:t>
    </dgm:pt>
    <dgm:pt modelId="{54490005-B739-4093-BC57-B35D4B99A118}">
      <dgm:prSet/>
      <dgm:spPr/>
      <dgm:t>
        <a:bodyPr anchor="ctr"/>
        <a:lstStyle/>
        <a:p>
          <a:r>
            <a:rPr lang="en-GB" dirty="0" smtClean="0"/>
            <a:t>Documentation</a:t>
          </a:r>
          <a:endParaRPr lang="en-GB" dirty="0"/>
        </a:p>
      </dgm:t>
    </dgm:pt>
    <dgm:pt modelId="{B283111D-2A33-4EEE-BE8D-3F80D3CFEECA}" type="parTrans" cxnId="{2376AC55-3A45-469E-9033-0AB886774B73}">
      <dgm:prSet/>
      <dgm:spPr/>
      <dgm:t>
        <a:bodyPr/>
        <a:lstStyle/>
        <a:p>
          <a:endParaRPr lang="en-GB"/>
        </a:p>
      </dgm:t>
    </dgm:pt>
    <dgm:pt modelId="{6FCB628F-A124-454A-98CC-69FF239CBA96}" type="sibTrans" cxnId="{2376AC55-3A45-469E-9033-0AB886774B73}">
      <dgm:prSet/>
      <dgm:spPr/>
      <dgm:t>
        <a:bodyPr/>
        <a:lstStyle/>
        <a:p>
          <a:endParaRPr lang="en-GB"/>
        </a:p>
      </dgm:t>
    </dgm:pt>
    <dgm:pt modelId="{6AC55739-3425-4BD6-8938-23F0ECC8B9D6}">
      <dgm:prSet/>
      <dgm:spPr/>
      <dgm:t>
        <a:bodyPr anchor="ctr"/>
        <a:lstStyle/>
        <a:p>
          <a:r>
            <a:rPr lang="en-GB" dirty="0" smtClean="0"/>
            <a:t>Harmonisation</a:t>
          </a:r>
          <a:endParaRPr lang="en-GB" dirty="0"/>
        </a:p>
      </dgm:t>
    </dgm:pt>
    <dgm:pt modelId="{BF7912C1-8C93-430A-95E2-AC710B4AE43A}" type="parTrans" cxnId="{F79E3BA7-1C4D-4E12-827F-064058CF155A}">
      <dgm:prSet/>
      <dgm:spPr/>
      <dgm:t>
        <a:bodyPr/>
        <a:lstStyle/>
        <a:p>
          <a:endParaRPr lang="en-GB"/>
        </a:p>
      </dgm:t>
    </dgm:pt>
    <dgm:pt modelId="{AFB71A0C-92A4-47A7-ADE1-8624B336604B}" type="sibTrans" cxnId="{F79E3BA7-1C4D-4E12-827F-064058CF155A}">
      <dgm:prSet/>
      <dgm:spPr/>
      <dgm:t>
        <a:bodyPr/>
        <a:lstStyle/>
        <a:p>
          <a:endParaRPr lang="en-GB"/>
        </a:p>
      </dgm:t>
    </dgm:pt>
    <dgm:pt modelId="{54D08372-CB4B-4E45-88D6-BD46A87E1B4D}">
      <dgm:prSet/>
      <dgm:spPr>
        <a:ln>
          <a:solidFill>
            <a:srgbClr val="FF0000"/>
          </a:solidFill>
        </a:ln>
      </dgm:spPr>
      <dgm:t>
        <a:bodyPr anchor="ctr"/>
        <a:lstStyle/>
        <a:p>
          <a:r>
            <a:rPr lang="en-GB" dirty="0" smtClean="0"/>
            <a:t>Reference data</a:t>
          </a:r>
          <a:endParaRPr lang="en-GB" dirty="0"/>
        </a:p>
      </dgm:t>
    </dgm:pt>
    <dgm:pt modelId="{EB99D2EE-35EB-4924-B893-157402BD5109}" type="parTrans" cxnId="{CFC4641D-4FB4-458D-AF4D-D9C44395E9A5}">
      <dgm:prSet/>
      <dgm:spPr/>
      <dgm:t>
        <a:bodyPr/>
        <a:lstStyle/>
        <a:p>
          <a:endParaRPr lang="en-GB"/>
        </a:p>
      </dgm:t>
    </dgm:pt>
    <dgm:pt modelId="{FC57F1AE-1170-40BD-8D75-1D736682EDD1}" type="sibTrans" cxnId="{CFC4641D-4FB4-458D-AF4D-D9C44395E9A5}">
      <dgm:prSet/>
      <dgm:spPr/>
      <dgm:t>
        <a:bodyPr/>
        <a:lstStyle/>
        <a:p>
          <a:endParaRPr lang="en-GB"/>
        </a:p>
      </dgm:t>
    </dgm:pt>
    <dgm:pt modelId="{A0B8D278-2C2F-461C-B818-64A902546C92}">
      <dgm:prSet/>
      <dgm:spPr>
        <a:ln>
          <a:solidFill>
            <a:srgbClr val="FF0000"/>
          </a:solidFill>
        </a:ln>
      </dgm:spPr>
      <dgm:t>
        <a:bodyPr/>
        <a:lstStyle/>
        <a:p>
          <a:r>
            <a:rPr lang="en-GB" dirty="0" smtClean="0"/>
            <a:t>Reference data has many names: code list, taxonomy, thesaurus, mapping, name authority list</a:t>
          </a:r>
          <a:endParaRPr lang="en-GB" dirty="0"/>
        </a:p>
      </dgm:t>
    </dgm:pt>
    <dgm:pt modelId="{6EC18BF7-E3FB-48CE-80FC-5046558C2306}" type="parTrans" cxnId="{852264F8-D640-4F63-8590-DE65BDC849EF}">
      <dgm:prSet/>
      <dgm:spPr/>
      <dgm:t>
        <a:bodyPr/>
        <a:lstStyle/>
        <a:p>
          <a:endParaRPr lang="en-GB"/>
        </a:p>
      </dgm:t>
    </dgm:pt>
    <dgm:pt modelId="{28F9F1DC-2E64-415D-87B0-E30A66C6303B}" type="sibTrans" cxnId="{852264F8-D640-4F63-8590-DE65BDC849EF}">
      <dgm:prSet/>
      <dgm:spPr/>
      <dgm:t>
        <a:bodyPr/>
        <a:lstStyle/>
        <a:p>
          <a:endParaRPr lang="en-GB"/>
        </a:p>
      </dgm:t>
    </dgm:pt>
    <dgm:pt modelId="{64BD3B10-4583-4DB5-9A5D-B4295F6ECA06}">
      <dgm:prSet/>
      <dgm:spPr/>
      <dgm:t>
        <a:bodyPr/>
        <a:lstStyle/>
        <a:p>
          <a:r>
            <a:rPr lang="en-GB" dirty="0" smtClean="0"/>
            <a:t>What is reference data management</a:t>
          </a:r>
          <a:endParaRPr lang="en-GB" dirty="0"/>
        </a:p>
      </dgm:t>
    </dgm:pt>
    <dgm:pt modelId="{702FDA7D-57C0-4ABE-BC5D-8F10DC23A299}" type="parTrans" cxnId="{CCFDE5D0-23B6-463D-9520-725DB3D303C1}">
      <dgm:prSet/>
      <dgm:spPr/>
      <dgm:t>
        <a:bodyPr/>
        <a:lstStyle/>
        <a:p>
          <a:endParaRPr lang="nl-BE"/>
        </a:p>
      </dgm:t>
    </dgm:pt>
    <dgm:pt modelId="{F2394724-E25D-4877-8BF5-23DC8E314536}" type="sibTrans" cxnId="{CCFDE5D0-23B6-463D-9520-725DB3D303C1}">
      <dgm:prSet/>
      <dgm:spPr/>
      <dgm:t>
        <a:bodyPr/>
        <a:lstStyle/>
        <a:p>
          <a:endParaRPr lang="nl-BE"/>
        </a:p>
      </dgm:t>
    </dgm:pt>
    <dgm:pt modelId="{F1C17BCA-1D7D-497D-B655-353F720EE299}">
      <dgm:prSet/>
      <dgm:spPr/>
      <dgm:t>
        <a:bodyPr/>
        <a:lstStyle/>
        <a:p>
          <a:r>
            <a:rPr lang="en-GB" dirty="0" smtClean="0"/>
            <a:t>Why is managing reference data important?</a:t>
          </a:r>
          <a:endParaRPr lang="en-GB" dirty="0"/>
        </a:p>
      </dgm:t>
    </dgm:pt>
    <dgm:pt modelId="{BEDE5E56-BD05-4600-9A37-E3F4B0A9A12B}" type="parTrans" cxnId="{10FF1B87-8545-4AEB-95CD-F40E451BEED2}">
      <dgm:prSet/>
      <dgm:spPr/>
      <dgm:t>
        <a:bodyPr/>
        <a:lstStyle/>
        <a:p>
          <a:endParaRPr lang="nl-BE"/>
        </a:p>
      </dgm:t>
    </dgm:pt>
    <dgm:pt modelId="{D280B9EE-8E96-4A77-80C5-D2A6CAA7B1B1}" type="sibTrans" cxnId="{10FF1B87-8545-4AEB-95CD-F40E451BEED2}">
      <dgm:prSet/>
      <dgm:spPr/>
      <dgm:t>
        <a:bodyPr/>
        <a:lstStyle/>
        <a:p>
          <a:endParaRPr lang="nl-BE"/>
        </a:p>
      </dgm:t>
    </dgm:pt>
    <dgm:pt modelId="{3E310F5D-6CE0-48E4-AEF5-2E2B6CDD631F}" type="pres">
      <dgm:prSet presAssocID="{04BE062F-AEEE-487D-8FF3-6F92881AA9B4}" presName="linear" presStyleCnt="0">
        <dgm:presLayoutVars>
          <dgm:dir/>
          <dgm:animLvl val="lvl"/>
          <dgm:resizeHandles val="exact"/>
        </dgm:presLayoutVars>
      </dgm:prSet>
      <dgm:spPr/>
      <dgm:t>
        <a:bodyPr/>
        <a:lstStyle/>
        <a:p>
          <a:endParaRPr lang="en-GB"/>
        </a:p>
      </dgm:t>
    </dgm:pt>
    <dgm:pt modelId="{437425AC-8163-482F-81B4-6CB79EAC0B0C}" type="pres">
      <dgm:prSet presAssocID="{13769277-8738-4A1B-B1EE-30B73A44E150}" presName="parentLin" presStyleCnt="0"/>
      <dgm:spPr/>
      <dgm:t>
        <a:bodyPr/>
        <a:lstStyle/>
        <a:p>
          <a:endParaRPr lang="nl-BE"/>
        </a:p>
      </dgm:t>
    </dgm:pt>
    <dgm:pt modelId="{AF82D615-FA45-42A2-B19E-17D8DA8DE5E0}" type="pres">
      <dgm:prSet presAssocID="{13769277-8738-4A1B-B1EE-30B73A44E150}" presName="parentLeftMargin" presStyleLbl="node1" presStyleIdx="0" presStyleCnt="2"/>
      <dgm:spPr/>
      <dgm:t>
        <a:bodyPr/>
        <a:lstStyle/>
        <a:p>
          <a:endParaRPr lang="en-GB"/>
        </a:p>
      </dgm:t>
    </dgm:pt>
    <dgm:pt modelId="{B825806F-CF52-4989-BCC6-823EDD627FD4}" type="pres">
      <dgm:prSet presAssocID="{13769277-8738-4A1B-B1EE-30B73A44E150}" presName="parentText" presStyleLbl="node1" presStyleIdx="0" presStyleCnt="2">
        <dgm:presLayoutVars>
          <dgm:chMax val="0"/>
          <dgm:bulletEnabled val="1"/>
        </dgm:presLayoutVars>
      </dgm:prSet>
      <dgm:spPr/>
      <dgm:t>
        <a:bodyPr/>
        <a:lstStyle/>
        <a:p>
          <a:endParaRPr lang="en-GB"/>
        </a:p>
      </dgm:t>
    </dgm:pt>
    <dgm:pt modelId="{85BF5085-2DEC-4B2E-8577-73561477C852}" type="pres">
      <dgm:prSet presAssocID="{13769277-8738-4A1B-B1EE-30B73A44E150}" presName="negativeSpace" presStyleCnt="0"/>
      <dgm:spPr/>
      <dgm:t>
        <a:bodyPr/>
        <a:lstStyle/>
        <a:p>
          <a:endParaRPr lang="nl-BE"/>
        </a:p>
      </dgm:t>
    </dgm:pt>
    <dgm:pt modelId="{AC0DB251-5802-44CC-AE0B-2A6D164E2278}" type="pres">
      <dgm:prSet presAssocID="{13769277-8738-4A1B-B1EE-30B73A44E150}" presName="childText" presStyleLbl="conFgAcc1" presStyleIdx="0" presStyleCnt="2">
        <dgm:presLayoutVars>
          <dgm:bulletEnabled val="1"/>
        </dgm:presLayoutVars>
      </dgm:prSet>
      <dgm:spPr/>
      <dgm:t>
        <a:bodyPr/>
        <a:lstStyle/>
        <a:p>
          <a:endParaRPr lang="en-GB"/>
        </a:p>
      </dgm:t>
    </dgm:pt>
    <dgm:pt modelId="{FD7D2ABB-47BD-4B30-A08E-E49F9A82DBEF}" type="pres">
      <dgm:prSet presAssocID="{1C8C7592-D8EB-41C7-AC38-2B999FF33C26}" presName="spaceBetweenRectangles" presStyleCnt="0"/>
      <dgm:spPr/>
      <dgm:t>
        <a:bodyPr/>
        <a:lstStyle/>
        <a:p>
          <a:endParaRPr lang="nl-BE"/>
        </a:p>
      </dgm:t>
    </dgm:pt>
    <dgm:pt modelId="{FFDFD814-96A6-4226-9B39-5B0A86D75C1B}" type="pres">
      <dgm:prSet presAssocID="{2ABE82A8-0EB7-4579-8B4D-2B8517CEE2D3}" presName="parentLin" presStyleCnt="0"/>
      <dgm:spPr/>
      <dgm:t>
        <a:bodyPr/>
        <a:lstStyle/>
        <a:p>
          <a:endParaRPr lang="nl-BE"/>
        </a:p>
      </dgm:t>
    </dgm:pt>
    <dgm:pt modelId="{EB76078D-149B-47E7-923A-44AEA43EE50A}" type="pres">
      <dgm:prSet presAssocID="{2ABE82A8-0EB7-4579-8B4D-2B8517CEE2D3}" presName="parentLeftMargin" presStyleLbl="node1" presStyleIdx="0" presStyleCnt="2"/>
      <dgm:spPr/>
      <dgm:t>
        <a:bodyPr/>
        <a:lstStyle/>
        <a:p>
          <a:endParaRPr lang="en-GB"/>
        </a:p>
      </dgm:t>
    </dgm:pt>
    <dgm:pt modelId="{BA172406-A91D-45DA-AFDC-5518B0BDCFE6}" type="pres">
      <dgm:prSet presAssocID="{2ABE82A8-0EB7-4579-8B4D-2B8517CEE2D3}" presName="parentText" presStyleLbl="node1" presStyleIdx="1" presStyleCnt="2">
        <dgm:presLayoutVars>
          <dgm:chMax val="0"/>
          <dgm:bulletEnabled val="1"/>
        </dgm:presLayoutVars>
      </dgm:prSet>
      <dgm:spPr/>
      <dgm:t>
        <a:bodyPr/>
        <a:lstStyle/>
        <a:p>
          <a:endParaRPr lang="en-GB"/>
        </a:p>
      </dgm:t>
    </dgm:pt>
    <dgm:pt modelId="{745D6C32-6CB9-4036-ACF1-BE23F2412BF7}" type="pres">
      <dgm:prSet presAssocID="{2ABE82A8-0EB7-4579-8B4D-2B8517CEE2D3}" presName="negativeSpace" presStyleCnt="0"/>
      <dgm:spPr/>
      <dgm:t>
        <a:bodyPr/>
        <a:lstStyle/>
        <a:p>
          <a:endParaRPr lang="nl-BE"/>
        </a:p>
      </dgm:t>
    </dgm:pt>
    <dgm:pt modelId="{2779EEC4-983D-4E32-8851-03F969EE11C5}" type="pres">
      <dgm:prSet presAssocID="{2ABE82A8-0EB7-4579-8B4D-2B8517CEE2D3}" presName="childText" presStyleLbl="conFgAcc1" presStyleIdx="1" presStyleCnt="2">
        <dgm:presLayoutVars>
          <dgm:bulletEnabled val="1"/>
        </dgm:presLayoutVars>
      </dgm:prSet>
      <dgm:spPr/>
      <dgm:t>
        <a:bodyPr/>
        <a:lstStyle/>
        <a:p>
          <a:endParaRPr lang="en-GB"/>
        </a:p>
      </dgm:t>
    </dgm:pt>
  </dgm:ptLst>
  <dgm:cxnLst>
    <dgm:cxn modelId="{50FDF8FF-4110-46EB-A168-6920A3505E58}" srcId="{2ABE82A8-0EB7-4579-8B4D-2B8517CEE2D3}" destId="{31E7C0D0-BA71-44AD-BBAD-DBF715635362}" srcOrd="3" destOrd="0" parTransId="{D8AB81FC-D8D5-4195-9843-25EC241E8EF4}" sibTransId="{72637D31-952D-4673-9453-15F16A73706A}"/>
    <dgm:cxn modelId="{FC7F3E2C-1E39-4E48-9E05-2E23AA8C0B52}" type="presOf" srcId="{5D0B88A2-08AE-4316-A2F3-3A9E7291B6AD}" destId="{AC0DB251-5802-44CC-AE0B-2A6D164E2278}" srcOrd="0" destOrd="3" presId="urn:microsoft.com/office/officeart/2005/8/layout/list1"/>
    <dgm:cxn modelId="{29DE75EF-84B5-4633-B04E-F26560DCD242}" type="presOf" srcId="{04BE062F-AEEE-487D-8FF3-6F92881AA9B4}" destId="{3E310F5D-6CE0-48E4-AEF5-2E2B6CDD631F}" srcOrd="0" destOrd="0" presId="urn:microsoft.com/office/officeart/2005/8/layout/list1"/>
    <dgm:cxn modelId="{5DA3706C-FC63-475D-84B8-E25B4BD9D71B}" type="presOf" srcId="{54D08372-CB4B-4E45-88D6-BD46A87E1B4D}" destId="{AC0DB251-5802-44CC-AE0B-2A6D164E2278}" srcOrd="0" destOrd="1" presId="urn:microsoft.com/office/officeart/2005/8/layout/list1"/>
    <dgm:cxn modelId="{E4A2A68F-B131-44CE-8510-1BC5547BCBB9}" type="presOf" srcId="{2ABE82A8-0EB7-4579-8B4D-2B8517CEE2D3}" destId="{BA172406-A91D-45DA-AFDC-5518B0BDCFE6}" srcOrd="1" destOrd="0" presId="urn:microsoft.com/office/officeart/2005/8/layout/list1"/>
    <dgm:cxn modelId="{9FF00FBA-E9F4-4A0B-AC01-5DF2670A6A92}" type="presOf" srcId="{13769277-8738-4A1B-B1EE-30B73A44E150}" destId="{B825806F-CF52-4989-BCC6-823EDD627FD4}" srcOrd="1" destOrd="0" presId="urn:microsoft.com/office/officeart/2005/8/layout/list1"/>
    <dgm:cxn modelId="{CF865BC9-1D0D-49B6-9D95-393E4C614998}" srcId="{13769277-8738-4A1B-B1EE-30B73A44E150}" destId="{5D0B88A2-08AE-4316-A2F3-3A9E7291B6AD}" srcOrd="1" destOrd="0" parTransId="{2C5F18B0-7550-4FC2-A28A-9A6C31A4935A}" sibTransId="{32443E63-84AC-457D-B64D-63FA5E54A94B}"/>
    <dgm:cxn modelId="{E71BE210-8B9D-4B10-AC0B-EA5A550C67C9}" type="presOf" srcId="{BEBB2EA8-8778-4BD8-BA9E-F745BE058D91}" destId="{AC0DB251-5802-44CC-AE0B-2A6D164E2278}" srcOrd="0" destOrd="0" presId="urn:microsoft.com/office/officeart/2005/8/layout/list1"/>
    <dgm:cxn modelId="{DCB7A4D5-1D91-40F9-A3DA-FD0F554F6AD0}" srcId="{04BE062F-AEEE-487D-8FF3-6F92881AA9B4}" destId="{13769277-8738-4A1B-B1EE-30B73A44E150}" srcOrd="0" destOrd="0" parTransId="{95AAF5EB-C562-44D6-8BF6-4EFE058C14A0}" sibTransId="{1C8C7592-D8EB-41C7-AC38-2B999FF33C26}"/>
    <dgm:cxn modelId="{2376AC55-3A45-469E-9033-0AB886774B73}" srcId="{2ABE82A8-0EB7-4579-8B4D-2B8517CEE2D3}" destId="{54490005-B739-4093-BC57-B35D4B99A118}" srcOrd="4" destOrd="0" parTransId="{B283111D-2A33-4EEE-BE8D-3F80D3CFEECA}" sibTransId="{6FCB628F-A124-454A-98CC-69FF239CBA96}"/>
    <dgm:cxn modelId="{F1A512A4-2F14-43E1-B5C9-7C05D90916F2}" type="presOf" srcId="{31E7C0D0-BA71-44AD-BBAD-DBF715635362}" destId="{2779EEC4-983D-4E32-8851-03F969EE11C5}" srcOrd="0" destOrd="3" presId="urn:microsoft.com/office/officeart/2005/8/layout/list1"/>
    <dgm:cxn modelId="{7028D165-0DA4-441E-9B5A-EECB3516D285}" type="presOf" srcId="{6AC55739-3425-4BD6-8938-23F0ECC8B9D6}" destId="{2779EEC4-983D-4E32-8851-03F969EE11C5}" srcOrd="0" destOrd="5" presId="urn:microsoft.com/office/officeart/2005/8/layout/list1"/>
    <dgm:cxn modelId="{852264F8-D640-4F63-8590-DE65BDC849EF}" srcId="{BEBB2EA8-8778-4BD8-BA9E-F745BE058D91}" destId="{A0B8D278-2C2F-461C-B818-64A902546C92}" srcOrd="1" destOrd="0" parTransId="{6EC18BF7-E3FB-48CE-80FC-5046558C2306}" sibTransId="{28F9F1DC-2E64-415D-87B0-E30A66C6303B}"/>
    <dgm:cxn modelId="{55547125-A323-4EBF-9B4C-06E0CF8C9C1C}" srcId="{2ABE82A8-0EB7-4579-8B4D-2B8517CEE2D3}" destId="{716C72D0-A3AE-4CA6-91EC-90F96475D3B0}" srcOrd="2" destOrd="0" parTransId="{E8B6B1A2-25A8-4FB3-AFBB-6613054E86DD}" sibTransId="{0C57067C-009D-466E-9977-7E895D24BC65}"/>
    <dgm:cxn modelId="{10FF1B87-8545-4AEB-95CD-F40E451BEED2}" srcId="{2ABE82A8-0EB7-4579-8B4D-2B8517CEE2D3}" destId="{F1C17BCA-1D7D-497D-B655-353F720EE299}" srcOrd="1" destOrd="0" parTransId="{BEDE5E56-BD05-4600-9A37-E3F4B0A9A12B}" sibTransId="{D280B9EE-8E96-4A77-80C5-D2A6CAA7B1B1}"/>
    <dgm:cxn modelId="{50874F47-52EC-4EDC-89FF-58EC833F3A90}" type="presOf" srcId="{2ABE82A8-0EB7-4579-8B4D-2B8517CEE2D3}" destId="{EB76078D-149B-47E7-923A-44AEA43EE50A}" srcOrd="0" destOrd="0" presId="urn:microsoft.com/office/officeart/2005/8/layout/list1"/>
    <dgm:cxn modelId="{991E856D-88B5-4404-B044-A1C3C4CBF991}" srcId="{04BE062F-AEEE-487D-8FF3-6F92881AA9B4}" destId="{2ABE82A8-0EB7-4579-8B4D-2B8517CEE2D3}" srcOrd="1" destOrd="0" parTransId="{090A62AF-F908-4929-ADAD-5BC6636B923F}" sibTransId="{F67785A6-3727-4A20-B84F-EBEEB97026A8}"/>
    <dgm:cxn modelId="{EDB8F583-FB7B-4C6A-8C90-69FA4197E9E3}" type="presOf" srcId="{64BD3B10-4583-4DB5-9A5D-B4295F6ECA06}" destId="{2779EEC4-983D-4E32-8851-03F969EE11C5}" srcOrd="0" destOrd="0" presId="urn:microsoft.com/office/officeart/2005/8/layout/list1"/>
    <dgm:cxn modelId="{ED45EFC3-BEBA-4BAF-A332-88FD9FB390E5}" type="presOf" srcId="{F1C17BCA-1D7D-497D-B655-353F720EE299}" destId="{2779EEC4-983D-4E32-8851-03F969EE11C5}" srcOrd="0" destOrd="1" presId="urn:microsoft.com/office/officeart/2005/8/layout/list1"/>
    <dgm:cxn modelId="{0ACB663F-CB93-49A4-ACBE-69831F45045A}" type="presOf" srcId="{54490005-B739-4093-BC57-B35D4B99A118}" destId="{2779EEC4-983D-4E32-8851-03F969EE11C5}" srcOrd="0" destOrd="4" presId="urn:microsoft.com/office/officeart/2005/8/layout/list1"/>
    <dgm:cxn modelId="{CFC4641D-4FB4-458D-AF4D-D9C44395E9A5}" srcId="{BEBB2EA8-8778-4BD8-BA9E-F745BE058D91}" destId="{54D08372-CB4B-4E45-88D6-BD46A87E1B4D}" srcOrd="0" destOrd="0" parTransId="{EB99D2EE-35EB-4924-B893-157402BD5109}" sibTransId="{FC57F1AE-1170-40BD-8D75-1D736682EDD1}"/>
    <dgm:cxn modelId="{8BB8C2C3-6F03-4B4A-B67D-44391107CD61}" type="presOf" srcId="{716C72D0-A3AE-4CA6-91EC-90F96475D3B0}" destId="{2779EEC4-983D-4E32-8851-03F969EE11C5}" srcOrd="0" destOrd="2" presId="urn:microsoft.com/office/officeart/2005/8/layout/list1"/>
    <dgm:cxn modelId="{CCFDE5D0-23B6-463D-9520-725DB3D303C1}" srcId="{2ABE82A8-0EB7-4579-8B4D-2B8517CEE2D3}" destId="{64BD3B10-4583-4DB5-9A5D-B4295F6ECA06}" srcOrd="0" destOrd="0" parTransId="{702FDA7D-57C0-4ABE-BC5D-8F10DC23A299}" sibTransId="{F2394724-E25D-4877-8BF5-23DC8E314536}"/>
    <dgm:cxn modelId="{5D8A22A6-B010-423A-B535-BC0A845FC2DA}" type="presOf" srcId="{A0B8D278-2C2F-461C-B818-64A902546C92}" destId="{AC0DB251-5802-44CC-AE0B-2A6D164E2278}" srcOrd="0" destOrd="2" presId="urn:microsoft.com/office/officeart/2005/8/layout/list1"/>
    <dgm:cxn modelId="{F79E3BA7-1C4D-4E12-827F-064058CF155A}" srcId="{2ABE82A8-0EB7-4579-8B4D-2B8517CEE2D3}" destId="{6AC55739-3425-4BD6-8938-23F0ECC8B9D6}" srcOrd="5" destOrd="0" parTransId="{BF7912C1-8C93-430A-95E2-AC710B4AE43A}" sibTransId="{AFB71A0C-92A4-47A7-ADE1-8624B336604B}"/>
    <dgm:cxn modelId="{07C132F0-ABD0-445C-9B35-6B4944F710E9}" type="presOf" srcId="{13769277-8738-4A1B-B1EE-30B73A44E150}" destId="{AF82D615-FA45-42A2-B19E-17D8DA8DE5E0}" srcOrd="0" destOrd="0" presId="urn:microsoft.com/office/officeart/2005/8/layout/list1"/>
    <dgm:cxn modelId="{A87F8FAE-0C09-41E5-8119-6888CB6CD19C}" srcId="{13769277-8738-4A1B-B1EE-30B73A44E150}" destId="{BEBB2EA8-8778-4BD8-BA9E-F745BE058D91}" srcOrd="0" destOrd="0" parTransId="{CC10BA92-A56C-47E4-BBBA-66D28AEEC7CB}" sibTransId="{719C09ED-93C1-4ADC-B679-E47A17F5BA98}"/>
    <dgm:cxn modelId="{F379F2BB-DB76-4CC9-AD6F-BA567BFB3D0A}" type="presParOf" srcId="{3E310F5D-6CE0-48E4-AEF5-2E2B6CDD631F}" destId="{437425AC-8163-482F-81B4-6CB79EAC0B0C}" srcOrd="0" destOrd="0" presId="urn:microsoft.com/office/officeart/2005/8/layout/list1"/>
    <dgm:cxn modelId="{7427ADE7-4348-4515-87AB-41C29F8D94C8}" type="presParOf" srcId="{437425AC-8163-482F-81B4-6CB79EAC0B0C}" destId="{AF82D615-FA45-42A2-B19E-17D8DA8DE5E0}" srcOrd="0" destOrd="0" presId="urn:microsoft.com/office/officeart/2005/8/layout/list1"/>
    <dgm:cxn modelId="{1FDD2771-B770-466C-B4C1-F4F1A95737DA}" type="presParOf" srcId="{437425AC-8163-482F-81B4-6CB79EAC0B0C}" destId="{B825806F-CF52-4989-BCC6-823EDD627FD4}" srcOrd="1" destOrd="0" presId="urn:microsoft.com/office/officeart/2005/8/layout/list1"/>
    <dgm:cxn modelId="{1873206B-12A1-485A-BCE5-27195405B74D}" type="presParOf" srcId="{3E310F5D-6CE0-48E4-AEF5-2E2B6CDD631F}" destId="{85BF5085-2DEC-4B2E-8577-73561477C852}" srcOrd="1" destOrd="0" presId="urn:microsoft.com/office/officeart/2005/8/layout/list1"/>
    <dgm:cxn modelId="{BF1275E2-E8AA-4FDF-9871-CA7E242AA630}" type="presParOf" srcId="{3E310F5D-6CE0-48E4-AEF5-2E2B6CDD631F}" destId="{AC0DB251-5802-44CC-AE0B-2A6D164E2278}" srcOrd="2" destOrd="0" presId="urn:microsoft.com/office/officeart/2005/8/layout/list1"/>
    <dgm:cxn modelId="{FA3EFCA9-29F4-4E24-BD27-8147D5742A3C}" type="presParOf" srcId="{3E310F5D-6CE0-48E4-AEF5-2E2B6CDD631F}" destId="{FD7D2ABB-47BD-4B30-A08E-E49F9A82DBEF}" srcOrd="3" destOrd="0" presId="urn:microsoft.com/office/officeart/2005/8/layout/list1"/>
    <dgm:cxn modelId="{3180DC0F-8063-4836-82CA-5EDD3CA70BAB}" type="presParOf" srcId="{3E310F5D-6CE0-48E4-AEF5-2E2B6CDD631F}" destId="{FFDFD814-96A6-4226-9B39-5B0A86D75C1B}" srcOrd="4" destOrd="0" presId="urn:microsoft.com/office/officeart/2005/8/layout/list1"/>
    <dgm:cxn modelId="{A13E95D0-24B5-4679-AD79-13B9A3173AD8}" type="presParOf" srcId="{FFDFD814-96A6-4226-9B39-5B0A86D75C1B}" destId="{EB76078D-149B-47E7-923A-44AEA43EE50A}" srcOrd="0" destOrd="0" presId="urn:microsoft.com/office/officeart/2005/8/layout/list1"/>
    <dgm:cxn modelId="{00B060CA-206B-4019-AD4F-1C10BA654D07}" type="presParOf" srcId="{FFDFD814-96A6-4226-9B39-5B0A86D75C1B}" destId="{BA172406-A91D-45DA-AFDC-5518B0BDCFE6}" srcOrd="1" destOrd="0" presId="urn:microsoft.com/office/officeart/2005/8/layout/list1"/>
    <dgm:cxn modelId="{A324E75A-4A7F-4EA1-9255-E71D511B961D}" type="presParOf" srcId="{3E310F5D-6CE0-48E4-AEF5-2E2B6CDD631F}" destId="{745D6C32-6CB9-4036-ACF1-BE23F2412BF7}" srcOrd="5" destOrd="0" presId="urn:microsoft.com/office/officeart/2005/8/layout/list1"/>
    <dgm:cxn modelId="{3FE51E4A-14B2-4971-83AA-3D4AF56D7BD9}" type="presParOf" srcId="{3E310F5D-6CE0-48E4-AEF5-2E2B6CDD631F}" destId="{2779EEC4-983D-4E32-8851-03F969EE11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2. Change Management</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09A6A86F-7A16-4F0A-9703-1268F7062211}" type="presOf" srcId="{54515B99-2F7A-4570-A389-29C7300A5A53}" destId="{CE4E6379-6C53-4098-875B-D446CB806257}"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4CC9CABE-B15C-43BE-81B4-6F1B3978CAC9}" type="presOf" srcId="{48099DF6-A934-4D9B-9444-4069B05F8879}" destId="{25DC6620-259E-498A-841B-444B8B8BF934}" srcOrd="0" destOrd="0" presId="urn:microsoft.com/office/officeart/2008/layout/VerticalCurvedList"/>
    <dgm:cxn modelId="{ECFB9592-0212-4F2B-BC52-613325B93BDB}" type="presOf" srcId="{95DFE1F5-784C-4A46-833A-54197EFD2747}" destId="{0419D356-BD1E-4D85-89EE-1F7E7A3541C4}" srcOrd="0" destOrd="0" presId="urn:microsoft.com/office/officeart/2008/layout/VerticalCurvedList"/>
    <dgm:cxn modelId="{C6A53FDE-EFCE-419D-88A4-A47E31BA8EEB}" type="presParOf" srcId="{CE4E6379-6C53-4098-875B-D446CB806257}" destId="{B900E3D9-773D-4C6D-8201-32334AE68C12}" srcOrd="0" destOrd="0" presId="urn:microsoft.com/office/officeart/2008/layout/VerticalCurvedList"/>
    <dgm:cxn modelId="{A74FF6F3-C66C-4E46-A3B2-F5AA307624A8}" type="presParOf" srcId="{B900E3D9-773D-4C6D-8201-32334AE68C12}" destId="{5C1E31F5-84B3-45B0-AB12-C25C00BDAFA4}" srcOrd="0" destOrd="0" presId="urn:microsoft.com/office/officeart/2008/layout/VerticalCurvedList"/>
    <dgm:cxn modelId="{6E45CC3E-F0D5-404B-B14E-63DDB7F11DCF}" type="presParOf" srcId="{5C1E31F5-84B3-45B0-AB12-C25C00BDAFA4}" destId="{E98BAE3A-A126-4C94-9A21-B8F7918CDD68}" srcOrd="0" destOrd="0" presId="urn:microsoft.com/office/officeart/2008/layout/VerticalCurvedList"/>
    <dgm:cxn modelId="{48309D11-A7B8-4848-89F1-933FC930D8B2}" type="presParOf" srcId="{5C1E31F5-84B3-45B0-AB12-C25C00BDAFA4}" destId="{25DC6620-259E-498A-841B-444B8B8BF934}" srcOrd="1" destOrd="0" presId="urn:microsoft.com/office/officeart/2008/layout/VerticalCurvedList"/>
    <dgm:cxn modelId="{6165F360-60DC-43EA-B8F3-BAC6A63384F9}" type="presParOf" srcId="{5C1E31F5-84B3-45B0-AB12-C25C00BDAFA4}" destId="{46475149-C0D6-43CA-9C90-371CDE7FCCC2}" srcOrd="2" destOrd="0" presId="urn:microsoft.com/office/officeart/2008/layout/VerticalCurvedList"/>
    <dgm:cxn modelId="{74DE6D7A-B07B-48DF-B8D5-ADA823138A18}" type="presParOf" srcId="{5C1E31F5-84B3-45B0-AB12-C25C00BDAFA4}" destId="{6ACA5205-4BF0-41F3-9935-66BC7FDAC710}" srcOrd="3" destOrd="0" presId="urn:microsoft.com/office/officeart/2008/layout/VerticalCurvedList"/>
    <dgm:cxn modelId="{516ADC3E-87EA-4113-A70E-441452721B14}" type="presParOf" srcId="{B900E3D9-773D-4C6D-8201-32334AE68C12}" destId="{0419D356-BD1E-4D85-89EE-1F7E7A3541C4}" srcOrd="1" destOrd="0" presId="urn:microsoft.com/office/officeart/2008/layout/VerticalCurvedList"/>
    <dgm:cxn modelId="{5E00508B-4F8E-49CF-ADD7-B17FD065F897}" type="presParOf" srcId="{B900E3D9-773D-4C6D-8201-32334AE68C12}" destId="{3789AEB0-F63C-487B-86F8-C680F6DDC0EF}" srcOrd="2" destOrd="0" presId="urn:microsoft.com/office/officeart/2008/layout/VerticalCurvedList"/>
    <dgm:cxn modelId="{004303FB-871F-48E2-B963-E2B941F1CC8B}"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924631-CC06-4CD5-8015-B058F3E550F1}"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GB"/>
        </a:p>
      </dgm:t>
    </dgm:pt>
    <dgm:pt modelId="{7446729E-000E-42DC-AE50-6993D8E58C17}">
      <dgm:prSet phldrT="[Text]" custT="1"/>
      <dgm:spPr>
        <a:solidFill>
          <a:schemeClr val="bg1">
            <a:lumMod val="95000"/>
          </a:schemeClr>
        </a:solidFill>
      </dgm:spPr>
      <dgm:t>
        <a:bodyPr/>
        <a:lstStyle/>
        <a:p>
          <a:r>
            <a:rPr lang="en-GB" sz="3000" dirty="0" smtClean="0">
              <a:solidFill>
                <a:schemeClr val="accent1"/>
              </a:solidFill>
            </a:rPr>
            <a:t>What</a:t>
          </a:r>
          <a:endParaRPr lang="en-GB" sz="3000" dirty="0">
            <a:solidFill>
              <a:schemeClr val="accent1"/>
            </a:solidFill>
          </a:endParaRPr>
        </a:p>
      </dgm:t>
    </dgm:pt>
    <dgm:pt modelId="{E313E4B9-318B-4401-BA0B-FA6EAC500EAB}" type="parTrans" cxnId="{1CE53058-A445-44F8-933E-857E4705AFFB}">
      <dgm:prSet/>
      <dgm:spPr/>
      <dgm:t>
        <a:bodyPr/>
        <a:lstStyle/>
        <a:p>
          <a:endParaRPr lang="en-GB"/>
        </a:p>
      </dgm:t>
    </dgm:pt>
    <dgm:pt modelId="{60B0A2BE-6C83-43D8-9D4B-1D6D82C37372}" type="sibTrans" cxnId="{1CE53058-A445-44F8-933E-857E4705AFFB}">
      <dgm:prSet/>
      <dgm:spPr/>
      <dgm:t>
        <a:bodyPr/>
        <a:lstStyle/>
        <a:p>
          <a:endParaRPr lang="en-GB"/>
        </a:p>
      </dgm:t>
    </dgm:pt>
    <dgm:pt modelId="{EA77A028-6670-4931-84EA-CED631798EA0}">
      <dgm:prSet phldrT="[Text]" custT="1"/>
      <dgm:spPr>
        <a:solidFill>
          <a:schemeClr val="bg1">
            <a:lumMod val="95000"/>
          </a:schemeClr>
        </a:solidFill>
      </dgm:spPr>
      <dgm:t>
        <a:bodyPr/>
        <a:lstStyle/>
        <a:p>
          <a:r>
            <a:rPr lang="en-GB" sz="3000" dirty="0" smtClean="0">
              <a:solidFill>
                <a:schemeClr val="accent1"/>
              </a:solidFill>
            </a:rPr>
            <a:t>Why</a:t>
          </a:r>
          <a:endParaRPr lang="en-GB" sz="3000" dirty="0">
            <a:solidFill>
              <a:schemeClr val="accent1"/>
            </a:solidFill>
          </a:endParaRPr>
        </a:p>
      </dgm:t>
    </dgm:pt>
    <dgm:pt modelId="{96B790E4-B5CF-46A3-9A1F-052FD022BF1D}" type="parTrans" cxnId="{781FE41E-091E-4324-901F-1D7FD73085F2}">
      <dgm:prSet/>
      <dgm:spPr/>
      <dgm:t>
        <a:bodyPr/>
        <a:lstStyle/>
        <a:p>
          <a:endParaRPr lang="en-GB"/>
        </a:p>
      </dgm:t>
    </dgm:pt>
    <dgm:pt modelId="{7A4A825F-2577-469F-A287-3690DB751B79}" type="sibTrans" cxnId="{781FE41E-091E-4324-901F-1D7FD73085F2}">
      <dgm:prSet/>
      <dgm:spPr/>
      <dgm:t>
        <a:bodyPr/>
        <a:lstStyle/>
        <a:p>
          <a:endParaRPr lang="en-GB"/>
        </a:p>
      </dgm:t>
    </dgm:pt>
    <dgm:pt modelId="{2200D098-CE8F-41FE-8DF5-2D9ACA7F24F2}">
      <dgm:prSet phldrT="[Text]" custT="1"/>
      <dgm:spPr/>
      <dgm:t>
        <a:bodyPr/>
        <a:lstStyle/>
        <a:p>
          <a:r>
            <a:rPr lang="en-GB" sz="1500" dirty="0" smtClean="0"/>
            <a:t>Maintaining control over the value sets and the change process</a:t>
          </a:r>
          <a:endParaRPr lang="en-GB" sz="1500" dirty="0"/>
        </a:p>
      </dgm:t>
    </dgm:pt>
    <dgm:pt modelId="{49EF2156-2ABC-4050-87FF-4026415AF004}" type="parTrans" cxnId="{1334B655-6F59-4083-A877-6E31A0D03F81}">
      <dgm:prSet/>
      <dgm:spPr/>
      <dgm:t>
        <a:bodyPr/>
        <a:lstStyle/>
        <a:p>
          <a:endParaRPr lang="en-GB"/>
        </a:p>
      </dgm:t>
    </dgm:pt>
    <dgm:pt modelId="{C3013B4D-AB2D-4651-8BF7-9C2FACC39DA9}" type="sibTrans" cxnId="{1334B655-6F59-4083-A877-6E31A0D03F81}">
      <dgm:prSet/>
      <dgm:spPr/>
      <dgm:t>
        <a:bodyPr/>
        <a:lstStyle/>
        <a:p>
          <a:endParaRPr lang="en-GB"/>
        </a:p>
      </dgm:t>
    </dgm:pt>
    <dgm:pt modelId="{9FF339AF-C57C-4203-8D80-999539C2056C}">
      <dgm:prSet phldrT="[Text]" custT="1"/>
      <dgm:spPr>
        <a:solidFill>
          <a:schemeClr val="bg1">
            <a:lumMod val="95000"/>
          </a:schemeClr>
        </a:solidFill>
      </dgm:spPr>
      <dgm:t>
        <a:bodyPr/>
        <a:lstStyle/>
        <a:p>
          <a:r>
            <a:rPr lang="en-GB" sz="3000" dirty="0" smtClean="0">
              <a:solidFill>
                <a:schemeClr val="accent1"/>
              </a:solidFill>
            </a:rPr>
            <a:t>How</a:t>
          </a:r>
          <a:endParaRPr lang="en-GB" sz="3000" dirty="0">
            <a:solidFill>
              <a:schemeClr val="accent1"/>
            </a:solidFill>
          </a:endParaRPr>
        </a:p>
      </dgm:t>
    </dgm:pt>
    <dgm:pt modelId="{DD7AFDFC-FB75-4755-B0C5-C7D72948CF83}" type="parTrans" cxnId="{020D1611-42CF-4E0B-AE82-C470833C8AFE}">
      <dgm:prSet/>
      <dgm:spPr/>
      <dgm:t>
        <a:bodyPr/>
        <a:lstStyle/>
        <a:p>
          <a:endParaRPr lang="en-GB"/>
        </a:p>
      </dgm:t>
    </dgm:pt>
    <dgm:pt modelId="{D9B50BEC-4E28-476A-8305-8918D776E5B2}" type="sibTrans" cxnId="{020D1611-42CF-4E0B-AE82-C470833C8AFE}">
      <dgm:prSet/>
      <dgm:spPr/>
      <dgm:t>
        <a:bodyPr/>
        <a:lstStyle/>
        <a:p>
          <a:endParaRPr lang="en-GB"/>
        </a:p>
      </dgm:t>
    </dgm:pt>
    <dgm:pt modelId="{0C179787-A1D8-47CC-9720-4CD618C3A696}">
      <dgm:prSet phldrT="[Text]" custT="1"/>
      <dgm:spPr/>
      <dgm:t>
        <a:bodyPr/>
        <a:lstStyle/>
        <a:p>
          <a:r>
            <a:rPr lang="en-GB" sz="1500" dirty="0" smtClean="0"/>
            <a:t>A combination of management processes for incorporating changes to value sets.</a:t>
          </a:r>
          <a:endParaRPr lang="en-GB" sz="1500" dirty="0"/>
        </a:p>
      </dgm:t>
    </dgm:pt>
    <dgm:pt modelId="{64E7DD4E-E9EE-4A93-8625-3FE36D014E98}" type="parTrans" cxnId="{9E4A8060-7036-4229-A58E-66223C91E111}">
      <dgm:prSet/>
      <dgm:spPr/>
      <dgm:t>
        <a:bodyPr/>
        <a:lstStyle/>
        <a:p>
          <a:endParaRPr lang="en-GB"/>
        </a:p>
      </dgm:t>
    </dgm:pt>
    <dgm:pt modelId="{1242B557-8256-481A-93D4-890BE5B0DC14}" type="sibTrans" cxnId="{9E4A8060-7036-4229-A58E-66223C91E111}">
      <dgm:prSet/>
      <dgm:spPr/>
      <dgm:t>
        <a:bodyPr/>
        <a:lstStyle/>
        <a:p>
          <a:endParaRPr lang="en-GB"/>
        </a:p>
      </dgm:t>
    </dgm:pt>
    <dgm:pt modelId="{97745426-EB9A-4E1A-ADAC-13CC01B56F0E}">
      <dgm:prSet phldrT="[Text]" custT="1"/>
      <dgm:spPr/>
      <dgm:t>
        <a:bodyPr/>
        <a:lstStyle/>
        <a:p>
          <a:r>
            <a:rPr lang="en-GB" sz="1500" b="0" i="0" dirty="0" smtClean="0"/>
            <a:t>Defining each step in the change process and assigning roles which are described in a governance structure</a:t>
          </a:r>
          <a:endParaRPr lang="en-GB" sz="1500" b="0" i="0" dirty="0"/>
        </a:p>
      </dgm:t>
    </dgm:pt>
    <dgm:pt modelId="{B076A2C9-47A1-4BE9-8DBB-67BFA110757D}" type="parTrans" cxnId="{FC8B6F95-9AAD-451E-958A-DD9849B77DDB}">
      <dgm:prSet/>
      <dgm:spPr/>
      <dgm:t>
        <a:bodyPr/>
        <a:lstStyle/>
        <a:p>
          <a:endParaRPr lang="en-GB"/>
        </a:p>
      </dgm:t>
    </dgm:pt>
    <dgm:pt modelId="{15CBC392-554A-4089-845D-A32EA3E97D88}" type="sibTrans" cxnId="{FC8B6F95-9AAD-451E-958A-DD9849B77DDB}">
      <dgm:prSet/>
      <dgm:spPr/>
      <dgm:t>
        <a:bodyPr/>
        <a:lstStyle/>
        <a:p>
          <a:endParaRPr lang="en-GB"/>
        </a:p>
      </dgm:t>
    </dgm:pt>
    <dgm:pt modelId="{96A2EBE4-05AA-4090-B350-DA984E1F885A}">
      <dgm:prSet phldrT="[Text]" custT="1"/>
      <dgm:spPr/>
      <dgm:t>
        <a:bodyPr/>
        <a:lstStyle/>
        <a:p>
          <a:r>
            <a:rPr lang="en-GB" sz="1500" dirty="0" smtClean="0"/>
            <a:t>Taking into account the needs of stakeholders when adapting reference data</a:t>
          </a:r>
          <a:endParaRPr lang="en-GB" sz="1500" dirty="0"/>
        </a:p>
      </dgm:t>
    </dgm:pt>
    <dgm:pt modelId="{01CCFAFF-5C1E-47C4-884F-23F8F723167E}" type="parTrans" cxnId="{1CDB68BC-C2CA-4832-AC27-AC3BA3C3D075}">
      <dgm:prSet/>
      <dgm:spPr/>
      <dgm:t>
        <a:bodyPr/>
        <a:lstStyle/>
        <a:p>
          <a:endParaRPr lang="en-GB"/>
        </a:p>
      </dgm:t>
    </dgm:pt>
    <dgm:pt modelId="{D1812737-0898-447F-8B02-30AEB566526B}" type="sibTrans" cxnId="{1CDB68BC-C2CA-4832-AC27-AC3BA3C3D075}">
      <dgm:prSet/>
      <dgm:spPr/>
      <dgm:t>
        <a:bodyPr/>
        <a:lstStyle/>
        <a:p>
          <a:endParaRPr lang="en-GB"/>
        </a:p>
      </dgm:t>
    </dgm:pt>
    <dgm:pt modelId="{16ED3620-5D37-4DFC-BD54-776AFD33FCDF}">
      <dgm:prSet phldrT="[Text]" custT="1"/>
      <dgm:spPr/>
      <dgm:t>
        <a:bodyPr/>
        <a:lstStyle/>
        <a:p>
          <a:r>
            <a:rPr lang="en-GB" sz="1500" b="0" i="0" dirty="0" smtClean="0"/>
            <a:t>Incorporating quality control measures</a:t>
          </a:r>
          <a:endParaRPr lang="en-GB" sz="1500" b="0" i="0" dirty="0"/>
        </a:p>
      </dgm:t>
    </dgm:pt>
    <dgm:pt modelId="{0223EBEB-9493-4683-AE31-035AA05548DD}" type="parTrans" cxnId="{47EDB3E8-20F1-40E9-8133-B3306671FCE9}">
      <dgm:prSet/>
      <dgm:spPr/>
      <dgm:t>
        <a:bodyPr/>
        <a:lstStyle/>
        <a:p>
          <a:endParaRPr lang="en-GB"/>
        </a:p>
      </dgm:t>
    </dgm:pt>
    <dgm:pt modelId="{2E90C119-EA46-41A0-9A0C-FF511D9F6DC9}" type="sibTrans" cxnId="{47EDB3E8-20F1-40E9-8133-B3306671FCE9}">
      <dgm:prSet/>
      <dgm:spPr/>
      <dgm:t>
        <a:bodyPr/>
        <a:lstStyle/>
        <a:p>
          <a:endParaRPr lang="en-GB"/>
        </a:p>
      </dgm:t>
    </dgm:pt>
    <dgm:pt modelId="{1FBF272E-F8F4-47E2-AC71-20287B6E2E04}" type="pres">
      <dgm:prSet presAssocID="{D6924631-CC06-4CD5-8015-B058F3E550F1}" presName="Name0" presStyleCnt="0">
        <dgm:presLayoutVars>
          <dgm:dir/>
          <dgm:animLvl val="lvl"/>
          <dgm:resizeHandles val="exact"/>
        </dgm:presLayoutVars>
      </dgm:prSet>
      <dgm:spPr/>
      <dgm:t>
        <a:bodyPr/>
        <a:lstStyle/>
        <a:p>
          <a:endParaRPr lang="nl-BE"/>
        </a:p>
      </dgm:t>
    </dgm:pt>
    <dgm:pt modelId="{20EC6C79-A396-4684-9FBE-D152223C9670}" type="pres">
      <dgm:prSet presAssocID="{7446729E-000E-42DC-AE50-6993D8E58C17}" presName="composite" presStyleCnt="0"/>
      <dgm:spPr/>
      <dgm:t>
        <a:bodyPr/>
        <a:lstStyle/>
        <a:p>
          <a:endParaRPr lang="nl-BE"/>
        </a:p>
      </dgm:t>
    </dgm:pt>
    <dgm:pt modelId="{125E7826-2552-47A8-99EB-851363C0EAB9}" type="pres">
      <dgm:prSet presAssocID="{7446729E-000E-42DC-AE50-6993D8E58C17}" presName="parTx" presStyleLbl="alignNode1" presStyleIdx="0" presStyleCnt="3">
        <dgm:presLayoutVars>
          <dgm:chMax val="0"/>
          <dgm:chPref val="0"/>
          <dgm:bulletEnabled val="1"/>
        </dgm:presLayoutVars>
      </dgm:prSet>
      <dgm:spPr/>
      <dgm:t>
        <a:bodyPr/>
        <a:lstStyle/>
        <a:p>
          <a:endParaRPr lang="nl-BE"/>
        </a:p>
      </dgm:t>
    </dgm:pt>
    <dgm:pt modelId="{87576720-0561-4BAC-BA58-9606D5D698D6}" type="pres">
      <dgm:prSet presAssocID="{7446729E-000E-42DC-AE50-6993D8E58C17}" presName="desTx" presStyleLbl="alignAccFollowNode1" presStyleIdx="0" presStyleCnt="3">
        <dgm:presLayoutVars>
          <dgm:bulletEnabled val="1"/>
        </dgm:presLayoutVars>
      </dgm:prSet>
      <dgm:spPr/>
      <dgm:t>
        <a:bodyPr/>
        <a:lstStyle/>
        <a:p>
          <a:endParaRPr lang="en-GB"/>
        </a:p>
      </dgm:t>
    </dgm:pt>
    <dgm:pt modelId="{678CBE8D-E7C8-4217-BAFF-FB6758E9B357}" type="pres">
      <dgm:prSet presAssocID="{60B0A2BE-6C83-43D8-9D4B-1D6D82C37372}" presName="space" presStyleCnt="0"/>
      <dgm:spPr/>
      <dgm:t>
        <a:bodyPr/>
        <a:lstStyle/>
        <a:p>
          <a:endParaRPr lang="nl-BE"/>
        </a:p>
      </dgm:t>
    </dgm:pt>
    <dgm:pt modelId="{6E0E188B-1C1A-43A4-9985-AAF91F06DC49}" type="pres">
      <dgm:prSet presAssocID="{EA77A028-6670-4931-84EA-CED631798EA0}" presName="composite" presStyleCnt="0"/>
      <dgm:spPr/>
      <dgm:t>
        <a:bodyPr/>
        <a:lstStyle/>
        <a:p>
          <a:endParaRPr lang="nl-BE"/>
        </a:p>
      </dgm:t>
    </dgm:pt>
    <dgm:pt modelId="{F0AA7005-26B5-4E67-843B-BE7679B82ABD}" type="pres">
      <dgm:prSet presAssocID="{EA77A028-6670-4931-84EA-CED631798EA0}" presName="parTx" presStyleLbl="alignNode1" presStyleIdx="1" presStyleCnt="3">
        <dgm:presLayoutVars>
          <dgm:chMax val="0"/>
          <dgm:chPref val="0"/>
          <dgm:bulletEnabled val="1"/>
        </dgm:presLayoutVars>
      </dgm:prSet>
      <dgm:spPr/>
      <dgm:t>
        <a:bodyPr/>
        <a:lstStyle/>
        <a:p>
          <a:endParaRPr lang="nl-BE"/>
        </a:p>
      </dgm:t>
    </dgm:pt>
    <dgm:pt modelId="{7A2595DD-2C91-4359-ADF5-9B43CD29CB2A}" type="pres">
      <dgm:prSet presAssocID="{EA77A028-6670-4931-84EA-CED631798EA0}" presName="desTx" presStyleLbl="alignAccFollowNode1" presStyleIdx="1" presStyleCnt="3">
        <dgm:presLayoutVars>
          <dgm:bulletEnabled val="1"/>
        </dgm:presLayoutVars>
      </dgm:prSet>
      <dgm:spPr/>
      <dgm:t>
        <a:bodyPr/>
        <a:lstStyle/>
        <a:p>
          <a:endParaRPr lang="en-GB"/>
        </a:p>
      </dgm:t>
    </dgm:pt>
    <dgm:pt modelId="{D55BC9DE-3376-4CC8-A8DE-19F01F2E1B21}" type="pres">
      <dgm:prSet presAssocID="{7A4A825F-2577-469F-A287-3690DB751B79}" presName="space" presStyleCnt="0"/>
      <dgm:spPr/>
      <dgm:t>
        <a:bodyPr/>
        <a:lstStyle/>
        <a:p>
          <a:endParaRPr lang="nl-BE"/>
        </a:p>
      </dgm:t>
    </dgm:pt>
    <dgm:pt modelId="{F3142B99-C121-44E2-90D8-04F731D63F58}" type="pres">
      <dgm:prSet presAssocID="{9FF339AF-C57C-4203-8D80-999539C2056C}" presName="composite" presStyleCnt="0"/>
      <dgm:spPr/>
      <dgm:t>
        <a:bodyPr/>
        <a:lstStyle/>
        <a:p>
          <a:endParaRPr lang="nl-BE"/>
        </a:p>
      </dgm:t>
    </dgm:pt>
    <dgm:pt modelId="{34B889D8-82AB-4A89-AAE3-A3DBD1C5C791}" type="pres">
      <dgm:prSet presAssocID="{9FF339AF-C57C-4203-8D80-999539C2056C}" presName="parTx" presStyleLbl="alignNode1" presStyleIdx="2" presStyleCnt="3">
        <dgm:presLayoutVars>
          <dgm:chMax val="0"/>
          <dgm:chPref val="0"/>
          <dgm:bulletEnabled val="1"/>
        </dgm:presLayoutVars>
      </dgm:prSet>
      <dgm:spPr/>
      <dgm:t>
        <a:bodyPr/>
        <a:lstStyle/>
        <a:p>
          <a:endParaRPr lang="nl-BE"/>
        </a:p>
      </dgm:t>
    </dgm:pt>
    <dgm:pt modelId="{4C900403-0F7A-4742-90B4-FB8C0A951373}" type="pres">
      <dgm:prSet presAssocID="{9FF339AF-C57C-4203-8D80-999539C2056C}" presName="desTx" presStyleLbl="alignAccFollowNode1" presStyleIdx="2" presStyleCnt="3">
        <dgm:presLayoutVars>
          <dgm:bulletEnabled val="1"/>
        </dgm:presLayoutVars>
      </dgm:prSet>
      <dgm:spPr/>
      <dgm:t>
        <a:bodyPr/>
        <a:lstStyle/>
        <a:p>
          <a:endParaRPr lang="en-GB"/>
        </a:p>
      </dgm:t>
    </dgm:pt>
  </dgm:ptLst>
  <dgm:cxnLst>
    <dgm:cxn modelId="{799AE7D9-5124-4486-BA0E-37FF47C43372}" type="presOf" srcId="{2200D098-CE8F-41FE-8DF5-2D9ACA7F24F2}" destId="{7A2595DD-2C91-4359-ADF5-9B43CD29CB2A}" srcOrd="0" destOrd="0" presId="urn:microsoft.com/office/officeart/2005/8/layout/hList1"/>
    <dgm:cxn modelId="{57C9E389-D61D-4C5E-AFDA-5CC21F931A08}" type="presOf" srcId="{96A2EBE4-05AA-4090-B350-DA984E1F885A}" destId="{7A2595DD-2C91-4359-ADF5-9B43CD29CB2A}" srcOrd="0" destOrd="1" presId="urn:microsoft.com/office/officeart/2005/8/layout/hList1"/>
    <dgm:cxn modelId="{020D1611-42CF-4E0B-AE82-C470833C8AFE}" srcId="{D6924631-CC06-4CD5-8015-B058F3E550F1}" destId="{9FF339AF-C57C-4203-8D80-999539C2056C}" srcOrd="2" destOrd="0" parTransId="{DD7AFDFC-FB75-4755-B0C5-C7D72948CF83}" sibTransId="{D9B50BEC-4E28-476A-8305-8918D776E5B2}"/>
    <dgm:cxn modelId="{FC8B6F95-9AAD-451E-958A-DD9849B77DDB}" srcId="{9FF339AF-C57C-4203-8D80-999539C2056C}" destId="{97745426-EB9A-4E1A-ADAC-13CC01B56F0E}" srcOrd="0" destOrd="0" parTransId="{B076A2C9-47A1-4BE9-8DBB-67BFA110757D}" sibTransId="{15CBC392-554A-4089-845D-A32EA3E97D88}"/>
    <dgm:cxn modelId="{0CD692CA-3C73-498C-8C4B-C1E736914DA4}" type="presOf" srcId="{97745426-EB9A-4E1A-ADAC-13CC01B56F0E}" destId="{4C900403-0F7A-4742-90B4-FB8C0A951373}" srcOrd="0" destOrd="0" presId="urn:microsoft.com/office/officeart/2005/8/layout/hList1"/>
    <dgm:cxn modelId="{AB6767C6-9D37-464A-8160-7EB6C90CE13A}" type="presOf" srcId="{9FF339AF-C57C-4203-8D80-999539C2056C}" destId="{34B889D8-82AB-4A89-AAE3-A3DBD1C5C791}" srcOrd="0" destOrd="0" presId="urn:microsoft.com/office/officeart/2005/8/layout/hList1"/>
    <dgm:cxn modelId="{781FE41E-091E-4324-901F-1D7FD73085F2}" srcId="{D6924631-CC06-4CD5-8015-B058F3E550F1}" destId="{EA77A028-6670-4931-84EA-CED631798EA0}" srcOrd="1" destOrd="0" parTransId="{96B790E4-B5CF-46A3-9A1F-052FD022BF1D}" sibTransId="{7A4A825F-2577-469F-A287-3690DB751B79}"/>
    <dgm:cxn modelId="{86DC31E8-AC27-4759-888D-5F6B7A03C7E7}" type="presOf" srcId="{16ED3620-5D37-4DFC-BD54-776AFD33FCDF}" destId="{4C900403-0F7A-4742-90B4-FB8C0A951373}" srcOrd="0" destOrd="1" presId="urn:microsoft.com/office/officeart/2005/8/layout/hList1"/>
    <dgm:cxn modelId="{FEC1E69E-3C43-4FF6-9CA9-9C6C957E83FA}" type="presOf" srcId="{7446729E-000E-42DC-AE50-6993D8E58C17}" destId="{125E7826-2552-47A8-99EB-851363C0EAB9}" srcOrd="0" destOrd="0" presId="urn:microsoft.com/office/officeart/2005/8/layout/hList1"/>
    <dgm:cxn modelId="{1CDB68BC-C2CA-4832-AC27-AC3BA3C3D075}" srcId="{EA77A028-6670-4931-84EA-CED631798EA0}" destId="{96A2EBE4-05AA-4090-B350-DA984E1F885A}" srcOrd="1" destOrd="0" parTransId="{01CCFAFF-5C1E-47C4-884F-23F8F723167E}" sibTransId="{D1812737-0898-447F-8B02-30AEB566526B}"/>
    <dgm:cxn modelId="{9E4A8060-7036-4229-A58E-66223C91E111}" srcId="{7446729E-000E-42DC-AE50-6993D8E58C17}" destId="{0C179787-A1D8-47CC-9720-4CD618C3A696}" srcOrd="0" destOrd="0" parTransId="{64E7DD4E-E9EE-4A93-8625-3FE36D014E98}" sibTransId="{1242B557-8256-481A-93D4-890BE5B0DC14}"/>
    <dgm:cxn modelId="{1334B655-6F59-4083-A877-6E31A0D03F81}" srcId="{EA77A028-6670-4931-84EA-CED631798EA0}" destId="{2200D098-CE8F-41FE-8DF5-2D9ACA7F24F2}" srcOrd="0" destOrd="0" parTransId="{49EF2156-2ABC-4050-87FF-4026415AF004}" sibTransId="{C3013B4D-AB2D-4651-8BF7-9C2FACC39DA9}"/>
    <dgm:cxn modelId="{93B6F51C-1643-49A1-9C52-3F885B7FD859}" type="presOf" srcId="{D6924631-CC06-4CD5-8015-B058F3E550F1}" destId="{1FBF272E-F8F4-47E2-AC71-20287B6E2E04}" srcOrd="0" destOrd="0" presId="urn:microsoft.com/office/officeart/2005/8/layout/hList1"/>
    <dgm:cxn modelId="{F80FAA42-8844-4E7E-8BC7-D79C9B5A3BB6}" type="presOf" srcId="{0C179787-A1D8-47CC-9720-4CD618C3A696}" destId="{87576720-0561-4BAC-BA58-9606D5D698D6}" srcOrd="0" destOrd="0" presId="urn:microsoft.com/office/officeart/2005/8/layout/hList1"/>
    <dgm:cxn modelId="{D5675EB9-6B64-40CF-BD95-EB7FBF8FFAA5}" type="presOf" srcId="{EA77A028-6670-4931-84EA-CED631798EA0}" destId="{F0AA7005-26B5-4E67-843B-BE7679B82ABD}" srcOrd="0" destOrd="0" presId="urn:microsoft.com/office/officeart/2005/8/layout/hList1"/>
    <dgm:cxn modelId="{1CE53058-A445-44F8-933E-857E4705AFFB}" srcId="{D6924631-CC06-4CD5-8015-B058F3E550F1}" destId="{7446729E-000E-42DC-AE50-6993D8E58C17}" srcOrd="0" destOrd="0" parTransId="{E313E4B9-318B-4401-BA0B-FA6EAC500EAB}" sibTransId="{60B0A2BE-6C83-43D8-9D4B-1D6D82C37372}"/>
    <dgm:cxn modelId="{47EDB3E8-20F1-40E9-8133-B3306671FCE9}" srcId="{9FF339AF-C57C-4203-8D80-999539C2056C}" destId="{16ED3620-5D37-4DFC-BD54-776AFD33FCDF}" srcOrd="1" destOrd="0" parTransId="{0223EBEB-9493-4683-AE31-035AA05548DD}" sibTransId="{2E90C119-EA46-41A0-9A0C-FF511D9F6DC9}"/>
    <dgm:cxn modelId="{25228899-4D0C-4D44-8C35-9CABE352FE83}" type="presParOf" srcId="{1FBF272E-F8F4-47E2-AC71-20287B6E2E04}" destId="{20EC6C79-A396-4684-9FBE-D152223C9670}" srcOrd="0" destOrd="0" presId="urn:microsoft.com/office/officeart/2005/8/layout/hList1"/>
    <dgm:cxn modelId="{DD962422-BF15-463C-9901-F8269452042B}" type="presParOf" srcId="{20EC6C79-A396-4684-9FBE-D152223C9670}" destId="{125E7826-2552-47A8-99EB-851363C0EAB9}" srcOrd="0" destOrd="0" presId="urn:microsoft.com/office/officeart/2005/8/layout/hList1"/>
    <dgm:cxn modelId="{C0EF6206-27F7-4D01-9CBF-EDE17BB90BB7}" type="presParOf" srcId="{20EC6C79-A396-4684-9FBE-D152223C9670}" destId="{87576720-0561-4BAC-BA58-9606D5D698D6}" srcOrd="1" destOrd="0" presId="urn:microsoft.com/office/officeart/2005/8/layout/hList1"/>
    <dgm:cxn modelId="{A523817E-A8DF-4268-8108-77830AEF1953}" type="presParOf" srcId="{1FBF272E-F8F4-47E2-AC71-20287B6E2E04}" destId="{678CBE8D-E7C8-4217-BAFF-FB6758E9B357}" srcOrd="1" destOrd="0" presId="urn:microsoft.com/office/officeart/2005/8/layout/hList1"/>
    <dgm:cxn modelId="{5B42FF3D-15F5-4162-B95C-E92E0563C6F6}" type="presParOf" srcId="{1FBF272E-F8F4-47E2-AC71-20287B6E2E04}" destId="{6E0E188B-1C1A-43A4-9985-AAF91F06DC49}" srcOrd="2" destOrd="0" presId="urn:microsoft.com/office/officeart/2005/8/layout/hList1"/>
    <dgm:cxn modelId="{D5F589BD-B1B5-4400-81A4-294B6D841A58}" type="presParOf" srcId="{6E0E188B-1C1A-43A4-9985-AAF91F06DC49}" destId="{F0AA7005-26B5-4E67-843B-BE7679B82ABD}" srcOrd="0" destOrd="0" presId="urn:microsoft.com/office/officeart/2005/8/layout/hList1"/>
    <dgm:cxn modelId="{780D522B-6C33-4CEB-8500-EE9C056D6A25}" type="presParOf" srcId="{6E0E188B-1C1A-43A4-9985-AAF91F06DC49}" destId="{7A2595DD-2C91-4359-ADF5-9B43CD29CB2A}" srcOrd="1" destOrd="0" presId="urn:microsoft.com/office/officeart/2005/8/layout/hList1"/>
    <dgm:cxn modelId="{4D8EB236-2C2F-45F4-9436-28DC6F950399}" type="presParOf" srcId="{1FBF272E-F8F4-47E2-AC71-20287B6E2E04}" destId="{D55BC9DE-3376-4CC8-A8DE-19F01F2E1B21}" srcOrd="3" destOrd="0" presId="urn:microsoft.com/office/officeart/2005/8/layout/hList1"/>
    <dgm:cxn modelId="{A3454BBC-472A-4760-BCF4-2E00A761F763}" type="presParOf" srcId="{1FBF272E-F8F4-47E2-AC71-20287B6E2E04}" destId="{F3142B99-C121-44E2-90D8-04F731D63F58}" srcOrd="4" destOrd="0" presId="urn:microsoft.com/office/officeart/2005/8/layout/hList1"/>
    <dgm:cxn modelId="{E9E29FA2-649C-466E-AD0E-0B085FE008DC}" type="presParOf" srcId="{F3142B99-C121-44E2-90D8-04F731D63F58}" destId="{34B889D8-82AB-4A89-AAE3-A3DBD1C5C791}" srcOrd="0" destOrd="0" presId="urn:microsoft.com/office/officeart/2005/8/layout/hList1"/>
    <dgm:cxn modelId="{12726752-CF18-466E-8574-4F8028EFC98C}" type="presParOf" srcId="{F3142B99-C121-44E2-90D8-04F731D63F58}" destId="{4C900403-0F7A-4742-90B4-FB8C0A951373}"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2. Change Management</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2F0A857E-1FCF-4632-8DF2-C6AB0F91D8C4}" type="presOf" srcId="{54515B99-2F7A-4570-A389-29C7300A5A53}" destId="{CE4E6379-6C53-4098-875B-D446CB806257}" srcOrd="0" destOrd="0" presId="urn:microsoft.com/office/officeart/2008/layout/VerticalCurvedList"/>
    <dgm:cxn modelId="{32F6E68C-BCB1-4BEE-8C69-40D811D55DAD}" type="presOf" srcId="{48099DF6-A934-4D9B-9444-4069B05F8879}" destId="{25DC6620-259E-498A-841B-444B8B8BF934}" srcOrd="0" destOrd="0" presId="urn:microsoft.com/office/officeart/2008/layout/VerticalCurvedList"/>
    <dgm:cxn modelId="{B77779E8-B474-4882-A5F1-71C05D43DD33}" type="presOf" srcId="{95DFE1F5-784C-4A46-833A-54197EFD2747}" destId="{0419D356-BD1E-4D85-89EE-1F7E7A3541C4}" srcOrd="0" destOrd="0" presId="urn:microsoft.com/office/officeart/2008/layout/VerticalCurvedList"/>
    <dgm:cxn modelId="{E5D973F2-019C-42D4-9C5E-64C26F557D0D}" type="presParOf" srcId="{CE4E6379-6C53-4098-875B-D446CB806257}" destId="{B900E3D9-773D-4C6D-8201-32334AE68C12}" srcOrd="0" destOrd="0" presId="urn:microsoft.com/office/officeart/2008/layout/VerticalCurvedList"/>
    <dgm:cxn modelId="{8518C633-CD59-410E-BC8E-E80EFE94F7B0}" type="presParOf" srcId="{B900E3D9-773D-4C6D-8201-32334AE68C12}" destId="{5C1E31F5-84B3-45B0-AB12-C25C00BDAFA4}" srcOrd="0" destOrd="0" presId="urn:microsoft.com/office/officeart/2008/layout/VerticalCurvedList"/>
    <dgm:cxn modelId="{935BA534-CCE6-4A2C-990A-9C01DC6ABD85}" type="presParOf" srcId="{5C1E31F5-84B3-45B0-AB12-C25C00BDAFA4}" destId="{E98BAE3A-A126-4C94-9A21-B8F7918CDD68}" srcOrd="0" destOrd="0" presId="urn:microsoft.com/office/officeart/2008/layout/VerticalCurvedList"/>
    <dgm:cxn modelId="{6AB090FE-997D-4E35-A1A4-CAE59640EC34}" type="presParOf" srcId="{5C1E31F5-84B3-45B0-AB12-C25C00BDAFA4}" destId="{25DC6620-259E-498A-841B-444B8B8BF934}" srcOrd="1" destOrd="0" presId="urn:microsoft.com/office/officeart/2008/layout/VerticalCurvedList"/>
    <dgm:cxn modelId="{4C538B46-EC95-48EB-A991-FFA9CE417E20}" type="presParOf" srcId="{5C1E31F5-84B3-45B0-AB12-C25C00BDAFA4}" destId="{46475149-C0D6-43CA-9C90-371CDE7FCCC2}" srcOrd="2" destOrd="0" presId="urn:microsoft.com/office/officeart/2008/layout/VerticalCurvedList"/>
    <dgm:cxn modelId="{3B428C11-6828-4967-A029-668EC6635E73}" type="presParOf" srcId="{5C1E31F5-84B3-45B0-AB12-C25C00BDAFA4}" destId="{6ACA5205-4BF0-41F3-9935-66BC7FDAC710}" srcOrd="3" destOrd="0" presId="urn:microsoft.com/office/officeart/2008/layout/VerticalCurvedList"/>
    <dgm:cxn modelId="{B253556E-DE65-4CC0-9F51-8AE4BCE803E2}" type="presParOf" srcId="{B900E3D9-773D-4C6D-8201-32334AE68C12}" destId="{0419D356-BD1E-4D85-89EE-1F7E7A3541C4}" srcOrd="1" destOrd="0" presId="urn:microsoft.com/office/officeart/2008/layout/VerticalCurvedList"/>
    <dgm:cxn modelId="{52FF6A95-B8E7-4551-89C0-06038D9844B8}" type="presParOf" srcId="{B900E3D9-773D-4C6D-8201-32334AE68C12}" destId="{3789AEB0-F63C-487B-86F8-C680F6DDC0EF}" srcOrd="2" destOrd="0" presId="urn:microsoft.com/office/officeart/2008/layout/VerticalCurvedList"/>
    <dgm:cxn modelId="{2B74D86E-8DE9-4E4A-8173-A68DD2C4A905}"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2EF10DA7-2638-49D1-AD06-E5125468833B}" type="presOf" srcId="{48099DF6-A934-4D9B-9444-4069B05F8879}" destId="{25DC6620-259E-498A-841B-444B8B8BF934}" srcOrd="0" destOrd="0" presId="urn:microsoft.com/office/officeart/2008/layout/VerticalCurvedList"/>
    <dgm:cxn modelId="{D296BE35-362E-45BB-9E51-5287F727114B}" type="presOf" srcId="{95DFE1F5-784C-4A46-833A-54197EFD2747}" destId="{0419D356-BD1E-4D85-89EE-1F7E7A3541C4}"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22797DB4-6B8F-479A-8B6A-36FEEE2D51EE}" type="presOf" srcId="{54515B99-2F7A-4570-A389-29C7300A5A53}" destId="{CE4E6379-6C53-4098-875B-D446CB806257}" srcOrd="0" destOrd="0" presId="urn:microsoft.com/office/officeart/2008/layout/VerticalCurvedList"/>
    <dgm:cxn modelId="{38655C41-C716-4A11-B327-23C0024BAAB2}" type="presParOf" srcId="{CE4E6379-6C53-4098-875B-D446CB806257}" destId="{B900E3D9-773D-4C6D-8201-32334AE68C12}" srcOrd="0" destOrd="0" presId="urn:microsoft.com/office/officeart/2008/layout/VerticalCurvedList"/>
    <dgm:cxn modelId="{84C7E16F-1DE3-45BD-9491-F2A624389A7A}" type="presParOf" srcId="{B900E3D9-773D-4C6D-8201-32334AE68C12}" destId="{5C1E31F5-84B3-45B0-AB12-C25C00BDAFA4}" srcOrd="0" destOrd="0" presId="urn:microsoft.com/office/officeart/2008/layout/VerticalCurvedList"/>
    <dgm:cxn modelId="{5E01332A-3298-432D-AA63-B0DC87DC76FC}" type="presParOf" srcId="{5C1E31F5-84B3-45B0-AB12-C25C00BDAFA4}" destId="{E98BAE3A-A126-4C94-9A21-B8F7918CDD68}" srcOrd="0" destOrd="0" presId="urn:microsoft.com/office/officeart/2008/layout/VerticalCurvedList"/>
    <dgm:cxn modelId="{C9600F9F-E1B1-4A7D-99CE-5C0BC6029117}" type="presParOf" srcId="{5C1E31F5-84B3-45B0-AB12-C25C00BDAFA4}" destId="{25DC6620-259E-498A-841B-444B8B8BF934}" srcOrd="1" destOrd="0" presId="urn:microsoft.com/office/officeart/2008/layout/VerticalCurvedList"/>
    <dgm:cxn modelId="{004395DE-0806-4597-8D9F-F0231952D474}" type="presParOf" srcId="{5C1E31F5-84B3-45B0-AB12-C25C00BDAFA4}" destId="{46475149-C0D6-43CA-9C90-371CDE7FCCC2}" srcOrd="2" destOrd="0" presId="urn:microsoft.com/office/officeart/2008/layout/VerticalCurvedList"/>
    <dgm:cxn modelId="{5774755F-8096-426B-8F9A-0DB6888436FA}" type="presParOf" srcId="{5C1E31F5-84B3-45B0-AB12-C25C00BDAFA4}" destId="{6ACA5205-4BF0-41F3-9935-66BC7FDAC710}" srcOrd="3" destOrd="0" presId="urn:microsoft.com/office/officeart/2008/layout/VerticalCurvedList"/>
    <dgm:cxn modelId="{9E2E38FE-4E52-41BC-B7BD-E303608A7EF7}" type="presParOf" srcId="{B900E3D9-773D-4C6D-8201-32334AE68C12}" destId="{0419D356-BD1E-4D85-89EE-1F7E7A3541C4}" srcOrd="1" destOrd="0" presId="urn:microsoft.com/office/officeart/2008/layout/VerticalCurvedList"/>
    <dgm:cxn modelId="{7C35FFA1-D944-4D1B-88A4-D38E26B4B0D9}" type="presParOf" srcId="{B900E3D9-773D-4C6D-8201-32334AE68C12}" destId="{3789AEB0-F63C-487B-86F8-C680F6DDC0EF}" srcOrd="2" destOrd="0" presId="urn:microsoft.com/office/officeart/2008/layout/VerticalCurvedList"/>
    <dgm:cxn modelId="{D84338E5-C3D3-429B-856B-15D10F8DA08F}"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924631-CC06-4CD5-8015-B058F3E550F1}"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GB"/>
        </a:p>
      </dgm:t>
    </dgm:pt>
    <dgm:pt modelId="{7446729E-000E-42DC-AE50-6993D8E58C17}">
      <dgm:prSet phldrT="[Text]" custT="1"/>
      <dgm:spPr>
        <a:solidFill>
          <a:schemeClr val="bg1">
            <a:lumMod val="95000"/>
          </a:schemeClr>
        </a:solidFill>
      </dgm:spPr>
      <dgm:t>
        <a:bodyPr/>
        <a:lstStyle/>
        <a:p>
          <a:r>
            <a:rPr lang="en-GB" sz="3000" dirty="0" smtClean="0">
              <a:solidFill>
                <a:schemeClr val="accent1"/>
              </a:solidFill>
            </a:rPr>
            <a:t>What</a:t>
          </a:r>
          <a:endParaRPr lang="en-GB" sz="3000" dirty="0">
            <a:solidFill>
              <a:schemeClr val="accent1"/>
            </a:solidFill>
          </a:endParaRPr>
        </a:p>
      </dgm:t>
    </dgm:pt>
    <dgm:pt modelId="{E313E4B9-318B-4401-BA0B-FA6EAC500EAB}" type="parTrans" cxnId="{1CE53058-A445-44F8-933E-857E4705AFFB}">
      <dgm:prSet/>
      <dgm:spPr/>
      <dgm:t>
        <a:bodyPr/>
        <a:lstStyle/>
        <a:p>
          <a:endParaRPr lang="en-GB"/>
        </a:p>
      </dgm:t>
    </dgm:pt>
    <dgm:pt modelId="{60B0A2BE-6C83-43D8-9D4B-1D6D82C37372}" type="sibTrans" cxnId="{1CE53058-A445-44F8-933E-857E4705AFFB}">
      <dgm:prSet/>
      <dgm:spPr/>
      <dgm:t>
        <a:bodyPr/>
        <a:lstStyle/>
        <a:p>
          <a:endParaRPr lang="en-GB"/>
        </a:p>
      </dgm:t>
    </dgm:pt>
    <dgm:pt modelId="{EA77A028-6670-4931-84EA-CED631798EA0}">
      <dgm:prSet phldrT="[Text]" custT="1"/>
      <dgm:spPr>
        <a:solidFill>
          <a:schemeClr val="bg1">
            <a:lumMod val="95000"/>
          </a:schemeClr>
        </a:solidFill>
      </dgm:spPr>
      <dgm:t>
        <a:bodyPr/>
        <a:lstStyle/>
        <a:p>
          <a:r>
            <a:rPr lang="en-GB" sz="3000" dirty="0" smtClean="0">
              <a:solidFill>
                <a:schemeClr val="accent1"/>
              </a:solidFill>
            </a:rPr>
            <a:t>Why</a:t>
          </a:r>
          <a:endParaRPr lang="en-GB" sz="3000" dirty="0">
            <a:solidFill>
              <a:schemeClr val="accent1"/>
            </a:solidFill>
          </a:endParaRPr>
        </a:p>
      </dgm:t>
    </dgm:pt>
    <dgm:pt modelId="{96B790E4-B5CF-46A3-9A1F-052FD022BF1D}" type="parTrans" cxnId="{781FE41E-091E-4324-901F-1D7FD73085F2}">
      <dgm:prSet/>
      <dgm:spPr/>
      <dgm:t>
        <a:bodyPr/>
        <a:lstStyle/>
        <a:p>
          <a:endParaRPr lang="en-GB"/>
        </a:p>
      </dgm:t>
    </dgm:pt>
    <dgm:pt modelId="{7A4A825F-2577-469F-A287-3690DB751B79}" type="sibTrans" cxnId="{781FE41E-091E-4324-901F-1D7FD73085F2}">
      <dgm:prSet/>
      <dgm:spPr/>
      <dgm:t>
        <a:bodyPr/>
        <a:lstStyle/>
        <a:p>
          <a:endParaRPr lang="en-GB"/>
        </a:p>
      </dgm:t>
    </dgm:pt>
    <dgm:pt modelId="{2200D098-CE8F-41FE-8DF5-2D9ACA7F24F2}">
      <dgm:prSet phldrT="[Text]" custT="1"/>
      <dgm:spPr/>
      <dgm:t>
        <a:bodyPr/>
        <a:lstStyle/>
        <a:p>
          <a:r>
            <a:rPr lang="en-GB" sz="1500" dirty="0" smtClean="0"/>
            <a:t>To avoid misinterpretation of the value set</a:t>
          </a:r>
          <a:endParaRPr lang="en-GB" sz="1500" dirty="0"/>
        </a:p>
      </dgm:t>
    </dgm:pt>
    <dgm:pt modelId="{49EF2156-2ABC-4050-87FF-4026415AF004}" type="parTrans" cxnId="{1334B655-6F59-4083-A877-6E31A0D03F81}">
      <dgm:prSet/>
      <dgm:spPr/>
      <dgm:t>
        <a:bodyPr/>
        <a:lstStyle/>
        <a:p>
          <a:endParaRPr lang="en-GB"/>
        </a:p>
      </dgm:t>
    </dgm:pt>
    <dgm:pt modelId="{C3013B4D-AB2D-4651-8BF7-9C2FACC39DA9}" type="sibTrans" cxnId="{1334B655-6F59-4083-A877-6E31A0D03F81}">
      <dgm:prSet/>
      <dgm:spPr/>
      <dgm:t>
        <a:bodyPr/>
        <a:lstStyle/>
        <a:p>
          <a:endParaRPr lang="en-GB"/>
        </a:p>
      </dgm:t>
    </dgm:pt>
    <dgm:pt modelId="{9FF339AF-C57C-4203-8D80-999539C2056C}">
      <dgm:prSet phldrT="[Text]" custT="1"/>
      <dgm:spPr>
        <a:solidFill>
          <a:schemeClr val="bg1">
            <a:lumMod val="95000"/>
          </a:schemeClr>
        </a:solidFill>
      </dgm:spPr>
      <dgm:t>
        <a:bodyPr/>
        <a:lstStyle/>
        <a:p>
          <a:r>
            <a:rPr lang="en-GB" sz="3000" dirty="0" smtClean="0">
              <a:solidFill>
                <a:schemeClr val="accent1"/>
              </a:solidFill>
            </a:rPr>
            <a:t>How</a:t>
          </a:r>
          <a:endParaRPr lang="en-GB" sz="3000" dirty="0">
            <a:solidFill>
              <a:schemeClr val="accent1"/>
            </a:solidFill>
          </a:endParaRPr>
        </a:p>
      </dgm:t>
    </dgm:pt>
    <dgm:pt modelId="{DD7AFDFC-FB75-4755-B0C5-C7D72948CF83}" type="parTrans" cxnId="{020D1611-42CF-4E0B-AE82-C470833C8AFE}">
      <dgm:prSet/>
      <dgm:spPr/>
      <dgm:t>
        <a:bodyPr/>
        <a:lstStyle/>
        <a:p>
          <a:endParaRPr lang="en-GB"/>
        </a:p>
      </dgm:t>
    </dgm:pt>
    <dgm:pt modelId="{D9B50BEC-4E28-476A-8305-8918D776E5B2}" type="sibTrans" cxnId="{020D1611-42CF-4E0B-AE82-C470833C8AFE}">
      <dgm:prSet/>
      <dgm:spPr/>
      <dgm:t>
        <a:bodyPr/>
        <a:lstStyle/>
        <a:p>
          <a:endParaRPr lang="en-GB"/>
        </a:p>
      </dgm:t>
    </dgm:pt>
    <dgm:pt modelId="{0C179787-A1D8-47CC-9720-4CD618C3A696}">
      <dgm:prSet phldrT="[Text]" custT="1"/>
      <dgm:spPr/>
      <dgm:t>
        <a:bodyPr/>
        <a:lstStyle/>
        <a:p>
          <a:r>
            <a:rPr lang="en-GB" sz="1500" dirty="0" smtClean="0"/>
            <a:t>Representing the reference data value sets following international standards</a:t>
          </a:r>
          <a:endParaRPr lang="en-GB" sz="1500" dirty="0"/>
        </a:p>
      </dgm:t>
    </dgm:pt>
    <dgm:pt modelId="{64E7DD4E-E9EE-4A93-8625-3FE36D014E98}" type="parTrans" cxnId="{9E4A8060-7036-4229-A58E-66223C91E111}">
      <dgm:prSet/>
      <dgm:spPr/>
      <dgm:t>
        <a:bodyPr/>
        <a:lstStyle/>
        <a:p>
          <a:endParaRPr lang="en-GB"/>
        </a:p>
      </dgm:t>
    </dgm:pt>
    <dgm:pt modelId="{1242B557-8256-481A-93D4-890BE5B0DC14}" type="sibTrans" cxnId="{9E4A8060-7036-4229-A58E-66223C91E111}">
      <dgm:prSet/>
      <dgm:spPr/>
      <dgm:t>
        <a:bodyPr/>
        <a:lstStyle/>
        <a:p>
          <a:endParaRPr lang="en-GB"/>
        </a:p>
      </dgm:t>
    </dgm:pt>
    <dgm:pt modelId="{97745426-EB9A-4E1A-ADAC-13CC01B56F0E}">
      <dgm:prSet phldrT="[Text]" custT="1"/>
      <dgm:spPr/>
      <dgm:t>
        <a:bodyPr/>
        <a:lstStyle/>
        <a:p>
          <a:r>
            <a:rPr lang="en-GB" sz="1500" b="1" i="0" dirty="0" smtClean="0"/>
            <a:t>Representation</a:t>
          </a:r>
          <a:endParaRPr lang="en-GB" sz="1500" b="1" i="0" dirty="0"/>
        </a:p>
      </dgm:t>
    </dgm:pt>
    <dgm:pt modelId="{B076A2C9-47A1-4BE9-8DBB-67BFA110757D}" type="parTrans" cxnId="{FC8B6F95-9AAD-451E-958A-DD9849B77DDB}">
      <dgm:prSet/>
      <dgm:spPr/>
      <dgm:t>
        <a:bodyPr/>
        <a:lstStyle/>
        <a:p>
          <a:endParaRPr lang="en-GB"/>
        </a:p>
      </dgm:t>
    </dgm:pt>
    <dgm:pt modelId="{15CBC392-554A-4089-845D-A32EA3E97D88}" type="sibTrans" cxnId="{FC8B6F95-9AAD-451E-958A-DD9849B77DDB}">
      <dgm:prSet/>
      <dgm:spPr/>
      <dgm:t>
        <a:bodyPr/>
        <a:lstStyle/>
        <a:p>
          <a:endParaRPr lang="en-GB"/>
        </a:p>
      </dgm:t>
    </dgm:pt>
    <dgm:pt modelId="{CD886512-EB84-40A9-B944-264E4A0FFF65}">
      <dgm:prSet phldrT="[Text]" custT="1"/>
      <dgm:spPr/>
      <dgm:t>
        <a:bodyPr/>
        <a:lstStyle/>
        <a:p>
          <a:r>
            <a:rPr lang="en-GB" sz="1500" dirty="0" smtClean="0"/>
            <a:t>To ensure machine-readability</a:t>
          </a:r>
          <a:endParaRPr lang="en-GB" sz="1500" dirty="0"/>
        </a:p>
      </dgm:t>
    </dgm:pt>
    <dgm:pt modelId="{0A1C6487-177D-44EC-85D1-D0321297DF4F}" type="parTrans" cxnId="{2122C2C1-64C8-4010-9010-06FC87236BDB}">
      <dgm:prSet/>
      <dgm:spPr/>
      <dgm:t>
        <a:bodyPr/>
        <a:lstStyle/>
        <a:p>
          <a:endParaRPr lang="en-GB"/>
        </a:p>
      </dgm:t>
    </dgm:pt>
    <dgm:pt modelId="{DA987942-2C85-4A46-8A5C-4D6BE7B03249}" type="sibTrans" cxnId="{2122C2C1-64C8-4010-9010-06FC87236BDB}">
      <dgm:prSet/>
      <dgm:spPr/>
      <dgm:t>
        <a:bodyPr/>
        <a:lstStyle/>
        <a:p>
          <a:endParaRPr lang="en-GB"/>
        </a:p>
      </dgm:t>
    </dgm:pt>
    <dgm:pt modelId="{9B27B78B-A0D4-4FC7-9731-AAD21D9A7B3D}">
      <dgm:prSet phldrT="[Text]" custT="1"/>
      <dgm:spPr/>
      <dgm:t>
        <a:bodyPr/>
        <a:lstStyle/>
        <a:p>
          <a:r>
            <a:rPr lang="en-GB" sz="1500" b="0" i="0" dirty="0" smtClean="0"/>
            <a:t>SKOS</a:t>
          </a:r>
          <a:endParaRPr lang="en-GB" sz="1500" b="0" i="0" dirty="0"/>
        </a:p>
      </dgm:t>
    </dgm:pt>
    <dgm:pt modelId="{A7DBD4AF-CA04-428D-8393-FE9ABDB730F8}" type="parTrans" cxnId="{AB2B5559-7F34-4F6E-9D2A-1E430EA94DD7}">
      <dgm:prSet/>
      <dgm:spPr/>
      <dgm:t>
        <a:bodyPr/>
        <a:lstStyle/>
        <a:p>
          <a:endParaRPr lang="en-GB"/>
        </a:p>
      </dgm:t>
    </dgm:pt>
    <dgm:pt modelId="{1A029B85-E03D-4EBA-8AB0-6B69C3E71691}" type="sibTrans" cxnId="{AB2B5559-7F34-4F6E-9D2A-1E430EA94DD7}">
      <dgm:prSet/>
      <dgm:spPr/>
      <dgm:t>
        <a:bodyPr/>
        <a:lstStyle/>
        <a:p>
          <a:endParaRPr lang="en-GB"/>
        </a:p>
      </dgm:t>
    </dgm:pt>
    <dgm:pt modelId="{7FF13D6E-FBE8-4E3B-8FD2-CE3C0F259B63}">
      <dgm:prSet phldrT="[Text]" custT="1"/>
      <dgm:spPr/>
      <dgm:t>
        <a:bodyPr/>
        <a:lstStyle/>
        <a:p>
          <a:r>
            <a:rPr lang="en-GB" sz="1500" b="0" i="0" dirty="0" err="1" smtClean="0"/>
            <a:t>GeneriCode</a:t>
          </a:r>
          <a:endParaRPr lang="en-GB" sz="1500" b="0" i="0" dirty="0"/>
        </a:p>
      </dgm:t>
    </dgm:pt>
    <dgm:pt modelId="{4BBA9AF1-3E03-4161-978C-176A48E765BD}" type="parTrans" cxnId="{B49A892A-926C-449B-A1E0-6159EB51F654}">
      <dgm:prSet/>
      <dgm:spPr/>
      <dgm:t>
        <a:bodyPr/>
        <a:lstStyle/>
        <a:p>
          <a:endParaRPr lang="en-GB"/>
        </a:p>
      </dgm:t>
    </dgm:pt>
    <dgm:pt modelId="{DD18E402-4B5D-4054-9660-1BD4ECD18260}" type="sibTrans" cxnId="{B49A892A-926C-449B-A1E0-6159EB51F654}">
      <dgm:prSet/>
      <dgm:spPr/>
      <dgm:t>
        <a:bodyPr/>
        <a:lstStyle/>
        <a:p>
          <a:endParaRPr lang="en-GB"/>
        </a:p>
      </dgm:t>
    </dgm:pt>
    <dgm:pt modelId="{FFD079CF-0087-4350-A70B-D98EA5B45BEC}">
      <dgm:prSet phldrT="[Text]" custT="1"/>
      <dgm:spPr/>
      <dgm:t>
        <a:bodyPr/>
        <a:lstStyle/>
        <a:p>
          <a:r>
            <a:rPr lang="en-GB" sz="1500" b="0" i="0" dirty="0" smtClean="0"/>
            <a:t>XSD</a:t>
          </a:r>
          <a:endParaRPr lang="en-GB" sz="1500" b="0" i="0" dirty="0"/>
        </a:p>
      </dgm:t>
    </dgm:pt>
    <dgm:pt modelId="{D8C04161-26AF-4342-974C-591077704261}" type="parTrans" cxnId="{5E029287-B589-4BE9-AB47-9004DF95F4D3}">
      <dgm:prSet/>
      <dgm:spPr/>
      <dgm:t>
        <a:bodyPr/>
        <a:lstStyle/>
        <a:p>
          <a:endParaRPr lang="en-GB"/>
        </a:p>
      </dgm:t>
    </dgm:pt>
    <dgm:pt modelId="{E91BF55B-CB43-4AA0-B8AF-304F97677A19}" type="sibTrans" cxnId="{5E029287-B589-4BE9-AB47-9004DF95F4D3}">
      <dgm:prSet/>
      <dgm:spPr/>
      <dgm:t>
        <a:bodyPr/>
        <a:lstStyle/>
        <a:p>
          <a:endParaRPr lang="en-GB"/>
        </a:p>
      </dgm:t>
    </dgm:pt>
    <dgm:pt modelId="{5F562BEF-E669-457A-9619-137C38ECDC37}">
      <dgm:prSet phldrT="[Text]" custT="1"/>
      <dgm:spPr/>
      <dgm:t>
        <a:bodyPr/>
        <a:lstStyle/>
        <a:p>
          <a:r>
            <a:rPr lang="en-GB" sz="1500" b="0" i="0" dirty="0" smtClean="0"/>
            <a:t>HTML</a:t>
          </a:r>
          <a:endParaRPr lang="en-GB" sz="1500" b="0" i="0" dirty="0"/>
        </a:p>
      </dgm:t>
    </dgm:pt>
    <dgm:pt modelId="{6AD4DE11-B805-45E8-A46A-3290439ABB4C}" type="parTrans" cxnId="{00F0F4A6-6778-4AF2-B9BD-B144D48232A0}">
      <dgm:prSet/>
      <dgm:spPr/>
      <dgm:t>
        <a:bodyPr/>
        <a:lstStyle/>
        <a:p>
          <a:endParaRPr lang="en-GB"/>
        </a:p>
      </dgm:t>
    </dgm:pt>
    <dgm:pt modelId="{0FF77920-8206-4D10-A155-FFF4B53E5F03}" type="sibTrans" cxnId="{00F0F4A6-6778-4AF2-B9BD-B144D48232A0}">
      <dgm:prSet/>
      <dgm:spPr/>
      <dgm:t>
        <a:bodyPr/>
        <a:lstStyle/>
        <a:p>
          <a:endParaRPr lang="en-GB"/>
        </a:p>
      </dgm:t>
    </dgm:pt>
    <dgm:pt modelId="{16AAFBEC-28FB-4E31-A3A7-6EE65C2B347A}">
      <dgm:prSet phldrT="[Text]" custT="1"/>
      <dgm:spPr/>
      <dgm:t>
        <a:bodyPr/>
        <a:lstStyle/>
        <a:p>
          <a:r>
            <a:rPr lang="en-GB" sz="1500" dirty="0" smtClean="0"/>
            <a:t>Description: to facilitate searching and retrieving reference data from a repository</a:t>
          </a:r>
          <a:endParaRPr lang="en-GB" sz="1500" dirty="0"/>
        </a:p>
      </dgm:t>
    </dgm:pt>
    <dgm:pt modelId="{0BE277D9-1185-4E4A-B51C-CDCFCCDEAF29}" type="parTrans" cxnId="{175DB1DA-F2E0-4B40-8611-419D5AAB2E17}">
      <dgm:prSet/>
      <dgm:spPr/>
      <dgm:t>
        <a:bodyPr/>
        <a:lstStyle/>
        <a:p>
          <a:endParaRPr lang="en-GB"/>
        </a:p>
      </dgm:t>
    </dgm:pt>
    <dgm:pt modelId="{263CCDBF-8CDC-47B4-B7C4-C563FAB8B6AD}" type="sibTrans" cxnId="{175DB1DA-F2E0-4B40-8611-419D5AAB2E17}">
      <dgm:prSet/>
      <dgm:spPr/>
      <dgm:t>
        <a:bodyPr/>
        <a:lstStyle/>
        <a:p>
          <a:endParaRPr lang="en-GB"/>
        </a:p>
      </dgm:t>
    </dgm:pt>
    <dgm:pt modelId="{94068079-256A-4B1A-A07A-A12DF07F0CB9}">
      <dgm:prSet phldrT="[Text]" custT="1"/>
      <dgm:spPr/>
      <dgm:t>
        <a:bodyPr/>
        <a:lstStyle/>
        <a:p>
          <a:r>
            <a:rPr lang="en-GB" sz="1500" dirty="0" smtClean="0"/>
            <a:t>Describing the value sets in a uniform way</a:t>
          </a:r>
          <a:endParaRPr lang="en-GB" sz="1500" dirty="0"/>
        </a:p>
      </dgm:t>
    </dgm:pt>
    <dgm:pt modelId="{59DE0737-8E59-48E9-9EEC-BC191F33D1DC}" type="parTrans" cxnId="{BFD03323-AEDB-4145-BCBB-BEAF3413768C}">
      <dgm:prSet/>
      <dgm:spPr/>
      <dgm:t>
        <a:bodyPr/>
        <a:lstStyle/>
        <a:p>
          <a:endParaRPr lang="en-GB"/>
        </a:p>
      </dgm:t>
    </dgm:pt>
    <dgm:pt modelId="{14583FB3-CCAD-400D-9431-E00CD160E401}" type="sibTrans" cxnId="{BFD03323-AEDB-4145-BCBB-BEAF3413768C}">
      <dgm:prSet/>
      <dgm:spPr/>
      <dgm:t>
        <a:bodyPr/>
        <a:lstStyle/>
        <a:p>
          <a:endParaRPr lang="en-GB"/>
        </a:p>
      </dgm:t>
    </dgm:pt>
    <dgm:pt modelId="{4D3C39F9-0A7E-4988-A2A5-D9AA8EE7123E}">
      <dgm:prSet phldrT="[Text]" custT="1"/>
      <dgm:spPr/>
      <dgm:t>
        <a:bodyPr/>
        <a:lstStyle/>
        <a:p>
          <a:r>
            <a:rPr lang="en-GB" sz="1500" b="1" i="0" dirty="0" smtClean="0"/>
            <a:t>Publication</a:t>
          </a:r>
          <a:endParaRPr lang="en-GB" sz="1500" b="1" i="0" dirty="0"/>
        </a:p>
      </dgm:t>
    </dgm:pt>
    <dgm:pt modelId="{4542F9D4-4304-4510-8CD9-FC35981D8FC6}" type="parTrans" cxnId="{C454DCE6-D413-457A-B984-A7506A6A9278}">
      <dgm:prSet/>
      <dgm:spPr/>
      <dgm:t>
        <a:bodyPr/>
        <a:lstStyle/>
        <a:p>
          <a:endParaRPr lang="en-GB"/>
        </a:p>
      </dgm:t>
    </dgm:pt>
    <dgm:pt modelId="{4D33161D-04A9-4556-92CA-DCC99C9FD959}" type="sibTrans" cxnId="{C454DCE6-D413-457A-B984-A7506A6A9278}">
      <dgm:prSet/>
      <dgm:spPr/>
      <dgm:t>
        <a:bodyPr/>
        <a:lstStyle/>
        <a:p>
          <a:endParaRPr lang="en-GB"/>
        </a:p>
      </dgm:t>
    </dgm:pt>
    <dgm:pt modelId="{3C2717B3-42F6-44A8-95C9-AE7F95770F19}">
      <dgm:prSet phldrT="[Text]" custT="1"/>
      <dgm:spPr/>
      <dgm:t>
        <a:bodyPr/>
        <a:lstStyle/>
        <a:p>
          <a:r>
            <a:rPr lang="en-GB" sz="1500" b="0" i="0" dirty="0" smtClean="0"/>
            <a:t>Metadata Registry</a:t>
          </a:r>
          <a:endParaRPr lang="en-GB" sz="1500" b="0" i="0" dirty="0"/>
        </a:p>
      </dgm:t>
    </dgm:pt>
    <dgm:pt modelId="{226D314B-26D8-4368-8B02-5E70C40E37F7}" type="parTrans" cxnId="{6C8F4933-F4C6-4B0A-AAE1-3CD0A825B799}">
      <dgm:prSet/>
      <dgm:spPr/>
      <dgm:t>
        <a:bodyPr/>
        <a:lstStyle/>
        <a:p>
          <a:endParaRPr lang="en-GB"/>
        </a:p>
      </dgm:t>
    </dgm:pt>
    <dgm:pt modelId="{E170BC1D-60ED-445B-83E3-9EA7ADC9C645}" type="sibTrans" cxnId="{6C8F4933-F4C6-4B0A-AAE1-3CD0A825B799}">
      <dgm:prSet/>
      <dgm:spPr/>
      <dgm:t>
        <a:bodyPr/>
        <a:lstStyle/>
        <a:p>
          <a:endParaRPr lang="en-GB"/>
        </a:p>
      </dgm:t>
    </dgm:pt>
    <dgm:pt modelId="{DCA1FB02-0199-41C0-9B31-09CDCC1E289A}">
      <dgm:prSet phldrT="[Text]" custT="1"/>
      <dgm:spPr/>
      <dgm:t>
        <a:bodyPr/>
        <a:lstStyle/>
        <a:p>
          <a:r>
            <a:rPr lang="en-GB" sz="1500" b="1" i="0" dirty="0" smtClean="0"/>
            <a:t>Description</a:t>
          </a:r>
          <a:endParaRPr lang="en-GB" sz="1500" b="1" i="0" dirty="0"/>
        </a:p>
      </dgm:t>
    </dgm:pt>
    <dgm:pt modelId="{140246AB-F202-4001-A783-CBDA5F746C8B}" type="parTrans" cxnId="{BEFE41E2-AB09-4FF6-8614-1B9EEEB661FF}">
      <dgm:prSet/>
      <dgm:spPr/>
      <dgm:t>
        <a:bodyPr/>
        <a:lstStyle/>
        <a:p>
          <a:endParaRPr lang="en-GB"/>
        </a:p>
      </dgm:t>
    </dgm:pt>
    <dgm:pt modelId="{77008C53-6C6A-42C6-BAA3-A3BFEA7ADD3F}" type="sibTrans" cxnId="{BEFE41E2-AB09-4FF6-8614-1B9EEEB661FF}">
      <dgm:prSet/>
      <dgm:spPr/>
      <dgm:t>
        <a:bodyPr/>
        <a:lstStyle/>
        <a:p>
          <a:endParaRPr lang="en-GB"/>
        </a:p>
      </dgm:t>
    </dgm:pt>
    <dgm:pt modelId="{2FAE6290-D6BD-434C-A25D-93C1297E16F9}">
      <dgm:prSet phldrT="[Text]" custT="1"/>
      <dgm:spPr/>
      <dgm:t>
        <a:bodyPr/>
        <a:lstStyle/>
        <a:p>
          <a:r>
            <a:rPr lang="en-GB" sz="1500" b="0" i="0" dirty="0" smtClean="0"/>
            <a:t>ADMS</a:t>
          </a:r>
          <a:endParaRPr lang="en-GB" sz="1500" b="0" i="0" dirty="0"/>
        </a:p>
      </dgm:t>
    </dgm:pt>
    <dgm:pt modelId="{70A5ABD2-1768-46A5-AEE2-32098F2FF5EE}" type="parTrans" cxnId="{BA0289B8-CA1E-4804-B981-E0A4F04538F2}">
      <dgm:prSet/>
      <dgm:spPr/>
      <dgm:t>
        <a:bodyPr/>
        <a:lstStyle/>
        <a:p>
          <a:endParaRPr lang="en-GB"/>
        </a:p>
      </dgm:t>
    </dgm:pt>
    <dgm:pt modelId="{F807CF7E-2EC8-48E1-851B-FA486AF7E9B4}" type="sibTrans" cxnId="{BA0289B8-CA1E-4804-B981-E0A4F04538F2}">
      <dgm:prSet/>
      <dgm:spPr/>
      <dgm:t>
        <a:bodyPr/>
        <a:lstStyle/>
        <a:p>
          <a:endParaRPr lang="en-GB"/>
        </a:p>
      </dgm:t>
    </dgm:pt>
    <dgm:pt modelId="{1FBF272E-F8F4-47E2-AC71-20287B6E2E04}" type="pres">
      <dgm:prSet presAssocID="{D6924631-CC06-4CD5-8015-B058F3E550F1}" presName="Name0" presStyleCnt="0">
        <dgm:presLayoutVars>
          <dgm:dir/>
          <dgm:animLvl val="lvl"/>
          <dgm:resizeHandles val="exact"/>
        </dgm:presLayoutVars>
      </dgm:prSet>
      <dgm:spPr/>
      <dgm:t>
        <a:bodyPr/>
        <a:lstStyle/>
        <a:p>
          <a:endParaRPr lang="nl-BE"/>
        </a:p>
      </dgm:t>
    </dgm:pt>
    <dgm:pt modelId="{20EC6C79-A396-4684-9FBE-D152223C9670}" type="pres">
      <dgm:prSet presAssocID="{7446729E-000E-42DC-AE50-6993D8E58C17}" presName="composite" presStyleCnt="0"/>
      <dgm:spPr/>
      <dgm:t>
        <a:bodyPr/>
        <a:lstStyle/>
        <a:p>
          <a:endParaRPr lang="nl-BE"/>
        </a:p>
      </dgm:t>
    </dgm:pt>
    <dgm:pt modelId="{125E7826-2552-47A8-99EB-851363C0EAB9}" type="pres">
      <dgm:prSet presAssocID="{7446729E-000E-42DC-AE50-6993D8E58C17}" presName="parTx" presStyleLbl="alignNode1" presStyleIdx="0" presStyleCnt="3">
        <dgm:presLayoutVars>
          <dgm:chMax val="0"/>
          <dgm:chPref val="0"/>
          <dgm:bulletEnabled val="1"/>
        </dgm:presLayoutVars>
      </dgm:prSet>
      <dgm:spPr/>
      <dgm:t>
        <a:bodyPr/>
        <a:lstStyle/>
        <a:p>
          <a:endParaRPr lang="nl-BE"/>
        </a:p>
      </dgm:t>
    </dgm:pt>
    <dgm:pt modelId="{87576720-0561-4BAC-BA58-9606D5D698D6}" type="pres">
      <dgm:prSet presAssocID="{7446729E-000E-42DC-AE50-6993D8E58C17}" presName="desTx" presStyleLbl="alignAccFollowNode1" presStyleIdx="0" presStyleCnt="3">
        <dgm:presLayoutVars>
          <dgm:bulletEnabled val="1"/>
        </dgm:presLayoutVars>
      </dgm:prSet>
      <dgm:spPr/>
      <dgm:t>
        <a:bodyPr/>
        <a:lstStyle/>
        <a:p>
          <a:endParaRPr lang="en-GB"/>
        </a:p>
      </dgm:t>
    </dgm:pt>
    <dgm:pt modelId="{678CBE8D-E7C8-4217-BAFF-FB6758E9B357}" type="pres">
      <dgm:prSet presAssocID="{60B0A2BE-6C83-43D8-9D4B-1D6D82C37372}" presName="space" presStyleCnt="0"/>
      <dgm:spPr/>
      <dgm:t>
        <a:bodyPr/>
        <a:lstStyle/>
        <a:p>
          <a:endParaRPr lang="nl-BE"/>
        </a:p>
      </dgm:t>
    </dgm:pt>
    <dgm:pt modelId="{6E0E188B-1C1A-43A4-9985-AAF91F06DC49}" type="pres">
      <dgm:prSet presAssocID="{EA77A028-6670-4931-84EA-CED631798EA0}" presName="composite" presStyleCnt="0"/>
      <dgm:spPr/>
      <dgm:t>
        <a:bodyPr/>
        <a:lstStyle/>
        <a:p>
          <a:endParaRPr lang="nl-BE"/>
        </a:p>
      </dgm:t>
    </dgm:pt>
    <dgm:pt modelId="{F0AA7005-26B5-4E67-843B-BE7679B82ABD}" type="pres">
      <dgm:prSet presAssocID="{EA77A028-6670-4931-84EA-CED631798EA0}" presName="parTx" presStyleLbl="alignNode1" presStyleIdx="1" presStyleCnt="3">
        <dgm:presLayoutVars>
          <dgm:chMax val="0"/>
          <dgm:chPref val="0"/>
          <dgm:bulletEnabled val="1"/>
        </dgm:presLayoutVars>
      </dgm:prSet>
      <dgm:spPr/>
      <dgm:t>
        <a:bodyPr/>
        <a:lstStyle/>
        <a:p>
          <a:endParaRPr lang="nl-BE"/>
        </a:p>
      </dgm:t>
    </dgm:pt>
    <dgm:pt modelId="{7A2595DD-2C91-4359-ADF5-9B43CD29CB2A}" type="pres">
      <dgm:prSet presAssocID="{EA77A028-6670-4931-84EA-CED631798EA0}" presName="desTx" presStyleLbl="alignAccFollowNode1" presStyleIdx="1" presStyleCnt="3">
        <dgm:presLayoutVars>
          <dgm:bulletEnabled val="1"/>
        </dgm:presLayoutVars>
      </dgm:prSet>
      <dgm:spPr/>
      <dgm:t>
        <a:bodyPr/>
        <a:lstStyle/>
        <a:p>
          <a:endParaRPr lang="en-GB"/>
        </a:p>
      </dgm:t>
    </dgm:pt>
    <dgm:pt modelId="{D55BC9DE-3376-4CC8-A8DE-19F01F2E1B21}" type="pres">
      <dgm:prSet presAssocID="{7A4A825F-2577-469F-A287-3690DB751B79}" presName="space" presStyleCnt="0"/>
      <dgm:spPr/>
      <dgm:t>
        <a:bodyPr/>
        <a:lstStyle/>
        <a:p>
          <a:endParaRPr lang="nl-BE"/>
        </a:p>
      </dgm:t>
    </dgm:pt>
    <dgm:pt modelId="{F3142B99-C121-44E2-90D8-04F731D63F58}" type="pres">
      <dgm:prSet presAssocID="{9FF339AF-C57C-4203-8D80-999539C2056C}" presName="composite" presStyleCnt="0"/>
      <dgm:spPr/>
      <dgm:t>
        <a:bodyPr/>
        <a:lstStyle/>
        <a:p>
          <a:endParaRPr lang="nl-BE"/>
        </a:p>
      </dgm:t>
    </dgm:pt>
    <dgm:pt modelId="{34B889D8-82AB-4A89-AAE3-A3DBD1C5C791}" type="pres">
      <dgm:prSet presAssocID="{9FF339AF-C57C-4203-8D80-999539C2056C}" presName="parTx" presStyleLbl="alignNode1" presStyleIdx="2" presStyleCnt="3">
        <dgm:presLayoutVars>
          <dgm:chMax val="0"/>
          <dgm:chPref val="0"/>
          <dgm:bulletEnabled val="1"/>
        </dgm:presLayoutVars>
      </dgm:prSet>
      <dgm:spPr/>
      <dgm:t>
        <a:bodyPr/>
        <a:lstStyle/>
        <a:p>
          <a:endParaRPr lang="nl-BE"/>
        </a:p>
      </dgm:t>
    </dgm:pt>
    <dgm:pt modelId="{4C900403-0F7A-4742-90B4-FB8C0A951373}" type="pres">
      <dgm:prSet presAssocID="{9FF339AF-C57C-4203-8D80-999539C2056C}" presName="desTx" presStyleLbl="alignAccFollowNode1" presStyleIdx="2" presStyleCnt="3">
        <dgm:presLayoutVars>
          <dgm:bulletEnabled val="1"/>
        </dgm:presLayoutVars>
      </dgm:prSet>
      <dgm:spPr/>
      <dgm:t>
        <a:bodyPr/>
        <a:lstStyle/>
        <a:p>
          <a:endParaRPr lang="en-GB"/>
        </a:p>
      </dgm:t>
    </dgm:pt>
  </dgm:ptLst>
  <dgm:cxnLst>
    <dgm:cxn modelId="{82980E89-1D0A-47CA-AB9B-D406B9258AEB}" type="presOf" srcId="{0C179787-A1D8-47CC-9720-4CD618C3A696}" destId="{87576720-0561-4BAC-BA58-9606D5D698D6}" srcOrd="0" destOrd="0" presId="urn:microsoft.com/office/officeart/2005/8/layout/hList1"/>
    <dgm:cxn modelId="{8F43A214-C5E7-4E1D-9B1A-65AAEF3D831A}" type="presOf" srcId="{CD886512-EB84-40A9-B944-264E4A0FFF65}" destId="{7A2595DD-2C91-4359-ADF5-9B43CD29CB2A}" srcOrd="0" destOrd="1" presId="urn:microsoft.com/office/officeart/2005/8/layout/hList1"/>
    <dgm:cxn modelId="{FC8B6F95-9AAD-451E-958A-DD9849B77DDB}" srcId="{9FF339AF-C57C-4203-8D80-999539C2056C}" destId="{97745426-EB9A-4E1A-ADAC-13CC01B56F0E}" srcOrd="0" destOrd="0" parTransId="{B076A2C9-47A1-4BE9-8DBB-67BFA110757D}" sibTransId="{15CBC392-554A-4089-845D-A32EA3E97D88}"/>
    <dgm:cxn modelId="{9E4A8060-7036-4229-A58E-66223C91E111}" srcId="{7446729E-000E-42DC-AE50-6993D8E58C17}" destId="{0C179787-A1D8-47CC-9720-4CD618C3A696}" srcOrd="0" destOrd="0" parTransId="{64E7DD4E-E9EE-4A93-8625-3FE36D014E98}" sibTransId="{1242B557-8256-481A-93D4-890BE5B0DC14}"/>
    <dgm:cxn modelId="{7DDB56BB-4AAB-490D-BD9C-E942F4C335F3}" type="presOf" srcId="{16AAFBEC-28FB-4E31-A3A7-6EE65C2B347A}" destId="{7A2595DD-2C91-4359-ADF5-9B43CD29CB2A}" srcOrd="0" destOrd="2" presId="urn:microsoft.com/office/officeart/2005/8/layout/hList1"/>
    <dgm:cxn modelId="{C4C3C79E-873F-4C6A-9ECA-9EC0AFD12612}" type="presOf" srcId="{7FF13D6E-FBE8-4E3B-8FD2-CE3C0F259B63}" destId="{4C900403-0F7A-4742-90B4-FB8C0A951373}" srcOrd="0" destOrd="2" presId="urn:microsoft.com/office/officeart/2005/8/layout/hList1"/>
    <dgm:cxn modelId="{B49A892A-926C-449B-A1E0-6159EB51F654}" srcId="{97745426-EB9A-4E1A-ADAC-13CC01B56F0E}" destId="{7FF13D6E-FBE8-4E3B-8FD2-CE3C0F259B63}" srcOrd="1" destOrd="0" parTransId="{4BBA9AF1-3E03-4161-978C-176A48E765BD}" sibTransId="{DD18E402-4B5D-4054-9660-1BD4ECD18260}"/>
    <dgm:cxn modelId="{C454DCE6-D413-457A-B984-A7506A6A9278}" srcId="{9FF339AF-C57C-4203-8D80-999539C2056C}" destId="{4D3C39F9-0A7E-4988-A2A5-D9AA8EE7123E}" srcOrd="1" destOrd="0" parTransId="{4542F9D4-4304-4510-8CD9-FC35981D8FC6}" sibTransId="{4D33161D-04A9-4556-92CA-DCC99C9FD959}"/>
    <dgm:cxn modelId="{1334B655-6F59-4083-A877-6E31A0D03F81}" srcId="{EA77A028-6670-4931-84EA-CED631798EA0}" destId="{2200D098-CE8F-41FE-8DF5-2D9ACA7F24F2}" srcOrd="0" destOrd="0" parTransId="{49EF2156-2ABC-4050-87FF-4026415AF004}" sibTransId="{C3013B4D-AB2D-4651-8BF7-9C2FACC39DA9}"/>
    <dgm:cxn modelId="{6C8F4933-F4C6-4B0A-AAE1-3CD0A825B799}" srcId="{4D3C39F9-0A7E-4988-A2A5-D9AA8EE7123E}" destId="{3C2717B3-42F6-44A8-95C9-AE7F95770F19}" srcOrd="0" destOrd="0" parTransId="{226D314B-26D8-4368-8B02-5E70C40E37F7}" sibTransId="{E170BC1D-60ED-445B-83E3-9EA7ADC9C645}"/>
    <dgm:cxn modelId="{BFD03323-AEDB-4145-BCBB-BEAF3413768C}" srcId="{7446729E-000E-42DC-AE50-6993D8E58C17}" destId="{94068079-256A-4B1A-A07A-A12DF07F0CB9}" srcOrd="1" destOrd="0" parTransId="{59DE0737-8E59-48E9-9EEC-BC191F33D1DC}" sibTransId="{14583FB3-CCAD-400D-9431-E00CD160E401}"/>
    <dgm:cxn modelId="{5E029287-B589-4BE9-AB47-9004DF95F4D3}" srcId="{97745426-EB9A-4E1A-ADAC-13CC01B56F0E}" destId="{FFD079CF-0087-4350-A70B-D98EA5B45BEC}" srcOrd="2" destOrd="0" parTransId="{D8C04161-26AF-4342-974C-591077704261}" sibTransId="{E91BF55B-CB43-4AA0-B8AF-304F97677A19}"/>
    <dgm:cxn modelId="{AB2B5559-7F34-4F6E-9D2A-1E430EA94DD7}" srcId="{97745426-EB9A-4E1A-ADAC-13CC01B56F0E}" destId="{9B27B78B-A0D4-4FC7-9731-AAD21D9A7B3D}" srcOrd="0" destOrd="0" parTransId="{A7DBD4AF-CA04-428D-8393-FE9ABDB730F8}" sibTransId="{1A029B85-E03D-4EBA-8AB0-6B69C3E71691}"/>
    <dgm:cxn modelId="{00F0F4A6-6778-4AF2-B9BD-B144D48232A0}" srcId="{97745426-EB9A-4E1A-ADAC-13CC01B56F0E}" destId="{5F562BEF-E669-457A-9619-137C38ECDC37}" srcOrd="3" destOrd="0" parTransId="{6AD4DE11-B805-45E8-A46A-3290439ABB4C}" sibTransId="{0FF77920-8206-4D10-A155-FFF4B53E5F03}"/>
    <dgm:cxn modelId="{EDDAF35C-8A60-47C3-8781-E8558E7D4107}" type="presOf" srcId="{97745426-EB9A-4E1A-ADAC-13CC01B56F0E}" destId="{4C900403-0F7A-4742-90B4-FB8C0A951373}" srcOrd="0" destOrd="0" presId="urn:microsoft.com/office/officeart/2005/8/layout/hList1"/>
    <dgm:cxn modelId="{1812A970-9068-411C-868D-D3FD6955D70B}" type="presOf" srcId="{3C2717B3-42F6-44A8-95C9-AE7F95770F19}" destId="{4C900403-0F7A-4742-90B4-FB8C0A951373}" srcOrd="0" destOrd="6" presId="urn:microsoft.com/office/officeart/2005/8/layout/hList1"/>
    <dgm:cxn modelId="{CCC596F8-D2CE-4C1B-9A67-08384AAA9C3E}" type="presOf" srcId="{2FAE6290-D6BD-434C-A25D-93C1297E16F9}" destId="{4C900403-0F7A-4742-90B4-FB8C0A951373}" srcOrd="0" destOrd="8" presId="urn:microsoft.com/office/officeart/2005/8/layout/hList1"/>
    <dgm:cxn modelId="{3652C9D7-3805-4F15-A557-19F25A41A3CD}" type="presOf" srcId="{5F562BEF-E669-457A-9619-137C38ECDC37}" destId="{4C900403-0F7A-4742-90B4-FB8C0A951373}" srcOrd="0" destOrd="4" presId="urn:microsoft.com/office/officeart/2005/8/layout/hList1"/>
    <dgm:cxn modelId="{873F82BE-F466-4D2A-B960-18AA5220546F}" type="presOf" srcId="{FFD079CF-0087-4350-A70B-D98EA5B45BEC}" destId="{4C900403-0F7A-4742-90B4-FB8C0A951373}" srcOrd="0" destOrd="3" presId="urn:microsoft.com/office/officeart/2005/8/layout/hList1"/>
    <dgm:cxn modelId="{20924AE9-8189-44B3-966F-3D32F54061F2}" type="presOf" srcId="{4D3C39F9-0A7E-4988-A2A5-D9AA8EE7123E}" destId="{4C900403-0F7A-4742-90B4-FB8C0A951373}" srcOrd="0" destOrd="5" presId="urn:microsoft.com/office/officeart/2005/8/layout/hList1"/>
    <dgm:cxn modelId="{43E41CDE-BBBF-4DD8-B586-D475A09175B3}" type="presOf" srcId="{2200D098-CE8F-41FE-8DF5-2D9ACA7F24F2}" destId="{7A2595DD-2C91-4359-ADF5-9B43CD29CB2A}" srcOrd="0" destOrd="0" presId="urn:microsoft.com/office/officeart/2005/8/layout/hList1"/>
    <dgm:cxn modelId="{BEFE41E2-AB09-4FF6-8614-1B9EEEB661FF}" srcId="{9FF339AF-C57C-4203-8D80-999539C2056C}" destId="{DCA1FB02-0199-41C0-9B31-09CDCC1E289A}" srcOrd="2" destOrd="0" parTransId="{140246AB-F202-4001-A783-CBDA5F746C8B}" sibTransId="{77008C53-6C6A-42C6-BAA3-A3BFEA7ADD3F}"/>
    <dgm:cxn modelId="{BA0289B8-CA1E-4804-B981-E0A4F04538F2}" srcId="{DCA1FB02-0199-41C0-9B31-09CDCC1E289A}" destId="{2FAE6290-D6BD-434C-A25D-93C1297E16F9}" srcOrd="0" destOrd="0" parTransId="{70A5ABD2-1768-46A5-AEE2-32098F2FF5EE}" sibTransId="{F807CF7E-2EC8-48E1-851B-FA486AF7E9B4}"/>
    <dgm:cxn modelId="{2122C2C1-64C8-4010-9010-06FC87236BDB}" srcId="{EA77A028-6670-4931-84EA-CED631798EA0}" destId="{CD886512-EB84-40A9-B944-264E4A0FFF65}" srcOrd="1" destOrd="0" parTransId="{0A1C6487-177D-44EC-85D1-D0321297DF4F}" sibTransId="{DA987942-2C85-4A46-8A5C-4D6BE7B03249}"/>
    <dgm:cxn modelId="{F5FB3A7C-2FAE-4D24-8591-CAFDA9818A51}" type="presOf" srcId="{DCA1FB02-0199-41C0-9B31-09CDCC1E289A}" destId="{4C900403-0F7A-4742-90B4-FB8C0A951373}" srcOrd="0" destOrd="7" presId="urn:microsoft.com/office/officeart/2005/8/layout/hList1"/>
    <dgm:cxn modelId="{61855BBF-48B2-4213-A505-9D3611C09AF3}" type="presOf" srcId="{D6924631-CC06-4CD5-8015-B058F3E550F1}" destId="{1FBF272E-F8F4-47E2-AC71-20287B6E2E04}" srcOrd="0" destOrd="0" presId="urn:microsoft.com/office/officeart/2005/8/layout/hList1"/>
    <dgm:cxn modelId="{020D1611-42CF-4E0B-AE82-C470833C8AFE}" srcId="{D6924631-CC06-4CD5-8015-B058F3E550F1}" destId="{9FF339AF-C57C-4203-8D80-999539C2056C}" srcOrd="2" destOrd="0" parTransId="{DD7AFDFC-FB75-4755-B0C5-C7D72948CF83}" sibTransId="{D9B50BEC-4E28-476A-8305-8918D776E5B2}"/>
    <dgm:cxn modelId="{6E94A342-520C-4977-88A7-B05582AF8DB4}" type="presOf" srcId="{7446729E-000E-42DC-AE50-6993D8E58C17}" destId="{125E7826-2552-47A8-99EB-851363C0EAB9}" srcOrd="0" destOrd="0" presId="urn:microsoft.com/office/officeart/2005/8/layout/hList1"/>
    <dgm:cxn modelId="{461D12AF-50FE-4748-B2A7-4FA70063CE59}" type="presOf" srcId="{9B27B78B-A0D4-4FC7-9731-AAD21D9A7B3D}" destId="{4C900403-0F7A-4742-90B4-FB8C0A951373}" srcOrd="0" destOrd="1" presId="urn:microsoft.com/office/officeart/2005/8/layout/hList1"/>
    <dgm:cxn modelId="{636FEF23-606D-4E63-A006-EC6EE713C90D}" type="presOf" srcId="{EA77A028-6670-4931-84EA-CED631798EA0}" destId="{F0AA7005-26B5-4E67-843B-BE7679B82ABD}" srcOrd="0" destOrd="0" presId="urn:microsoft.com/office/officeart/2005/8/layout/hList1"/>
    <dgm:cxn modelId="{781FE41E-091E-4324-901F-1D7FD73085F2}" srcId="{D6924631-CC06-4CD5-8015-B058F3E550F1}" destId="{EA77A028-6670-4931-84EA-CED631798EA0}" srcOrd="1" destOrd="0" parTransId="{96B790E4-B5CF-46A3-9A1F-052FD022BF1D}" sibTransId="{7A4A825F-2577-469F-A287-3690DB751B79}"/>
    <dgm:cxn modelId="{1CE53058-A445-44F8-933E-857E4705AFFB}" srcId="{D6924631-CC06-4CD5-8015-B058F3E550F1}" destId="{7446729E-000E-42DC-AE50-6993D8E58C17}" srcOrd="0" destOrd="0" parTransId="{E313E4B9-318B-4401-BA0B-FA6EAC500EAB}" sibTransId="{60B0A2BE-6C83-43D8-9D4B-1D6D82C37372}"/>
    <dgm:cxn modelId="{B4D897A2-2A7C-4E49-9ABC-576DF39B951F}" type="presOf" srcId="{9FF339AF-C57C-4203-8D80-999539C2056C}" destId="{34B889D8-82AB-4A89-AAE3-A3DBD1C5C791}" srcOrd="0" destOrd="0" presId="urn:microsoft.com/office/officeart/2005/8/layout/hList1"/>
    <dgm:cxn modelId="{9AA6A09E-523B-4DEF-AA4A-08541ECBDAA5}" type="presOf" srcId="{94068079-256A-4B1A-A07A-A12DF07F0CB9}" destId="{87576720-0561-4BAC-BA58-9606D5D698D6}" srcOrd="0" destOrd="1" presId="urn:microsoft.com/office/officeart/2005/8/layout/hList1"/>
    <dgm:cxn modelId="{175DB1DA-F2E0-4B40-8611-419D5AAB2E17}" srcId="{EA77A028-6670-4931-84EA-CED631798EA0}" destId="{16AAFBEC-28FB-4E31-A3A7-6EE65C2B347A}" srcOrd="2" destOrd="0" parTransId="{0BE277D9-1185-4E4A-B51C-CDCFCCDEAF29}" sibTransId="{263CCDBF-8CDC-47B4-B7C4-C563FAB8B6AD}"/>
    <dgm:cxn modelId="{74D4F1D5-E309-47C3-B02D-7A7AE9146884}" type="presParOf" srcId="{1FBF272E-F8F4-47E2-AC71-20287B6E2E04}" destId="{20EC6C79-A396-4684-9FBE-D152223C9670}" srcOrd="0" destOrd="0" presId="urn:microsoft.com/office/officeart/2005/8/layout/hList1"/>
    <dgm:cxn modelId="{FA33EAB1-5BF9-494E-AE66-D5CD191FDD36}" type="presParOf" srcId="{20EC6C79-A396-4684-9FBE-D152223C9670}" destId="{125E7826-2552-47A8-99EB-851363C0EAB9}" srcOrd="0" destOrd="0" presId="urn:microsoft.com/office/officeart/2005/8/layout/hList1"/>
    <dgm:cxn modelId="{2FE923B0-477E-4C8C-AFF9-E047348B17F7}" type="presParOf" srcId="{20EC6C79-A396-4684-9FBE-D152223C9670}" destId="{87576720-0561-4BAC-BA58-9606D5D698D6}" srcOrd="1" destOrd="0" presId="urn:microsoft.com/office/officeart/2005/8/layout/hList1"/>
    <dgm:cxn modelId="{3979582B-66CC-432C-BA4A-BAE197E4E291}" type="presParOf" srcId="{1FBF272E-F8F4-47E2-AC71-20287B6E2E04}" destId="{678CBE8D-E7C8-4217-BAFF-FB6758E9B357}" srcOrd="1" destOrd="0" presId="urn:microsoft.com/office/officeart/2005/8/layout/hList1"/>
    <dgm:cxn modelId="{C8060E76-C6A5-477C-9F02-D4DEB2C91331}" type="presParOf" srcId="{1FBF272E-F8F4-47E2-AC71-20287B6E2E04}" destId="{6E0E188B-1C1A-43A4-9985-AAF91F06DC49}" srcOrd="2" destOrd="0" presId="urn:microsoft.com/office/officeart/2005/8/layout/hList1"/>
    <dgm:cxn modelId="{6DE25806-AB9F-4949-B46E-58B37E29FAB3}" type="presParOf" srcId="{6E0E188B-1C1A-43A4-9985-AAF91F06DC49}" destId="{F0AA7005-26B5-4E67-843B-BE7679B82ABD}" srcOrd="0" destOrd="0" presId="urn:microsoft.com/office/officeart/2005/8/layout/hList1"/>
    <dgm:cxn modelId="{FFCD390D-2CBB-4153-93AF-2D64119FAD2E}" type="presParOf" srcId="{6E0E188B-1C1A-43A4-9985-AAF91F06DC49}" destId="{7A2595DD-2C91-4359-ADF5-9B43CD29CB2A}" srcOrd="1" destOrd="0" presId="urn:microsoft.com/office/officeart/2005/8/layout/hList1"/>
    <dgm:cxn modelId="{B5C179B8-4D2F-4464-BA1E-47A66EA3BB5B}" type="presParOf" srcId="{1FBF272E-F8F4-47E2-AC71-20287B6E2E04}" destId="{D55BC9DE-3376-4CC8-A8DE-19F01F2E1B21}" srcOrd="3" destOrd="0" presId="urn:microsoft.com/office/officeart/2005/8/layout/hList1"/>
    <dgm:cxn modelId="{8F73AD2B-B62D-4A72-9D65-AA6F6E7DAED1}" type="presParOf" srcId="{1FBF272E-F8F4-47E2-AC71-20287B6E2E04}" destId="{F3142B99-C121-44E2-90D8-04F731D63F58}" srcOrd="4" destOrd="0" presId="urn:microsoft.com/office/officeart/2005/8/layout/hList1"/>
    <dgm:cxn modelId="{F2B713DE-8BBB-45FC-B827-0C5BD0E03500}" type="presParOf" srcId="{F3142B99-C121-44E2-90D8-04F731D63F58}" destId="{34B889D8-82AB-4A89-AAE3-A3DBD1C5C791}" srcOrd="0" destOrd="0" presId="urn:microsoft.com/office/officeart/2005/8/layout/hList1"/>
    <dgm:cxn modelId="{998DD106-E00F-4F40-9A9E-5F05F95D1785}" type="presParOf" srcId="{F3142B99-C121-44E2-90D8-04F731D63F58}" destId="{4C900403-0F7A-4742-90B4-FB8C0A95137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 | XML representation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1B5B876C-1573-4113-9B69-8FE934165659}" type="presOf" srcId="{95DFE1F5-784C-4A46-833A-54197EFD2747}" destId="{0419D356-BD1E-4D85-89EE-1F7E7A3541C4}" srcOrd="0" destOrd="0" presId="urn:microsoft.com/office/officeart/2008/layout/VerticalCurvedList"/>
    <dgm:cxn modelId="{38728447-E121-46AB-9E2F-5D6E97A8C6A5}" type="presOf" srcId="{48099DF6-A934-4D9B-9444-4069B05F8879}" destId="{25DC6620-259E-498A-841B-444B8B8BF934}" srcOrd="0" destOrd="0" presId="urn:microsoft.com/office/officeart/2008/layout/VerticalCurvedList"/>
    <dgm:cxn modelId="{14D6107C-9513-4F27-94B9-3F6989D32217}" type="presOf" srcId="{54515B99-2F7A-4570-A389-29C7300A5A53}" destId="{CE4E6379-6C53-4098-875B-D446CB806257}" srcOrd="0" destOrd="0" presId="urn:microsoft.com/office/officeart/2008/layout/VerticalCurvedList"/>
    <dgm:cxn modelId="{9040E24C-0731-4026-A6C1-ACE383281D70}" type="presParOf" srcId="{CE4E6379-6C53-4098-875B-D446CB806257}" destId="{B900E3D9-773D-4C6D-8201-32334AE68C12}" srcOrd="0" destOrd="0" presId="urn:microsoft.com/office/officeart/2008/layout/VerticalCurvedList"/>
    <dgm:cxn modelId="{7FD3943A-9433-4E99-B663-A4BD7A641AC1}" type="presParOf" srcId="{B900E3D9-773D-4C6D-8201-32334AE68C12}" destId="{5C1E31F5-84B3-45B0-AB12-C25C00BDAFA4}" srcOrd="0" destOrd="0" presId="urn:microsoft.com/office/officeart/2008/layout/VerticalCurvedList"/>
    <dgm:cxn modelId="{095A2323-32E0-40F3-86A4-37FCBF17A2B8}" type="presParOf" srcId="{5C1E31F5-84B3-45B0-AB12-C25C00BDAFA4}" destId="{E98BAE3A-A126-4C94-9A21-B8F7918CDD68}" srcOrd="0" destOrd="0" presId="urn:microsoft.com/office/officeart/2008/layout/VerticalCurvedList"/>
    <dgm:cxn modelId="{F4E4EE38-FC6C-418A-AF7C-F38F925A7C87}" type="presParOf" srcId="{5C1E31F5-84B3-45B0-AB12-C25C00BDAFA4}" destId="{25DC6620-259E-498A-841B-444B8B8BF934}" srcOrd="1" destOrd="0" presId="urn:microsoft.com/office/officeart/2008/layout/VerticalCurvedList"/>
    <dgm:cxn modelId="{F1A48A35-BF3B-409B-AAA9-F06BE42E3682}" type="presParOf" srcId="{5C1E31F5-84B3-45B0-AB12-C25C00BDAFA4}" destId="{46475149-C0D6-43CA-9C90-371CDE7FCCC2}" srcOrd="2" destOrd="0" presId="urn:microsoft.com/office/officeart/2008/layout/VerticalCurvedList"/>
    <dgm:cxn modelId="{1958A0F1-6CB1-4189-BE40-1354CAD37578}" type="presParOf" srcId="{5C1E31F5-84B3-45B0-AB12-C25C00BDAFA4}" destId="{6ACA5205-4BF0-41F3-9935-66BC7FDAC710}" srcOrd="3" destOrd="0" presId="urn:microsoft.com/office/officeart/2008/layout/VerticalCurvedList"/>
    <dgm:cxn modelId="{2192D9EB-6454-4399-9260-D57AAB77BE1B}" type="presParOf" srcId="{B900E3D9-773D-4C6D-8201-32334AE68C12}" destId="{0419D356-BD1E-4D85-89EE-1F7E7A3541C4}" srcOrd="1" destOrd="0" presId="urn:microsoft.com/office/officeart/2008/layout/VerticalCurvedList"/>
    <dgm:cxn modelId="{3C3C44C1-9045-42F4-85E4-AC4D6559033C}" type="presParOf" srcId="{B900E3D9-773D-4C6D-8201-32334AE68C12}" destId="{3789AEB0-F63C-487B-86F8-C680F6DDC0EF}" srcOrd="2" destOrd="0" presId="urn:microsoft.com/office/officeart/2008/layout/VerticalCurvedList"/>
    <dgm:cxn modelId="{A1882D29-2054-4447-9D60-550BBB89BB19}"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 | SKOS representation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B79DE4CB-C94A-4CD6-BDDF-81864FBEE85D}" type="presOf" srcId="{48099DF6-A934-4D9B-9444-4069B05F8879}" destId="{25DC6620-259E-498A-841B-444B8B8BF934}" srcOrd="0" destOrd="0" presId="urn:microsoft.com/office/officeart/2008/layout/VerticalCurvedList"/>
    <dgm:cxn modelId="{71B0FD0B-96C8-4B34-9138-DBD4807E26E8}" type="presOf" srcId="{95DFE1F5-784C-4A46-833A-54197EFD2747}" destId="{0419D356-BD1E-4D85-89EE-1F7E7A3541C4}" srcOrd="0" destOrd="0" presId="urn:microsoft.com/office/officeart/2008/layout/VerticalCurvedList"/>
    <dgm:cxn modelId="{6CA4A4D3-4999-4690-A51F-1B37C5801CDF}" type="presOf" srcId="{54515B99-2F7A-4570-A389-29C7300A5A53}" destId="{CE4E6379-6C53-4098-875B-D446CB806257}" srcOrd="0" destOrd="0" presId="urn:microsoft.com/office/officeart/2008/layout/VerticalCurvedList"/>
    <dgm:cxn modelId="{55401BF9-B39E-462D-A2A7-E7931EA4D894}" type="presParOf" srcId="{CE4E6379-6C53-4098-875B-D446CB806257}" destId="{B900E3D9-773D-4C6D-8201-32334AE68C12}" srcOrd="0" destOrd="0" presId="urn:microsoft.com/office/officeart/2008/layout/VerticalCurvedList"/>
    <dgm:cxn modelId="{A75980F6-0D9A-4482-A083-6A1929653B64}" type="presParOf" srcId="{B900E3D9-773D-4C6D-8201-32334AE68C12}" destId="{5C1E31F5-84B3-45B0-AB12-C25C00BDAFA4}" srcOrd="0" destOrd="0" presId="urn:microsoft.com/office/officeart/2008/layout/VerticalCurvedList"/>
    <dgm:cxn modelId="{40322312-7600-43EB-8209-A35E85E5A98B}" type="presParOf" srcId="{5C1E31F5-84B3-45B0-AB12-C25C00BDAFA4}" destId="{E98BAE3A-A126-4C94-9A21-B8F7918CDD68}" srcOrd="0" destOrd="0" presId="urn:microsoft.com/office/officeart/2008/layout/VerticalCurvedList"/>
    <dgm:cxn modelId="{494174B5-3238-462D-9BB0-326A23EF3A3F}" type="presParOf" srcId="{5C1E31F5-84B3-45B0-AB12-C25C00BDAFA4}" destId="{25DC6620-259E-498A-841B-444B8B8BF934}" srcOrd="1" destOrd="0" presId="urn:microsoft.com/office/officeart/2008/layout/VerticalCurvedList"/>
    <dgm:cxn modelId="{6435F20A-937D-4C9A-9505-B78D58B40C43}" type="presParOf" srcId="{5C1E31F5-84B3-45B0-AB12-C25C00BDAFA4}" destId="{46475149-C0D6-43CA-9C90-371CDE7FCCC2}" srcOrd="2" destOrd="0" presId="urn:microsoft.com/office/officeart/2008/layout/VerticalCurvedList"/>
    <dgm:cxn modelId="{FD677449-B73A-40F2-96B7-3220732E4B03}" type="presParOf" srcId="{5C1E31F5-84B3-45B0-AB12-C25C00BDAFA4}" destId="{6ACA5205-4BF0-41F3-9935-66BC7FDAC710}" srcOrd="3" destOrd="0" presId="urn:microsoft.com/office/officeart/2008/layout/VerticalCurvedList"/>
    <dgm:cxn modelId="{C0DAB154-43D0-4ABD-A99C-24DEC566B9CE}" type="presParOf" srcId="{B900E3D9-773D-4C6D-8201-32334AE68C12}" destId="{0419D356-BD1E-4D85-89EE-1F7E7A3541C4}" srcOrd="1" destOrd="0" presId="urn:microsoft.com/office/officeart/2008/layout/VerticalCurvedList"/>
    <dgm:cxn modelId="{AEBBF5A8-6909-42D4-8C4E-E058937624D1}" type="presParOf" srcId="{B900E3D9-773D-4C6D-8201-32334AE68C12}" destId="{3789AEB0-F63C-487B-86F8-C680F6DDC0EF}" srcOrd="2" destOrd="0" presId="urn:microsoft.com/office/officeart/2008/layout/VerticalCurvedList"/>
    <dgm:cxn modelId="{8E52D88A-FB40-4DC7-9F1B-F6E42C93F8C2}"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 | XSD representation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6EC6EC32-AE8A-41F5-B26C-A094F909A990}" type="presOf" srcId="{54515B99-2F7A-4570-A389-29C7300A5A53}" destId="{CE4E6379-6C53-4098-875B-D446CB806257}" srcOrd="0" destOrd="0" presId="urn:microsoft.com/office/officeart/2008/layout/VerticalCurvedList"/>
    <dgm:cxn modelId="{4CDACF3B-6548-465E-8CD2-B2EB3772FCE1}" type="presOf" srcId="{95DFE1F5-784C-4A46-833A-54197EFD2747}" destId="{0419D356-BD1E-4D85-89EE-1F7E7A3541C4}" srcOrd="0" destOrd="0" presId="urn:microsoft.com/office/officeart/2008/layout/VerticalCurvedList"/>
    <dgm:cxn modelId="{66975096-80AD-4D7D-8C5D-F4D26FC2CC3E}" type="presOf" srcId="{48099DF6-A934-4D9B-9444-4069B05F8879}" destId="{25DC6620-259E-498A-841B-444B8B8BF934}" srcOrd="0" destOrd="0" presId="urn:microsoft.com/office/officeart/2008/layout/VerticalCurvedList"/>
    <dgm:cxn modelId="{F0298154-E074-41E9-8C9E-79B38C99A813}" type="presParOf" srcId="{CE4E6379-6C53-4098-875B-D446CB806257}" destId="{B900E3D9-773D-4C6D-8201-32334AE68C12}" srcOrd="0" destOrd="0" presId="urn:microsoft.com/office/officeart/2008/layout/VerticalCurvedList"/>
    <dgm:cxn modelId="{99394E72-8D7D-478D-9C56-8FAC2E3AEDE9}" type="presParOf" srcId="{B900E3D9-773D-4C6D-8201-32334AE68C12}" destId="{5C1E31F5-84B3-45B0-AB12-C25C00BDAFA4}" srcOrd="0" destOrd="0" presId="urn:microsoft.com/office/officeart/2008/layout/VerticalCurvedList"/>
    <dgm:cxn modelId="{40495A1B-CE98-4E9A-9CD1-755E6622E2B4}" type="presParOf" srcId="{5C1E31F5-84B3-45B0-AB12-C25C00BDAFA4}" destId="{E98BAE3A-A126-4C94-9A21-B8F7918CDD68}" srcOrd="0" destOrd="0" presId="urn:microsoft.com/office/officeart/2008/layout/VerticalCurvedList"/>
    <dgm:cxn modelId="{055ACD8E-2FD4-46B5-BBB6-A579F342E76C}" type="presParOf" srcId="{5C1E31F5-84B3-45B0-AB12-C25C00BDAFA4}" destId="{25DC6620-259E-498A-841B-444B8B8BF934}" srcOrd="1" destOrd="0" presId="urn:microsoft.com/office/officeart/2008/layout/VerticalCurvedList"/>
    <dgm:cxn modelId="{BA2C31C9-07ED-4A20-81AA-BDA155D214DE}" type="presParOf" srcId="{5C1E31F5-84B3-45B0-AB12-C25C00BDAFA4}" destId="{46475149-C0D6-43CA-9C90-371CDE7FCCC2}" srcOrd="2" destOrd="0" presId="urn:microsoft.com/office/officeart/2008/layout/VerticalCurvedList"/>
    <dgm:cxn modelId="{276F628D-EB59-4C38-8279-582B2179E040}" type="presParOf" srcId="{5C1E31F5-84B3-45B0-AB12-C25C00BDAFA4}" destId="{6ACA5205-4BF0-41F3-9935-66BC7FDAC710}" srcOrd="3" destOrd="0" presId="urn:microsoft.com/office/officeart/2008/layout/VerticalCurvedList"/>
    <dgm:cxn modelId="{BEF9776B-8DAD-48BC-A643-043409DA3673}" type="presParOf" srcId="{B900E3D9-773D-4C6D-8201-32334AE68C12}" destId="{0419D356-BD1E-4D85-89EE-1F7E7A3541C4}" srcOrd="1" destOrd="0" presId="urn:microsoft.com/office/officeart/2008/layout/VerticalCurvedList"/>
    <dgm:cxn modelId="{34A1134D-5710-4F41-A5A4-927ECF111EED}" type="presParOf" srcId="{B900E3D9-773D-4C6D-8201-32334AE68C12}" destId="{3789AEB0-F63C-487B-86F8-C680F6DDC0EF}" srcOrd="2" destOrd="0" presId="urn:microsoft.com/office/officeart/2008/layout/VerticalCurvedList"/>
    <dgm:cxn modelId="{B8F0AA86-2A2F-4A1B-BFA0-B60B7EC7BCDF}"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custT="1"/>
      <dgm:spPr/>
      <dgm:t>
        <a:bodyPr lIns="399600" rIns="0"/>
        <a:lstStyle/>
        <a:p>
          <a:r>
            <a:rPr lang="en-GB" sz="2500" dirty="0" smtClean="0"/>
            <a:t>3. Documentation | </a:t>
          </a:r>
          <a:r>
            <a:rPr lang="en-GB" sz="2500" dirty="0" err="1" smtClean="0"/>
            <a:t>Genericode</a:t>
          </a:r>
          <a:r>
            <a:rPr lang="en-GB" sz="2500" dirty="0" smtClean="0"/>
            <a:t> representation</a:t>
          </a:r>
          <a:endParaRPr lang="en-GB" sz="2500"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31E93E62-1CBE-49F1-9F36-A2CBC6D9D627}" type="presOf" srcId="{54515B99-2F7A-4570-A389-29C7300A5A53}" destId="{CE4E6379-6C53-4098-875B-D446CB806257}" srcOrd="0" destOrd="0" presId="urn:microsoft.com/office/officeart/2008/layout/VerticalCurvedList"/>
    <dgm:cxn modelId="{6C7A2D10-E013-4F6B-A3AE-9721A67C65B3}" type="presOf" srcId="{48099DF6-A934-4D9B-9444-4069B05F8879}" destId="{25DC6620-259E-498A-841B-444B8B8BF934}" srcOrd="0" destOrd="0" presId="urn:microsoft.com/office/officeart/2008/layout/VerticalCurvedList"/>
    <dgm:cxn modelId="{42768275-E3A7-4889-A763-AF9A808B7C3A}" type="presOf" srcId="{95DFE1F5-784C-4A46-833A-54197EFD2747}" destId="{0419D356-BD1E-4D85-89EE-1F7E7A3541C4}" srcOrd="0" destOrd="0" presId="urn:microsoft.com/office/officeart/2008/layout/VerticalCurvedList"/>
    <dgm:cxn modelId="{7F64ECDB-4506-4666-ADD5-97D27A1E49A8}" type="presParOf" srcId="{CE4E6379-6C53-4098-875B-D446CB806257}" destId="{B900E3D9-773D-4C6D-8201-32334AE68C12}" srcOrd="0" destOrd="0" presId="urn:microsoft.com/office/officeart/2008/layout/VerticalCurvedList"/>
    <dgm:cxn modelId="{E376520B-9743-46B8-96CE-5A592A2496CE}" type="presParOf" srcId="{B900E3D9-773D-4C6D-8201-32334AE68C12}" destId="{5C1E31F5-84B3-45B0-AB12-C25C00BDAFA4}" srcOrd="0" destOrd="0" presId="urn:microsoft.com/office/officeart/2008/layout/VerticalCurvedList"/>
    <dgm:cxn modelId="{6D762BC2-25C5-4D2E-AB45-EB02BD3C4D12}" type="presParOf" srcId="{5C1E31F5-84B3-45B0-AB12-C25C00BDAFA4}" destId="{E98BAE3A-A126-4C94-9A21-B8F7918CDD68}" srcOrd="0" destOrd="0" presId="urn:microsoft.com/office/officeart/2008/layout/VerticalCurvedList"/>
    <dgm:cxn modelId="{088D40B2-50C9-4B60-B5C5-D366A01C81EC}" type="presParOf" srcId="{5C1E31F5-84B3-45B0-AB12-C25C00BDAFA4}" destId="{25DC6620-259E-498A-841B-444B8B8BF934}" srcOrd="1" destOrd="0" presId="urn:microsoft.com/office/officeart/2008/layout/VerticalCurvedList"/>
    <dgm:cxn modelId="{3A66432C-ED35-4BCA-8834-79673B5468E0}" type="presParOf" srcId="{5C1E31F5-84B3-45B0-AB12-C25C00BDAFA4}" destId="{46475149-C0D6-43CA-9C90-371CDE7FCCC2}" srcOrd="2" destOrd="0" presId="urn:microsoft.com/office/officeart/2008/layout/VerticalCurvedList"/>
    <dgm:cxn modelId="{EC063759-1824-4A6A-99ED-2E0303A7AEE3}" type="presParOf" srcId="{5C1E31F5-84B3-45B0-AB12-C25C00BDAFA4}" destId="{6ACA5205-4BF0-41F3-9935-66BC7FDAC710}" srcOrd="3" destOrd="0" presId="urn:microsoft.com/office/officeart/2008/layout/VerticalCurvedList"/>
    <dgm:cxn modelId="{AD5B7A92-D68B-4397-AF98-FE1805253071}" type="presParOf" srcId="{B900E3D9-773D-4C6D-8201-32334AE68C12}" destId="{0419D356-BD1E-4D85-89EE-1F7E7A3541C4}" srcOrd="1" destOrd="0" presId="urn:microsoft.com/office/officeart/2008/layout/VerticalCurvedList"/>
    <dgm:cxn modelId="{6E97EB95-F741-44B0-97ED-D96A9025E676}" type="presParOf" srcId="{B900E3D9-773D-4C6D-8201-32334AE68C12}" destId="{3789AEB0-F63C-487B-86F8-C680F6DDC0EF}" srcOrd="2" destOrd="0" presId="urn:microsoft.com/office/officeart/2008/layout/VerticalCurvedList"/>
    <dgm:cxn modelId="{665E7AD3-6840-4E22-BE5E-3E23826F876C}"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 | HTML representation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28E910A0-34B0-439E-B670-785D3DC2DC47}" type="presOf" srcId="{54515B99-2F7A-4570-A389-29C7300A5A53}" destId="{CE4E6379-6C53-4098-875B-D446CB806257}"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DFCD7022-6933-42F2-A439-F5EAF53D3F91}" type="presOf" srcId="{95DFE1F5-784C-4A46-833A-54197EFD2747}" destId="{0419D356-BD1E-4D85-89EE-1F7E7A3541C4}" srcOrd="0" destOrd="0" presId="urn:microsoft.com/office/officeart/2008/layout/VerticalCurvedList"/>
    <dgm:cxn modelId="{1F915848-036E-4E57-B26E-FC911A19007F}" type="presOf" srcId="{48099DF6-A934-4D9B-9444-4069B05F8879}" destId="{25DC6620-259E-498A-841B-444B8B8BF934}" srcOrd="0" destOrd="0" presId="urn:microsoft.com/office/officeart/2008/layout/VerticalCurvedList"/>
    <dgm:cxn modelId="{BEDE7D13-D2D8-4CB9-BB4B-E0153E1283DA}" type="presParOf" srcId="{CE4E6379-6C53-4098-875B-D446CB806257}" destId="{B900E3D9-773D-4C6D-8201-32334AE68C12}" srcOrd="0" destOrd="0" presId="urn:microsoft.com/office/officeart/2008/layout/VerticalCurvedList"/>
    <dgm:cxn modelId="{7D9C9580-ED2F-496B-9536-6810D0B7D68C}" type="presParOf" srcId="{B900E3D9-773D-4C6D-8201-32334AE68C12}" destId="{5C1E31F5-84B3-45B0-AB12-C25C00BDAFA4}" srcOrd="0" destOrd="0" presId="urn:microsoft.com/office/officeart/2008/layout/VerticalCurvedList"/>
    <dgm:cxn modelId="{45FC58DE-720A-4D32-85E2-10B1310E2343}" type="presParOf" srcId="{5C1E31F5-84B3-45B0-AB12-C25C00BDAFA4}" destId="{E98BAE3A-A126-4C94-9A21-B8F7918CDD68}" srcOrd="0" destOrd="0" presId="urn:microsoft.com/office/officeart/2008/layout/VerticalCurvedList"/>
    <dgm:cxn modelId="{4B717E77-DBE2-4997-B874-3AA01E24EFFC}" type="presParOf" srcId="{5C1E31F5-84B3-45B0-AB12-C25C00BDAFA4}" destId="{25DC6620-259E-498A-841B-444B8B8BF934}" srcOrd="1" destOrd="0" presId="urn:microsoft.com/office/officeart/2008/layout/VerticalCurvedList"/>
    <dgm:cxn modelId="{7A5629CB-7215-49C2-A5DF-662C385C6307}" type="presParOf" srcId="{5C1E31F5-84B3-45B0-AB12-C25C00BDAFA4}" destId="{46475149-C0D6-43CA-9C90-371CDE7FCCC2}" srcOrd="2" destOrd="0" presId="urn:microsoft.com/office/officeart/2008/layout/VerticalCurvedList"/>
    <dgm:cxn modelId="{05F46326-20FE-4748-A8A5-A099AAE8C56D}" type="presParOf" srcId="{5C1E31F5-84B3-45B0-AB12-C25C00BDAFA4}" destId="{6ACA5205-4BF0-41F3-9935-66BC7FDAC710}" srcOrd="3" destOrd="0" presId="urn:microsoft.com/office/officeart/2008/layout/VerticalCurvedList"/>
    <dgm:cxn modelId="{F3B91083-252F-4A1A-8B73-FFDD014B4004}" type="presParOf" srcId="{B900E3D9-773D-4C6D-8201-32334AE68C12}" destId="{0419D356-BD1E-4D85-89EE-1F7E7A3541C4}" srcOrd="1" destOrd="0" presId="urn:microsoft.com/office/officeart/2008/layout/VerticalCurvedList"/>
    <dgm:cxn modelId="{4D4BF14E-3115-464E-9DC6-77244843668C}" type="presParOf" srcId="{B900E3D9-773D-4C6D-8201-32334AE68C12}" destId="{3789AEB0-F63C-487B-86F8-C680F6DDC0EF}" srcOrd="2" destOrd="0" presId="urn:microsoft.com/office/officeart/2008/layout/VerticalCurvedList"/>
    <dgm:cxn modelId="{B2A8A433-09D2-47A9-AED2-A8D1E1F40202}"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61CC6-D5BF-42A1-8F1B-430B5D6E8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CA46D0D-BD3B-49FD-8683-28A605C07FFC}">
      <dgm:prSet phldrT="[Text]"/>
      <dgm:spPr/>
      <dgm:t>
        <a:bodyPr/>
        <a:lstStyle/>
        <a:p>
          <a:r>
            <a:rPr lang="en-GB" dirty="0" smtClean="0"/>
            <a:t>Within information systems</a:t>
          </a:r>
          <a:endParaRPr lang="en-GB" dirty="0"/>
        </a:p>
      </dgm:t>
    </dgm:pt>
    <dgm:pt modelId="{5D015338-CA59-45A1-B77D-825F930930CF}" type="parTrans" cxnId="{3D59B1BA-445C-4FCA-9599-56C313AAB080}">
      <dgm:prSet/>
      <dgm:spPr/>
      <dgm:t>
        <a:bodyPr/>
        <a:lstStyle/>
        <a:p>
          <a:endParaRPr lang="en-GB"/>
        </a:p>
      </dgm:t>
    </dgm:pt>
    <dgm:pt modelId="{4870C419-EB5F-44A9-8818-2B33CADB7A0B}" type="sibTrans" cxnId="{3D59B1BA-445C-4FCA-9599-56C313AAB080}">
      <dgm:prSet/>
      <dgm:spPr/>
      <dgm:t>
        <a:bodyPr/>
        <a:lstStyle/>
        <a:p>
          <a:endParaRPr lang="en-GB"/>
        </a:p>
      </dgm:t>
    </dgm:pt>
    <dgm:pt modelId="{2BD31043-2788-4174-A435-89A322A88151}">
      <dgm:prSet phldrT="[Text]"/>
      <dgm:spPr/>
      <dgm:t>
        <a:bodyPr/>
        <a:lstStyle/>
        <a:p>
          <a:r>
            <a:rPr lang="en-GB" dirty="0" smtClean="0"/>
            <a:t>For categorising  and identifying data</a:t>
          </a:r>
          <a:endParaRPr lang="en-GB" dirty="0"/>
        </a:p>
      </dgm:t>
    </dgm:pt>
    <dgm:pt modelId="{3317EB56-5C41-4352-9E31-9652A8B82EED}" type="parTrans" cxnId="{314918D4-4D72-494A-97BB-3F0BFB03EF86}">
      <dgm:prSet/>
      <dgm:spPr/>
      <dgm:t>
        <a:bodyPr/>
        <a:lstStyle/>
        <a:p>
          <a:endParaRPr lang="en-GB"/>
        </a:p>
      </dgm:t>
    </dgm:pt>
    <dgm:pt modelId="{DA7428E8-1D3D-46A3-9F81-A8CC4BA25A76}" type="sibTrans" cxnId="{314918D4-4D72-494A-97BB-3F0BFB03EF86}">
      <dgm:prSet/>
      <dgm:spPr/>
      <dgm:t>
        <a:bodyPr/>
        <a:lstStyle/>
        <a:p>
          <a:endParaRPr lang="en-GB"/>
        </a:p>
      </dgm:t>
    </dgm:pt>
    <dgm:pt modelId="{F13E8D0C-B302-4F60-9FA4-AAF167D29693}">
      <dgm:prSet phldrT="[Text]"/>
      <dgm:spPr/>
      <dgm:t>
        <a:bodyPr/>
        <a:lstStyle/>
        <a:p>
          <a:r>
            <a:rPr lang="en-GB" b="0" dirty="0" smtClean="0"/>
            <a:t>Between Information Systems</a:t>
          </a:r>
          <a:endParaRPr lang="en-GB" b="0" dirty="0"/>
        </a:p>
      </dgm:t>
    </dgm:pt>
    <dgm:pt modelId="{CEA19C38-2951-46B5-89C2-9E2749A66F12}" type="parTrans" cxnId="{E0D75E0C-30FB-4A5A-A16E-137AF10301FE}">
      <dgm:prSet/>
      <dgm:spPr/>
      <dgm:t>
        <a:bodyPr/>
        <a:lstStyle/>
        <a:p>
          <a:endParaRPr lang="en-GB"/>
        </a:p>
      </dgm:t>
    </dgm:pt>
    <dgm:pt modelId="{36AE012D-DCC0-4680-B90F-CA623DED5DE7}" type="sibTrans" cxnId="{E0D75E0C-30FB-4A5A-A16E-137AF10301FE}">
      <dgm:prSet/>
      <dgm:spPr/>
      <dgm:t>
        <a:bodyPr/>
        <a:lstStyle/>
        <a:p>
          <a:endParaRPr lang="en-GB"/>
        </a:p>
      </dgm:t>
    </dgm:pt>
    <dgm:pt modelId="{6DDD6A82-EC34-48C3-9E9D-B25E0D535B31}">
      <dgm:prSet phldrT="[Text]"/>
      <dgm:spPr/>
      <dgm:t>
        <a:bodyPr/>
        <a:lstStyle/>
        <a:p>
          <a:endParaRPr lang="en-GB" dirty="0"/>
        </a:p>
      </dgm:t>
    </dgm:pt>
    <dgm:pt modelId="{92682743-DA3C-4588-B2BB-DC44E4088DD8}" type="parTrans" cxnId="{0A15D147-61CD-44F3-B771-F604D1F77F65}">
      <dgm:prSet/>
      <dgm:spPr/>
      <dgm:t>
        <a:bodyPr/>
        <a:lstStyle/>
        <a:p>
          <a:endParaRPr lang="en-GB"/>
        </a:p>
      </dgm:t>
    </dgm:pt>
    <dgm:pt modelId="{115A14F0-D74A-4017-A3D0-0EFE23ECC7F2}" type="sibTrans" cxnId="{0A15D147-61CD-44F3-B771-F604D1F77F65}">
      <dgm:prSet/>
      <dgm:spPr/>
      <dgm:t>
        <a:bodyPr/>
        <a:lstStyle/>
        <a:p>
          <a:endParaRPr lang="en-GB"/>
        </a:p>
      </dgm:t>
    </dgm:pt>
    <dgm:pt modelId="{97B7C035-2A27-4B0D-89E5-CC41C3416350}">
      <dgm:prSet/>
      <dgm:spPr/>
      <dgm:t>
        <a:bodyPr/>
        <a:lstStyle/>
        <a:p>
          <a:r>
            <a:rPr lang="en-GB" dirty="0" smtClean="0"/>
            <a:t>For information sharing</a:t>
          </a:r>
          <a:endParaRPr lang="en-GB" dirty="0"/>
        </a:p>
      </dgm:t>
    </dgm:pt>
    <dgm:pt modelId="{445259B7-E0DC-455B-98F3-458BFDC2A470}" type="parTrans" cxnId="{26B98C55-5725-4DF3-B6F4-AF62147C057D}">
      <dgm:prSet/>
      <dgm:spPr/>
      <dgm:t>
        <a:bodyPr/>
        <a:lstStyle/>
        <a:p>
          <a:endParaRPr lang="en-GB"/>
        </a:p>
      </dgm:t>
    </dgm:pt>
    <dgm:pt modelId="{C0886B2F-E18C-4EA8-9BCC-ED5872113C05}" type="sibTrans" cxnId="{26B98C55-5725-4DF3-B6F4-AF62147C057D}">
      <dgm:prSet/>
      <dgm:spPr/>
      <dgm:t>
        <a:bodyPr/>
        <a:lstStyle/>
        <a:p>
          <a:endParaRPr lang="en-GB"/>
        </a:p>
      </dgm:t>
    </dgm:pt>
    <dgm:pt modelId="{B648727D-F5B2-4AAE-9505-2BC82123D3C6}">
      <dgm:prSet phldrT="[Text]"/>
      <dgm:spPr/>
      <dgm:t>
        <a:bodyPr/>
        <a:lstStyle/>
        <a:p>
          <a:endParaRPr lang="en-GB" dirty="0"/>
        </a:p>
      </dgm:t>
    </dgm:pt>
    <dgm:pt modelId="{8EC15F4D-F7E9-4D60-8109-E844223EFE30}" type="parTrans" cxnId="{267F151B-D871-4489-95CF-A05C1FE165B8}">
      <dgm:prSet/>
      <dgm:spPr/>
      <dgm:t>
        <a:bodyPr/>
        <a:lstStyle/>
        <a:p>
          <a:endParaRPr lang="en-GB"/>
        </a:p>
      </dgm:t>
    </dgm:pt>
    <dgm:pt modelId="{C5045058-0DA4-4180-8F72-91A7855D1FFF}" type="sibTrans" cxnId="{267F151B-D871-4489-95CF-A05C1FE165B8}">
      <dgm:prSet/>
      <dgm:spPr/>
      <dgm:t>
        <a:bodyPr/>
        <a:lstStyle/>
        <a:p>
          <a:endParaRPr lang="en-GB"/>
        </a:p>
      </dgm:t>
    </dgm:pt>
    <dgm:pt modelId="{7BE15286-F7DA-4C3A-85F8-6AE0FB494F32}">
      <dgm:prSet phldrT="[Text]"/>
      <dgm:spPr/>
      <dgm:t>
        <a:bodyPr/>
        <a:lstStyle/>
        <a:p>
          <a:endParaRPr lang="en-GB" dirty="0"/>
        </a:p>
      </dgm:t>
    </dgm:pt>
    <dgm:pt modelId="{2FECC119-6C70-4D32-B83B-F74D01C04FDF}" type="parTrans" cxnId="{707638E9-7D29-43F7-BCAA-0DEDA1CB54E3}">
      <dgm:prSet/>
      <dgm:spPr/>
      <dgm:t>
        <a:bodyPr/>
        <a:lstStyle/>
        <a:p>
          <a:endParaRPr lang="en-GB"/>
        </a:p>
      </dgm:t>
    </dgm:pt>
    <dgm:pt modelId="{EDCF67F6-8C59-4DD3-A67C-33A43F657785}" type="sibTrans" cxnId="{707638E9-7D29-43F7-BCAA-0DEDA1CB54E3}">
      <dgm:prSet/>
      <dgm:spPr/>
      <dgm:t>
        <a:bodyPr/>
        <a:lstStyle/>
        <a:p>
          <a:endParaRPr lang="en-GB"/>
        </a:p>
      </dgm:t>
    </dgm:pt>
    <dgm:pt modelId="{D8F71D62-E3A0-4589-9BB6-7D44574E44BC}">
      <dgm:prSet phldrT="[Text]"/>
      <dgm:spPr/>
      <dgm:t>
        <a:bodyPr/>
        <a:lstStyle/>
        <a:p>
          <a:endParaRPr lang="en-GB" dirty="0"/>
        </a:p>
      </dgm:t>
    </dgm:pt>
    <dgm:pt modelId="{6B374B5A-0AF0-4424-B30B-E5616E49CCEF}" type="parTrans" cxnId="{29417A2D-EE46-43DF-9EC6-5ED344DFAFCF}">
      <dgm:prSet/>
      <dgm:spPr/>
      <dgm:t>
        <a:bodyPr/>
        <a:lstStyle/>
        <a:p>
          <a:endParaRPr lang="en-GB"/>
        </a:p>
      </dgm:t>
    </dgm:pt>
    <dgm:pt modelId="{4C09512D-2B5A-4FDC-A072-729C5B28185D}" type="sibTrans" cxnId="{29417A2D-EE46-43DF-9EC6-5ED344DFAFCF}">
      <dgm:prSet/>
      <dgm:spPr/>
      <dgm:t>
        <a:bodyPr/>
        <a:lstStyle/>
        <a:p>
          <a:endParaRPr lang="en-GB"/>
        </a:p>
      </dgm:t>
    </dgm:pt>
    <dgm:pt modelId="{8C933082-4136-424C-9EF0-8E1EA9679FF4}">
      <dgm:prSet/>
      <dgm:spPr>
        <a:solidFill>
          <a:schemeClr val="accent3"/>
        </a:solidFill>
      </dgm:spPr>
      <dgm:t>
        <a:bodyPr/>
        <a:lstStyle/>
        <a:p>
          <a:r>
            <a:rPr lang="en-GB" b="1" i="1" dirty="0" smtClean="0"/>
            <a:t>Reference data… is just data!</a:t>
          </a:r>
          <a:endParaRPr lang="en-GB" b="1" i="1" dirty="0"/>
        </a:p>
      </dgm:t>
    </dgm:pt>
    <dgm:pt modelId="{CC3821DE-9317-448E-B347-21E2E132920E}" type="parTrans" cxnId="{C2BF6707-1033-49C8-A222-76E43D072D6F}">
      <dgm:prSet/>
      <dgm:spPr/>
      <dgm:t>
        <a:bodyPr/>
        <a:lstStyle/>
        <a:p>
          <a:endParaRPr lang="en-GB"/>
        </a:p>
      </dgm:t>
    </dgm:pt>
    <dgm:pt modelId="{3B008D9A-2C4C-4F61-8E83-4BF6DB8AB28B}" type="sibTrans" cxnId="{C2BF6707-1033-49C8-A222-76E43D072D6F}">
      <dgm:prSet/>
      <dgm:spPr/>
      <dgm:t>
        <a:bodyPr/>
        <a:lstStyle/>
        <a:p>
          <a:endParaRPr lang="en-GB"/>
        </a:p>
      </dgm:t>
    </dgm:pt>
    <dgm:pt modelId="{7B2C2FB7-B40B-49DB-A93B-71D99872E6F9}">
      <dgm:prSet phldrT="[Text]"/>
      <dgm:spPr/>
      <dgm:t>
        <a:bodyPr/>
        <a:lstStyle/>
        <a:p>
          <a:r>
            <a:rPr lang="en-GB" dirty="0" smtClean="0"/>
            <a:t>E.g. assigning personnel to a department from a list of predefined values</a:t>
          </a:r>
          <a:endParaRPr lang="en-GB" dirty="0"/>
        </a:p>
      </dgm:t>
    </dgm:pt>
    <dgm:pt modelId="{6F472A7B-F59B-4A59-8CD1-A891495BE673}" type="parTrans" cxnId="{1DC50745-BF32-4F57-91F9-968A1567E0D4}">
      <dgm:prSet/>
      <dgm:spPr/>
      <dgm:t>
        <a:bodyPr/>
        <a:lstStyle/>
        <a:p>
          <a:endParaRPr lang="en-GB"/>
        </a:p>
      </dgm:t>
    </dgm:pt>
    <dgm:pt modelId="{8EB8B267-FAD6-4A96-80A9-E2A1FAA91917}" type="sibTrans" cxnId="{1DC50745-BF32-4F57-91F9-968A1567E0D4}">
      <dgm:prSet/>
      <dgm:spPr/>
      <dgm:t>
        <a:bodyPr/>
        <a:lstStyle/>
        <a:p>
          <a:endParaRPr lang="en-GB"/>
        </a:p>
      </dgm:t>
    </dgm:pt>
    <dgm:pt modelId="{CEB5F806-20B4-45F5-9D77-882C72AFAECA}">
      <dgm:prSet/>
      <dgm:spPr/>
      <dgm:t>
        <a:bodyPr/>
        <a:lstStyle/>
        <a:p>
          <a:r>
            <a:rPr lang="en-GB" dirty="0" smtClean="0"/>
            <a:t>E.g. using a code list to describing the context of data which is exchanged between systems over different member states. This ensures that member states are ‘talking’ about the same data.</a:t>
          </a:r>
          <a:endParaRPr lang="en-GB" dirty="0"/>
        </a:p>
      </dgm:t>
    </dgm:pt>
    <dgm:pt modelId="{E2A7254F-BB30-4308-80AD-AFB77E8A85A0}" type="parTrans" cxnId="{BEBE06DC-1D0A-42C3-845D-FF3C883989EB}">
      <dgm:prSet/>
      <dgm:spPr/>
      <dgm:t>
        <a:bodyPr/>
        <a:lstStyle/>
        <a:p>
          <a:endParaRPr lang="en-GB"/>
        </a:p>
      </dgm:t>
    </dgm:pt>
    <dgm:pt modelId="{B349FA84-D11E-425E-B004-62AE4500E0CA}" type="sibTrans" cxnId="{BEBE06DC-1D0A-42C3-845D-FF3C883989EB}">
      <dgm:prSet/>
      <dgm:spPr/>
      <dgm:t>
        <a:bodyPr/>
        <a:lstStyle/>
        <a:p>
          <a:endParaRPr lang="en-GB"/>
        </a:p>
      </dgm:t>
    </dgm:pt>
    <dgm:pt modelId="{D0AB7B4D-23F8-4858-87B6-04829C45A1AF}">
      <dgm:prSet/>
      <dgm:spPr/>
      <dgm:t>
        <a:bodyPr/>
        <a:lstStyle/>
        <a:p>
          <a:endParaRPr lang="en-GB" dirty="0"/>
        </a:p>
      </dgm:t>
    </dgm:pt>
    <dgm:pt modelId="{59C39B7E-169D-4838-806A-4E9F0750CA1B}" type="parTrans" cxnId="{4F7E295D-B042-48B6-84BC-A361B4434D31}">
      <dgm:prSet/>
      <dgm:spPr/>
      <dgm:t>
        <a:bodyPr/>
        <a:lstStyle/>
        <a:p>
          <a:endParaRPr lang="en-GB"/>
        </a:p>
      </dgm:t>
    </dgm:pt>
    <dgm:pt modelId="{C40F2069-7BB2-45E7-8FA4-5A898EBFD4C7}" type="sibTrans" cxnId="{4F7E295D-B042-48B6-84BC-A361B4434D31}">
      <dgm:prSet/>
      <dgm:spPr/>
      <dgm:t>
        <a:bodyPr/>
        <a:lstStyle/>
        <a:p>
          <a:endParaRPr lang="en-GB"/>
        </a:p>
      </dgm:t>
    </dgm:pt>
    <dgm:pt modelId="{592BD46F-6782-4DD7-8F36-4F46460523D3}" type="pres">
      <dgm:prSet presAssocID="{F4661CC6-D5BF-42A1-8F1B-430B5D6E8C79}" presName="linear" presStyleCnt="0">
        <dgm:presLayoutVars>
          <dgm:animLvl val="lvl"/>
          <dgm:resizeHandles val="exact"/>
        </dgm:presLayoutVars>
      </dgm:prSet>
      <dgm:spPr/>
      <dgm:t>
        <a:bodyPr/>
        <a:lstStyle/>
        <a:p>
          <a:endParaRPr lang="en-GB"/>
        </a:p>
      </dgm:t>
    </dgm:pt>
    <dgm:pt modelId="{03E322B1-A803-4B61-B867-F71B4691A0D7}" type="pres">
      <dgm:prSet presAssocID="{4CA46D0D-BD3B-49FD-8683-28A605C07FFC}" presName="parentText" presStyleLbl="node1" presStyleIdx="0" presStyleCnt="3">
        <dgm:presLayoutVars>
          <dgm:chMax val="0"/>
          <dgm:bulletEnabled val="1"/>
        </dgm:presLayoutVars>
      </dgm:prSet>
      <dgm:spPr/>
      <dgm:t>
        <a:bodyPr/>
        <a:lstStyle/>
        <a:p>
          <a:endParaRPr lang="en-GB"/>
        </a:p>
      </dgm:t>
    </dgm:pt>
    <dgm:pt modelId="{AE6AE2B3-D39F-4800-8390-B95F59E81746}" type="pres">
      <dgm:prSet presAssocID="{4CA46D0D-BD3B-49FD-8683-28A605C07FFC}" presName="childText" presStyleLbl="revTx" presStyleIdx="0" presStyleCnt="3">
        <dgm:presLayoutVars>
          <dgm:bulletEnabled val="1"/>
        </dgm:presLayoutVars>
      </dgm:prSet>
      <dgm:spPr/>
      <dgm:t>
        <a:bodyPr/>
        <a:lstStyle/>
        <a:p>
          <a:endParaRPr lang="en-GB"/>
        </a:p>
      </dgm:t>
    </dgm:pt>
    <dgm:pt modelId="{4B617CFE-AFE6-4C4D-B582-7E8CAAB3B0BB}" type="pres">
      <dgm:prSet presAssocID="{F13E8D0C-B302-4F60-9FA4-AAF167D29693}" presName="parentText" presStyleLbl="node1" presStyleIdx="1" presStyleCnt="3">
        <dgm:presLayoutVars>
          <dgm:chMax val="0"/>
          <dgm:bulletEnabled val="1"/>
        </dgm:presLayoutVars>
      </dgm:prSet>
      <dgm:spPr/>
      <dgm:t>
        <a:bodyPr/>
        <a:lstStyle/>
        <a:p>
          <a:endParaRPr lang="en-GB"/>
        </a:p>
      </dgm:t>
    </dgm:pt>
    <dgm:pt modelId="{FE7413D3-9175-48FE-9954-22A30943A8EE}" type="pres">
      <dgm:prSet presAssocID="{F13E8D0C-B302-4F60-9FA4-AAF167D29693}" presName="childText" presStyleLbl="revTx" presStyleIdx="1" presStyleCnt="3">
        <dgm:presLayoutVars>
          <dgm:bulletEnabled val="1"/>
        </dgm:presLayoutVars>
      </dgm:prSet>
      <dgm:spPr/>
      <dgm:t>
        <a:bodyPr/>
        <a:lstStyle/>
        <a:p>
          <a:endParaRPr lang="en-GB"/>
        </a:p>
      </dgm:t>
    </dgm:pt>
    <dgm:pt modelId="{A8EA11FA-D479-4748-AA5A-B24BA5E714A5}" type="pres">
      <dgm:prSet presAssocID="{8C933082-4136-424C-9EF0-8E1EA9679FF4}" presName="parentText" presStyleLbl="node1" presStyleIdx="2" presStyleCnt="3" custLinFactNeighborX="-749" custLinFactNeighborY="715">
        <dgm:presLayoutVars>
          <dgm:chMax val="0"/>
          <dgm:bulletEnabled val="1"/>
        </dgm:presLayoutVars>
      </dgm:prSet>
      <dgm:spPr/>
      <dgm:t>
        <a:bodyPr/>
        <a:lstStyle/>
        <a:p>
          <a:endParaRPr lang="en-GB"/>
        </a:p>
      </dgm:t>
    </dgm:pt>
    <dgm:pt modelId="{506022FE-20E8-4410-BA34-F189B57550A4}" type="pres">
      <dgm:prSet presAssocID="{8C933082-4136-424C-9EF0-8E1EA9679FF4}" presName="childText" presStyleLbl="revTx" presStyleIdx="2" presStyleCnt="3">
        <dgm:presLayoutVars>
          <dgm:bulletEnabled val="1"/>
        </dgm:presLayoutVars>
      </dgm:prSet>
      <dgm:spPr/>
      <dgm:t>
        <a:bodyPr/>
        <a:lstStyle/>
        <a:p>
          <a:endParaRPr lang="en-GB"/>
        </a:p>
      </dgm:t>
    </dgm:pt>
  </dgm:ptLst>
  <dgm:cxnLst>
    <dgm:cxn modelId="{D46AF703-BCB6-49B4-8285-CEC43A0D2FE3}" type="presOf" srcId="{8C933082-4136-424C-9EF0-8E1EA9679FF4}" destId="{A8EA11FA-D479-4748-AA5A-B24BA5E714A5}" srcOrd="0" destOrd="0" presId="urn:microsoft.com/office/officeart/2005/8/layout/vList2"/>
    <dgm:cxn modelId="{0A15D147-61CD-44F3-B771-F604D1F77F65}" srcId="{F13E8D0C-B302-4F60-9FA4-AAF167D29693}" destId="{6DDD6A82-EC34-48C3-9E9D-B25E0D535B31}" srcOrd="0" destOrd="0" parTransId="{92682743-DA3C-4588-B2BB-DC44E4088DD8}" sibTransId="{115A14F0-D74A-4017-A3D0-0EFE23ECC7F2}"/>
    <dgm:cxn modelId="{3D59B1BA-445C-4FCA-9599-56C313AAB080}" srcId="{F4661CC6-D5BF-42A1-8F1B-430B5D6E8C79}" destId="{4CA46D0D-BD3B-49FD-8683-28A605C07FFC}" srcOrd="0" destOrd="0" parTransId="{5D015338-CA59-45A1-B77D-825F930930CF}" sibTransId="{4870C419-EB5F-44A9-8818-2B33CADB7A0B}"/>
    <dgm:cxn modelId="{C2BF6707-1033-49C8-A222-76E43D072D6F}" srcId="{F4661CC6-D5BF-42A1-8F1B-430B5D6E8C79}" destId="{8C933082-4136-424C-9EF0-8E1EA9679FF4}" srcOrd="2" destOrd="0" parTransId="{CC3821DE-9317-448E-B347-21E2E132920E}" sibTransId="{3B008D9A-2C4C-4F61-8E83-4BF6DB8AB28B}"/>
    <dgm:cxn modelId="{D1C95A3F-4CCE-4141-B161-FC5A8A06BE25}" type="presOf" srcId="{B648727D-F5B2-4AAE-9505-2BC82123D3C6}" destId="{506022FE-20E8-4410-BA34-F189B57550A4}" srcOrd="0" destOrd="0" presId="urn:microsoft.com/office/officeart/2005/8/layout/vList2"/>
    <dgm:cxn modelId="{0A80CC44-F5ED-438D-A7F6-45BCDA30EC63}" type="presOf" srcId="{4CA46D0D-BD3B-49FD-8683-28A605C07FFC}" destId="{03E322B1-A803-4B61-B867-F71B4691A0D7}" srcOrd="0" destOrd="0" presId="urn:microsoft.com/office/officeart/2005/8/layout/vList2"/>
    <dgm:cxn modelId="{BEBE06DC-1D0A-42C3-845D-FF3C883989EB}" srcId="{F13E8D0C-B302-4F60-9FA4-AAF167D29693}" destId="{CEB5F806-20B4-45F5-9D77-882C72AFAECA}" srcOrd="2" destOrd="0" parTransId="{E2A7254F-BB30-4308-80AD-AFB77E8A85A0}" sibTransId="{B349FA84-D11E-425E-B004-62AE4500E0CA}"/>
    <dgm:cxn modelId="{1DC50745-BF32-4F57-91F9-968A1567E0D4}" srcId="{4CA46D0D-BD3B-49FD-8683-28A605C07FFC}" destId="{7B2C2FB7-B40B-49DB-A93B-71D99872E6F9}" srcOrd="2" destOrd="0" parTransId="{6F472A7B-F59B-4A59-8CD1-A891495BE673}" sibTransId="{8EB8B267-FAD6-4A96-80A9-E2A1FAA91917}"/>
    <dgm:cxn modelId="{E0D75E0C-30FB-4A5A-A16E-137AF10301FE}" srcId="{F4661CC6-D5BF-42A1-8F1B-430B5D6E8C79}" destId="{F13E8D0C-B302-4F60-9FA4-AAF167D29693}" srcOrd="1" destOrd="0" parTransId="{CEA19C38-2951-46B5-89C2-9E2749A66F12}" sibTransId="{36AE012D-DCC0-4680-B90F-CA623DED5DE7}"/>
    <dgm:cxn modelId="{4F7E295D-B042-48B6-84BC-A361B4434D31}" srcId="{F13E8D0C-B302-4F60-9FA4-AAF167D29693}" destId="{D0AB7B4D-23F8-4858-87B6-04829C45A1AF}" srcOrd="3" destOrd="0" parTransId="{59C39B7E-169D-4838-806A-4E9F0750CA1B}" sibTransId="{C40F2069-7BB2-45E7-8FA4-5A898EBFD4C7}"/>
    <dgm:cxn modelId="{267F151B-D871-4489-95CF-A05C1FE165B8}" srcId="{8C933082-4136-424C-9EF0-8E1EA9679FF4}" destId="{B648727D-F5B2-4AAE-9505-2BC82123D3C6}" srcOrd="0" destOrd="0" parTransId="{8EC15F4D-F7E9-4D60-8109-E844223EFE30}" sibTransId="{C5045058-0DA4-4180-8F72-91A7855D1FFF}"/>
    <dgm:cxn modelId="{314918D4-4D72-494A-97BB-3F0BFB03EF86}" srcId="{4CA46D0D-BD3B-49FD-8683-28A605C07FFC}" destId="{2BD31043-2788-4174-A435-89A322A88151}" srcOrd="1" destOrd="0" parTransId="{3317EB56-5C41-4352-9E31-9652A8B82EED}" sibTransId="{DA7428E8-1D3D-46A3-9F81-A8CC4BA25A76}"/>
    <dgm:cxn modelId="{BAF7D127-F27B-4BA1-ABDF-3043D32BD5CE}" type="presOf" srcId="{D0AB7B4D-23F8-4858-87B6-04829C45A1AF}" destId="{FE7413D3-9175-48FE-9954-22A30943A8EE}" srcOrd="0" destOrd="3" presId="urn:microsoft.com/office/officeart/2005/8/layout/vList2"/>
    <dgm:cxn modelId="{B855E8CA-1CF8-4A42-ADB1-DE41C1A553DD}" type="presOf" srcId="{7BE15286-F7DA-4C3A-85F8-6AE0FB494F32}" destId="{AE6AE2B3-D39F-4800-8390-B95F59E81746}" srcOrd="0" destOrd="0" presId="urn:microsoft.com/office/officeart/2005/8/layout/vList2"/>
    <dgm:cxn modelId="{E4957B50-4ED5-48B5-BC67-9FC9CFF82ACF}" type="presOf" srcId="{CEB5F806-20B4-45F5-9D77-882C72AFAECA}" destId="{FE7413D3-9175-48FE-9954-22A30943A8EE}" srcOrd="0" destOrd="2" presId="urn:microsoft.com/office/officeart/2005/8/layout/vList2"/>
    <dgm:cxn modelId="{26B98C55-5725-4DF3-B6F4-AF62147C057D}" srcId="{F13E8D0C-B302-4F60-9FA4-AAF167D29693}" destId="{97B7C035-2A27-4B0D-89E5-CC41C3416350}" srcOrd="1" destOrd="0" parTransId="{445259B7-E0DC-455B-98F3-458BFDC2A470}" sibTransId="{C0886B2F-E18C-4EA8-9BCC-ED5872113C05}"/>
    <dgm:cxn modelId="{34BF4723-8D1F-49C3-93A9-4C90569B9D82}" type="presOf" srcId="{D8F71D62-E3A0-4589-9BB6-7D44574E44BC}" destId="{AE6AE2B3-D39F-4800-8390-B95F59E81746}" srcOrd="0" destOrd="3" presId="urn:microsoft.com/office/officeart/2005/8/layout/vList2"/>
    <dgm:cxn modelId="{3E7DC218-02A8-4420-AC52-029945C2D545}" type="presOf" srcId="{97B7C035-2A27-4B0D-89E5-CC41C3416350}" destId="{FE7413D3-9175-48FE-9954-22A30943A8EE}" srcOrd="0" destOrd="1" presId="urn:microsoft.com/office/officeart/2005/8/layout/vList2"/>
    <dgm:cxn modelId="{568E3A0B-C72B-43B9-92B6-36955D4A9173}" type="presOf" srcId="{7B2C2FB7-B40B-49DB-A93B-71D99872E6F9}" destId="{AE6AE2B3-D39F-4800-8390-B95F59E81746}" srcOrd="0" destOrd="2" presId="urn:microsoft.com/office/officeart/2005/8/layout/vList2"/>
    <dgm:cxn modelId="{29417A2D-EE46-43DF-9EC6-5ED344DFAFCF}" srcId="{4CA46D0D-BD3B-49FD-8683-28A605C07FFC}" destId="{D8F71D62-E3A0-4589-9BB6-7D44574E44BC}" srcOrd="3" destOrd="0" parTransId="{6B374B5A-0AF0-4424-B30B-E5616E49CCEF}" sibTransId="{4C09512D-2B5A-4FDC-A072-729C5B28185D}"/>
    <dgm:cxn modelId="{1D2221EF-AE09-4CC5-9B8B-75477B4E9476}" type="presOf" srcId="{F4661CC6-D5BF-42A1-8F1B-430B5D6E8C79}" destId="{592BD46F-6782-4DD7-8F36-4F46460523D3}" srcOrd="0" destOrd="0" presId="urn:microsoft.com/office/officeart/2005/8/layout/vList2"/>
    <dgm:cxn modelId="{7A092643-28DE-4D63-BF93-D5F6D0040466}" type="presOf" srcId="{2BD31043-2788-4174-A435-89A322A88151}" destId="{AE6AE2B3-D39F-4800-8390-B95F59E81746}" srcOrd="0" destOrd="1" presId="urn:microsoft.com/office/officeart/2005/8/layout/vList2"/>
    <dgm:cxn modelId="{A072C388-6B09-4596-88BD-5A273929869F}" type="presOf" srcId="{6DDD6A82-EC34-48C3-9E9D-B25E0D535B31}" destId="{FE7413D3-9175-48FE-9954-22A30943A8EE}" srcOrd="0" destOrd="0" presId="urn:microsoft.com/office/officeart/2005/8/layout/vList2"/>
    <dgm:cxn modelId="{5087DD98-17BF-44CF-85A9-B16EE933A0C1}" type="presOf" srcId="{F13E8D0C-B302-4F60-9FA4-AAF167D29693}" destId="{4B617CFE-AFE6-4C4D-B582-7E8CAAB3B0BB}" srcOrd="0" destOrd="0" presId="urn:microsoft.com/office/officeart/2005/8/layout/vList2"/>
    <dgm:cxn modelId="{707638E9-7D29-43F7-BCAA-0DEDA1CB54E3}" srcId="{4CA46D0D-BD3B-49FD-8683-28A605C07FFC}" destId="{7BE15286-F7DA-4C3A-85F8-6AE0FB494F32}" srcOrd="0" destOrd="0" parTransId="{2FECC119-6C70-4D32-B83B-F74D01C04FDF}" sibTransId="{EDCF67F6-8C59-4DD3-A67C-33A43F657785}"/>
    <dgm:cxn modelId="{DD77D96E-374B-4BAA-B7CB-1C6B3A48B6DB}" type="presParOf" srcId="{592BD46F-6782-4DD7-8F36-4F46460523D3}" destId="{03E322B1-A803-4B61-B867-F71B4691A0D7}" srcOrd="0" destOrd="0" presId="urn:microsoft.com/office/officeart/2005/8/layout/vList2"/>
    <dgm:cxn modelId="{DB9703A0-BE3C-4593-A910-587045A13C34}" type="presParOf" srcId="{592BD46F-6782-4DD7-8F36-4F46460523D3}" destId="{AE6AE2B3-D39F-4800-8390-B95F59E81746}" srcOrd="1" destOrd="0" presId="urn:microsoft.com/office/officeart/2005/8/layout/vList2"/>
    <dgm:cxn modelId="{ECC84027-871F-4781-B516-28B6F0A350EC}" type="presParOf" srcId="{592BD46F-6782-4DD7-8F36-4F46460523D3}" destId="{4B617CFE-AFE6-4C4D-B582-7E8CAAB3B0BB}" srcOrd="2" destOrd="0" presId="urn:microsoft.com/office/officeart/2005/8/layout/vList2"/>
    <dgm:cxn modelId="{983AF296-16D4-47B2-B393-7AB9BE2C2785}" type="presParOf" srcId="{592BD46F-6782-4DD7-8F36-4F46460523D3}" destId="{FE7413D3-9175-48FE-9954-22A30943A8EE}" srcOrd="3" destOrd="0" presId="urn:microsoft.com/office/officeart/2005/8/layout/vList2"/>
    <dgm:cxn modelId="{CB4F5A70-B1A0-475B-A3FE-A7E5CB5C1190}" type="presParOf" srcId="{592BD46F-6782-4DD7-8F36-4F46460523D3}" destId="{A8EA11FA-D479-4748-AA5A-B24BA5E714A5}" srcOrd="4" destOrd="0" presId="urn:microsoft.com/office/officeart/2005/8/layout/vList2"/>
    <dgm:cxn modelId="{D9F23F0D-339D-4DEF-983A-18AD8230F94C}" type="presParOf" srcId="{592BD46F-6782-4DD7-8F36-4F46460523D3}" destId="{506022FE-20E8-4410-BA34-F189B57550A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 | ADMS description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B9F1B453-F20B-476E-904F-5F8E4A8C31CD}" type="presOf" srcId="{54515B99-2F7A-4570-A389-29C7300A5A53}" destId="{CE4E6379-6C53-4098-875B-D446CB806257}" srcOrd="0" destOrd="0" presId="urn:microsoft.com/office/officeart/2008/layout/VerticalCurvedList"/>
    <dgm:cxn modelId="{19AD521D-4FAB-446A-BB0B-4B792AF001CC}" type="presOf" srcId="{95DFE1F5-784C-4A46-833A-54197EFD2747}" destId="{0419D356-BD1E-4D85-89EE-1F7E7A3541C4}"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7D28C278-998E-4704-816C-3DBE601DEB8D}" type="presOf" srcId="{48099DF6-A934-4D9B-9444-4069B05F8879}" destId="{25DC6620-259E-498A-841B-444B8B8BF934}" srcOrd="0" destOrd="0" presId="urn:microsoft.com/office/officeart/2008/layout/VerticalCurvedList"/>
    <dgm:cxn modelId="{3D82727D-3A98-4A25-8314-F94921902B2A}" type="presParOf" srcId="{CE4E6379-6C53-4098-875B-D446CB806257}" destId="{B900E3D9-773D-4C6D-8201-32334AE68C12}" srcOrd="0" destOrd="0" presId="urn:microsoft.com/office/officeart/2008/layout/VerticalCurvedList"/>
    <dgm:cxn modelId="{DF744168-C511-456C-A866-C1BB361CD809}" type="presParOf" srcId="{B900E3D9-773D-4C6D-8201-32334AE68C12}" destId="{5C1E31F5-84B3-45B0-AB12-C25C00BDAFA4}" srcOrd="0" destOrd="0" presId="urn:microsoft.com/office/officeart/2008/layout/VerticalCurvedList"/>
    <dgm:cxn modelId="{E22CBDA2-F83F-4765-A3D6-B3392B60360F}" type="presParOf" srcId="{5C1E31F5-84B3-45B0-AB12-C25C00BDAFA4}" destId="{E98BAE3A-A126-4C94-9A21-B8F7918CDD68}" srcOrd="0" destOrd="0" presId="urn:microsoft.com/office/officeart/2008/layout/VerticalCurvedList"/>
    <dgm:cxn modelId="{474066ED-1A92-44C3-8C4A-2B3955064AB3}" type="presParOf" srcId="{5C1E31F5-84B3-45B0-AB12-C25C00BDAFA4}" destId="{25DC6620-259E-498A-841B-444B8B8BF934}" srcOrd="1" destOrd="0" presId="urn:microsoft.com/office/officeart/2008/layout/VerticalCurvedList"/>
    <dgm:cxn modelId="{48E7C82D-4363-4008-A492-27629CA9F235}" type="presParOf" srcId="{5C1E31F5-84B3-45B0-AB12-C25C00BDAFA4}" destId="{46475149-C0D6-43CA-9C90-371CDE7FCCC2}" srcOrd="2" destOrd="0" presId="urn:microsoft.com/office/officeart/2008/layout/VerticalCurvedList"/>
    <dgm:cxn modelId="{63AA01EA-58FD-4D25-A49C-DBFECFF1D185}" type="presParOf" srcId="{5C1E31F5-84B3-45B0-AB12-C25C00BDAFA4}" destId="{6ACA5205-4BF0-41F3-9935-66BC7FDAC710}" srcOrd="3" destOrd="0" presId="urn:microsoft.com/office/officeart/2008/layout/VerticalCurvedList"/>
    <dgm:cxn modelId="{6648CB36-F827-4165-A15C-36E0860916AE}" type="presParOf" srcId="{B900E3D9-773D-4C6D-8201-32334AE68C12}" destId="{0419D356-BD1E-4D85-89EE-1F7E7A3541C4}" srcOrd="1" destOrd="0" presId="urn:microsoft.com/office/officeart/2008/layout/VerticalCurvedList"/>
    <dgm:cxn modelId="{641A4229-AADC-4A7C-95B0-EDC7C56B7758}" type="presParOf" srcId="{B900E3D9-773D-4C6D-8201-32334AE68C12}" destId="{3789AEB0-F63C-487B-86F8-C680F6DDC0EF}" srcOrd="2" destOrd="0" presId="urn:microsoft.com/office/officeart/2008/layout/VerticalCurvedList"/>
    <dgm:cxn modelId="{9AAFE938-A56C-4AE1-86B2-30D28354641C}"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3. Documentation | Publication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73081B2A-A557-4F19-9F7E-47AEA58CC05A}" type="presOf" srcId="{48099DF6-A934-4D9B-9444-4069B05F8879}" destId="{25DC6620-259E-498A-841B-444B8B8BF934}"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588E2C98-E2C6-44E6-ABCB-CB890A289AE7}" type="presOf" srcId="{54515B99-2F7A-4570-A389-29C7300A5A53}" destId="{CE4E6379-6C53-4098-875B-D446CB806257}" srcOrd="0" destOrd="0" presId="urn:microsoft.com/office/officeart/2008/layout/VerticalCurvedList"/>
    <dgm:cxn modelId="{5D9712F9-65D9-43BE-820A-CCFAB22C1C69}" type="presOf" srcId="{95DFE1F5-784C-4A46-833A-54197EFD2747}" destId="{0419D356-BD1E-4D85-89EE-1F7E7A3541C4}" srcOrd="0" destOrd="0" presId="urn:microsoft.com/office/officeart/2008/layout/VerticalCurvedList"/>
    <dgm:cxn modelId="{6B7AB19C-1C7E-4D71-B87D-181F8533F480}" type="presParOf" srcId="{CE4E6379-6C53-4098-875B-D446CB806257}" destId="{B900E3D9-773D-4C6D-8201-32334AE68C12}" srcOrd="0" destOrd="0" presId="urn:microsoft.com/office/officeart/2008/layout/VerticalCurvedList"/>
    <dgm:cxn modelId="{773D3BD4-CB9A-4265-AF32-DDBF0B30BB1F}" type="presParOf" srcId="{B900E3D9-773D-4C6D-8201-32334AE68C12}" destId="{5C1E31F5-84B3-45B0-AB12-C25C00BDAFA4}" srcOrd="0" destOrd="0" presId="urn:microsoft.com/office/officeart/2008/layout/VerticalCurvedList"/>
    <dgm:cxn modelId="{7257610B-02DB-47D4-891C-AAD5822D084A}" type="presParOf" srcId="{5C1E31F5-84B3-45B0-AB12-C25C00BDAFA4}" destId="{E98BAE3A-A126-4C94-9A21-B8F7918CDD68}" srcOrd="0" destOrd="0" presId="urn:microsoft.com/office/officeart/2008/layout/VerticalCurvedList"/>
    <dgm:cxn modelId="{B81FA949-C023-4D1D-A75B-100FBC098B5A}" type="presParOf" srcId="{5C1E31F5-84B3-45B0-AB12-C25C00BDAFA4}" destId="{25DC6620-259E-498A-841B-444B8B8BF934}" srcOrd="1" destOrd="0" presId="urn:microsoft.com/office/officeart/2008/layout/VerticalCurvedList"/>
    <dgm:cxn modelId="{1C80391C-0C53-4A7E-86D5-C211FF939C48}" type="presParOf" srcId="{5C1E31F5-84B3-45B0-AB12-C25C00BDAFA4}" destId="{46475149-C0D6-43CA-9C90-371CDE7FCCC2}" srcOrd="2" destOrd="0" presId="urn:microsoft.com/office/officeart/2008/layout/VerticalCurvedList"/>
    <dgm:cxn modelId="{36AE2157-EDD9-416B-8B49-1E6F41B39E0A}" type="presParOf" srcId="{5C1E31F5-84B3-45B0-AB12-C25C00BDAFA4}" destId="{6ACA5205-4BF0-41F3-9935-66BC7FDAC710}" srcOrd="3" destOrd="0" presId="urn:microsoft.com/office/officeart/2008/layout/VerticalCurvedList"/>
    <dgm:cxn modelId="{6057F8E3-25F7-407F-9506-3E0DCCA67BD9}" type="presParOf" srcId="{B900E3D9-773D-4C6D-8201-32334AE68C12}" destId="{0419D356-BD1E-4D85-89EE-1F7E7A3541C4}" srcOrd="1" destOrd="0" presId="urn:microsoft.com/office/officeart/2008/layout/VerticalCurvedList"/>
    <dgm:cxn modelId="{CA67D638-0A1F-4D5E-811D-F8D81AA6CE69}" type="presParOf" srcId="{B900E3D9-773D-4C6D-8201-32334AE68C12}" destId="{3789AEB0-F63C-487B-86F8-C680F6DDC0EF}" srcOrd="2" destOrd="0" presId="urn:microsoft.com/office/officeart/2008/layout/VerticalCurvedList"/>
    <dgm:cxn modelId="{C9FDACD4-AFDA-48AB-9234-C2E39CF35041}"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4. Harmonisation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BA25DCF0-E54F-43D4-8487-2FA1A4A6731F}" type="presOf" srcId="{48099DF6-A934-4D9B-9444-4069B05F8879}" destId="{25DC6620-259E-498A-841B-444B8B8BF934}" srcOrd="0" destOrd="0" presId="urn:microsoft.com/office/officeart/2008/layout/VerticalCurvedList"/>
    <dgm:cxn modelId="{D71E1AC9-4760-428E-8F9D-1326104F2C95}" type="presOf" srcId="{54515B99-2F7A-4570-A389-29C7300A5A53}" destId="{CE4E6379-6C53-4098-875B-D446CB806257}" srcOrd="0" destOrd="0" presId="urn:microsoft.com/office/officeart/2008/layout/VerticalCurvedList"/>
    <dgm:cxn modelId="{E28F238D-C95D-48FB-A1F2-504578143D02}" type="presOf" srcId="{95DFE1F5-784C-4A46-833A-54197EFD2747}" destId="{0419D356-BD1E-4D85-89EE-1F7E7A3541C4}" srcOrd="0" destOrd="0" presId="urn:microsoft.com/office/officeart/2008/layout/VerticalCurvedList"/>
    <dgm:cxn modelId="{6A0FBFC1-15C7-4883-9BBB-CC14A164EE16}" type="presParOf" srcId="{CE4E6379-6C53-4098-875B-D446CB806257}" destId="{B900E3D9-773D-4C6D-8201-32334AE68C12}" srcOrd="0" destOrd="0" presId="urn:microsoft.com/office/officeart/2008/layout/VerticalCurvedList"/>
    <dgm:cxn modelId="{1C6D5E01-276D-42A0-976F-E5DFE8C5723C}" type="presParOf" srcId="{B900E3D9-773D-4C6D-8201-32334AE68C12}" destId="{5C1E31F5-84B3-45B0-AB12-C25C00BDAFA4}" srcOrd="0" destOrd="0" presId="urn:microsoft.com/office/officeart/2008/layout/VerticalCurvedList"/>
    <dgm:cxn modelId="{706BC5AC-C237-4E67-8310-57428FA64F5A}" type="presParOf" srcId="{5C1E31F5-84B3-45B0-AB12-C25C00BDAFA4}" destId="{E98BAE3A-A126-4C94-9A21-B8F7918CDD68}" srcOrd="0" destOrd="0" presId="urn:microsoft.com/office/officeart/2008/layout/VerticalCurvedList"/>
    <dgm:cxn modelId="{CF640FA6-A345-41B0-B0C1-A3A0351FE0CD}" type="presParOf" srcId="{5C1E31F5-84B3-45B0-AB12-C25C00BDAFA4}" destId="{25DC6620-259E-498A-841B-444B8B8BF934}" srcOrd="1" destOrd="0" presId="urn:microsoft.com/office/officeart/2008/layout/VerticalCurvedList"/>
    <dgm:cxn modelId="{28D117BA-F507-4E74-A0CB-DBBF482D8172}" type="presParOf" srcId="{5C1E31F5-84B3-45B0-AB12-C25C00BDAFA4}" destId="{46475149-C0D6-43CA-9C90-371CDE7FCCC2}" srcOrd="2" destOrd="0" presId="urn:microsoft.com/office/officeart/2008/layout/VerticalCurvedList"/>
    <dgm:cxn modelId="{BDE05466-AB64-4CBC-899E-4DACFCFB2BDC}" type="presParOf" srcId="{5C1E31F5-84B3-45B0-AB12-C25C00BDAFA4}" destId="{6ACA5205-4BF0-41F3-9935-66BC7FDAC710}" srcOrd="3" destOrd="0" presId="urn:microsoft.com/office/officeart/2008/layout/VerticalCurvedList"/>
    <dgm:cxn modelId="{B7033210-8A58-42CD-9F67-396D90CC9861}" type="presParOf" srcId="{B900E3D9-773D-4C6D-8201-32334AE68C12}" destId="{0419D356-BD1E-4D85-89EE-1F7E7A3541C4}" srcOrd="1" destOrd="0" presId="urn:microsoft.com/office/officeart/2008/layout/VerticalCurvedList"/>
    <dgm:cxn modelId="{DD3D512B-79A7-4F4B-8AC4-981471C76C3F}" type="presParOf" srcId="{B900E3D9-773D-4C6D-8201-32334AE68C12}" destId="{3789AEB0-F63C-487B-86F8-C680F6DDC0EF}" srcOrd="2" destOrd="0" presId="urn:microsoft.com/office/officeart/2008/layout/VerticalCurvedList"/>
    <dgm:cxn modelId="{A124CF76-E74B-4256-8F40-4BAA912C8F43}"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6924631-CC06-4CD5-8015-B058F3E550F1}"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GB"/>
        </a:p>
      </dgm:t>
    </dgm:pt>
    <dgm:pt modelId="{7446729E-000E-42DC-AE50-6993D8E58C17}">
      <dgm:prSet phldrT="[Text]" custT="1"/>
      <dgm:spPr>
        <a:solidFill>
          <a:schemeClr val="bg1">
            <a:lumMod val="95000"/>
          </a:schemeClr>
        </a:solidFill>
      </dgm:spPr>
      <dgm:t>
        <a:bodyPr anchor="ctr"/>
        <a:lstStyle/>
        <a:p>
          <a:pPr algn="ctr"/>
          <a:r>
            <a:rPr lang="en-GB" sz="3000" dirty="0" smtClean="0">
              <a:solidFill>
                <a:schemeClr val="accent1"/>
              </a:solidFill>
            </a:rPr>
            <a:t>What</a:t>
          </a:r>
          <a:endParaRPr lang="en-GB" sz="3000" dirty="0">
            <a:solidFill>
              <a:schemeClr val="accent1"/>
            </a:solidFill>
          </a:endParaRPr>
        </a:p>
      </dgm:t>
    </dgm:pt>
    <dgm:pt modelId="{E313E4B9-318B-4401-BA0B-FA6EAC500EAB}" type="parTrans" cxnId="{1CE53058-A445-44F8-933E-857E4705AFFB}">
      <dgm:prSet/>
      <dgm:spPr/>
      <dgm:t>
        <a:bodyPr/>
        <a:lstStyle/>
        <a:p>
          <a:endParaRPr lang="en-GB"/>
        </a:p>
      </dgm:t>
    </dgm:pt>
    <dgm:pt modelId="{60B0A2BE-6C83-43D8-9D4B-1D6D82C37372}" type="sibTrans" cxnId="{1CE53058-A445-44F8-933E-857E4705AFFB}">
      <dgm:prSet/>
      <dgm:spPr/>
      <dgm:t>
        <a:bodyPr/>
        <a:lstStyle/>
        <a:p>
          <a:endParaRPr lang="en-GB"/>
        </a:p>
      </dgm:t>
    </dgm:pt>
    <dgm:pt modelId="{EA77A028-6670-4931-84EA-CED631798EA0}">
      <dgm:prSet phldrT="[Text]" custT="1"/>
      <dgm:spPr>
        <a:solidFill>
          <a:schemeClr val="bg1">
            <a:lumMod val="95000"/>
          </a:schemeClr>
        </a:solidFill>
      </dgm:spPr>
      <dgm:t>
        <a:bodyPr anchor="ctr"/>
        <a:lstStyle/>
        <a:p>
          <a:r>
            <a:rPr lang="en-GB" sz="3000" dirty="0" smtClean="0">
              <a:solidFill>
                <a:schemeClr val="accent1"/>
              </a:solidFill>
            </a:rPr>
            <a:t>Why</a:t>
          </a:r>
          <a:endParaRPr lang="en-GB" sz="3000" dirty="0">
            <a:solidFill>
              <a:schemeClr val="accent1"/>
            </a:solidFill>
          </a:endParaRPr>
        </a:p>
      </dgm:t>
    </dgm:pt>
    <dgm:pt modelId="{96B790E4-B5CF-46A3-9A1F-052FD022BF1D}" type="parTrans" cxnId="{781FE41E-091E-4324-901F-1D7FD73085F2}">
      <dgm:prSet/>
      <dgm:spPr/>
      <dgm:t>
        <a:bodyPr/>
        <a:lstStyle/>
        <a:p>
          <a:endParaRPr lang="en-GB"/>
        </a:p>
      </dgm:t>
    </dgm:pt>
    <dgm:pt modelId="{7A4A825F-2577-469F-A287-3690DB751B79}" type="sibTrans" cxnId="{781FE41E-091E-4324-901F-1D7FD73085F2}">
      <dgm:prSet/>
      <dgm:spPr/>
      <dgm:t>
        <a:bodyPr/>
        <a:lstStyle/>
        <a:p>
          <a:endParaRPr lang="en-GB"/>
        </a:p>
      </dgm:t>
    </dgm:pt>
    <dgm:pt modelId="{2200D098-CE8F-41FE-8DF5-2D9ACA7F24F2}">
      <dgm:prSet phldrT="[Text]" custT="1"/>
      <dgm:spPr/>
      <dgm:t>
        <a:bodyPr anchor="t"/>
        <a:lstStyle/>
        <a:p>
          <a:pPr algn="l"/>
          <a:r>
            <a:rPr lang="en-GB" sz="1500" dirty="0" smtClean="0"/>
            <a:t>To foster </a:t>
          </a:r>
          <a:r>
            <a:rPr lang="en-GB" sz="1500" dirty="0" smtClean="0">
              <a:solidFill>
                <a:srgbClr val="465466"/>
              </a:solidFill>
            </a:rPr>
            <a:t>interoperability</a:t>
          </a:r>
          <a:r>
            <a:rPr lang="en-GB" sz="1500" dirty="0" smtClean="0"/>
            <a:t> with reference data value sets which are represented using a different standard</a:t>
          </a:r>
          <a:endParaRPr lang="en-GB" sz="1500" dirty="0"/>
        </a:p>
      </dgm:t>
    </dgm:pt>
    <dgm:pt modelId="{49EF2156-2ABC-4050-87FF-4026415AF004}" type="parTrans" cxnId="{1334B655-6F59-4083-A877-6E31A0D03F81}">
      <dgm:prSet/>
      <dgm:spPr/>
      <dgm:t>
        <a:bodyPr/>
        <a:lstStyle/>
        <a:p>
          <a:endParaRPr lang="en-GB"/>
        </a:p>
      </dgm:t>
    </dgm:pt>
    <dgm:pt modelId="{C3013B4D-AB2D-4651-8BF7-9C2FACC39DA9}" type="sibTrans" cxnId="{1334B655-6F59-4083-A877-6E31A0D03F81}">
      <dgm:prSet/>
      <dgm:spPr/>
      <dgm:t>
        <a:bodyPr/>
        <a:lstStyle/>
        <a:p>
          <a:endParaRPr lang="en-GB"/>
        </a:p>
      </dgm:t>
    </dgm:pt>
    <dgm:pt modelId="{9FF339AF-C57C-4203-8D80-999539C2056C}">
      <dgm:prSet phldrT="[Text]" custT="1"/>
      <dgm:spPr>
        <a:solidFill>
          <a:schemeClr val="bg1">
            <a:lumMod val="95000"/>
          </a:schemeClr>
        </a:solidFill>
      </dgm:spPr>
      <dgm:t>
        <a:bodyPr anchor="ctr"/>
        <a:lstStyle/>
        <a:p>
          <a:r>
            <a:rPr lang="en-GB" sz="3000" dirty="0" smtClean="0">
              <a:solidFill>
                <a:schemeClr val="accent1"/>
              </a:solidFill>
            </a:rPr>
            <a:t>How</a:t>
          </a:r>
          <a:endParaRPr lang="en-GB" sz="3000" dirty="0">
            <a:solidFill>
              <a:schemeClr val="accent1"/>
            </a:solidFill>
          </a:endParaRPr>
        </a:p>
      </dgm:t>
    </dgm:pt>
    <dgm:pt modelId="{DD7AFDFC-FB75-4755-B0C5-C7D72948CF83}" type="parTrans" cxnId="{020D1611-42CF-4E0B-AE82-C470833C8AFE}">
      <dgm:prSet/>
      <dgm:spPr/>
      <dgm:t>
        <a:bodyPr/>
        <a:lstStyle/>
        <a:p>
          <a:endParaRPr lang="en-GB"/>
        </a:p>
      </dgm:t>
    </dgm:pt>
    <dgm:pt modelId="{D9B50BEC-4E28-476A-8305-8918D776E5B2}" type="sibTrans" cxnId="{020D1611-42CF-4E0B-AE82-C470833C8AFE}">
      <dgm:prSet/>
      <dgm:spPr/>
      <dgm:t>
        <a:bodyPr/>
        <a:lstStyle/>
        <a:p>
          <a:endParaRPr lang="en-GB"/>
        </a:p>
      </dgm:t>
    </dgm:pt>
    <dgm:pt modelId="{97745426-EB9A-4E1A-ADAC-13CC01B56F0E}">
      <dgm:prSet phldrT="[Text]" custT="1"/>
      <dgm:spPr/>
      <dgm:t>
        <a:bodyPr anchor="t"/>
        <a:lstStyle/>
        <a:p>
          <a:r>
            <a:rPr lang="en-GB" sz="1500" b="0" i="0" dirty="0" smtClean="0"/>
            <a:t>Reference Data Mappings</a:t>
          </a:r>
          <a:endParaRPr lang="en-GB" sz="1500" b="0" i="0" dirty="0"/>
        </a:p>
      </dgm:t>
    </dgm:pt>
    <dgm:pt modelId="{B076A2C9-47A1-4BE9-8DBB-67BFA110757D}" type="parTrans" cxnId="{FC8B6F95-9AAD-451E-958A-DD9849B77DDB}">
      <dgm:prSet/>
      <dgm:spPr/>
      <dgm:t>
        <a:bodyPr/>
        <a:lstStyle/>
        <a:p>
          <a:endParaRPr lang="en-GB"/>
        </a:p>
      </dgm:t>
    </dgm:pt>
    <dgm:pt modelId="{15CBC392-554A-4089-845D-A32EA3E97D88}" type="sibTrans" cxnId="{FC8B6F95-9AAD-451E-958A-DD9849B77DDB}">
      <dgm:prSet/>
      <dgm:spPr/>
      <dgm:t>
        <a:bodyPr/>
        <a:lstStyle/>
        <a:p>
          <a:endParaRPr lang="en-GB"/>
        </a:p>
      </dgm:t>
    </dgm:pt>
    <dgm:pt modelId="{8EE8296A-8016-45E6-A033-3CA093235651}">
      <dgm:prSet phldrT="[Text]" custT="1"/>
      <dgm:spPr/>
      <dgm:t>
        <a:bodyPr anchor="t"/>
        <a:lstStyle/>
        <a:p>
          <a:r>
            <a:rPr lang="en-GB" sz="1500" b="0" i="0" dirty="0" smtClean="0"/>
            <a:t>Tool: Silk Workbench</a:t>
          </a:r>
          <a:endParaRPr lang="en-GB" sz="1500" b="0" i="0" dirty="0"/>
        </a:p>
      </dgm:t>
    </dgm:pt>
    <dgm:pt modelId="{B785CF62-6F54-4938-A4A4-0646482CF36C}" type="parTrans" cxnId="{129D6289-9F5A-4022-B697-630421977095}">
      <dgm:prSet/>
      <dgm:spPr/>
      <dgm:t>
        <a:bodyPr/>
        <a:lstStyle/>
        <a:p>
          <a:endParaRPr lang="en-GB"/>
        </a:p>
      </dgm:t>
    </dgm:pt>
    <dgm:pt modelId="{60B6B690-B3C6-42DE-9E0A-FBF84F7142BD}" type="sibTrans" cxnId="{129D6289-9F5A-4022-B697-630421977095}">
      <dgm:prSet/>
      <dgm:spPr/>
      <dgm:t>
        <a:bodyPr/>
        <a:lstStyle/>
        <a:p>
          <a:endParaRPr lang="en-GB"/>
        </a:p>
      </dgm:t>
    </dgm:pt>
    <dgm:pt modelId="{48B41A34-03F4-4803-B773-79BB107AFE82}">
      <dgm:prSet phldrT="[Text]" custT="1"/>
      <dgm:spPr/>
      <dgm:t>
        <a:bodyPr anchor="b"/>
        <a:lstStyle/>
        <a:p>
          <a:endParaRPr lang="en-GB" sz="1500" dirty="0"/>
        </a:p>
      </dgm:t>
    </dgm:pt>
    <dgm:pt modelId="{4D59D9D5-BEE0-4A76-B886-315216413D57}" type="sibTrans" cxnId="{04A82C86-5CF4-418F-851E-CC38E4E93A82}">
      <dgm:prSet/>
      <dgm:spPr/>
      <dgm:t>
        <a:bodyPr/>
        <a:lstStyle/>
        <a:p>
          <a:endParaRPr lang="en-GB"/>
        </a:p>
      </dgm:t>
    </dgm:pt>
    <dgm:pt modelId="{C155CF61-4E97-4C3F-A5F0-58C863020D76}" type="parTrans" cxnId="{04A82C86-5CF4-418F-851E-CC38E4E93A82}">
      <dgm:prSet/>
      <dgm:spPr/>
      <dgm:t>
        <a:bodyPr/>
        <a:lstStyle/>
        <a:p>
          <a:endParaRPr lang="en-GB"/>
        </a:p>
      </dgm:t>
    </dgm:pt>
    <dgm:pt modelId="{1FBF272E-F8F4-47E2-AC71-20287B6E2E04}" type="pres">
      <dgm:prSet presAssocID="{D6924631-CC06-4CD5-8015-B058F3E550F1}" presName="Name0" presStyleCnt="0">
        <dgm:presLayoutVars>
          <dgm:dir/>
          <dgm:animLvl val="lvl"/>
          <dgm:resizeHandles val="exact"/>
        </dgm:presLayoutVars>
      </dgm:prSet>
      <dgm:spPr/>
      <dgm:t>
        <a:bodyPr/>
        <a:lstStyle/>
        <a:p>
          <a:endParaRPr lang="nl-BE"/>
        </a:p>
      </dgm:t>
    </dgm:pt>
    <dgm:pt modelId="{20EC6C79-A396-4684-9FBE-D152223C9670}" type="pres">
      <dgm:prSet presAssocID="{7446729E-000E-42DC-AE50-6993D8E58C17}" presName="composite" presStyleCnt="0"/>
      <dgm:spPr/>
      <dgm:t>
        <a:bodyPr/>
        <a:lstStyle/>
        <a:p>
          <a:endParaRPr lang="nl-BE"/>
        </a:p>
      </dgm:t>
    </dgm:pt>
    <dgm:pt modelId="{125E7826-2552-47A8-99EB-851363C0EAB9}" type="pres">
      <dgm:prSet presAssocID="{7446729E-000E-42DC-AE50-6993D8E58C17}" presName="parTx" presStyleLbl="alignNode1" presStyleIdx="0" presStyleCnt="3">
        <dgm:presLayoutVars>
          <dgm:chMax val="0"/>
          <dgm:chPref val="0"/>
          <dgm:bulletEnabled val="1"/>
        </dgm:presLayoutVars>
      </dgm:prSet>
      <dgm:spPr/>
      <dgm:t>
        <a:bodyPr/>
        <a:lstStyle/>
        <a:p>
          <a:endParaRPr lang="nl-BE"/>
        </a:p>
      </dgm:t>
    </dgm:pt>
    <dgm:pt modelId="{87576720-0561-4BAC-BA58-9606D5D698D6}" type="pres">
      <dgm:prSet presAssocID="{7446729E-000E-42DC-AE50-6993D8E58C17}" presName="desTx" presStyleLbl="alignAccFollowNode1" presStyleIdx="0" presStyleCnt="3">
        <dgm:presLayoutVars>
          <dgm:bulletEnabled val="1"/>
        </dgm:presLayoutVars>
      </dgm:prSet>
      <dgm:spPr/>
      <dgm:t>
        <a:bodyPr/>
        <a:lstStyle/>
        <a:p>
          <a:endParaRPr lang="en-GB"/>
        </a:p>
      </dgm:t>
    </dgm:pt>
    <dgm:pt modelId="{678CBE8D-E7C8-4217-BAFF-FB6758E9B357}" type="pres">
      <dgm:prSet presAssocID="{60B0A2BE-6C83-43D8-9D4B-1D6D82C37372}" presName="space" presStyleCnt="0"/>
      <dgm:spPr/>
      <dgm:t>
        <a:bodyPr/>
        <a:lstStyle/>
        <a:p>
          <a:endParaRPr lang="nl-BE"/>
        </a:p>
      </dgm:t>
    </dgm:pt>
    <dgm:pt modelId="{6E0E188B-1C1A-43A4-9985-AAF91F06DC49}" type="pres">
      <dgm:prSet presAssocID="{EA77A028-6670-4931-84EA-CED631798EA0}" presName="composite" presStyleCnt="0"/>
      <dgm:spPr/>
      <dgm:t>
        <a:bodyPr/>
        <a:lstStyle/>
        <a:p>
          <a:endParaRPr lang="nl-BE"/>
        </a:p>
      </dgm:t>
    </dgm:pt>
    <dgm:pt modelId="{F0AA7005-26B5-4E67-843B-BE7679B82ABD}" type="pres">
      <dgm:prSet presAssocID="{EA77A028-6670-4931-84EA-CED631798EA0}" presName="parTx" presStyleLbl="alignNode1" presStyleIdx="1" presStyleCnt="3">
        <dgm:presLayoutVars>
          <dgm:chMax val="0"/>
          <dgm:chPref val="0"/>
          <dgm:bulletEnabled val="1"/>
        </dgm:presLayoutVars>
      </dgm:prSet>
      <dgm:spPr/>
      <dgm:t>
        <a:bodyPr/>
        <a:lstStyle/>
        <a:p>
          <a:endParaRPr lang="nl-BE"/>
        </a:p>
      </dgm:t>
    </dgm:pt>
    <dgm:pt modelId="{7A2595DD-2C91-4359-ADF5-9B43CD29CB2A}" type="pres">
      <dgm:prSet presAssocID="{EA77A028-6670-4931-84EA-CED631798EA0}" presName="desTx" presStyleLbl="alignAccFollowNode1" presStyleIdx="1" presStyleCnt="3">
        <dgm:presLayoutVars>
          <dgm:bulletEnabled val="1"/>
        </dgm:presLayoutVars>
      </dgm:prSet>
      <dgm:spPr/>
      <dgm:t>
        <a:bodyPr/>
        <a:lstStyle/>
        <a:p>
          <a:endParaRPr lang="en-GB"/>
        </a:p>
      </dgm:t>
    </dgm:pt>
    <dgm:pt modelId="{D55BC9DE-3376-4CC8-A8DE-19F01F2E1B21}" type="pres">
      <dgm:prSet presAssocID="{7A4A825F-2577-469F-A287-3690DB751B79}" presName="space" presStyleCnt="0"/>
      <dgm:spPr/>
      <dgm:t>
        <a:bodyPr/>
        <a:lstStyle/>
        <a:p>
          <a:endParaRPr lang="nl-BE"/>
        </a:p>
      </dgm:t>
    </dgm:pt>
    <dgm:pt modelId="{F3142B99-C121-44E2-90D8-04F731D63F58}" type="pres">
      <dgm:prSet presAssocID="{9FF339AF-C57C-4203-8D80-999539C2056C}" presName="composite" presStyleCnt="0"/>
      <dgm:spPr/>
      <dgm:t>
        <a:bodyPr/>
        <a:lstStyle/>
        <a:p>
          <a:endParaRPr lang="nl-BE"/>
        </a:p>
      </dgm:t>
    </dgm:pt>
    <dgm:pt modelId="{34B889D8-82AB-4A89-AAE3-A3DBD1C5C791}" type="pres">
      <dgm:prSet presAssocID="{9FF339AF-C57C-4203-8D80-999539C2056C}" presName="parTx" presStyleLbl="alignNode1" presStyleIdx="2" presStyleCnt="3">
        <dgm:presLayoutVars>
          <dgm:chMax val="0"/>
          <dgm:chPref val="0"/>
          <dgm:bulletEnabled val="1"/>
        </dgm:presLayoutVars>
      </dgm:prSet>
      <dgm:spPr/>
      <dgm:t>
        <a:bodyPr/>
        <a:lstStyle/>
        <a:p>
          <a:endParaRPr lang="nl-BE"/>
        </a:p>
      </dgm:t>
    </dgm:pt>
    <dgm:pt modelId="{4C900403-0F7A-4742-90B4-FB8C0A951373}" type="pres">
      <dgm:prSet presAssocID="{9FF339AF-C57C-4203-8D80-999539C2056C}" presName="desTx" presStyleLbl="alignAccFollowNode1" presStyleIdx="2" presStyleCnt="3" custLinFactNeighborX="5015" custLinFactNeighborY="4992">
        <dgm:presLayoutVars>
          <dgm:bulletEnabled val="1"/>
        </dgm:presLayoutVars>
      </dgm:prSet>
      <dgm:spPr/>
      <dgm:t>
        <a:bodyPr/>
        <a:lstStyle/>
        <a:p>
          <a:endParaRPr lang="en-GB"/>
        </a:p>
      </dgm:t>
    </dgm:pt>
  </dgm:ptLst>
  <dgm:cxnLst>
    <dgm:cxn modelId="{CEE533BF-CBD7-47D7-BD2E-879B7337AD87}" type="presOf" srcId="{9FF339AF-C57C-4203-8D80-999539C2056C}" destId="{34B889D8-82AB-4A89-AAE3-A3DBD1C5C791}" srcOrd="0" destOrd="0" presId="urn:microsoft.com/office/officeart/2005/8/layout/hList1"/>
    <dgm:cxn modelId="{62809BF3-146E-405C-9051-F5B6B4FC87CE}" type="presOf" srcId="{97745426-EB9A-4E1A-ADAC-13CC01B56F0E}" destId="{4C900403-0F7A-4742-90B4-FB8C0A951373}" srcOrd="0" destOrd="0" presId="urn:microsoft.com/office/officeart/2005/8/layout/hList1"/>
    <dgm:cxn modelId="{1D037E88-519B-4B14-B52B-9ED04EABE8BA}" type="presOf" srcId="{7446729E-000E-42DC-AE50-6993D8E58C17}" destId="{125E7826-2552-47A8-99EB-851363C0EAB9}" srcOrd="0" destOrd="0" presId="urn:microsoft.com/office/officeart/2005/8/layout/hList1"/>
    <dgm:cxn modelId="{61C89543-46E7-438A-ADEC-10875C982F5A}" type="presOf" srcId="{48B41A34-03F4-4803-B773-79BB107AFE82}" destId="{87576720-0561-4BAC-BA58-9606D5D698D6}" srcOrd="0" destOrd="0" presId="urn:microsoft.com/office/officeart/2005/8/layout/hList1"/>
    <dgm:cxn modelId="{020D1611-42CF-4E0B-AE82-C470833C8AFE}" srcId="{D6924631-CC06-4CD5-8015-B058F3E550F1}" destId="{9FF339AF-C57C-4203-8D80-999539C2056C}" srcOrd="2" destOrd="0" parTransId="{DD7AFDFC-FB75-4755-B0C5-C7D72948CF83}" sibTransId="{D9B50BEC-4E28-476A-8305-8918D776E5B2}"/>
    <dgm:cxn modelId="{FC8B6F95-9AAD-451E-958A-DD9849B77DDB}" srcId="{9FF339AF-C57C-4203-8D80-999539C2056C}" destId="{97745426-EB9A-4E1A-ADAC-13CC01B56F0E}" srcOrd="0" destOrd="0" parTransId="{B076A2C9-47A1-4BE9-8DBB-67BFA110757D}" sibTransId="{15CBC392-554A-4089-845D-A32EA3E97D88}"/>
    <dgm:cxn modelId="{781FE41E-091E-4324-901F-1D7FD73085F2}" srcId="{D6924631-CC06-4CD5-8015-B058F3E550F1}" destId="{EA77A028-6670-4931-84EA-CED631798EA0}" srcOrd="1" destOrd="0" parTransId="{96B790E4-B5CF-46A3-9A1F-052FD022BF1D}" sibTransId="{7A4A825F-2577-469F-A287-3690DB751B79}"/>
    <dgm:cxn modelId="{34E3907F-B7E6-4897-AC0E-9B6C74290951}" type="presOf" srcId="{2200D098-CE8F-41FE-8DF5-2D9ACA7F24F2}" destId="{7A2595DD-2C91-4359-ADF5-9B43CD29CB2A}" srcOrd="0" destOrd="0" presId="urn:microsoft.com/office/officeart/2005/8/layout/hList1"/>
    <dgm:cxn modelId="{66035005-F636-4F15-9B68-BF0653144CA4}" type="presOf" srcId="{D6924631-CC06-4CD5-8015-B058F3E550F1}" destId="{1FBF272E-F8F4-47E2-AC71-20287B6E2E04}" srcOrd="0" destOrd="0" presId="urn:microsoft.com/office/officeart/2005/8/layout/hList1"/>
    <dgm:cxn modelId="{B95106D4-70A5-4EBF-9794-641A6F6446D7}" type="presOf" srcId="{EA77A028-6670-4931-84EA-CED631798EA0}" destId="{F0AA7005-26B5-4E67-843B-BE7679B82ABD}" srcOrd="0" destOrd="0" presId="urn:microsoft.com/office/officeart/2005/8/layout/hList1"/>
    <dgm:cxn modelId="{1334B655-6F59-4083-A877-6E31A0D03F81}" srcId="{EA77A028-6670-4931-84EA-CED631798EA0}" destId="{2200D098-CE8F-41FE-8DF5-2D9ACA7F24F2}" srcOrd="0" destOrd="0" parTransId="{49EF2156-2ABC-4050-87FF-4026415AF004}" sibTransId="{C3013B4D-AB2D-4651-8BF7-9C2FACC39DA9}"/>
    <dgm:cxn modelId="{129D6289-9F5A-4022-B697-630421977095}" srcId="{9FF339AF-C57C-4203-8D80-999539C2056C}" destId="{8EE8296A-8016-45E6-A033-3CA093235651}" srcOrd="1" destOrd="0" parTransId="{B785CF62-6F54-4938-A4A4-0646482CF36C}" sibTransId="{60B6B690-B3C6-42DE-9E0A-FBF84F7142BD}"/>
    <dgm:cxn modelId="{1CE53058-A445-44F8-933E-857E4705AFFB}" srcId="{D6924631-CC06-4CD5-8015-B058F3E550F1}" destId="{7446729E-000E-42DC-AE50-6993D8E58C17}" srcOrd="0" destOrd="0" parTransId="{E313E4B9-318B-4401-BA0B-FA6EAC500EAB}" sibTransId="{60B0A2BE-6C83-43D8-9D4B-1D6D82C37372}"/>
    <dgm:cxn modelId="{9F357AE3-8B2A-4D91-B38A-CC64B036FA56}" type="presOf" srcId="{8EE8296A-8016-45E6-A033-3CA093235651}" destId="{4C900403-0F7A-4742-90B4-FB8C0A951373}" srcOrd="0" destOrd="1" presId="urn:microsoft.com/office/officeart/2005/8/layout/hList1"/>
    <dgm:cxn modelId="{04A82C86-5CF4-418F-851E-CC38E4E93A82}" srcId="{7446729E-000E-42DC-AE50-6993D8E58C17}" destId="{48B41A34-03F4-4803-B773-79BB107AFE82}" srcOrd="0" destOrd="0" parTransId="{C155CF61-4E97-4C3F-A5F0-58C863020D76}" sibTransId="{4D59D9D5-BEE0-4A76-B886-315216413D57}"/>
    <dgm:cxn modelId="{5EB99AA6-F8F3-43EC-BCC7-FD186EC5F75B}" type="presParOf" srcId="{1FBF272E-F8F4-47E2-AC71-20287B6E2E04}" destId="{20EC6C79-A396-4684-9FBE-D152223C9670}" srcOrd="0" destOrd="0" presId="urn:microsoft.com/office/officeart/2005/8/layout/hList1"/>
    <dgm:cxn modelId="{AE4241A2-F187-4726-9197-DF1A28BEC711}" type="presParOf" srcId="{20EC6C79-A396-4684-9FBE-D152223C9670}" destId="{125E7826-2552-47A8-99EB-851363C0EAB9}" srcOrd="0" destOrd="0" presId="urn:microsoft.com/office/officeart/2005/8/layout/hList1"/>
    <dgm:cxn modelId="{DE8CA831-AD25-40E2-B019-DFE13F028109}" type="presParOf" srcId="{20EC6C79-A396-4684-9FBE-D152223C9670}" destId="{87576720-0561-4BAC-BA58-9606D5D698D6}" srcOrd="1" destOrd="0" presId="urn:microsoft.com/office/officeart/2005/8/layout/hList1"/>
    <dgm:cxn modelId="{EC0CA759-C5E3-4F7D-B11E-179670D27E37}" type="presParOf" srcId="{1FBF272E-F8F4-47E2-AC71-20287B6E2E04}" destId="{678CBE8D-E7C8-4217-BAFF-FB6758E9B357}" srcOrd="1" destOrd="0" presId="urn:microsoft.com/office/officeart/2005/8/layout/hList1"/>
    <dgm:cxn modelId="{5CA16B8B-61DD-48E4-89D4-CCD2173C22B0}" type="presParOf" srcId="{1FBF272E-F8F4-47E2-AC71-20287B6E2E04}" destId="{6E0E188B-1C1A-43A4-9985-AAF91F06DC49}" srcOrd="2" destOrd="0" presId="urn:microsoft.com/office/officeart/2005/8/layout/hList1"/>
    <dgm:cxn modelId="{C4BC452F-422A-4E33-AF4C-642AEADE4A17}" type="presParOf" srcId="{6E0E188B-1C1A-43A4-9985-AAF91F06DC49}" destId="{F0AA7005-26B5-4E67-843B-BE7679B82ABD}" srcOrd="0" destOrd="0" presId="urn:microsoft.com/office/officeart/2005/8/layout/hList1"/>
    <dgm:cxn modelId="{4530BD20-4EF7-4E92-A586-C83315183F4B}" type="presParOf" srcId="{6E0E188B-1C1A-43A4-9985-AAF91F06DC49}" destId="{7A2595DD-2C91-4359-ADF5-9B43CD29CB2A}" srcOrd="1" destOrd="0" presId="urn:microsoft.com/office/officeart/2005/8/layout/hList1"/>
    <dgm:cxn modelId="{2245D17E-0473-4F0F-B3D0-CD22C8D0D4F2}" type="presParOf" srcId="{1FBF272E-F8F4-47E2-AC71-20287B6E2E04}" destId="{D55BC9DE-3376-4CC8-A8DE-19F01F2E1B21}" srcOrd="3" destOrd="0" presId="urn:microsoft.com/office/officeart/2005/8/layout/hList1"/>
    <dgm:cxn modelId="{6152EFA0-5070-4C5B-A48D-E505D19DA4C3}" type="presParOf" srcId="{1FBF272E-F8F4-47E2-AC71-20287B6E2E04}" destId="{F3142B99-C121-44E2-90D8-04F731D63F58}" srcOrd="4" destOrd="0" presId="urn:microsoft.com/office/officeart/2005/8/layout/hList1"/>
    <dgm:cxn modelId="{406823CE-F315-46E1-917C-8C1E11892672}" type="presParOf" srcId="{F3142B99-C121-44E2-90D8-04F731D63F58}" destId="{34B889D8-82AB-4A89-AAE3-A3DBD1C5C791}" srcOrd="0" destOrd="0" presId="urn:microsoft.com/office/officeart/2005/8/layout/hList1"/>
    <dgm:cxn modelId="{996F8E04-33FE-499E-BAF5-91EE2AF9A564}" type="presParOf" srcId="{F3142B99-C121-44E2-90D8-04F731D63F58}" destId="{4C900403-0F7A-4742-90B4-FB8C0A95137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4. Harmonisation | Example</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D20E7B46-BCAD-4ECA-9FC6-5134CD5D8282}" type="presOf" srcId="{54515B99-2F7A-4570-A389-29C7300A5A53}" destId="{CE4E6379-6C53-4098-875B-D446CB806257}" srcOrd="0" destOrd="0" presId="urn:microsoft.com/office/officeart/2008/layout/VerticalCurvedList"/>
    <dgm:cxn modelId="{97C5745D-A2AF-45AA-9A8B-A249D686F724}" type="presOf" srcId="{95DFE1F5-784C-4A46-833A-54197EFD2747}" destId="{0419D356-BD1E-4D85-89EE-1F7E7A3541C4}" srcOrd="0" destOrd="0" presId="urn:microsoft.com/office/officeart/2008/layout/VerticalCurvedList"/>
    <dgm:cxn modelId="{3D4FD4BE-AD11-48B1-88D1-220F86605234}" type="presOf" srcId="{48099DF6-A934-4D9B-9444-4069B05F8879}" destId="{25DC6620-259E-498A-841B-444B8B8BF934}"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89C5A68E-5256-42A1-BCB3-AA53D2C3F911}" type="presParOf" srcId="{CE4E6379-6C53-4098-875B-D446CB806257}" destId="{B900E3D9-773D-4C6D-8201-32334AE68C12}" srcOrd="0" destOrd="0" presId="urn:microsoft.com/office/officeart/2008/layout/VerticalCurvedList"/>
    <dgm:cxn modelId="{E592943A-DB12-466F-A523-32C0A1A41EE9}" type="presParOf" srcId="{B900E3D9-773D-4C6D-8201-32334AE68C12}" destId="{5C1E31F5-84B3-45B0-AB12-C25C00BDAFA4}" srcOrd="0" destOrd="0" presId="urn:microsoft.com/office/officeart/2008/layout/VerticalCurvedList"/>
    <dgm:cxn modelId="{DF766827-CCDC-4603-8500-1C9E14AC6690}" type="presParOf" srcId="{5C1E31F5-84B3-45B0-AB12-C25C00BDAFA4}" destId="{E98BAE3A-A126-4C94-9A21-B8F7918CDD68}" srcOrd="0" destOrd="0" presId="urn:microsoft.com/office/officeart/2008/layout/VerticalCurvedList"/>
    <dgm:cxn modelId="{724AAA0F-D020-420E-BD0D-8FCFA523C3CC}" type="presParOf" srcId="{5C1E31F5-84B3-45B0-AB12-C25C00BDAFA4}" destId="{25DC6620-259E-498A-841B-444B8B8BF934}" srcOrd="1" destOrd="0" presId="urn:microsoft.com/office/officeart/2008/layout/VerticalCurvedList"/>
    <dgm:cxn modelId="{F3F5412D-262B-4B30-B17C-5B579B08F777}" type="presParOf" srcId="{5C1E31F5-84B3-45B0-AB12-C25C00BDAFA4}" destId="{46475149-C0D6-43CA-9C90-371CDE7FCCC2}" srcOrd="2" destOrd="0" presId="urn:microsoft.com/office/officeart/2008/layout/VerticalCurvedList"/>
    <dgm:cxn modelId="{07ABA3F7-B132-4DA4-B162-8F7E78C29468}" type="presParOf" srcId="{5C1E31F5-84B3-45B0-AB12-C25C00BDAFA4}" destId="{6ACA5205-4BF0-41F3-9935-66BC7FDAC710}" srcOrd="3" destOrd="0" presId="urn:microsoft.com/office/officeart/2008/layout/VerticalCurvedList"/>
    <dgm:cxn modelId="{EB973F73-09E4-4C21-BB95-F6C4328DFDE2}" type="presParOf" srcId="{B900E3D9-773D-4C6D-8201-32334AE68C12}" destId="{0419D356-BD1E-4D85-89EE-1F7E7A3541C4}" srcOrd="1" destOrd="0" presId="urn:microsoft.com/office/officeart/2008/layout/VerticalCurvedList"/>
    <dgm:cxn modelId="{5CFCA399-394A-425E-8B2F-217A5FD103D8}" type="presParOf" srcId="{B900E3D9-773D-4C6D-8201-32334AE68C12}" destId="{3789AEB0-F63C-487B-86F8-C680F6DDC0EF}" srcOrd="2" destOrd="0" presId="urn:microsoft.com/office/officeart/2008/layout/VerticalCurvedList"/>
    <dgm:cxn modelId="{FC80D6F4-88F3-4C70-BCF9-79114E9D72D0}"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4. Harmonisation | Silk Workbench</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FE16A2ED-A838-4157-B095-5BEA05CA2249}" type="presOf" srcId="{48099DF6-A934-4D9B-9444-4069B05F8879}" destId="{25DC6620-259E-498A-841B-444B8B8BF934}" srcOrd="0" destOrd="0" presId="urn:microsoft.com/office/officeart/2008/layout/VerticalCurvedList"/>
    <dgm:cxn modelId="{A5249BD4-0314-4718-821D-FB292AD079A6}" type="presOf" srcId="{95DFE1F5-784C-4A46-833A-54197EFD2747}" destId="{0419D356-BD1E-4D85-89EE-1F7E7A3541C4}" srcOrd="0" destOrd="0" presId="urn:microsoft.com/office/officeart/2008/layout/VerticalCurvedList"/>
    <dgm:cxn modelId="{A324C3AB-5799-4753-B92C-899B6062C175}" type="presOf" srcId="{54515B99-2F7A-4570-A389-29C7300A5A53}" destId="{CE4E6379-6C53-4098-875B-D446CB806257}" srcOrd="0" destOrd="0" presId="urn:microsoft.com/office/officeart/2008/layout/VerticalCurvedList"/>
    <dgm:cxn modelId="{AAF89B43-2977-4D9C-872F-BBA8BE111CA8}" type="presParOf" srcId="{CE4E6379-6C53-4098-875B-D446CB806257}" destId="{B900E3D9-773D-4C6D-8201-32334AE68C12}" srcOrd="0" destOrd="0" presId="urn:microsoft.com/office/officeart/2008/layout/VerticalCurvedList"/>
    <dgm:cxn modelId="{1C1B9F17-8D8D-4E6C-87BB-EE31EF720B5F}" type="presParOf" srcId="{B900E3D9-773D-4C6D-8201-32334AE68C12}" destId="{5C1E31F5-84B3-45B0-AB12-C25C00BDAFA4}" srcOrd="0" destOrd="0" presId="urn:microsoft.com/office/officeart/2008/layout/VerticalCurvedList"/>
    <dgm:cxn modelId="{61AD0005-4BAF-47E7-A633-405B4531AFDC}" type="presParOf" srcId="{5C1E31F5-84B3-45B0-AB12-C25C00BDAFA4}" destId="{E98BAE3A-A126-4C94-9A21-B8F7918CDD68}" srcOrd="0" destOrd="0" presId="urn:microsoft.com/office/officeart/2008/layout/VerticalCurvedList"/>
    <dgm:cxn modelId="{58D79741-37E0-4AE3-A234-C298B4503837}" type="presParOf" srcId="{5C1E31F5-84B3-45B0-AB12-C25C00BDAFA4}" destId="{25DC6620-259E-498A-841B-444B8B8BF934}" srcOrd="1" destOrd="0" presId="urn:microsoft.com/office/officeart/2008/layout/VerticalCurvedList"/>
    <dgm:cxn modelId="{313F02D9-F483-44E4-A595-A6E4EEE44A49}" type="presParOf" srcId="{5C1E31F5-84B3-45B0-AB12-C25C00BDAFA4}" destId="{46475149-C0D6-43CA-9C90-371CDE7FCCC2}" srcOrd="2" destOrd="0" presId="urn:microsoft.com/office/officeart/2008/layout/VerticalCurvedList"/>
    <dgm:cxn modelId="{2F613240-A85E-4A57-AD87-060C01BC9F30}" type="presParOf" srcId="{5C1E31F5-84B3-45B0-AB12-C25C00BDAFA4}" destId="{6ACA5205-4BF0-41F3-9935-66BC7FDAC710}" srcOrd="3" destOrd="0" presId="urn:microsoft.com/office/officeart/2008/layout/VerticalCurvedList"/>
    <dgm:cxn modelId="{BCA79D7F-CD48-42ED-B96F-4FF0A6F1FE0C}" type="presParOf" srcId="{B900E3D9-773D-4C6D-8201-32334AE68C12}" destId="{0419D356-BD1E-4D85-89EE-1F7E7A3541C4}" srcOrd="1" destOrd="0" presId="urn:microsoft.com/office/officeart/2008/layout/VerticalCurvedList"/>
    <dgm:cxn modelId="{987A8E42-8471-4869-BA54-662FFD907C64}" type="presParOf" srcId="{B900E3D9-773D-4C6D-8201-32334AE68C12}" destId="{3789AEB0-F63C-487B-86F8-C680F6DDC0EF}" srcOrd="2" destOrd="0" presId="urn:microsoft.com/office/officeart/2008/layout/VerticalCurvedList"/>
    <dgm:cxn modelId="{ED4A5C37-68E9-485D-BD79-8F5DC901B107}"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5. Implementation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D17D4185-1676-4D0E-A878-802B2D02F6AD}" type="presOf" srcId="{48099DF6-A934-4D9B-9444-4069B05F8879}" destId="{25DC6620-259E-498A-841B-444B8B8BF934}" srcOrd="0" destOrd="0" presId="urn:microsoft.com/office/officeart/2008/layout/VerticalCurvedList"/>
    <dgm:cxn modelId="{CA427817-192B-4C4A-B052-1AD9A60D323F}" type="presOf" srcId="{54515B99-2F7A-4570-A389-29C7300A5A53}" destId="{CE4E6379-6C53-4098-875B-D446CB806257}" srcOrd="0" destOrd="0" presId="urn:microsoft.com/office/officeart/2008/layout/VerticalCurvedList"/>
    <dgm:cxn modelId="{CA018F5B-B521-4868-BE94-F952BB5DCA2F}" type="presOf" srcId="{95DFE1F5-784C-4A46-833A-54197EFD2747}" destId="{0419D356-BD1E-4D85-89EE-1F7E7A3541C4}" srcOrd="0" destOrd="0" presId="urn:microsoft.com/office/officeart/2008/layout/VerticalCurvedList"/>
    <dgm:cxn modelId="{26928E71-0D3F-4415-956C-76B154D76FFC}" type="presParOf" srcId="{CE4E6379-6C53-4098-875B-D446CB806257}" destId="{B900E3D9-773D-4C6D-8201-32334AE68C12}" srcOrd="0" destOrd="0" presId="urn:microsoft.com/office/officeart/2008/layout/VerticalCurvedList"/>
    <dgm:cxn modelId="{5DE3EB0F-58B9-491B-AF7C-A7BF1E61643E}" type="presParOf" srcId="{B900E3D9-773D-4C6D-8201-32334AE68C12}" destId="{5C1E31F5-84B3-45B0-AB12-C25C00BDAFA4}" srcOrd="0" destOrd="0" presId="urn:microsoft.com/office/officeart/2008/layout/VerticalCurvedList"/>
    <dgm:cxn modelId="{EF83AF22-1BDB-43D4-83A0-FD4948A5541A}" type="presParOf" srcId="{5C1E31F5-84B3-45B0-AB12-C25C00BDAFA4}" destId="{E98BAE3A-A126-4C94-9A21-B8F7918CDD68}" srcOrd="0" destOrd="0" presId="urn:microsoft.com/office/officeart/2008/layout/VerticalCurvedList"/>
    <dgm:cxn modelId="{7215EFE8-30B6-4BE7-AB99-B8F24C289786}" type="presParOf" srcId="{5C1E31F5-84B3-45B0-AB12-C25C00BDAFA4}" destId="{25DC6620-259E-498A-841B-444B8B8BF934}" srcOrd="1" destOrd="0" presId="urn:microsoft.com/office/officeart/2008/layout/VerticalCurvedList"/>
    <dgm:cxn modelId="{2DC7C860-A33E-42CF-AEF3-85FED5B8452B}" type="presParOf" srcId="{5C1E31F5-84B3-45B0-AB12-C25C00BDAFA4}" destId="{46475149-C0D6-43CA-9C90-371CDE7FCCC2}" srcOrd="2" destOrd="0" presId="urn:microsoft.com/office/officeart/2008/layout/VerticalCurvedList"/>
    <dgm:cxn modelId="{EF22C0B3-7962-468E-96C3-D5B30BC2C94D}" type="presParOf" srcId="{5C1E31F5-84B3-45B0-AB12-C25C00BDAFA4}" destId="{6ACA5205-4BF0-41F3-9935-66BC7FDAC710}" srcOrd="3" destOrd="0" presId="urn:microsoft.com/office/officeart/2008/layout/VerticalCurvedList"/>
    <dgm:cxn modelId="{6D5B9CEF-0E49-44A1-A97C-C2F5C6DF4A1A}" type="presParOf" srcId="{B900E3D9-773D-4C6D-8201-32334AE68C12}" destId="{0419D356-BD1E-4D85-89EE-1F7E7A3541C4}" srcOrd="1" destOrd="0" presId="urn:microsoft.com/office/officeart/2008/layout/VerticalCurvedList"/>
    <dgm:cxn modelId="{84037A58-3F8A-4B61-9E20-F9AE2F7CD1C9}" type="presParOf" srcId="{B900E3D9-773D-4C6D-8201-32334AE68C12}" destId="{3789AEB0-F63C-487B-86F8-C680F6DDC0EF}" srcOrd="2" destOrd="0" presId="urn:microsoft.com/office/officeart/2008/layout/VerticalCurvedList"/>
    <dgm:cxn modelId="{3ED1666E-8D44-4EA5-AA71-561E8AA6C04C}"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6924631-CC06-4CD5-8015-B058F3E550F1}"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GB"/>
        </a:p>
      </dgm:t>
    </dgm:pt>
    <dgm:pt modelId="{7446729E-000E-42DC-AE50-6993D8E58C17}">
      <dgm:prSet phldrT="[Text]" custT="1"/>
      <dgm:spPr>
        <a:solidFill>
          <a:schemeClr val="bg1">
            <a:lumMod val="95000"/>
          </a:schemeClr>
        </a:solidFill>
      </dgm:spPr>
      <dgm:t>
        <a:bodyPr anchor="ctr"/>
        <a:lstStyle/>
        <a:p>
          <a:pPr algn="ctr"/>
          <a:r>
            <a:rPr lang="en-GB" sz="3000" dirty="0" smtClean="0">
              <a:solidFill>
                <a:schemeClr val="accent1"/>
              </a:solidFill>
            </a:rPr>
            <a:t>What</a:t>
          </a:r>
          <a:endParaRPr lang="en-GB" sz="3000" dirty="0">
            <a:solidFill>
              <a:schemeClr val="accent1"/>
            </a:solidFill>
          </a:endParaRPr>
        </a:p>
      </dgm:t>
    </dgm:pt>
    <dgm:pt modelId="{E313E4B9-318B-4401-BA0B-FA6EAC500EAB}" type="parTrans" cxnId="{1CE53058-A445-44F8-933E-857E4705AFFB}">
      <dgm:prSet/>
      <dgm:spPr/>
      <dgm:t>
        <a:bodyPr/>
        <a:lstStyle/>
        <a:p>
          <a:endParaRPr lang="en-GB"/>
        </a:p>
      </dgm:t>
    </dgm:pt>
    <dgm:pt modelId="{60B0A2BE-6C83-43D8-9D4B-1D6D82C37372}" type="sibTrans" cxnId="{1CE53058-A445-44F8-933E-857E4705AFFB}">
      <dgm:prSet/>
      <dgm:spPr/>
      <dgm:t>
        <a:bodyPr/>
        <a:lstStyle/>
        <a:p>
          <a:endParaRPr lang="en-GB"/>
        </a:p>
      </dgm:t>
    </dgm:pt>
    <dgm:pt modelId="{EA77A028-6670-4931-84EA-CED631798EA0}">
      <dgm:prSet phldrT="[Text]" custT="1"/>
      <dgm:spPr>
        <a:solidFill>
          <a:schemeClr val="bg1">
            <a:lumMod val="95000"/>
          </a:schemeClr>
        </a:solidFill>
      </dgm:spPr>
      <dgm:t>
        <a:bodyPr anchor="ctr"/>
        <a:lstStyle/>
        <a:p>
          <a:r>
            <a:rPr lang="en-GB" sz="3000" dirty="0" smtClean="0">
              <a:solidFill>
                <a:schemeClr val="accent1"/>
              </a:solidFill>
            </a:rPr>
            <a:t>Why</a:t>
          </a:r>
          <a:endParaRPr lang="en-GB" sz="3000" dirty="0">
            <a:solidFill>
              <a:schemeClr val="accent1"/>
            </a:solidFill>
          </a:endParaRPr>
        </a:p>
      </dgm:t>
    </dgm:pt>
    <dgm:pt modelId="{96B790E4-B5CF-46A3-9A1F-052FD022BF1D}" type="parTrans" cxnId="{781FE41E-091E-4324-901F-1D7FD73085F2}">
      <dgm:prSet/>
      <dgm:spPr/>
      <dgm:t>
        <a:bodyPr/>
        <a:lstStyle/>
        <a:p>
          <a:endParaRPr lang="en-GB"/>
        </a:p>
      </dgm:t>
    </dgm:pt>
    <dgm:pt modelId="{7A4A825F-2577-469F-A287-3690DB751B79}" type="sibTrans" cxnId="{781FE41E-091E-4324-901F-1D7FD73085F2}">
      <dgm:prSet/>
      <dgm:spPr/>
      <dgm:t>
        <a:bodyPr/>
        <a:lstStyle/>
        <a:p>
          <a:endParaRPr lang="en-GB"/>
        </a:p>
      </dgm:t>
    </dgm:pt>
    <dgm:pt modelId="{2200D098-CE8F-41FE-8DF5-2D9ACA7F24F2}">
      <dgm:prSet phldrT="[Text]" custT="1"/>
      <dgm:spPr/>
      <dgm:t>
        <a:bodyPr anchor="t"/>
        <a:lstStyle/>
        <a:p>
          <a:pPr algn="l"/>
          <a:r>
            <a:rPr lang="en-GB" sz="1500" dirty="0" smtClean="0"/>
            <a:t>Reference data has a lifecycle and needs to be updated</a:t>
          </a:r>
          <a:endParaRPr lang="en-GB" sz="1500" dirty="0"/>
        </a:p>
      </dgm:t>
    </dgm:pt>
    <dgm:pt modelId="{49EF2156-2ABC-4050-87FF-4026415AF004}" type="parTrans" cxnId="{1334B655-6F59-4083-A877-6E31A0D03F81}">
      <dgm:prSet/>
      <dgm:spPr/>
      <dgm:t>
        <a:bodyPr/>
        <a:lstStyle/>
        <a:p>
          <a:endParaRPr lang="en-GB"/>
        </a:p>
      </dgm:t>
    </dgm:pt>
    <dgm:pt modelId="{C3013B4D-AB2D-4651-8BF7-9C2FACC39DA9}" type="sibTrans" cxnId="{1334B655-6F59-4083-A877-6E31A0D03F81}">
      <dgm:prSet/>
      <dgm:spPr/>
      <dgm:t>
        <a:bodyPr/>
        <a:lstStyle/>
        <a:p>
          <a:endParaRPr lang="en-GB"/>
        </a:p>
      </dgm:t>
    </dgm:pt>
    <dgm:pt modelId="{9FF339AF-C57C-4203-8D80-999539C2056C}">
      <dgm:prSet phldrT="[Text]" custT="1"/>
      <dgm:spPr>
        <a:solidFill>
          <a:schemeClr val="bg1">
            <a:lumMod val="95000"/>
          </a:schemeClr>
        </a:solidFill>
      </dgm:spPr>
      <dgm:t>
        <a:bodyPr anchor="ctr"/>
        <a:lstStyle/>
        <a:p>
          <a:r>
            <a:rPr lang="en-GB" sz="3000" dirty="0" smtClean="0">
              <a:solidFill>
                <a:schemeClr val="accent1"/>
              </a:solidFill>
            </a:rPr>
            <a:t>How</a:t>
          </a:r>
          <a:endParaRPr lang="en-GB" sz="3000" dirty="0">
            <a:solidFill>
              <a:schemeClr val="accent1"/>
            </a:solidFill>
          </a:endParaRPr>
        </a:p>
      </dgm:t>
    </dgm:pt>
    <dgm:pt modelId="{DD7AFDFC-FB75-4755-B0C5-C7D72948CF83}" type="parTrans" cxnId="{020D1611-42CF-4E0B-AE82-C470833C8AFE}">
      <dgm:prSet/>
      <dgm:spPr/>
      <dgm:t>
        <a:bodyPr/>
        <a:lstStyle/>
        <a:p>
          <a:endParaRPr lang="en-GB"/>
        </a:p>
      </dgm:t>
    </dgm:pt>
    <dgm:pt modelId="{D9B50BEC-4E28-476A-8305-8918D776E5B2}" type="sibTrans" cxnId="{020D1611-42CF-4E0B-AE82-C470833C8AFE}">
      <dgm:prSet/>
      <dgm:spPr/>
      <dgm:t>
        <a:bodyPr/>
        <a:lstStyle/>
        <a:p>
          <a:endParaRPr lang="en-GB"/>
        </a:p>
      </dgm:t>
    </dgm:pt>
    <dgm:pt modelId="{97745426-EB9A-4E1A-ADAC-13CC01B56F0E}">
      <dgm:prSet phldrT="[Text]" custT="1"/>
      <dgm:spPr/>
      <dgm:t>
        <a:bodyPr anchor="t"/>
        <a:lstStyle/>
        <a:p>
          <a:r>
            <a:rPr lang="en-GB" sz="1500" dirty="0" smtClean="0"/>
            <a:t>In case of automatic propagation, changes to reference data into operational systems should be controlled by governance processes</a:t>
          </a:r>
          <a:endParaRPr lang="en-GB" sz="1500" b="0" i="0" dirty="0"/>
        </a:p>
      </dgm:t>
    </dgm:pt>
    <dgm:pt modelId="{B076A2C9-47A1-4BE9-8DBB-67BFA110757D}" type="parTrans" cxnId="{FC8B6F95-9AAD-451E-958A-DD9849B77DDB}">
      <dgm:prSet/>
      <dgm:spPr/>
      <dgm:t>
        <a:bodyPr/>
        <a:lstStyle/>
        <a:p>
          <a:endParaRPr lang="en-GB"/>
        </a:p>
      </dgm:t>
    </dgm:pt>
    <dgm:pt modelId="{15CBC392-554A-4089-845D-A32EA3E97D88}" type="sibTrans" cxnId="{FC8B6F95-9AAD-451E-958A-DD9849B77DDB}">
      <dgm:prSet/>
      <dgm:spPr/>
      <dgm:t>
        <a:bodyPr/>
        <a:lstStyle/>
        <a:p>
          <a:endParaRPr lang="en-GB"/>
        </a:p>
      </dgm:t>
    </dgm:pt>
    <dgm:pt modelId="{92F13F5A-CCC2-4B50-AB07-538DA552BD69}">
      <dgm:prSet phldrT="[Text]" custT="1"/>
      <dgm:spPr/>
      <dgm:t>
        <a:bodyPr anchor="t"/>
        <a:lstStyle/>
        <a:p>
          <a:pPr algn="l"/>
          <a:r>
            <a:rPr lang="en-GB" sz="1500" dirty="0" smtClean="0"/>
            <a:t>Improving reusability</a:t>
          </a:r>
          <a:endParaRPr lang="en-GB" sz="1500" dirty="0"/>
        </a:p>
      </dgm:t>
    </dgm:pt>
    <dgm:pt modelId="{0A9ED1D5-C492-49F4-823E-EE151F7569DA}" type="parTrans" cxnId="{16D29AC5-EDB1-43C6-B088-198C2BDF47C1}">
      <dgm:prSet/>
      <dgm:spPr/>
      <dgm:t>
        <a:bodyPr/>
        <a:lstStyle/>
        <a:p>
          <a:endParaRPr lang="en-GB"/>
        </a:p>
      </dgm:t>
    </dgm:pt>
    <dgm:pt modelId="{F219C31C-85CF-4702-AF37-C78136E98DC1}" type="sibTrans" cxnId="{16D29AC5-EDB1-43C6-B088-198C2BDF47C1}">
      <dgm:prSet/>
      <dgm:spPr/>
      <dgm:t>
        <a:bodyPr/>
        <a:lstStyle/>
        <a:p>
          <a:endParaRPr lang="en-GB"/>
        </a:p>
      </dgm:t>
    </dgm:pt>
    <dgm:pt modelId="{C5DDB43B-7DE8-4BC3-8191-7A20B8F91811}">
      <dgm:prSet phldrT="[Text]" custT="1"/>
      <dgm:spPr/>
      <dgm:t>
        <a:bodyPr/>
        <a:lstStyle/>
        <a:p>
          <a:pPr algn="l"/>
          <a:r>
            <a:rPr lang="en-GB" sz="1500" dirty="0" smtClean="0"/>
            <a:t>Coordinated use of reference data </a:t>
          </a:r>
          <a:endParaRPr lang="en-GB" sz="1500" dirty="0"/>
        </a:p>
      </dgm:t>
    </dgm:pt>
    <dgm:pt modelId="{EBAAFAC3-9107-4F36-8A8D-50F79E88E30F}" type="parTrans" cxnId="{6B641364-95E4-4BDD-9CC5-1201D54D4A1C}">
      <dgm:prSet/>
      <dgm:spPr/>
      <dgm:t>
        <a:bodyPr/>
        <a:lstStyle/>
        <a:p>
          <a:endParaRPr lang="en-GB"/>
        </a:p>
      </dgm:t>
    </dgm:pt>
    <dgm:pt modelId="{D52E1ECB-CF07-4C12-BD65-58F7F0835D70}" type="sibTrans" cxnId="{6B641364-95E4-4BDD-9CC5-1201D54D4A1C}">
      <dgm:prSet/>
      <dgm:spPr/>
      <dgm:t>
        <a:bodyPr/>
        <a:lstStyle/>
        <a:p>
          <a:endParaRPr lang="en-GB"/>
        </a:p>
      </dgm:t>
    </dgm:pt>
    <dgm:pt modelId="{A5B94B97-2488-4A3F-A5C3-6D701EFE3B27}">
      <dgm:prSet phldrT="[Text]" custT="1"/>
      <dgm:spPr/>
      <dgm:t>
        <a:bodyPr anchor="t"/>
        <a:lstStyle/>
        <a:p>
          <a:r>
            <a:rPr lang="en-GB" sz="1500" b="0" i="0" dirty="0" smtClean="0"/>
            <a:t>Manual or automatic propagation</a:t>
          </a:r>
          <a:endParaRPr lang="en-GB" sz="1500" b="0" i="0" dirty="0"/>
        </a:p>
      </dgm:t>
    </dgm:pt>
    <dgm:pt modelId="{539EB75C-FE5C-4B4E-9132-46039F118BB2}" type="parTrans" cxnId="{1645F24D-CDA7-4409-AD1F-7AA064C99BB4}">
      <dgm:prSet/>
      <dgm:spPr/>
      <dgm:t>
        <a:bodyPr/>
        <a:lstStyle/>
        <a:p>
          <a:endParaRPr lang="en-GB"/>
        </a:p>
      </dgm:t>
    </dgm:pt>
    <dgm:pt modelId="{CCB60CF6-4432-423E-A8B1-F40880357514}" type="sibTrans" cxnId="{1645F24D-CDA7-4409-AD1F-7AA064C99BB4}">
      <dgm:prSet/>
      <dgm:spPr/>
      <dgm:t>
        <a:bodyPr/>
        <a:lstStyle/>
        <a:p>
          <a:endParaRPr lang="en-GB"/>
        </a:p>
      </dgm:t>
    </dgm:pt>
    <dgm:pt modelId="{7BFD129C-545E-4CCF-93AA-79112BA7F918}">
      <dgm:prSet/>
      <dgm:spPr/>
      <dgm:t>
        <a:bodyPr/>
        <a:lstStyle/>
        <a:p>
          <a:r>
            <a:rPr lang="en-GB" b="0" dirty="0" smtClean="0"/>
            <a:t>Propagating reference data changes into the software development lifecycle</a:t>
          </a:r>
          <a:endParaRPr lang="en-GB" dirty="0"/>
        </a:p>
      </dgm:t>
    </dgm:pt>
    <dgm:pt modelId="{7D70C54C-70CF-49D9-9F83-701737098B28}" type="parTrans" cxnId="{BBF13180-3196-421B-A107-7EC694AB15C6}">
      <dgm:prSet/>
      <dgm:spPr/>
      <dgm:t>
        <a:bodyPr/>
        <a:lstStyle/>
        <a:p>
          <a:endParaRPr lang="en-GB"/>
        </a:p>
      </dgm:t>
    </dgm:pt>
    <dgm:pt modelId="{3271589E-306A-4970-A613-7E66A7C17715}" type="sibTrans" cxnId="{BBF13180-3196-421B-A107-7EC694AB15C6}">
      <dgm:prSet/>
      <dgm:spPr/>
      <dgm:t>
        <a:bodyPr/>
        <a:lstStyle/>
        <a:p>
          <a:endParaRPr lang="en-GB"/>
        </a:p>
      </dgm:t>
    </dgm:pt>
    <dgm:pt modelId="{F7033412-640A-4320-8343-FEBE65388383}">
      <dgm:prSet/>
      <dgm:spPr/>
      <dgm:t>
        <a:bodyPr/>
        <a:lstStyle/>
        <a:p>
          <a:r>
            <a:rPr lang="en-GB" b="0" smtClean="0"/>
            <a:t>Manage and support the exchange of information between systems</a:t>
          </a:r>
          <a:endParaRPr lang="en-GB" b="0" dirty="0"/>
        </a:p>
      </dgm:t>
    </dgm:pt>
    <dgm:pt modelId="{F796B185-876A-41CA-BC77-B0ADF60529CE}" type="parTrans" cxnId="{484C7DD1-A786-4D9A-8D17-1599F4400869}">
      <dgm:prSet/>
      <dgm:spPr/>
      <dgm:t>
        <a:bodyPr/>
        <a:lstStyle/>
        <a:p>
          <a:endParaRPr lang="en-GB"/>
        </a:p>
      </dgm:t>
    </dgm:pt>
    <dgm:pt modelId="{C74E3D5C-6CA4-42F6-9B2E-EE1BD8EE0201}" type="sibTrans" cxnId="{484C7DD1-A786-4D9A-8D17-1599F4400869}">
      <dgm:prSet/>
      <dgm:spPr/>
      <dgm:t>
        <a:bodyPr/>
        <a:lstStyle/>
        <a:p>
          <a:endParaRPr lang="en-GB"/>
        </a:p>
      </dgm:t>
    </dgm:pt>
    <dgm:pt modelId="{1FBF272E-F8F4-47E2-AC71-20287B6E2E04}" type="pres">
      <dgm:prSet presAssocID="{D6924631-CC06-4CD5-8015-B058F3E550F1}" presName="Name0" presStyleCnt="0">
        <dgm:presLayoutVars>
          <dgm:dir/>
          <dgm:animLvl val="lvl"/>
          <dgm:resizeHandles val="exact"/>
        </dgm:presLayoutVars>
      </dgm:prSet>
      <dgm:spPr/>
      <dgm:t>
        <a:bodyPr/>
        <a:lstStyle/>
        <a:p>
          <a:endParaRPr lang="nl-BE"/>
        </a:p>
      </dgm:t>
    </dgm:pt>
    <dgm:pt modelId="{20EC6C79-A396-4684-9FBE-D152223C9670}" type="pres">
      <dgm:prSet presAssocID="{7446729E-000E-42DC-AE50-6993D8E58C17}" presName="composite" presStyleCnt="0"/>
      <dgm:spPr/>
      <dgm:t>
        <a:bodyPr/>
        <a:lstStyle/>
        <a:p>
          <a:endParaRPr lang="nl-BE"/>
        </a:p>
      </dgm:t>
    </dgm:pt>
    <dgm:pt modelId="{125E7826-2552-47A8-99EB-851363C0EAB9}" type="pres">
      <dgm:prSet presAssocID="{7446729E-000E-42DC-AE50-6993D8E58C17}" presName="parTx" presStyleLbl="alignNode1" presStyleIdx="0" presStyleCnt="3">
        <dgm:presLayoutVars>
          <dgm:chMax val="0"/>
          <dgm:chPref val="0"/>
          <dgm:bulletEnabled val="1"/>
        </dgm:presLayoutVars>
      </dgm:prSet>
      <dgm:spPr/>
      <dgm:t>
        <a:bodyPr/>
        <a:lstStyle/>
        <a:p>
          <a:endParaRPr lang="nl-BE"/>
        </a:p>
      </dgm:t>
    </dgm:pt>
    <dgm:pt modelId="{87576720-0561-4BAC-BA58-9606D5D698D6}" type="pres">
      <dgm:prSet presAssocID="{7446729E-000E-42DC-AE50-6993D8E58C17}" presName="desTx" presStyleLbl="alignAccFollowNode1" presStyleIdx="0" presStyleCnt="3" custLinFactNeighborY="164">
        <dgm:presLayoutVars>
          <dgm:bulletEnabled val="1"/>
        </dgm:presLayoutVars>
      </dgm:prSet>
      <dgm:spPr/>
      <dgm:t>
        <a:bodyPr/>
        <a:lstStyle/>
        <a:p>
          <a:endParaRPr lang="en-GB"/>
        </a:p>
      </dgm:t>
    </dgm:pt>
    <dgm:pt modelId="{678CBE8D-E7C8-4217-BAFF-FB6758E9B357}" type="pres">
      <dgm:prSet presAssocID="{60B0A2BE-6C83-43D8-9D4B-1D6D82C37372}" presName="space" presStyleCnt="0"/>
      <dgm:spPr/>
      <dgm:t>
        <a:bodyPr/>
        <a:lstStyle/>
        <a:p>
          <a:endParaRPr lang="nl-BE"/>
        </a:p>
      </dgm:t>
    </dgm:pt>
    <dgm:pt modelId="{6E0E188B-1C1A-43A4-9985-AAF91F06DC49}" type="pres">
      <dgm:prSet presAssocID="{EA77A028-6670-4931-84EA-CED631798EA0}" presName="composite" presStyleCnt="0"/>
      <dgm:spPr/>
      <dgm:t>
        <a:bodyPr/>
        <a:lstStyle/>
        <a:p>
          <a:endParaRPr lang="nl-BE"/>
        </a:p>
      </dgm:t>
    </dgm:pt>
    <dgm:pt modelId="{F0AA7005-26B5-4E67-843B-BE7679B82ABD}" type="pres">
      <dgm:prSet presAssocID="{EA77A028-6670-4931-84EA-CED631798EA0}" presName="parTx" presStyleLbl="alignNode1" presStyleIdx="1" presStyleCnt="3">
        <dgm:presLayoutVars>
          <dgm:chMax val="0"/>
          <dgm:chPref val="0"/>
          <dgm:bulletEnabled val="1"/>
        </dgm:presLayoutVars>
      </dgm:prSet>
      <dgm:spPr/>
      <dgm:t>
        <a:bodyPr/>
        <a:lstStyle/>
        <a:p>
          <a:endParaRPr lang="nl-BE"/>
        </a:p>
      </dgm:t>
    </dgm:pt>
    <dgm:pt modelId="{7A2595DD-2C91-4359-ADF5-9B43CD29CB2A}" type="pres">
      <dgm:prSet presAssocID="{EA77A028-6670-4931-84EA-CED631798EA0}" presName="desTx" presStyleLbl="alignAccFollowNode1" presStyleIdx="1" presStyleCnt="3">
        <dgm:presLayoutVars>
          <dgm:bulletEnabled val="1"/>
        </dgm:presLayoutVars>
      </dgm:prSet>
      <dgm:spPr/>
      <dgm:t>
        <a:bodyPr/>
        <a:lstStyle/>
        <a:p>
          <a:endParaRPr lang="en-GB"/>
        </a:p>
      </dgm:t>
    </dgm:pt>
    <dgm:pt modelId="{D55BC9DE-3376-4CC8-A8DE-19F01F2E1B21}" type="pres">
      <dgm:prSet presAssocID="{7A4A825F-2577-469F-A287-3690DB751B79}" presName="space" presStyleCnt="0"/>
      <dgm:spPr/>
      <dgm:t>
        <a:bodyPr/>
        <a:lstStyle/>
        <a:p>
          <a:endParaRPr lang="nl-BE"/>
        </a:p>
      </dgm:t>
    </dgm:pt>
    <dgm:pt modelId="{F3142B99-C121-44E2-90D8-04F731D63F58}" type="pres">
      <dgm:prSet presAssocID="{9FF339AF-C57C-4203-8D80-999539C2056C}" presName="composite" presStyleCnt="0"/>
      <dgm:spPr/>
      <dgm:t>
        <a:bodyPr/>
        <a:lstStyle/>
        <a:p>
          <a:endParaRPr lang="nl-BE"/>
        </a:p>
      </dgm:t>
    </dgm:pt>
    <dgm:pt modelId="{34B889D8-82AB-4A89-AAE3-A3DBD1C5C791}" type="pres">
      <dgm:prSet presAssocID="{9FF339AF-C57C-4203-8D80-999539C2056C}" presName="parTx" presStyleLbl="alignNode1" presStyleIdx="2" presStyleCnt="3">
        <dgm:presLayoutVars>
          <dgm:chMax val="0"/>
          <dgm:chPref val="0"/>
          <dgm:bulletEnabled val="1"/>
        </dgm:presLayoutVars>
      </dgm:prSet>
      <dgm:spPr/>
      <dgm:t>
        <a:bodyPr/>
        <a:lstStyle/>
        <a:p>
          <a:endParaRPr lang="nl-BE"/>
        </a:p>
      </dgm:t>
    </dgm:pt>
    <dgm:pt modelId="{4C900403-0F7A-4742-90B4-FB8C0A951373}" type="pres">
      <dgm:prSet presAssocID="{9FF339AF-C57C-4203-8D80-999539C2056C}" presName="desTx" presStyleLbl="alignAccFollowNode1" presStyleIdx="2" presStyleCnt="3" custLinFactNeighborX="103" custLinFactNeighborY="176">
        <dgm:presLayoutVars>
          <dgm:bulletEnabled val="1"/>
        </dgm:presLayoutVars>
      </dgm:prSet>
      <dgm:spPr/>
      <dgm:t>
        <a:bodyPr/>
        <a:lstStyle/>
        <a:p>
          <a:endParaRPr lang="en-GB"/>
        </a:p>
      </dgm:t>
    </dgm:pt>
  </dgm:ptLst>
  <dgm:cxnLst>
    <dgm:cxn modelId="{5F6A226A-9573-4E5D-A344-C5A9C15A6B51}" type="presOf" srcId="{F7033412-640A-4320-8343-FEBE65388383}" destId="{87576720-0561-4BAC-BA58-9606D5D698D6}" srcOrd="0" destOrd="1" presId="urn:microsoft.com/office/officeart/2005/8/layout/hList1"/>
    <dgm:cxn modelId="{476A026D-B88D-4F77-8114-6272A884D3A1}" type="presOf" srcId="{C5DDB43B-7DE8-4BC3-8191-7A20B8F91811}" destId="{7A2595DD-2C91-4359-ADF5-9B43CD29CB2A}" srcOrd="0" destOrd="0" presId="urn:microsoft.com/office/officeart/2005/8/layout/hList1"/>
    <dgm:cxn modelId="{F4674181-EFA2-426F-A6FA-2F8B133AC656}" type="presOf" srcId="{92F13F5A-CCC2-4B50-AB07-538DA552BD69}" destId="{7A2595DD-2C91-4359-ADF5-9B43CD29CB2A}" srcOrd="0" destOrd="2" presId="urn:microsoft.com/office/officeart/2005/8/layout/hList1"/>
    <dgm:cxn modelId="{020D1611-42CF-4E0B-AE82-C470833C8AFE}" srcId="{D6924631-CC06-4CD5-8015-B058F3E550F1}" destId="{9FF339AF-C57C-4203-8D80-999539C2056C}" srcOrd="2" destOrd="0" parTransId="{DD7AFDFC-FB75-4755-B0C5-C7D72948CF83}" sibTransId="{D9B50BEC-4E28-476A-8305-8918D776E5B2}"/>
    <dgm:cxn modelId="{C3CA96A0-D236-4BC8-B428-5FFE8F7E676B}" type="presOf" srcId="{7446729E-000E-42DC-AE50-6993D8E58C17}" destId="{125E7826-2552-47A8-99EB-851363C0EAB9}" srcOrd="0" destOrd="0" presId="urn:microsoft.com/office/officeart/2005/8/layout/hList1"/>
    <dgm:cxn modelId="{BBF13180-3196-421B-A107-7EC694AB15C6}" srcId="{7446729E-000E-42DC-AE50-6993D8E58C17}" destId="{7BFD129C-545E-4CCF-93AA-79112BA7F918}" srcOrd="0" destOrd="0" parTransId="{7D70C54C-70CF-49D9-9F83-701737098B28}" sibTransId="{3271589E-306A-4970-A613-7E66A7C17715}"/>
    <dgm:cxn modelId="{FC8B6F95-9AAD-451E-958A-DD9849B77DDB}" srcId="{9FF339AF-C57C-4203-8D80-999539C2056C}" destId="{97745426-EB9A-4E1A-ADAC-13CC01B56F0E}" srcOrd="1" destOrd="0" parTransId="{B076A2C9-47A1-4BE9-8DBB-67BFA110757D}" sibTransId="{15CBC392-554A-4089-845D-A32EA3E97D88}"/>
    <dgm:cxn modelId="{B8C34B59-9B5C-4A5D-9042-21C06EE21C99}" type="presOf" srcId="{EA77A028-6670-4931-84EA-CED631798EA0}" destId="{F0AA7005-26B5-4E67-843B-BE7679B82ABD}" srcOrd="0" destOrd="0" presId="urn:microsoft.com/office/officeart/2005/8/layout/hList1"/>
    <dgm:cxn modelId="{6DD7951E-C7CD-4125-BE6B-B43ECFED402D}" type="presOf" srcId="{2200D098-CE8F-41FE-8DF5-2D9ACA7F24F2}" destId="{7A2595DD-2C91-4359-ADF5-9B43CD29CB2A}" srcOrd="0" destOrd="1" presId="urn:microsoft.com/office/officeart/2005/8/layout/hList1"/>
    <dgm:cxn modelId="{E5F35ED1-6BBA-4A41-85CD-50C7CBD7AF2C}" type="presOf" srcId="{97745426-EB9A-4E1A-ADAC-13CC01B56F0E}" destId="{4C900403-0F7A-4742-90B4-FB8C0A951373}" srcOrd="0" destOrd="1" presId="urn:microsoft.com/office/officeart/2005/8/layout/hList1"/>
    <dgm:cxn modelId="{781FE41E-091E-4324-901F-1D7FD73085F2}" srcId="{D6924631-CC06-4CD5-8015-B058F3E550F1}" destId="{EA77A028-6670-4931-84EA-CED631798EA0}" srcOrd="1" destOrd="0" parTransId="{96B790E4-B5CF-46A3-9A1F-052FD022BF1D}" sibTransId="{7A4A825F-2577-469F-A287-3690DB751B79}"/>
    <dgm:cxn modelId="{3628FBCB-3334-46F8-BD1F-95931C075E7C}" type="presOf" srcId="{A5B94B97-2488-4A3F-A5C3-6D701EFE3B27}" destId="{4C900403-0F7A-4742-90B4-FB8C0A951373}" srcOrd="0" destOrd="0" presId="urn:microsoft.com/office/officeart/2005/8/layout/hList1"/>
    <dgm:cxn modelId="{484C7DD1-A786-4D9A-8D17-1599F4400869}" srcId="{7446729E-000E-42DC-AE50-6993D8E58C17}" destId="{F7033412-640A-4320-8343-FEBE65388383}" srcOrd="1" destOrd="0" parTransId="{F796B185-876A-41CA-BC77-B0ADF60529CE}" sibTransId="{C74E3D5C-6CA4-42F6-9B2E-EE1BD8EE0201}"/>
    <dgm:cxn modelId="{6D0424E5-C083-42D2-9E58-912363761FC8}" type="presOf" srcId="{9FF339AF-C57C-4203-8D80-999539C2056C}" destId="{34B889D8-82AB-4A89-AAE3-A3DBD1C5C791}" srcOrd="0" destOrd="0" presId="urn:microsoft.com/office/officeart/2005/8/layout/hList1"/>
    <dgm:cxn modelId="{99DE8522-1563-45AF-B504-C2EEE66296D2}" type="presOf" srcId="{7BFD129C-545E-4CCF-93AA-79112BA7F918}" destId="{87576720-0561-4BAC-BA58-9606D5D698D6}" srcOrd="0" destOrd="0" presId="urn:microsoft.com/office/officeart/2005/8/layout/hList1"/>
    <dgm:cxn modelId="{1334B655-6F59-4083-A877-6E31A0D03F81}" srcId="{EA77A028-6670-4931-84EA-CED631798EA0}" destId="{2200D098-CE8F-41FE-8DF5-2D9ACA7F24F2}" srcOrd="1" destOrd="0" parTransId="{49EF2156-2ABC-4050-87FF-4026415AF004}" sibTransId="{C3013B4D-AB2D-4651-8BF7-9C2FACC39DA9}"/>
    <dgm:cxn modelId="{6B641364-95E4-4BDD-9CC5-1201D54D4A1C}" srcId="{EA77A028-6670-4931-84EA-CED631798EA0}" destId="{C5DDB43B-7DE8-4BC3-8191-7A20B8F91811}" srcOrd="0" destOrd="0" parTransId="{EBAAFAC3-9107-4F36-8A8D-50F79E88E30F}" sibTransId="{D52E1ECB-CF07-4C12-BD65-58F7F0835D70}"/>
    <dgm:cxn modelId="{16D29AC5-EDB1-43C6-B088-198C2BDF47C1}" srcId="{EA77A028-6670-4931-84EA-CED631798EA0}" destId="{92F13F5A-CCC2-4B50-AB07-538DA552BD69}" srcOrd="2" destOrd="0" parTransId="{0A9ED1D5-C492-49F4-823E-EE151F7569DA}" sibTransId="{F219C31C-85CF-4702-AF37-C78136E98DC1}"/>
    <dgm:cxn modelId="{1645F24D-CDA7-4409-AD1F-7AA064C99BB4}" srcId="{9FF339AF-C57C-4203-8D80-999539C2056C}" destId="{A5B94B97-2488-4A3F-A5C3-6D701EFE3B27}" srcOrd="0" destOrd="0" parTransId="{539EB75C-FE5C-4B4E-9132-46039F118BB2}" sibTransId="{CCB60CF6-4432-423E-A8B1-F40880357514}"/>
    <dgm:cxn modelId="{1CE53058-A445-44F8-933E-857E4705AFFB}" srcId="{D6924631-CC06-4CD5-8015-B058F3E550F1}" destId="{7446729E-000E-42DC-AE50-6993D8E58C17}" srcOrd="0" destOrd="0" parTransId="{E313E4B9-318B-4401-BA0B-FA6EAC500EAB}" sibTransId="{60B0A2BE-6C83-43D8-9D4B-1D6D82C37372}"/>
    <dgm:cxn modelId="{71E6C825-D528-4A97-B306-CB360A62BD81}" type="presOf" srcId="{D6924631-CC06-4CD5-8015-B058F3E550F1}" destId="{1FBF272E-F8F4-47E2-AC71-20287B6E2E04}" srcOrd="0" destOrd="0" presId="urn:microsoft.com/office/officeart/2005/8/layout/hList1"/>
    <dgm:cxn modelId="{A8840108-68D4-41D3-A02B-3BA0584B36ED}" type="presParOf" srcId="{1FBF272E-F8F4-47E2-AC71-20287B6E2E04}" destId="{20EC6C79-A396-4684-9FBE-D152223C9670}" srcOrd="0" destOrd="0" presId="urn:microsoft.com/office/officeart/2005/8/layout/hList1"/>
    <dgm:cxn modelId="{C08BB0ED-288F-40DE-A0FC-BFE88CFE1029}" type="presParOf" srcId="{20EC6C79-A396-4684-9FBE-D152223C9670}" destId="{125E7826-2552-47A8-99EB-851363C0EAB9}" srcOrd="0" destOrd="0" presId="urn:microsoft.com/office/officeart/2005/8/layout/hList1"/>
    <dgm:cxn modelId="{696AF076-B9FC-464B-ADE3-A48B47E690E2}" type="presParOf" srcId="{20EC6C79-A396-4684-9FBE-D152223C9670}" destId="{87576720-0561-4BAC-BA58-9606D5D698D6}" srcOrd="1" destOrd="0" presId="urn:microsoft.com/office/officeart/2005/8/layout/hList1"/>
    <dgm:cxn modelId="{8481B0E1-AF91-4577-B073-02179CA560FD}" type="presParOf" srcId="{1FBF272E-F8F4-47E2-AC71-20287B6E2E04}" destId="{678CBE8D-E7C8-4217-BAFF-FB6758E9B357}" srcOrd="1" destOrd="0" presId="urn:microsoft.com/office/officeart/2005/8/layout/hList1"/>
    <dgm:cxn modelId="{90D3FCDF-DDA2-4F26-9AAB-7AFC3D53ADA6}" type="presParOf" srcId="{1FBF272E-F8F4-47E2-AC71-20287B6E2E04}" destId="{6E0E188B-1C1A-43A4-9985-AAF91F06DC49}" srcOrd="2" destOrd="0" presId="urn:microsoft.com/office/officeart/2005/8/layout/hList1"/>
    <dgm:cxn modelId="{E67EE895-CEC5-47CF-A7BA-9437A8D45CBE}" type="presParOf" srcId="{6E0E188B-1C1A-43A4-9985-AAF91F06DC49}" destId="{F0AA7005-26B5-4E67-843B-BE7679B82ABD}" srcOrd="0" destOrd="0" presId="urn:microsoft.com/office/officeart/2005/8/layout/hList1"/>
    <dgm:cxn modelId="{55FE4082-7039-48E9-9C36-4A07B2A4397E}" type="presParOf" srcId="{6E0E188B-1C1A-43A4-9985-AAF91F06DC49}" destId="{7A2595DD-2C91-4359-ADF5-9B43CD29CB2A}" srcOrd="1" destOrd="0" presId="urn:microsoft.com/office/officeart/2005/8/layout/hList1"/>
    <dgm:cxn modelId="{DA09C3AB-6D79-4752-8529-B5E4B582DAC7}" type="presParOf" srcId="{1FBF272E-F8F4-47E2-AC71-20287B6E2E04}" destId="{D55BC9DE-3376-4CC8-A8DE-19F01F2E1B21}" srcOrd="3" destOrd="0" presId="urn:microsoft.com/office/officeart/2005/8/layout/hList1"/>
    <dgm:cxn modelId="{CF61A7D8-922D-43F4-AEF4-649E925DBF4E}" type="presParOf" srcId="{1FBF272E-F8F4-47E2-AC71-20287B6E2E04}" destId="{F3142B99-C121-44E2-90D8-04F731D63F58}" srcOrd="4" destOrd="0" presId="urn:microsoft.com/office/officeart/2005/8/layout/hList1"/>
    <dgm:cxn modelId="{F944BC68-1A25-4FF7-94EE-A3C48B29AE19}" type="presParOf" srcId="{F3142B99-C121-44E2-90D8-04F731D63F58}" destId="{34B889D8-82AB-4A89-AAE3-A3DBD1C5C791}" srcOrd="0" destOrd="0" presId="urn:microsoft.com/office/officeart/2005/8/layout/hList1"/>
    <dgm:cxn modelId="{9DED22A9-B341-44AA-A951-141188D9A8D3}" type="presParOf" srcId="{F3142B99-C121-44E2-90D8-04F731D63F58}" destId="{4C900403-0F7A-4742-90B4-FB8C0A95137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661CC6-D5BF-42A1-8F1B-430B5D6E8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CA46D0D-BD3B-49FD-8683-28A605C07FFC}">
      <dgm:prSet phldrT="[Text]"/>
      <dgm:spPr/>
      <dgm:t>
        <a:bodyPr/>
        <a:lstStyle/>
        <a:p>
          <a:r>
            <a:rPr lang="en-GB" dirty="0" smtClean="0"/>
            <a:t>To avoid semantic interoperability conflicts</a:t>
          </a:r>
          <a:endParaRPr lang="en-GB" dirty="0"/>
        </a:p>
      </dgm:t>
    </dgm:pt>
    <dgm:pt modelId="{5D015338-CA59-45A1-B77D-825F930930CF}" type="parTrans" cxnId="{3D59B1BA-445C-4FCA-9599-56C313AAB080}">
      <dgm:prSet/>
      <dgm:spPr/>
      <dgm:t>
        <a:bodyPr/>
        <a:lstStyle/>
        <a:p>
          <a:endParaRPr lang="en-GB"/>
        </a:p>
      </dgm:t>
    </dgm:pt>
    <dgm:pt modelId="{4870C419-EB5F-44A9-8818-2B33CADB7A0B}" type="sibTrans" cxnId="{3D59B1BA-445C-4FCA-9599-56C313AAB080}">
      <dgm:prSet/>
      <dgm:spPr/>
      <dgm:t>
        <a:bodyPr/>
        <a:lstStyle/>
        <a:p>
          <a:endParaRPr lang="en-GB"/>
        </a:p>
      </dgm:t>
    </dgm:pt>
    <dgm:pt modelId="{2BD31043-2788-4174-A435-89A322A88151}">
      <dgm:prSet phldrT="[Text]"/>
      <dgm:spPr/>
      <dgm:t>
        <a:bodyPr/>
        <a:lstStyle/>
        <a:p>
          <a:r>
            <a:rPr lang="en-GB" dirty="0" smtClean="0"/>
            <a:t>By using a common set of values for describing data which is exchanged between different systems, interoperability conflicts can be avoided.</a:t>
          </a:r>
          <a:endParaRPr lang="en-GB" dirty="0"/>
        </a:p>
      </dgm:t>
    </dgm:pt>
    <dgm:pt modelId="{3317EB56-5C41-4352-9E31-9652A8B82EED}" type="parTrans" cxnId="{314918D4-4D72-494A-97BB-3F0BFB03EF86}">
      <dgm:prSet/>
      <dgm:spPr/>
      <dgm:t>
        <a:bodyPr/>
        <a:lstStyle/>
        <a:p>
          <a:endParaRPr lang="en-GB"/>
        </a:p>
      </dgm:t>
    </dgm:pt>
    <dgm:pt modelId="{DA7428E8-1D3D-46A3-9F81-A8CC4BA25A76}" type="sibTrans" cxnId="{314918D4-4D72-494A-97BB-3F0BFB03EF86}">
      <dgm:prSet/>
      <dgm:spPr/>
      <dgm:t>
        <a:bodyPr/>
        <a:lstStyle/>
        <a:p>
          <a:endParaRPr lang="en-GB"/>
        </a:p>
      </dgm:t>
    </dgm:pt>
    <dgm:pt modelId="{F13E8D0C-B302-4F60-9FA4-AAF167D29693}">
      <dgm:prSet phldrT="[Text]"/>
      <dgm:spPr/>
      <dgm:t>
        <a:bodyPr/>
        <a:lstStyle/>
        <a:p>
          <a:r>
            <a:rPr lang="en-GB" b="0" dirty="0" smtClean="0"/>
            <a:t>To avoid the need for mappings</a:t>
          </a:r>
          <a:endParaRPr lang="en-GB" b="0" dirty="0"/>
        </a:p>
      </dgm:t>
    </dgm:pt>
    <dgm:pt modelId="{CEA19C38-2951-46B5-89C2-9E2749A66F12}" type="parTrans" cxnId="{E0D75E0C-30FB-4A5A-A16E-137AF10301FE}">
      <dgm:prSet/>
      <dgm:spPr/>
      <dgm:t>
        <a:bodyPr/>
        <a:lstStyle/>
        <a:p>
          <a:endParaRPr lang="en-GB"/>
        </a:p>
      </dgm:t>
    </dgm:pt>
    <dgm:pt modelId="{36AE012D-DCC0-4680-B90F-CA623DED5DE7}" type="sibTrans" cxnId="{E0D75E0C-30FB-4A5A-A16E-137AF10301FE}">
      <dgm:prSet/>
      <dgm:spPr/>
      <dgm:t>
        <a:bodyPr/>
        <a:lstStyle/>
        <a:p>
          <a:endParaRPr lang="en-GB"/>
        </a:p>
      </dgm:t>
    </dgm:pt>
    <dgm:pt modelId="{C3467DDD-5B9D-4701-8B09-A3E6DC3D88EC}">
      <dgm:prSet phldrT="[Text]"/>
      <dgm:spPr/>
      <dgm:t>
        <a:bodyPr/>
        <a:lstStyle/>
        <a:p>
          <a:r>
            <a:rPr lang="en-GB" dirty="0" smtClean="0"/>
            <a:t>Mappings between different value sets of reference data are often inaccurate. By using common value sets of reference data across domains and IT systems, the need for creating mappings can be avoided.</a:t>
          </a:r>
          <a:endParaRPr lang="en-GB" dirty="0"/>
        </a:p>
      </dgm:t>
    </dgm:pt>
    <dgm:pt modelId="{70646B5D-65E8-4A82-9411-27FFD06E16A0}" type="parTrans" cxnId="{DF69B544-B55E-43E1-8742-5783BA16D730}">
      <dgm:prSet/>
      <dgm:spPr/>
      <dgm:t>
        <a:bodyPr/>
        <a:lstStyle/>
        <a:p>
          <a:endParaRPr lang="en-GB"/>
        </a:p>
      </dgm:t>
    </dgm:pt>
    <dgm:pt modelId="{5FD5EC94-5733-4D91-B7A3-81316A041F8D}" type="sibTrans" cxnId="{DF69B544-B55E-43E1-8742-5783BA16D730}">
      <dgm:prSet/>
      <dgm:spPr/>
      <dgm:t>
        <a:bodyPr/>
        <a:lstStyle/>
        <a:p>
          <a:endParaRPr lang="en-GB"/>
        </a:p>
      </dgm:t>
    </dgm:pt>
    <dgm:pt modelId="{CC713505-27CA-4A96-935A-170CF2BCE45F}">
      <dgm:prSet phldrT="[Text]"/>
      <dgm:spPr/>
      <dgm:t>
        <a:bodyPr/>
        <a:lstStyle/>
        <a:p>
          <a:endParaRPr lang="en-GB" dirty="0"/>
        </a:p>
      </dgm:t>
    </dgm:pt>
    <dgm:pt modelId="{1A787D59-618B-4FF4-93B4-293AB2FC813A}" type="parTrans" cxnId="{8A8B2355-F54A-489C-8A6D-A1D79FDC8BCA}">
      <dgm:prSet/>
      <dgm:spPr/>
      <dgm:t>
        <a:bodyPr/>
        <a:lstStyle/>
        <a:p>
          <a:endParaRPr lang="en-GB"/>
        </a:p>
      </dgm:t>
    </dgm:pt>
    <dgm:pt modelId="{7F0EF8CC-6411-46DE-BC82-FD5538F96DE8}" type="sibTrans" cxnId="{8A8B2355-F54A-489C-8A6D-A1D79FDC8BCA}">
      <dgm:prSet/>
      <dgm:spPr/>
      <dgm:t>
        <a:bodyPr/>
        <a:lstStyle/>
        <a:p>
          <a:endParaRPr lang="en-GB"/>
        </a:p>
      </dgm:t>
    </dgm:pt>
    <dgm:pt modelId="{DF573634-567F-4842-A3AF-BD5BE103C3BD}">
      <dgm:prSet phldrT="[Text]"/>
      <dgm:spPr/>
      <dgm:t>
        <a:bodyPr/>
        <a:lstStyle/>
        <a:p>
          <a:endParaRPr lang="en-GB" dirty="0"/>
        </a:p>
      </dgm:t>
    </dgm:pt>
    <dgm:pt modelId="{D95E99BF-6F0E-48A3-ABC0-C0CBD35D52AA}" type="parTrans" cxnId="{5B514CF5-63D5-4F90-B547-9100D971A42F}">
      <dgm:prSet/>
      <dgm:spPr/>
      <dgm:t>
        <a:bodyPr/>
        <a:lstStyle/>
        <a:p>
          <a:endParaRPr lang="en-GB"/>
        </a:p>
      </dgm:t>
    </dgm:pt>
    <dgm:pt modelId="{0CBBD7F3-FEB3-45CA-8A0C-0B4D4BA40EF7}" type="sibTrans" cxnId="{5B514CF5-63D5-4F90-B547-9100D971A42F}">
      <dgm:prSet/>
      <dgm:spPr/>
      <dgm:t>
        <a:bodyPr/>
        <a:lstStyle/>
        <a:p>
          <a:endParaRPr lang="en-GB"/>
        </a:p>
      </dgm:t>
    </dgm:pt>
    <dgm:pt modelId="{19583673-13BB-42DE-9A45-6BAF567261E7}">
      <dgm:prSet phldrT="[Text]"/>
      <dgm:spPr/>
      <dgm:t>
        <a:bodyPr/>
        <a:lstStyle/>
        <a:p>
          <a:endParaRPr lang="en-GB" dirty="0"/>
        </a:p>
      </dgm:t>
    </dgm:pt>
    <dgm:pt modelId="{D7A38450-F6CF-4127-B155-34A3A5FA7098}" type="parTrans" cxnId="{FC547164-41F0-4733-80B8-394DB5B14CDB}">
      <dgm:prSet/>
      <dgm:spPr/>
      <dgm:t>
        <a:bodyPr/>
        <a:lstStyle/>
        <a:p>
          <a:endParaRPr lang="en-GB"/>
        </a:p>
      </dgm:t>
    </dgm:pt>
    <dgm:pt modelId="{DC7A9338-E193-45F8-8F1E-BAEC326BDDC3}" type="sibTrans" cxnId="{FC547164-41F0-4733-80B8-394DB5B14CDB}">
      <dgm:prSet/>
      <dgm:spPr/>
      <dgm:t>
        <a:bodyPr/>
        <a:lstStyle/>
        <a:p>
          <a:endParaRPr lang="en-GB"/>
        </a:p>
      </dgm:t>
    </dgm:pt>
    <dgm:pt modelId="{27F72CA3-3068-4686-BCA2-B635F7376658}">
      <dgm:prSet phldrT="[Text]"/>
      <dgm:spPr/>
      <dgm:t>
        <a:bodyPr/>
        <a:lstStyle/>
        <a:p>
          <a:endParaRPr lang="en-GB" dirty="0"/>
        </a:p>
      </dgm:t>
    </dgm:pt>
    <dgm:pt modelId="{5F35C2D2-14C9-4D1C-996A-92A83DE92CD8}" type="parTrans" cxnId="{B9CB1D93-39AF-418A-BA33-B56D6F1A5518}">
      <dgm:prSet/>
      <dgm:spPr/>
      <dgm:t>
        <a:bodyPr/>
        <a:lstStyle/>
        <a:p>
          <a:endParaRPr lang="en-GB"/>
        </a:p>
      </dgm:t>
    </dgm:pt>
    <dgm:pt modelId="{0612ABA4-CF29-4EB1-A00F-F9D13D97717A}" type="sibTrans" cxnId="{B9CB1D93-39AF-418A-BA33-B56D6F1A5518}">
      <dgm:prSet/>
      <dgm:spPr/>
      <dgm:t>
        <a:bodyPr/>
        <a:lstStyle/>
        <a:p>
          <a:endParaRPr lang="en-GB"/>
        </a:p>
      </dgm:t>
    </dgm:pt>
    <dgm:pt modelId="{723F5E16-8545-4BCC-8881-25C78CDFC990}">
      <dgm:prSet phldrT="[Text]"/>
      <dgm:spPr/>
      <dgm:t>
        <a:bodyPr/>
        <a:lstStyle/>
        <a:p>
          <a:r>
            <a:rPr lang="en-GB" dirty="0" smtClean="0"/>
            <a:t>Please refer to training module 1 for more information on interoperability concepts  and more specifically semantic interoperability</a:t>
          </a:r>
          <a:endParaRPr lang="en-GB" dirty="0"/>
        </a:p>
      </dgm:t>
    </dgm:pt>
    <dgm:pt modelId="{4DC51868-0054-4B48-8D96-5F89FBA1DBCC}" type="parTrans" cxnId="{50161FBE-AFF2-4ECC-A091-72BCBE27B984}">
      <dgm:prSet/>
      <dgm:spPr/>
      <dgm:t>
        <a:bodyPr/>
        <a:lstStyle/>
        <a:p>
          <a:endParaRPr lang="en-GB"/>
        </a:p>
      </dgm:t>
    </dgm:pt>
    <dgm:pt modelId="{0AD5ACC2-F970-4988-B7DD-ACF3DABAD0DC}" type="sibTrans" cxnId="{50161FBE-AFF2-4ECC-A091-72BCBE27B984}">
      <dgm:prSet/>
      <dgm:spPr/>
      <dgm:t>
        <a:bodyPr/>
        <a:lstStyle/>
        <a:p>
          <a:endParaRPr lang="en-GB"/>
        </a:p>
      </dgm:t>
    </dgm:pt>
    <dgm:pt modelId="{592BD46F-6782-4DD7-8F36-4F46460523D3}" type="pres">
      <dgm:prSet presAssocID="{F4661CC6-D5BF-42A1-8F1B-430B5D6E8C79}" presName="linear" presStyleCnt="0">
        <dgm:presLayoutVars>
          <dgm:animLvl val="lvl"/>
          <dgm:resizeHandles val="exact"/>
        </dgm:presLayoutVars>
      </dgm:prSet>
      <dgm:spPr/>
      <dgm:t>
        <a:bodyPr/>
        <a:lstStyle/>
        <a:p>
          <a:endParaRPr lang="en-GB"/>
        </a:p>
      </dgm:t>
    </dgm:pt>
    <dgm:pt modelId="{03E322B1-A803-4B61-B867-F71B4691A0D7}" type="pres">
      <dgm:prSet presAssocID="{4CA46D0D-BD3B-49FD-8683-28A605C07FFC}" presName="parentText" presStyleLbl="node1" presStyleIdx="0" presStyleCnt="2">
        <dgm:presLayoutVars>
          <dgm:chMax val="0"/>
          <dgm:bulletEnabled val="1"/>
        </dgm:presLayoutVars>
      </dgm:prSet>
      <dgm:spPr/>
      <dgm:t>
        <a:bodyPr/>
        <a:lstStyle/>
        <a:p>
          <a:endParaRPr lang="en-GB"/>
        </a:p>
      </dgm:t>
    </dgm:pt>
    <dgm:pt modelId="{AE6AE2B3-D39F-4800-8390-B95F59E81746}" type="pres">
      <dgm:prSet presAssocID="{4CA46D0D-BD3B-49FD-8683-28A605C07FFC}" presName="childText" presStyleLbl="revTx" presStyleIdx="0" presStyleCnt="2">
        <dgm:presLayoutVars>
          <dgm:bulletEnabled val="1"/>
        </dgm:presLayoutVars>
      </dgm:prSet>
      <dgm:spPr/>
      <dgm:t>
        <a:bodyPr/>
        <a:lstStyle/>
        <a:p>
          <a:endParaRPr lang="en-GB"/>
        </a:p>
      </dgm:t>
    </dgm:pt>
    <dgm:pt modelId="{4B617CFE-AFE6-4C4D-B582-7E8CAAB3B0BB}" type="pres">
      <dgm:prSet presAssocID="{F13E8D0C-B302-4F60-9FA4-AAF167D29693}" presName="parentText" presStyleLbl="node1" presStyleIdx="1" presStyleCnt="2">
        <dgm:presLayoutVars>
          <dgm:chMax val="0"/>
          <dgm:bulletEnabled val="1"/>
        </dgm:presLayoutVars>
      </dgm:prSet>
      <dgm:spPr/>
      <dgm:t>
        <a:bodyPr/>
        <a:lstStyle/>
        <a:p>
          <a:endParaRPr lang="en-GB"/>
        </a:p>
      </dgm:t>
    </dgm:pt>
    <dgm:pt modelId="{FE7413D3-9175-48FE-9954-22A30943A8EE}" type="pres">
      <dgm:prSet presAssocID="{F13E8D0C-B302-4F60-9FA4-AAF167D29693}" presName="childText" presStyleLbl="revTx" presStyleIdx="1" presStyleCnt="2" custLinFactNeighborX="1001" custLinFactNeighborY="9962">
        <dgm:presLayoutVars>
          <dgm:bulletEnabled val="1"/>
        </dgm:presLayoutVars>
      </dgm:prSet>
      <dgm:spPr/>
      <dgm:t>
        <a:bodyPr/>
        <a:lstStyle/>
        <a:p>
          <a:endParaRPr lang="en-GB"/>
        </a:p>
      </dgm:t>
    </dgm:pt>
  </dgm:ptLst>
  <dgm:cxnLst>
    <dgm:cxn modelId="{FC547164-41F0-4733-80B8-394DB5B14CDB}" srcId="{F13E8D0C-B302-4F60-9FA4-AAF167D29693}" destId="{19583673-13BB-42DE-9A45-6BAF567261E7}" srcOrd="2" destOrd="0" parTransId="{D7A38450-F6CF-4127-B155-34A3A5FA7098}" sibTransId="{DC7A9338-E193-45F8-8F1E-BAEC326BDDC3}"/>
    <dgm:cxn modelId="{BACD60AD-B9C8-4F85-A6EC-8E4553DA4FEA}" type="presOf" srcId="{F13E8D0C-B302-4F60-9FA4-AAF167D29693}" destId="{4B617CFE-AFE6-4C4D-B582-7E8CAAB3B0BB}" srcOrd="0" destOrd="0" presId="urn:microsoft.com/office/officeart/2005/8/layout/vList2"/>
    <dgm:cxn modelId="{3D59B1BA-445C-4FCA-9599-56C313AAB080}" srcId="{F4661CC6-D5BF-42A1-8F1B-430B5D6E8C79}" destId="{4CA46D0D-BD3B-49FD-8683-28A605C07FFC}" srcOrd="0" destOrd="0" parTransId="{5D015338-CA59-45A1-B77D-825F930930CF}" sibTransId="{4870C419-EB5F-44A9-8818-2B33CADB7A0B}"/>
    <dgm:cxn modelId="{C0B472E6-1261-4886-AE1C-A5044CF14FEA}" type="presOf" srcId="{27F72CA3-3068-4686-BCA2-B635F7376658}" destId="{AE6AE2B3-D39F-4800-8390-B95F59E81746}" srcOrd="0" destOrd="3" presId="urn:microsoft.com/office/officeart/2005/8/layout/vList2"/>
    <dgm:cxn modelId="{EB76F560-FC2D-48AA-9149-3FA7C1EDC89D}" type="presOf" srcId="{19583673-13BB-42DE-9A45-6BAF567261E7}" destId="{FE7413D3-9175-48FE-9954-22A30943A8EE}" srcOrd="0" destOrd="2" presId="urn:microsoft.com/office/officeart/2005/8/layout/vList2"/>
    <dgm:cxn modelId="{50161FBE-AFF2-4ECC-A091-72BCBE27B984}" srcId="{4CA46D0D-BD3B-49FD-8683-28A605C07FFC}" destId="{723F5E16-8545-4BCC-8881-25C78CDFC990}" srcOrd="2" destOrd="0" parTransId="{4DC51868-0054-4B48-8D96-5F89FBA1DBCC}" sibTransId="{0AD5ACC2-F970-4988-B7DD-ACF3DABAD0DC}"/>
    <dgm:cxn modelId="{E0D75E0C-30FB-4A5A-A16E-137AF10301FE}" srcId="{F4661CC6-D5BF-42A1-8F1B-430B5D6E8C79}" destId="{F13E8D0C-B302-4F60-9FA4-AAF167D29693}" srcOrd="1" destOrd="0" parTransId="{CEA19C38-2951-46B5-89C2-9E2749A66F12}" sibTransId="{36AE012D-DCC0-4680-B90F-CA623DED5DE7}"/>
    <dgm:cxn modelId="{35FCCF0D-0181-4214-A086-CC672D20AB4D}" type="presOf" srcId="{CC713505-27CA-4A96-935A-170CF2BCE45F}" destId="{AE6AE2B3-D39F-4800-8390-B95F59E81746}" srcOrd="0" destOrd="0" presId="urn:microsoft.com/office/officeart/2005/8/layout/vList2"/>
    <dgm:cxn modelId="{6D318C43-AC12-4D62-B182-079165D13BC4}" type="presOf" srcId="{F4661CC6-D5BF-42A1-8F1B-430B5D6E8C79}" destId="{592BD46F-6782-4DD7-8F36-4F46460523D3}" srcOrd="0" destOrd="0" presId="urn:microsoft.com/office/officeart/2005/8/layout/vList2"/>
    <dgm:cxn modelId="{B7C92593-0D31-4418-9015-13AC29FA03B6}" type="presOf" srcId="{4CA46D0D-BD3B-49FD-8683-28A605C07FFC}" destId="{03E322B1-A803-4B61-B867-F71B4691A0D7}" srcOrd="0" destOrd="0" presId="urn:microsoft.com/office/officeart/2005/8/layout/vList2"/>
    <dgm:cxn modelId="{DF69B544-B55E-43E1-8742-5783BA16D730}" srcId="{F13E8D0C-B302-4F60-9FA4-AAF167D29693}" destId="{C3467DDD-5B9D-4701-8B09-A3E6DC3D88EC}" srcOrd="1" destOrd="0" parTransId="{70646B5D-65E8-4A82-9411-27FFD06E16A0}" sibTransId="{5FD5EC94-5733-4D91-B7A3-81316A041F8D}"/>
    <dgm:cxn modelId="{314918D4-4D72-494A-97BB-3F0BFB03EF86}" srcId="{4CA46D0D-BD3B-49FD-8683-28A605C07FFC}" destId="{2BD31043-2788-4174-A435-89A322A88151}" srcOrd="1" destOrd="0" parTransId="{3317EB56-5C41-4352-9E31-9652A8B82EED}" sibTransId="{DA7428E8-1D3D-46A3-9F81-A8CC4BA25A76}"/>
    <dgm:cxn modelId="{B9CB1D93-39AF-418A-BA33-B56D6F1A5518}" srcId="{4CA46D0D-BD3B-49FD-8683-28A605C07FFC}" destId="{27F72CA3-3068-4686-BCA2-B635F7376658}" srcOrd="3" destOrd="0" parTransId="{5F35C2D2-14C9-4D1C-996A-92A83DE92CD8}" sibTransId="{0612ABA4-CF29-4EB1-A00F-F9D13D97717A}"/>
    <dgm:cxn modelId="{8A8B2355-F54A-489C-8A6D-A1D79FDC8BCA}" srcId="{4CA46D0D-BD3B-49FD-8683-28A605C07FFC}" destId="{CC713505-27CA-4A96-935A-170CF2BCE45F}" srcOrd="0" destOrd="0" parTransId="{1A787D59-618B-4FF4-93B4-293AB2FC813A}" sibTransId="{7F0EF8CC-6411-46DE-BC82-FD5538F96DE8}"/>
    <dgm:cxn modelId="{D230AA33-512D-40A6-AC7B-1B57228B6B11}" type="presOf" srcId="{723F5E16-8545-4BCC-8881-25C78CDFC990}" destId="{AE6AE2B3-D39F-4800-8390-B95F59E81746}" srcOrd="0" destOrd="2" presId="urn:microsoft.com/office/officeart/2005/8/layout/vList2"/>
    <dgm:cxn modelId="{5B514CF5-63D5-4F90-B547-9100D971A42F}" srcId="{F13E8D0C-B302-4F60-9FA4-AAF167D29693}" destId="{DF573634-567F-4842-A3AF-BD5BE103C3BD}" srcOrd="0" destOrd="0" parTransId="{D95E99BF-6F0E-48A3-ABC0-C0CBD35D52AA}" sibTransId="{0CBBD7F3-FEB3-45CA-8A0C-0B4D4BA40EF7}"/>
    <dgm:cxn modelId="{567B1797-D67F-4260-B586-A5E893923EA1}" type="presOf" srcId="{DF573634-567F-4842-A3AF-BD5BE103C3BD}" destId="{FE7413D3-9175-48FE-9954-22A30943A8EE}" srcOrd="0" destOrd="0" presId="urn:microsoft.com/office/officeart/2005/8/layout/vList2"/>
    <dgm:cxn modelId="{D6FC5561-3F52-4AB4-B42E-9335996C6768}" type="presOf" srcId="{2BD31043-2788-4174-A435-89A322A88151}" destId="{AE6AE2B3-D39F-4800-8390-B95F59E81746}" srcOrd="0" destOrd="1" presId="urn:microsoft.com/office/officeart/2005/8/layout/vList2"/>
    <dgm:cxn modelId="{D2C7A8BA-B3BA-47F6-9A6A-CA0D86D26633}" type="presOf" srcId="{C3467DDD-5B9D-4701-8B09-A3E6DC3D88EC}" destId="{FE7413D3-9175-48FE-9954-22A30943A8EE}" srcOrd="0" destOrd="1" presId="urn:microsoft.com/office/officeart/2005/8/layout/vList2"/>
    <dgm:cxn modelId="{AFC2EC94-FDC6-44CA-8A58-2F3827F448FF}" type="presParOf" srcId="{592BD46F-6782-4DD7-8F36-4F46460523D3}" destId="{03E322B1-A803-4B61-B867-F71B4691A0D7}" srcOrd="0" destOrd="0" presId="urn:microsoft.com/office/officeart/2005/8/layout/vList2"/>
    <dgm:cxn modelId="{0AFCF501-454A-47F1-BBDB-290E06E0C637}" type="presParOf" srcId="{592BD46F-6782-4DD7-8F36-4F46460523D3}" destId="{AE6AE2B3-D39F-4800-8390-B95F59E81746}" srcOrd="1" destOrd="0" presId="urn:microsoft.com/office/officeart/2005/8/layout/vList2"/>
    <dgm:cxn modelId="{447910F4-3143-4116-8B05-E4D20E78C2C2}" type="presParOf" srcId="{592BD46F-6782-4DD7-8F36-4F46460523D3}" destId="{4B617CFE-AFE6-4C4D-B582-7E8CAAB3B0BB}" srcOrd="2" destOrd="0" presId="urn:microsoft.com/office/officeart/2005/8/layout/vList2"/>
    <dgm:cxn modelId="{284B3914-4BD1-4454-BAB8-7F5BFCDF1BFE}" type="presParOf" srcId="{592BD46F-6782-4DD7-8F36-4F46460523D3}" destId="{FE7413D3-9175-48FE-9954-22A30943A8E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BE062F-AEEE-487D-8FF3-6F92881AA9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3769277-8738-4A1B-B1EE-30B73A44E150}">
      <dgm:prSet/>
      <dgm:spPr/>
      <dgm:t>
        <a:bodyPr anchor="ctr"/>
        <a:lstStyle/>
        <a:p>
          <a:r>
            <a:rPr lang="en-GB" b="0" dirty="0" smtClean="0"/>
            <a:t>1. Introduction: what is reference data?</a:t>
          </a:r>
          <a:endParaRPr lang="en-GB" b="0" dirty="0"/>
        </a:p>
      </dgm:t>
    </dgm:pt>
    <dgm:pt modelId="{95AAF5EB-C562-44D6-8BF6-4EFE058C14A0}" type="parTrans" cxnId="{DCB7A4D5-1D91-40F9-A3DA-FD0F554F6AD0}">
      <dgm:prSet/>
      <dgm:spPr/>
      <dgm:t>
        <a:bodyPr/>
        <a:lstStyle/>
        <a:p>
          <a:endParaRPr lang="en-GB"/>
        </a:p>
      </dgm:t>
    </dgm:pt>
    <dgm:pt modelId="{1C8C7592-D8EB-41C7-AC38-2B999FF33C26}" type="sibTrans" cxnId="{DCB7A4D5-1D91-40F9-A3DA-FD0F554F6AD0}">
      <dgm:prSet/>
      <dgm:spPr/>
      <dgm:t>
        <a:bodyPr/>
        <a:lstStyle/>
        <a:p>
          <a:endParaRPr lang="en-GB"/>
        </a:p>
      </dgm:t>
    </dgm:pt>
    <dgm:pt modelId="{BEBB2EA8-8778-4BD8-BA9E-F745BE058D91}">
      <dgm:prSet/>
      <dgm:spPr>
        <a:ln>
          <a:solidFill>
            <a:schemeClr val="accent1"/>
          </a:solidFill>
        </a:ln>
      </dgm:spPr>
      <dgm:t>
        <a:bodyPr anchor="ctr"/>
        <a:lstStyle/>
        <a:p>
          <a:r>
            <a:rPr lang="en-GB" dirty="0" smtClean="0"/>
            <a:t>Definitions</a:t>
          </a:r>
          <a:endParaRPr lang="en-GB" dirty="0"/>
        </a:p>
      </dgm:t>
    </dgm:pt>
    <dgm:pt modelId="{CC10BA92-A56C-47E4-BBBA-66D28AEEC7CB}" type="parTrans" cxnId="{A87F8FAE-0C09-41E5-8119-6888CB6CD19C}">
      <dgm:prSet/>
      <dgm:spPr/>
      <dgm:t>
        <a:bodyPr/>
        <a:lstStyle/>
        <a:p>
          <a:endParaRPr lang="en-GB"/>
        </a:p>
      </dgm:t>
    </dgm:pt>
    <dgm:pt modelId="{719C09ED-93C1-4ADC-B679-E47A17F5BA98}" type="sibTrans" cxnId="{A87F8FAE-0C09-41E5-8119-6888CB6CD19C}">
      <dgm:prSet/>
      <dgm:spPr/>
      <dgm:t>
        <a:bodyPr/>
        <a:lstStyle/>
        <a:p>
          <a:endParaRPr lang="en-GB"/>
        </a:p>
      </dgm:t>
    </dgm:pt>
    <dgm:pt modelId="{5D0B88A2-08AE-4316-A2F3-3A9E7291B6AD}">
      <dgm:prSet/>
      <dgm:spPr>
        <a:ln>
          <a:solidFill>
            <a:schemeClr val="accent1"/>
          </a:solidFill>
        </a:ln>
      </dgm:spPr>
      <dgm:t>
        <a:bodyPr anchor="ctr"/>
        <a:lstStyle/>
        <a:p>
          <a:r>
            <a:rPr lang="en-GB" dirty="0" smtClean="0"/>
            <a:t>Importance &amp; relevance</a:t>
          </a:r>
          <a:endParaRPr lang="en-GB" dirty="0"/>
        </a:p>
      </dgm:t>
    </dgm:pt>
    <dgm:pt modelId="{2C5F18B0-7550-4FC2-A28A-9A6C31A4935A}" type="parTrans" cxnId="{CF865BC9-1D0D-49B6-9D95-393E4C614998}">
      <dgm:prSet/>
      <dgm:spPr/>
      <dgm:t>
        <a:bodyPr/>
        <a:lstStyle/>
        <a:p>
          <a:endParaRPr lang="en-GB"/>
        </a:p>
      </dgm:t>
    </dgm:pt>
    <dgm:pt modelId="{32443E63-84AC-457D-B64D-63FA5E54A94B}" type="sibTrans" cxnId="{CF865BC9-1D0D-49B6-9D95-393E4C614998}">
      <dgm:prSet/>
      <dgm:spPr/>
      <dgm:t>
        <a:bodyPr/>
        <a:lstStyle/>
        <a:p>
          <a:endParaRPr lang="en-GB"/>
        </a:p>
      </dgm:t>
    </dgm:pt>
    <dgm:pt modelId="{2ABE82A8-0EB7-4579-8B4D-2B8517CEE2D3}">
      <dgm:prSet/>
      <dgm:spPr/>
      <dgm:t>
        <a:bodyPr anchor="ctr"/>
        <a:lstStyle/>
        <a:p>
          <a:r>
            <a:rPr lang="en-GB" b="0" dirty="0" smtClean="0"/>
            <a:t>2. Why must reference data be properly managed?</a:t>
          </a:r>
          <a:endParaRPr lang="en-GB" b="0" dirty="0"/>
        </a:p>
      </dgm:t>
    </dgm:pt>
    <dgm:pt modelId="{090A62AF-F908-4929-ADAD-5BC6636B923F}" type="parTrans" cxnId="{991E856D-88B5-4404-B044-A1C3C4CBF991}">
      <dgm:prSet/>
      <dgm:spPr/>
      <dgm:t>
        <a:bodyPr/>
        <a:lstStyle/>
        <a:p>
          <a:endParaRPr lang="en-GB"/>
        </a:p>
      </dgm:t>
    </dgm:pt>
    <dgm:pt modelId="{F67785A6-3727-4A20-B84F-EBEEB97026A8}" type="sibTrans" cxnId="{991E856D-88B5-4404-B044-A1C3C4CBF991}">
      <dgm:prSet/>
      <dgm:spPr/>
      <dgm:t>
        <a:bodyPr/>
        <a:lstStyle/>
        <a:p>
          <a:endParaRPr lang="en-GB"/>
        </a:p>
      </dgm:t>
    </dgm:pt>
    <dgm:pt modelId="{716C72D0-A3AE-4CA6-91EC-90F96475D3B0}">
      <dgm:prSet/>
      <dgm:spPr>
        <a:ln>
          <a:solidFill>
            <a:srgbClr val="FF0000"/>
          </a:solidFill>
        </a:ln>
      </dgm:spPr>
      <dgm:t>
        <a:bodyPr anchor="ctr"/>
        <a:lstStyle/>
        <a:p>
          <a:r>
            <a:rPr lang="en-GB" dirty="0" smtClean="0"/>
            <a:t>Design</a:t>
          </a:r>
          <a:endParaRPr lang="en-GB" dirty="0"/>
        </a:p>
      </dgm:t>
    </dgm:pt>
    <dgm:pt modelId="{E8B6B1A2-25A8-4FB3-AFBB-6613054E86DD}" type="parTrans" cxnId="{55547125-A323-4EBF-9B4C-06E0CF8C9C1C}">
      <dgm:prSet/>
      <dgm:spPr/>
      <dgm:t>
        <a:bodyPr/>
        <a:lstStyle/>
        <a:p>
          <a:endParaRPr lang="en-GB"/>
        </a:p>
      </dgm:t>
    </dgm:pt>
    <dgm:pt modelId="{0C57067C-009D-466E-9977-7E895D24BC65}" type="sibTrans" cxnId="{55547125-A323-4EBF-9B4C-06E0CF8C9C1C}">
      <dgm:prSet/>
      <dgm:spPr/>
      <dgm:t>
        <a:bodyPr/>
        <a:lstStyle/>
        <a:p>
          <a:endParaRPr lang="en-GB"/>
        </a:p>
      </dgm:t>
    </dgm:pt>
    <dgm:pt modelId="{31E7C0D0-BA71-44AD-BBAD-DBF715635362}">
      <dgm:prSet/>
      <dgm:spPr>
        <a:ln>
          <a:solidFill>
            <a:srgbClr val="FF0000"/>
          </a:solidFill>
        </a:ln>
      </dgm:spPr>
      <dgm:t>
        <a:bodyPr anchor="ctr"/>
        <a:lstStyle/>
        <a:p>
          <a:r>
            <a:rPr lang="en-GB" dirty="0" smtClean="0"/>
            <a:t>Change management</a:t>
          </a:r>
          <a:endParaRPr lang="en-GB" dirty="0"/>
        </a:p>
      </dgm:t>
    </dgm:pt>
    <dgm:pt modelId="{D8AB81FC-D8D5-4195-9843-25EC241E8EF4}" type="parTrans" cxnId="{50FDF8FF-4110-46EB-A168-6920A3505E58}">
      <dgm:prSet/>
      <dgm:spPr/>
      <dgm:t>
        <a:bodyPr/>
        <a:lstStyle/>
        <a:p>
          <a:endParaRPr lang="en-GB"/>
        </a:p>
      </dgm:t>
    </dgm:pt>
    <dgm:pt modelId="{72637D31-952D-4673-9453-15F16A73706A}" type="sibTrans" cxnId="{50FDF8FF-4110-46EB-A168-6920A3505E58}">
      <dgm:prSet/>
      <dgm:spPr/>
      <dgm:t>
        <a:bodyPr/>
        <a:lstStyle/>
        <a:p>
          <a:endParaRPr lang="en-GB"/>
        </a:p>
      </dgm:t>
    </dgm:pt>
    <dgm:pt modelId="{54490005-B739-4093-BC57-B35D4B99A118}">
      <dgm:prSet/>
      <dgm:spPr>
        <a:ln>
          <a:solidFill>
            <a:srgbClr val="FF0000"/>
          </a:solidFill>
        </a:ln>
      </dgm:spPr>
      <dgm:t>
        <a:bodyPr anchor="ctr"/>
        <a:lstStyle/>
        <a:p>
          <a:r>
            <a:rPr lang="en-GB" dirty="0" smtClean="0"/>
            <a:t>Documentation</a:t>
          </a:r>
          <a:endParaRPr lang="en-GB" dirty="0"/>
        </a:p>
      </dgm:t>
    </dgm:pt>
    <dgm:pt modelId="{B283111D-2A33-4EEE-BE8D-3F80D3CFEECA}" type="parTrans" cxnId="{2376AC55-3A45-469E-9033-0AB886774B73}">
      <dgm:prSet/>
      <dgm:spPr/>
      <dgm:t>
        <a:bodyPr/>
        <a:lstStyle/>
        <a:p>
          <a:endParaRPr lang="en-GB"/>
        </a:p>
      </dgm:t>
    </dgm:pt>
    <dgm:pt modelId="{6FCB628F-A124-454A-98CC-69FF239CBA96}" type="sibTrans" cxnId="{2376AC55-3A45-469E-9033-0AB886774B73}">
      <dgm:prSet/>
      <dgm:spPr/>
      <dgm:t>
        <a:bodyPr/>
        <a:lstStyle/>
        <a:p>
          <a:endParaRPr lang="en-GB"/>
        </a:p>
      </dgm:t>
    </dgm:pt>
    <dgm:pt modelId="{6AC55739-3425-4BD6-8938-23F0ECC8B9D6}">
      <dgm:prSet/>
      <dgm:spPr>
        <a:ln>
          <a:solidFill>
            <a:srgbClr val="FF0000"/>
          </a:solidFill>
        </a:ln>
      </dgm:spPr>
      <dgm:t>
        <a:bodyPr anchor="ctr"/>
        <a:lstStyle/>
        <a:p>
          <a:r>
            <a:rPr lang="en-GB" dirty="0" smtClean="0"/>
            <a:t>Harmonisation</a:t>
          </a:r>
          <a:endParaRPr lang="en-GB" dirty="0"/>
        </a:p>
      </dgm:t>
    </dgm:pt>
    <dgm:pt modelId="{BF7912C1-8C93-430A-95E2-AC710B4AE43A}" type="parTrans" cxnId="{F79E3BA7-1C4D-4E12-827F-064058CF155A}">
      <dgm:prSet/>
      <dgm:spPr/>
      <dgm:t>
        <a:bodyPr/>
        <a:lstStyle/>
        <a:p>
          <a:endParaRPr lang="en-GB"/>
        </a:p>
      </dgm:t>
    </dgm:pt>
    <dgm:pt modelId="{AFB71A0C-92A4-47A7-ADE1-8624B336604B}" type="sibTrans" cxnId="{F79E3BA7-1C4D-4E12-827F-064058CF155A}">
      <dgm:prSet/>
      <dgm:spPr/>
      <dgm:t>
        <a:bodyPr/>
        <a:lstStyle/>
        <a:p>
          <a:endParaRPr lang="en-GB"/>
        </a:p>
      </dgm:t>
    </dgm:pt>
    <dgm:pt modelId="{54D08372-CB4B-4E45-88D6-BD46A87E1B4D}">
      <dgm:prSet/>
      <dgm:spPr>
        <a:ln>
          <a:solidFill>
            <a:schemeClr val="accent1"/>
          </a:solidFill>
        </a:ln>
      </dgm:spPr>
      <dgm:t>
        <a:bodyPr anchor="ctr"/>
        <a:lstStyle/>
        <a:p>
          <a:r>
            <a:rPr lang="en-GB" dirty="0" smtClean="0"/>
            <a:t>Reference data</a:t>
          </a:r>
          <a:endParaRPr lang="en-GB" dirty="0"/>
        </a:p>
      </dgm:t>
    </dgm:pt>
    <dgm:pt modelId="{EB99D2EE-35EB-4924-B893-157402BD5109}" type="parTrans" cxnId="{CFC4641D-4FB4-458D-AF4D-D9C44395E9A5}">
      <dgm:prSet/>
      <dgm:spPr/>
      <dgm:t>
        <a:bodyPr/>
        <a:lstStyle/>
        <a:p>
          <a:endParaRPr lang="en-GB"/>
        </a:p>
      </dgm:t>
    </dgm:pt>
    <dgm:pt modelId="{FC57F1AE-1170-40BD-8D75-1D736682EDD1}" type="sibTrans" cxnId="{CFC4641D-4FB4-458D-AF4D-D9C44395E9A5}">
      <dgm:prSet/>
      <dgm:spPr/>
      <dgm:t>
        <a:bodyPr/>
        <a:lstStyle/>
        <a:p>
          <a:endParaRPr lang="en-GB"/>
        </a:p>
      </dgm:t>
    </dgm:pt>
    <dgm:pt modelId="{A0B8D278-2C2F-461C-B818-64A902546C92}">
      <dgm:prSet/>
      <dgm:spPr>
        <a:ln>
          <a:solidFill>
            <a:schemeClr val="accent1"/>
          </a:solidFill>
        </a:ln>
      </dgm:spPr>
      <dgm:t>
        <a:bodyPr/>
        <a:lstStyle/>
        <a:p>
          <a:r>
            <a:rPr lang="en-GB" dirty="0" smtClean="0"/>
            <a:t>Reference data has many names: code list, taxonomy, thesaurus, mapping, name authority list</a:t>
          </a:r>
          <a:endParaRPr lang="en-GB" dirty="0"/>
        </a:p>
      </dgm:t>
    </dgm:pt>
    <dgm:pt modelId="{6EC18BF7-E3FB-48CE-80FC-5046558C2306}" type="parTrans" cxnId="{852264F8-D640-4F63-8590-DE65BDC849EF}">
      <dgm:prSet/>
      <dgm:spPr/>
      <dgm:t>
        <a:bodyPr/>
        <a:lstStyle/>
        <a:p>
          <a:endParaRPr lang="en-GB"/>
        </a:p>
      </dgm:t>
    </dgm:pt>
    <dgm:pt modelId="{28F9F1DC-2E64-415D-87B0-E30A66C6303B}" type="sibTrans" cxnId="{852264F8-D640-4F63-8590-DE65BDC849EF}">
      <dgm:prSet/>
      <dgm:spPr/>
      <dgm:t>
        <a:bodyPr/>
        <a:lstStyle/>
        <a:p>
          <a:endParaRPr lang="en-GB"/>
        </a:p>
      </dgm:t>
    </dgm:pt>
    <dgm:pt modelId="{64BD3B10-4583-4DB5-9A5D-B4295F6ECA06}">
      <dgm:prSet/>
      <dgm:spPr>
        <a:ln>
          <a:solidFill>
            <a:srgbClr val="FF0000"/>
          </a:solidFill>
        </a:ln>
      </dgm:spPr>
      <dgm:t>
        <a:bodyPr/>
        <a:lstStyle/>
        <a:p>
          <a:r>
            <a:rPr lang="en-GB" dirty="0" smtClean="0"/>
            <a:t>What is reference data management</a:t>
          </a:r>
          <a:endParaRPr lang="en-GB" dirty="0"/>
        </a:p>
      </dgm:t>
    </dgm:pt>
    <dgm:pt modelId="{702FDA7D-57C0-4ABE-BC5D-8F10DC23A299}" type="parTrans" cxnId="{CCFDE5D0-23B6-463D-9520-725DB3D303C1}">
      <dgm:prSet/>
      <dgm:spPr/>
      <dgm:t>
        <a:bodyPr/>
        <a:lstStyle/>
        <a:p>
          <a:endParaRPr lang="nl-BE"/>
        </a:p>
      </dgm:t>
    </dgm:pt>
    <dgm:pt modelId="{F2394724-E25D-4877-8BF5-23DC8E314536}" type="sibTrans" cxnId="{CCFDE5D0-23B6-463D-9520-725DB3D303C1}">
      <dgm:prSet/>
      <dgm:spPr/>
      <dgm:t>
        <a:bodyPr/>
        <a:lstStyle/>
        <a:p>
          <a:endParaRPr lang="nl-BE"/>
        </a:p>
      </dgm:t>
    </dgm:pt>
    <dgm:pt modelId="{F1C17BCA-1D7D-497D-B655-353F720EE299}">
      <dgm:prSet/>
      <dgm:spPr>
        <a:ln>
          <a:solidFill>
            <a:srgbClr val="FF0000"/>
          </a:solidFill>
        </a:ln>
      </dgm:spPr>
      <dgm:t>
        <a:bodyPr/>
        <a:lstStyle/>
        <a:p>
          <a:r>
            <a:rPr lang="en-GB" dirty="0" smtClean="0"/>
            <a:t>Why is managing reference data important?</a:t>
          </a:r>
          <a:endParaRPr lang="en-GB" dirty="0"/>
        </a:p>
      </dgm:t>
    </dgm:pt>
    <dgm:pt modelId="{BEDE5E56-BD05-4600-9A37-E3F4B0A9A12B}" type="parTrans" cxnId="{10FF1B87-8545-4AEB-95CD-F40E451BEED2}">
      <dgm:prSet/>
      <dgm:spPr/>
      <dgm:t>
        <a:bodyPr/>
        <a:lstStyle/>
        <a:p>
          <a:endParaRPr lang="nl-BE"/>
        </a:p>
      </dgm:t>
    </dgm:pt>
    <dgm:pt modelId="{D280B9EE-8E96-4A77-80C5-D2A6CAA7B1B1}" type="sibTrans" cxnId="{10FF1B87-8545-4AEB-95CD-F40E451BEED2}">
      <dgm:prSet/>
      <dgm:spPr/>
      <dgm:t>
        <a:bodyPr/>
        <a:lstStyle/>
        <a:p>
          <a:endParaRPr lang="nl-BE"/>
        </a:p>
      </dgm:t>
    </dgm:pt>
    <dgm:pt modelId="{3E310F5D-6CE0-48E4-AEF5-2E2B6CDD631F}" type="pres">
      <dgm:prSet presAssocID="{04BE062F-AEEE-487D-8FF3-6F92881AA9B4}" presName="linear" presStyleCnt="0">
        <dgm:presLayoutVars>
          <dgm:dir/>
          <dgm:animLvl val="lvl"/>
          <dgm:resizeHandles val="exact"/>
        </dgm:presLayoutVars>
      </dgm:prSet>
      <dgm:spPr/>
      <dgm:t>
        <a:bodyPr/>
        <a:lstStyle/>
        <a:p>
          <a:endParaRPr lang="en-GB"/>
        </a:p>
      </dgm:t>
    </dgm:pt>
    <dgm:pt modelId="{437425AC-8163-482F-81B4-6CB79EAC0B0C}" type="pres">
      <dgm:prSet presAssocID="{13769277-8738-4A1B-B1EE-30B73A44E150}" presName="parentLin" presStyleCnt="0"/>
      <dgm:spPr/>
      <dgm:t>
        <a:bodyPr/>
        <a:lstStyle/>
        <a:p>
          <a:endParaRPr lang="nl-BE"/>
        </a:p>
      </dgm:t>
    </dgm:pt>
    <dgm:pt modelId="{AF82D615-FA45-42A2-B19E-17D8DA8DE5E0}" type="pres">
      <dgm:prSet presAssocID="{13769277-8738-4A1B-B1EE-30B73A44E150}" presName="parentLeftMargin" presStyleLbl="node1" presStyleIdx="0" presStyleCnt="2"/>
      <dgm:spPr/>
      <dgm:t>
        <a:bodyPr/>
        <a:lstStyle/>
        <a:p>
          <a:endParaRPr lang="en-GB"/>
        </a:p>
      </dgm:t>
    </dgm:pt>
    <dgm:pt modelId="{B825806F-CF52-4989-BCC6-823EDD627FD4}" type="pres">
      <dgm:prSet presAssocID="{13769277-8738-4A1B-B1EE-30B73A44E150}" presName="parentText" presStyleLbl="node1" presStyleIdx="0" presStyleCnt="2">
        <dgm:presLayoutVars>
          <dgm:chMax val="0"/>
          <dgm:bulletEnabled val="1"/>
        </dgm:presLayoutVars>
      </dgm:prSet>
      <dgm:spPr/>
      <dgm:t>
        <a:bodyPr/>
        <a:lstStyle/>
        <a:p>
          <a:endParaRPr lang="en-GB"/>
        </a:p>
      </dgm:t>
    </dgm:pt>
    <dgm:pt modelId="{85BF5085-2DEC-4B2E-8577-73561477C852}" type="pres">
      <dgm:prSet presAssocID="{13769277-8738-4A1B-B1EE-30B73A44E150}" presName="negativeSpace" presStyleCnt="0"/>
      <dgm:spPr/>
      <dgm:t>
        <a:bodyPr/>
        <a:lstStyle/>
        <a:p>
          <a:endParaRPr lang="nl-BE"/>
        </a:p>
      </dgm:t>
    </dgm:pt>
    <dgm:pt modelId="{AC0DB251-5802-44CC-AE0B-2A6D164E2278}" type="pres">
      <dgm:prSet presAssocID="{13769277-8738-4A1B-B1EE-30B73A44E150}" presName="childText" presStyleLbl="conFgAcc1" presStyleIdx="0" presStyleCnt="2">
        <dgm:presLayoutVars>
          <dgm:bulletEnabled val="1"/>
        </dgm:presLayoutVars>
      </dgm:prSet>
      <dgm:spPr/>
      <dgm:t>
        <a:bodyPr/>
        <a:lstStyle/>
        <a:p>
          <a:endParaRPr lang="en-GB"/>
        </a:p>
      </dgm:t>
    </dgm:pt>
    <dgm:pt modelId="{FD7D2ABB-47BD-4B30-A08E-E49F9A82DBEF}" type="pres">
      <dgm:prSet presAssocID="{1C8C7592-D8EB-41C7-AC38-2B999FF33C26}" presName="spaceBetweenRectangles" presStyleCnt="0"/>
      <dgm:spPr/>
      <dgm:t>
        <a:bodyPr/>
        <a:lstStyle/>
        <a:p>
          <a:endParaRPr lang="nl-BE"/>
        </a:p>
      </dgm:t>
    </dgm:pt>
    <dgm:pt modelId="{FFDFD814-96A6-4226-9B39-5B0A86D75C1B}" type="pres">
      <dgm:prSet presAssocID="{2ABE82A8-0EB7-4579-8B4D-2B8517CEE2D3}" presName="parentLin" presStyleCnt="0"/>
      <dgm:spPr/>
      <dgm:t>
        <a:bodyPr/>
        <a:lstStyle/>
        <a:p>
          <a:endParaRPr lang="nl-BE"/>
        </a:p>
      </dgm:t>
    </dgm:pt>
    <dgm:pt modelId="{EB76078D-149B-47E7-923A-44AEA43EE50A}" type="pres">
      <dgm:prSet presAssocID="{2ABE82A8-0EB7-4579-8B4D-2B8517CEE2D3}" presName="parentLeftMargin" presStyleLbl="node1" presStyleIdx="0" presStyleCnt="2"/>
      <dgm:spPr/>
      <dgm:t>
        <a:bodyPr/>
        <a:lstStyle/>
        <a:p>
          <a:endParaRPr lang="en-GB"/>
        </a:p>
      </dgm:t>
    </dgm:pt>
    <dgm:pt modelId="{BA172406-A91D-45DA-AFDC-5518B0BDCFE6}" type="pres">
      <dgm:prSet presAssocID="{2ABE82A8-0EB7-4579-8B4D-2B8517CEE2D3}" presName="parentText" presStyleLbl="node1" presStyleIdx="1" presStyleCnt="2">
        <dgm:presLayoutVars>
          <dgm:chMax val="0"/>
          <dgm:bulletEnabled val="1"/>
        </dgm:presLayoutVars>
      </dgm:prSet>
      <dgm:spPr/>
      <dgm:t>
        <a:bodyPr/>
        <a:lstStyle/>
        <a:p>
          <a:endParaRPr lang="en-GB"/>
        </a:p>
      </dgm:t>
    </dgm:pt>
    <dgm:pt modelId="{745D6C32-6CB9-4036-ACF1-BE23F2412BF7}" type="pres">
      <dgm:prSet presAssocID="{2ABE82A8-0EB7-4579-8B4D-2B8517CEE2D3}" presName="negativeSpace" presStyleCnt="0"/>
      <dgm:spPr/>
      <dgm:t>
        <a:bodyPr/>
        <a:lstStyle/>
        <a:p>
          <a:endParaRPr lang="nl-BE"/>
        </a:p>
      </dgm:t>
    </dgm:pt>
    <dgm:pt modelId="{2779EEC4-983D-4E32-8851-03F969EE11C5}" type="pres">
      <dgm:prSet presAssocID="{2ABE82A8-0EB7-4579-8B4D-2B8517CEE2D3}" presName="childText" presStyleLbl="conFgAcc1" presStyleIdx="1" presStyleCnt="2">
        <dgm:presLayoutVars>
          <dgm:bulletEnabled val="1"/>
        </dgm:presLayoutVars>
      </dgm:prSet>
      <dgm:spPr/>
      <dgm:t>
        <a:bodyPr/>
        <a:lstStyle/>
        <a:p>
          <a:endParaRPr lang="en-GB"/>
        </a:p>
      </dgm:t>
    </dgm:pt>
  </dgm:ptLst>
  <dgm:cxnLst>
    <dgm:cxn modelId="{50FDF8FF-4110-46EB-A168-6920A3505E58}" srcId="{2ABE82A8-0EB7-4579-8B4D-2B8517CEE2D3}" destId="{31E7C0D0-BA71-44AD-BBAD-DBF715635362}" srcOrd="3" destOrd="0" parTransId="{D8AB81FC-D8D5-4195-9843-25EC241E8EF4}" sibTransId="{72637D31-952D-4673-9453-15F16A73706A}"/>
    <dgm:cxn modelId="{981157A4-875D-402E-925F-2F210C43BC0F}" type="presOf" srcId="{31E7C0D0-BA71-44AD-BBAD-DBF715635362}" destId="{2779EEC4-983D-4E32-8851-03F969EE11C5}" srcOrd="0" destOrd="3" presId="urn:microsoft.com/office/officeart/2005/8/layout/list1"/>
    <dgm:cxn modelId="{59D3BFFE-1ACC-449C-AB94-D37C4A8E8D4C}" type="presOf" srcId="{04BE062F-AEEE-487D-8FF3-6F92881AA9B4}" destId="{3E310F5D-6CE0-48E4-AEF5-2E2B6CDD631F}" srcOrd="0" destOrd="0" presId="urn:microsoft.com/office/officeart/2005/8/layout/list1"/>
    <dgm:cxn modelId="{8D178BF4-0D72-4826-A58D-9486A48F3916}" type="presOf" srcId="{2ABE82A8-0EB7-4579-8B4D-2B8517CEE2D3}" destId="{EB76078D-149B-47E7-923A-44AEA43EE50A}" srcOrd="0" destOrd="0" presId="urn:microsoft.com/office/officeart/2005/8/layout/list1"/>
    <dgm:cxn modelId="{BDCFCE9D-2F61-4E25-B425-1FC4F4FE3620}" type="presOf" srcId="{A0B8D278-2C2F-461C-B818-64A902546C92}" destId="{AC0DB251-5802-44CC-AE0B-2A6D164E2278}" srcOrd="0" destOrd="2" presId="urn:microsoft.com/office/officeart/2005/8/layout/list1"/>
    <dgm:cxn modelId="{CEF41552-D433-4661-8D58-664E8DD4A8AF}" type="presOf" srcId="{716C72D0-A3AE-4CA6-91EC-90F96475D3B0}" destId="{2779EEC4-983D-4E32-8851-03F969EE11C5}" srcOrd="0" destOrd="2" presId="urn:microsoft.com/office/officeart/2005/8/layout/list1"/>
    <dgm:cxn modelId="{F3281955-9029-444E-B046-EF8585741A44}" type="presOf" srcId="{BEBB2EA8-8778-4BD8-BA9E-F745BE058D91}" destId="{AC0DB251-5802-44CC-AE0B-2A6D164E2278}" srcOrd="0" destOrd="0" presId="urn:microsoft.com/office/officeart/2005/8/layout/list1"/>
    <dgm:cxn modelId="{2C51DEBA-3CA5-4DE8-B043-CD64CD0519A2}" type="presOf" srcId="{64BD3B10-4583-4DB5-9A5D-B4295F6ECA06}" destId="{2779EEC4-983D-4E32-8851-03F969EE11C5}" srcOrd="0" destOrd="0" presId="urn:microsoft.com/office/officeart/2005/8/layout/list1"/>
    <dgm:cxn modelId="{B9AA511F-8773-4748-B5F3-61254B881C44}" type="presOf" srcId="{2ABE82A8-0EB7-4579-8B4D-2B8517CEE2D3}" destId="{BA172406-A91D-45DA-AFDC-5518B0BDCFE6}" srcOrd="1" destOrd="0" presId="urn:microsoft.com/office/officeart/2005/8/layout/list1"/>
    <dgm:cxn modelId="{CF865BC9-1D0D-49B6-9D95-393E4C614998}" srcId="{13769277-8738-4A1B-B1EE-30B73A44E150}" destId="{5D0B88A2-08AE-4316-A2F3-3A9E7291B6AD}" srcOrd="1" destOrd="0" parTransId="{2C5F18B0-7550-4FC2-A28A-9A6C31A4935A}" sibTransId="{32443E63-84AC-457D-B64D-63FA5E54A94B}"/>
    <dgm:cxn modelId="{DCB7A4D5-1D91-40F9-A3DA-FD0F554F6AD0}" srcId="{04BE062F-AEEE-487D-8FF3-6F92881AA9B4}" destId="{13769277-8738-4A1B-B1EE-30B73A44E150}" srcOrd="0" destOrd="0" parTransId="{95AAF5EB-C562-44D6-8BF6-4EFE058C14A0}" sibTransId="{1C8C7592-D8EB-41C7-AC38-2B999FF33C26}"/>
    <dgm:cxn modelId="{2376AC55-3A45-469E-9033-0AB886774B73}" srcId="{2ABE82A8-0EB7-4579-8B4D-2B8517CEE2D3}" destId="{54490005-B739-4093-BC57-B35D4B99A118}" srcOrd="4" destOrd="0" parTransId="{B283111D-2A33-4EEE-BE8D-3F80D3CFEECA}" sibTransId="{6FCB628F-A124-454A-98CC-69FF239CBA96}"/>
    <dgm:cxn modelId="{96E4ACB4-06B8-48EC-A371-BBB5B5A43531}" type="presOf" srcId="{F1C17BCA-1D7D-497D-B655-353F720EE299}" destId="{2779EEC4-983D-4E32-8851-03F969EE11C5}" srcOrd="0" destOrd="1" presId="urn:microsoft.com/office/officeart/2005/8/layout/list1"/>
    <dgm:cxn modelId="{852264F8-D640-4F63-8590-DE65BDC849EF}" srcId="{BEBB2EA8-8778-4BD8-BA9E-F745BE058D91}" destId="{A0B8D278-2C2F-461C-B818-64A902546C92}" srcOrd="1" destOrd="0" parTransId="{6EC18BF7-E3FB-48CE-80FC-5046558C2306}" sibTransId="{28F9F1DC-2E64-415D-87B0-E30A66C6303B}"/>
    <dgm:cxn modelId="{94BD61AF-42F7-467E-A415-14BC5BD35D55}" type="presOf" srcId="{54490005-B739-4093-BC57-B35D4B99A118}" destId="{2779EEC4-983D-4E32-8851-03F969EE11C5}" srcOrd="0" destOrd="4" presId="urn:microsoft.com/office/officeart/2005/8/layout/list1"/>
    <dgm:cxn modelId="{55547125-A323-4EBF-9B4C-06E0CF8C9C1C}" srcId="{2ABE82A8-0EB7-4579-8B4D-2B8517CEE2D3}" destId="{716C72D0-A3AE-4CA6-91EC-90F96475D3B0}" srcOrd="2" destOrd="0" parTransId="{E8B6B1A2-25A8-4FB3-AFBB-6613054E86DD}" sibTransId="{0C57067C-009D-466E-9977-7E895D24BC65}"/>
    <dgm:cxn modelId="{10FF1B87-8545-4AEB-95CD-F40E451BEED2}" srcId="{2ABE82A8-0EB7-4579-8B4D-2B8517CEE2D3}" destId="{F1C17BCA-1D7D-497D-B655-353F720EE299}" srcOrd="1" destOrd="0" parTransId="{BEDE5E56-BD05-4600-9A37-E3F4B0A9A12B}" sibTransId="{D280B9EE-8E96-4A77-80C5-D2A6CAA7B1B1}"/>
    <dgm:cxn modelId="{991E856D-88B5-4404-B044-A1C3C4CBF991}" srcId="{04BE062F-AEEE-487D-8FF3-6F92881AA9B4}" destId="{2ABE82A8-0EB7-4579-8B4D-2B8517CEE2D3}" srcOrd="1" destOrd="0" parTransId="{090A62AF-F908-4929-ADAD-5BC6636B923F}" sibTransId="{F67785A6-3727-4A20-B84F-EBEEB97026A8}"/>
    <dgm:cxn modelId="{86AE0A7D-57BF-44B9-9C82-20C405107184}" type="presOf" srcId="{6AC55739-3425-4BD6-8938-23F0ECC8B9D6}" destId="{2779EEC4-983D-4E32-8851-03F969EE11C5}" srcOrd="0" destOrd="5" presId="urn:microsoft.com/office/officeart/2005/8/layout/list1"/>
    <dgm:cxn modelId="{0B9762B9-8D6B-4953-935B-F17F3F5EAEFB}" type="presOf" srcId="{13769277-8738-4A1B-B1EE-30B73A44E150}" destId="{B825806F-CF52-4989-BCC6-823EDD627FD4}" srcOrd="1" destOrd="0" presId="urn:microsoft.com/office/officeart/2005/8/layout/list1"/>
    <dgm:cxn modelId="{CFC4641D-4FB4-458D-AF4D-D9C44395E9A5}" srcId="{BEBB2EA8-8778-4BD8-BA9E-F745BE058D91}" destId="{54D08372-CB4B-4E45-88D6-BD46A87E1B4D}" srcOrd="0" destOrd="0" parTransId="{EB99D2EE-35EB-4924-B893-157402BD5109}" sibTransId="{FC57F1AE-1170-40BD-8D75-1D736682EDD1}"/>
    <dgm:cxn modelId="{64045885-0762-4FBD-A244-8DA64D0A2DA0}" type="presOf" srcId="{54D08372-CB4B-4E45-88D6-BD46A87E1B4D}" destId="{AC0DB251-5802-44CC-AE0B-2A6D164E2278}" srcOrd="0" destOrd="1" presId="urn:microsoft.com/office/officeart/2005/8/layout/list1"/>
    <dgm:cxn modelId="{CCFDE5D0-23B6-463D-9520-725DB3D303C1}" srcId="{2ABE82A8-0EB7-4579-8B4D-2B8517CEE2D3}" destId="{64BD3B10-4583-4DB5-9A5D-B4295F6ECA06}" srcOrd="0" destOrd="0" parTransId="{702FDA7D-57C0-4ABE-BC5D-8F10DC23A299}" sibTransId="{F2394724-E25D-4877-8BF5-23DC8E314536}"/>
    <dgm:cxn modelId="{BA99ABB1-157C-472B-909D-08151065CC7B}" type="presOf" srcId="{13769277-8738-4A1B-B1EE-30B73A44E150}" destId="{AF82D615-FA45-42A2-B19E-17D8DA8DE5E0}" srcOrd="0" destOrd="0" presId="urn:microsoft.com/office/officeart/2005/8/layout/list1"/>
    <dgm:cxn modelId="{F79E3BA7-1C4D-4E12-827F-064058CF155A}" srcId="{2ABE82A8-0EB7-4579-8B4D-2B8517CEE2D3}" destId="{6AC55739-3425-4BD6-8938-23F0ECC8B9D6}" srcOrd="5" destOrd="0" parTransId="{BF7912C1-8C93-430A-95E2-AC710B4AE43A}" sibTransId="{AFB71A0C-92A4-47A7-ADE1-8624B336604B}"/>
    <dgm:cxn modelId="{E7FFDE6B-2C37-4E92-AEE3-D1B823664B42}" type="presOf" srcId="{5D0B88A2-08AE-4316-A2F3-3A9E7291B6AD}" destId="{AC0DB251-5802-44CC-AE0B-2A6D164E2278}" srcOrd="0" destOrd="3" presId="urn:microsoft.com/office/officeart/2005/8/layout/list1"/>
    <dgm:cxn modelId="{A87F8FAE-0C09-41E5-8119-6888CB6CD19C}" srcId="{13769277-8738-4A1B-B1EE-30B73A44E150}" destId="{BEBB2EA8-8778-4BD8-BA9E-F745BE058D91}" srcOrd="0" destOrd="0" parTransId="{CC10BA92-A56C-47E4-BBBA-66D28AEEC7CB}" sibTransId="{719C09ED-93C1-4ADC-B679-E47A17F5BA98}"/>
    <dgm:cxn modelId="{5108DC48-F2C5-45FD-BBF8-6BA584938AA0}" type="presParOf" srcId="{3E310F5D-6CE0-48E4-AEF5-2E2B6CDD631F}" destId="{437425AC-8163-482F-81B4-6CB79EAC0B0C}" srcOrd="0" destOrd="0" presId="urn:microsoft.com/office/officeart/2005/8/layout/list1"/>
    <dgm:cxn modelId="{60D81DEB-4CDE-4412-8BFD-8DD320EE89CA}" type="presParOf" srcId="{437425AC-8163-482F-81B4-6CB79EAC0B0C}" destId="{AF82D615-FA45-42A2-B19E-17D8DA8DE5E0}" srcOrd="0" destOrd="0" presId="urn:microsoft.com/office/officeart/2005/8/layout/list1"/>
    <dgm:cxn modelId="{D9F4BAE0-BC46-40E6-A515-41FC8BE4010C}" type="presParOf" srcId="{437425AC-8163-482F-81B4-6CB79EAC0B0C}" destId="{B825806F-CF52-4989-BCC6-823EDD627FD4}" srcOrd="1" destOrd="0" presId="urn:microsoft.com/office/officeart/2005/8/layout/list1"/>
    <dgm:cxn modelId="{5A3B26AC-C3E7-4D7A-9993-A83BB730073E}" type="presParOf" srcId="{3E310F5D-6CE0-48E4-AEF5-2E2B6CDD631F}" destId="{85BF5085-2DEC-4B2E-8577-73561477C852}" srcOrd="1" destOrd="0" presId="urn:microsoft.com/office/officeart/2005/8/layout/list1"/>
    <dgm:cxn modelId="{C4A6A804-C8CE-4CC6-9EEE-E5EC529964F9}" type="presParOf" srcId="{3E310F5D-6CE0-48E4-AEF5-2E2B6CDD631F}" destId="{AC0DB251-5802-44CC-AE0B-2A6D164E2278}" srcOrd="2" destOrd="0" presId="urn:microsoft.com/office/officeart/2005/8/layout/list1"/>
    <dgm:cxn modelId="{CB9501F8-6026-45F9-985E-CE749DADCAD2}" type="presParOf" srcId="{3E310F5D-6CE0-48E4-AEF5-2E2B6CDD631F}" destId="{FD7D2ABB-47BD-4B30-A08E-E49F9A82DBEF}" srcOrd="3" destOrd="0" presId="urn:microsoft.com/office/officeart/2005/8/layout/list1"/>
    <dgm:cxn modelId="{06C5DE83-62DE-4E64-8352-CD27FB1992A1}" type="presParOf" srcId="{3E310F5D-6CE0-48E4-AEF5-2E2B6CDD631F}" destId="{FFDFD814-96A6-4226-9B39-5B0A86D75C1B}" srcOrd="4" destOrd="0" presId="urn:microsoft.com/office/officeart/2005/8/layout/list1"/>
    <dgm:cxn modelId="{0BCA5ADA-1427-4BF6-8D91-FD20B303646E}" type="presParOf" srcId="{FFDFD814-96A6-4226-9B39-5B0A86D75C1B}" destId="{EB76078D-149B-47E7-923A-44AEA43EE50A}" srcOrd="0" destOrd="0" presId="urn:microsoft.com/office/officeart/2005/8/layout/list1"/>
    <dgm:cxn modelId="{12D12408-E20B-4FA1-8074-0ED50F65A5AA}" type="presParOf" srcId="{FFDFD814-96A6-4226-9B39-5B0A86D75C1B}" destId="{BA172406-A91D-45DA-AFDC-5518B0BDCFE6}" srcOrd="1" destOrd="0" presId="urn:microsoft.com/office/officeart/2005/8/layout/list1"/>
    <dgm:cxn modelId="{F078F3A8-D55E-4571-9EDC-A770C744BCF5}" type="presParOf" srcId="{3E310F5D-6CE0-48E4-AEF5-2E2B6CDD631F}" destId="{745D6C32-6CB9-4036-ACF1-BE23F2412BF7}" srcOrd="5" destOrd="0" presId="urn:microsoft.com/office/officeart/2005/8/layout/list1"/>
    <dgm:cxn modelId="{6763D733-7CFE-4EAC-9138-B5815E585466}" type="presParOf" srcId="{3E310F5D-6CE0-48E4-AEF5-2E2B6CDD631F}" destId="{2779EEC4-983D-4E32-8851-03F969EE11C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1. Data Design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7A503E45-76DD-4A73-8013-5F5D4D339220}">
      <dgm:prSet phldrT="[Text]"/>
      <dgm:spPr/>
      <dgm:t>
        <a:bodyPr/>
        <a:lstStyle/>
        <a:p>
          <a:r>
            <a:rPr lang="en-GB" dirty="0" smtClean="0"/>
            <a:t>2. Change Management</a:t>
          </a:r>
          <a:endParaRPr lang="en-GB" dirty="0"/>
        </a:p>
      </dgm:t>
    </dgm:pt>
    <dgm:pt modelId="{324B3330-FE1B-425F-B6CE-11687B0A7CC0}" type="parTrans" cxnId="{1D096328-D691-46FB-9FC0-7459B24AD714}">
      <dgm:prSet/>
      <dgm:spPr/>
      <dgm:t>
        <a:bodyPr/>
        <a:lstStyle/>
        <a:p>
          <a:endParaRPr lang="en-GB"/>
        </a:p>
      </dgm:t>
    </dgm:pt>
    <dgm:pt modelId="{0417E5BC-8572-43F0-B704-D70B38D6297B}" type="sibTrans" cxnId="{1D096328-D691-46FB-9FC0-7459B24AD714}">
      <dgm:prSet/>
      <dgm:spPr/>
      <dgm:t>
        <a:bodyPr/>
        <a:lstStyle/>
        <a:p>
          <a:endParaRPr lang="en-GB"/>
        </a:p>
      </dgm:t>
    </dgm:pt>
    <dgm:pt modelId="{47E4C9F7-A61C-4DF6-8937-9A33E15B489D}">
      <dgm:prSet phldrT="[Text]"/>
      <dgm:spPr/>
      <dgm:t>
        <a:bodyPr/>
        <a:lstStyle/>
        <a:p>
          <a:r>
            <a:rPr lang="en-GB" dirty="0" smtClean="0"/>
            <a:t>3. Documentation</a:t>
          </a:r>
        </a:p>
      </dgm:t>
    </dgm:pt>
    <dgm:pt modelId="{DC2EE5FC-10F0-43AD-BB0C-65551940BA8C}" type="parTrans" cxnId="{C14113FE-5BEA-4181-A911-580BAB25A14D}">
      <dgm:prSet/>
      <dgm:spPr/>
      <dgm:t>
        <a:bodyPr/>
        <a:lstStyle/>
        <a:p>
          <a:endParaRPr lang="en-GB"/>
        </a:p>
      </dgm:t>
    </dgm:pt>
    <dgm:pt modelId="{02C5EF91-C9AE-4DDA-8503-1A8A36484365}" type="sibTrans" cxnId="{C14113FE-5BEA-4181-A911-580BAB25A14D}">
      <dgm:prSet/>
      <dgm:spPr/>
      <dgm:t>
        <a:bodyPr/>
        <a:lstStyle/>
        <a:p>
          <a:endParaRPr lang="en-GB"/>
        </a:p>
      </dgm:t>
    </dgm:pt>
    <dgm:pt modelId="{FA8DEF12-1955-4F3C-A4DE-1A0186FB7CB7}">
      <dgm:prSet phldrT="[Text]"/>
      <dgm:spPr/>
      <dgm:t>
        <a:bodyPr/>
        <a:lstStyle/>
        <a:p>
          <a:r>
            <a:rPr lang="en-GB" dirty="0" smtClean="0"/>
            <a:t>4. Harmonisation</a:t>
          </a:r>
        </a:p>
      </dgm:t>
    </dgm:pt>
    <dgm:pt modelId="{8698EBAA-F24C-4212-8821-1BF7AC263817}" type="parTrans" cxnId="{F8350F97-0523-4BB5-91C4-82ED0A38DE42}">
      <dgm:prSet/>
      <dgm:spPr/>
      <dgm:t>
        <a:bodyPr/>
        <a:lstStyle/>
        <a:p>
          <a:endParaRPr lang="en-GB"/>
        </a:p>
      </dgm:t>
    </dgm:pt>
    <dgm:pt modelId="{35C9B03D-7D45-42F6-8A3F-78C6E23B800E}" type="sibTrans" cxnId="{F8350F97-0523-4BB5-91C4-82ED0A38DE42}">
      <dgm:prSet/>
      <dgm:spPr/>
      <dgm:t>
        <a:bodyPr/>
        <a:lstStyle/>
        <a:p>
          <a:endParaRPr lang="en-GB"/>
        </a:p>
      </dgm:t>
    </dgm:pt>
    <dgm:pt modelId="{3EBD0450-3246-40CC-B99A-12AA3E8C398C}">
      <dgm:prSet phldrT="[Text]"/>
      <dgm:spPr/>
      <dgm:t>
        <a:bodyPr/>
        <a:lstStyle/>
        <a:p>
          <a:r>
            <a:rPr lang="en-GB" dirty="0" smtClean="0"/>
            <a:t>5. Implementation</a:t>
          </a:r>
        </a:p>
      </dgm:t>
    </dgm:pt>
    <dgm:pt modelId="{B3452352-B753-4A3B-A2B5-C328D958D6B9}" type="parTrans" cxnId="{C7200B37-964C-4643-9435-48BB3667684D}">
      <dgm:prSet/>
      <dgm:spPr/>
      <dgm:t>
        <a:bodyPr/>
        <a:lstStyle/>
        <a:p>
          <a:endParaRPr lang="en-GB"/>
        </a:p>
      </dgm:t>
    </dgm:pt>
    <dgm:pt modelId="{80AA8311-0B1C-4CC8-A057-89EDE860F81B}" type="sibTrans" cxnId="{C7200B37-964C-4643-9435-48BB3667684D}">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5"/>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5"/>
      <dgm:spPr/>
      <dgm:t>
        <a:bodyPr/>
        <a:lstStyle/>
        <a:p>
          <a:endParaRPr lang="en-GB"/>
        </a:p>
      </dgm:t>
    </dgm:pt>
    <dgm:pt modelId="{6ACA5205-4BF0-41F3-9935-66BC7FDAC710}" type="pres">
      <dgm:prSet presAssocID="{54515B99-2F7A-4570-A389-29C7300A5A53}" presName="dstNode" presStyleLbl="node1" presStyleIdx="0" presStyleCnt="5"/>
      <dgm:spPr/>
      <dgm:t>
        <a:bodyPr/>
        <a:lstStyle/>
        <a:p>
          <a:endParaRPr lang="en-GB"/>
        </a:p>
      </dgm:t>
    </dgm:pt>
    <dgm:pt modelId="{0419D356-BD1E-4D85-89EE-1F7E7A3541C4}" type="pres">
      <dgm:prSet presAssocID="{95DFE1F5-784C-4A46-833A-54197EFD2747}" presName="text_1" presStyleLbl="node1" presStyleIdx="0" presStyleCnt="5">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5"/>
      <dgm:spPr/>
      <dgm:t>
        <a:bodyPr/>
        <a:lstStyle/>
        <a:p>
          <a:endParaRPr lang="en-GB"/>
        </a:p>
      </dgm:t>
    </dgm:pt>
    <dgm:pt modelId="{A815DBFD-B1D5-4885-AD6D-93BA9520F319}" type="pres">
      <dgm:prSet presAssocID="{7A503E45-76DD-4A73-8013-5F5D4D339220}" presName="text_2" presStyleLbl="node1" presStyleIdx="1" presStyleCnt="5">
        <dgm:presLayoutVars>
          <dgm:bulletEnabled val="1"/>
        </dgm:presLayoutVars>
      </dgm:prSet>
      <dgm:spPr/>
      <dgm:t>
        <a:bodyPr/>
        <a:lstStyle/>
        <a:p>
          <a:endParaRPr lang="en-GB"/>
        </a:p>
      </dgm:t>
    </dgm:pt>
    <dgm:pt modelId="{AB039FE7-C67E-457E-93D8-FC646A42FBC5}" type="pres">
      <dgm:prSet presAssocID="{7A503E45-76DD-4A73-8013-5F5D4D339220}" presName="accent_2" presStyleCnt="0"/>
      <dgm:spPr/>
      <dgm:t>
        <a:bodyPr/>
        <a:lstStyle/>
        <a:p>
          <a:endParaRPr lang="en-GB"/>
        </a:p>
      </dgm:t>
    </dgm:pt>
    <dgm:pt modelId="{881E30A9-FECF-49D0-BE4E-0BE02E9C1599}" type="pres">
      <dgm:prSet presAssocID="{7A503E45-76DD-4A73-8013-5F5D4D339220}" presName="accentRepeatNode" presStyleLbl="solidFgAcc1" presStyleIdx="1" presStyleCnt="5"/>
      <dgm:spPr/>
      <dgm:t>
        <a:bodyPr/>
        <a:lstStyle/>
        <a:p>
          <a:endParaRPr lang="en-GB"/>
        </a:p>
      </dgm:t>
    </dgm:pt>
    <dgm:pt modelId="{3F07F8FD-BE05-4E89-BFAE-DE1BE37BC9C2}" type="pres">
      <dgm:prSet presAssocID="{47E4C9F7-A61C-4DF6-8937-9A33E15B489D}" presName="text_3" presStyleLbl="node1" presStyleIdx="2" presStyleCnt="5">
        <dgm:presLayoutVars>
          <dgm:bulletEnabled val="1"/>
        </dgm:presLayoutVars>
      </dgm:prSet>
      <dgm:spPr/>
      <dgm:t>
        <a:bodyPr/>
        <a:lstStyle/>
        <a:p>
          <a:endParaRPr lang="en-GB"/>
        </a:p>
      </dgm:t>
    </dgm:pt>
    <dgm:pt modelId="{099EB25F-2F05-41FC-94F9-E1F8A53B57FC}" type="pres">
      <dgm:prSet presAssocID="{47E4C9F7-A61C-4DF6-8937-9A33E15B489D}" presName="accent_3" presStyleCnt="0"/>
      <dgm:spPr/>
      <dgm:t>
        <a:bodyPr/>
        <a:lstStyle/>
        <a:p>
          <a:endParaRPr lang="en-GB"/>
        </a:p>
      </dgm:t>
    </dgm:pt>
    <dgm:pt modelId="{3E22FFE9-B9F8-4587-9091-CCE87F34C9A3}" type="pres">
      <dgm:prSet presAssocID="{47E4C9F7-A61C-4DF6-8937-9A33E15B489D}" presName="accentRepeatNode" presStyleLbl="solidFgAcc1" presStyleIdx="2" presStyleCnt="5"/>
      <dgm:spPr/>
      <dgm:t>
        <a:bodyPr/>
        <a:lstStyle/>
        <a:p>
          <a:endParaRPr lang="en-GB"/>
        </a:p>
      </dgm:t>
    </dgm:pt>
    <dgm:pt modelId="{C7263F6E-9377-4E9A-B7F8-3F8276F480EB}" type="pres">
      <dgm:prSet presAssocID="{FA8DEF12-1955-4F3C-A4DE-1A0186FB7CB7}" presName="text_4" presStyleLbl="node1" presStyleIdx="3" presStyleCnt="5">
        <dgm:presLayoutVars>
          <dgm:bulletEnabled val="1"/>
        </dgm:presLayoutVars>
      </dgm:prSet>
      <dgm:spPr/>
      <dgm:t>
        <a:bodyPr/>
        <a:lstStyle/>
        <a:p>
          <a:endParaRPr lang="en-GB"/>
        </a:p>
      </dgm:t>
    </dgm:pt>
    <dgm:pt modelId="{1B9ED1AD-5626-40B4-869E-BBD3A62556B8}" type="pres">
      <dgm:prSet presAssocID="{FA8DEF12-1955-4F3C-A4DE-1A0186FB7CB7}" presName="accent_4" presStyleCnt="0"/>
      <dgm:spPr/>
      <dgm:t>
        <a:bodyPr/>
        <a:lstStyle/>
        <a:p>
          <a:endParaRPr lang="en-GB"/>
        </a:p>
      </dgm:t>
    </dgm:pt>
    <dgm:pt modelId="{E8E4644B-7E4D-4A2E-AA46-257975ED1737}" type="pres">
      <dgm:prSet presAssocID="{FA8DEF12-1955-4F3C-A4DE-1A0186FB7CB7}" presName="accentRepeatNode" presStyleLbl="solidFgAcc1" presStyleIdx="3" presStyleCnt="5"/>
      <dgm:spPr/>
      <dgm:t>
        <a:bodyPr/>
        <a:lstStyle/>
        <a:p>
          <a:endParaRPr lang="en-GB"/>
        </a:p>
      </dgm:t>
    </dgm:pt>
    <dgm:pt modelId="{266830B2-6982-4DE6-BE80-514BC3C927A9}" type="pres">
      <dgm:prSet presAssocID="{3EBD0450-3246-40CC-B99A-12AA3E8C398C}" presName="text_5" presStyleLbl="node1" presStyleIdx="4" presStyleCnt="5">
        <dgm:presLayoutVars>
          <dgm:bulletEnabled val="1"/>
        </dgm:presLayoutVars>
      </dgm:prSet>
      <dgm:spPr/>
      <dgm:t>
        <a:bodyPr/>
        <a:lstStyle/>
        <a:p>
          <a:endParaRPr lang="en-GB"/>
        </a:p>
      </dgm:t>
    </dgm:pt>
    <dgm:pt modelId="{6AB158C7-53EE-4CF5-8FA3-487665E289ED}" type="pres">
      <dgm:prSet presAssocID="{3EBD0450-3246-40CC-B99A-12AA3E8C398C}" presName="accent_5" presStyleCnt="0"/>
      <dgm:spPr/>
      <dgm:t>
        <a:bodyPr/>
        <a:lstStyle/>
        <a:p>
          <a:endParaRPr lang="en-GB"/>
        </a:p>
      </dgm:t>
    </dgm:pt>
    <dgm:pt modelId="{21DE3459-06F4-4B08-AF90-D53D4EF2F6A9}" type="pres">
      <dgm:prSet presAssocID="{3EBD0450-3246-40CC-B99A-12AA3E8C398C}" presName="accentRepeatNode" presStyleLbl="solidFgAcc1" presStyleIdx="4" presStyleCnt="5"/>
      <dgm:spPr/>
      <dgm:t>
        <a:bodyPr/>
        <a:lstStyle/>
        <a:p>
          <a:endParaRPr lang="en-GB"/>
        </a:p>
      </dgm:t>
    </dgm:pt>
  </dgm:ptLst>
  <dgm:cxnLst>
    <dgm:cxn modelId="{81A7943B-DB3D-4898-AF7D-36E6B05AF1B7}" type="presOf" srcId="{47E4C9F7-A61C-4DF6-8937-9A33E15B489D}" destId="{3F07F8FD-BE05-4E89-BFAE-DE1BE37BC9C2}" srcOrd="0" destOrd="0" presId="urn:microsoft.com/office/officeart/2008/layout/VerticalCurvedList"/>
    <dgm:cxn modelId="{EC620BBA-605B-48A9-8A66-DA68827A6D6F}" type="presOf" srcId="{54515B99-2F7A-4570-A389-29C7300A5A53}" destId="{CE4E6379-6C53-4098-875B-D446CB806257}" srcOrd="0" destOrd="0" presId="urn:microsoft.com/office/officeart/2008/layout/VerticalCurvedList"/>
    <dgm:cxn modelId="{246510DA-2B2F-411C-9EAC-F1491EA75483}" type="presOf" srcId="{FA8DEF12-1955-4F3C-A4DE-1A0186FB7CB7}" destId="{C7263F6E-9377-4E9A-B7F8-3F8276F480EB}" srcOrd="0" destOrd="0" presId="urn:microsoft.com/office/officeart/2008/layout/VerticalCurvedList"/>
    <dgm:cxn modelId="{C14113FE-5BEA-4181-A911-580BAB25A14D}" srcId="{54515B99-2F7A-4570-A389-29C7300A5A53}" destId="{47E4C9F7-A61C-4DF6-8937-9A33E15B489D}" srcOrd="2" destOrd="0" parTransId="{DC2EE5FC-10F0-43AD-BB0C-65551940BA8C}" sibTransId="{02C5EF91-C9AE-4DDA-8503-1A8A36484365}"/>
    <dgm:cxn modelId="{432A7C1E-52F7-460A-A0AF-D669D4E73C29}" type="presOf" srcId="{3EBD0450-3246-40CC-B99A-12AA3E8C398C}" destId="{266830B2-6982-4DE6-BE80-514BC3C927A9}"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F5FED086-71AF-4B05-A703-B4044F98470C}" type="presOf" srcId="{95DFE1F5-784C-4A46-833A-54197EFD2747}" destId="{0419D356-BD1E-4D85-89EE-1F7E7A3541C4}" srcOrd="0" destOrd="0" presId="urn:microsoft.com/office/officeart/2008/layout/VerticalCurvedList"/>
    <dgm:cxn modelId="{956EB5C0-2874-47F2-A891-304E018DDD32}" type="presOf" srcId="{7A503E45-76DD-4A73-8013-5F5D4D339220}" destId="{A815DBFD-B1D5-4885-AD6D-93BA9520F319}" srcOrd="0" destOrd="0" presId="urn:microsoft.com/office/officeart/2008/layout/VerticalCurvedList"/>
    <dgm:cxn modelId="{F8350F97-0523-4BB5-91C4-82ED0A38DE42}" srcId="{54515B99-2F7A-4570-A389-29C7300A5A53}" destId="{FA8DEF12-1955-4F3C-A4DE-1A0186FB7CB7}" srcOrd="3" destOrd="0" parTransId="{8698EBAA-F24C-4212-8821-1BF7AC263817}" sibTransId="{35C9B03D-7D45-42F6-8A3F-78C6E23B800E}"/>
    <dgm:cxn modelId="{C7200B37-964C-4643-9435-48BB3667684D}" srcId="{54515B99-2F7A-4570-A389-29C7300A5A53}" destId="{3EBD0450-3246-40CC-B99A-12AA3E8C398C}" srcOrd="4" destOrd="0" parTransId="{B3452352-B753-4A3B-A2B5-C328D958D6B9}" sibTransId="{80AA8311-0B1C-4CC8-A057-89EDE860F81B}"/>
    <dgm:cxn modelId="{1D096328-D691-46FB-9FC0-7459B24AD714}" srcId="{54515B99-2F7A-4570-A389-29C7300A5A53}" destId="{7A503E45-76DD-4A73-8013-5F5D4D339220}" srcOrd="1" destOrd="0" parTransId="{324B3330-FE1B-425F-B6CE-11687B0A7CC0}" sibTransId="{0417E5BC-8572-43F0-B704-D70B38D6297B}"/>
    <dgm:cxn modelId="{E60EDC45-274D-4400-9665-147B79F86A92}" type="presOf" srcId="{48099DF6-A934-4D9B-9444-4069B05F8879}" destId="{25DC6620-259E-498A-841B-444B8B8BF934}" srcOrd="0" destOrd="0" presId="urn:microsoft.com/office/officeart/2008/layout/VerticalCurvedList"/>
    <dgm:cxn modelId="{C9197061-F720-4A29-8D0A-76329E6E789B}" type="presParOf" srcId="{CE4E6379-6C53-4098-875B-D446CB806257}" destId="{B900E3D9-773D-4C6D-8201-32334AE68C12}" srcOrd="0" destOrd="0" presId="urn:microsoft.com/office/officeart/2008/layout/VerticalCurvedList"/>
    <dgm:cxn modelId="{BAB59DE7-B5DC-487B-A909-21A3C017BDEB}" type="presParOf" srcId="{B900E3D9-773D-4C6D-8201-32334AE68C12}" destId="{5C1E31F5-84B3-45B0-AB12-C25C00BDAFA4}" srcOrd="0" destOrd="0" presId="urn:microsoft.com/office/officeart/2008/layout/VerticalCurvedList"/>
    <dgm:cxn modelId="{8B4B19D9-A3FD-41C6-BCAF-8B4F3A887B84}" type="presParOf" srcId="{5C1E31F5-84B3-45B0-AB12-C25C00BDAFA4}" destId="{E98BAE3A-A126-4C94-9A21-B8F7918CDD68}" srcOrd="0" destOrd="0" presId="urn:microsoft.com/office/officeart/2008/layout/VerticalCurvedList"/>
    <dgm:cxn modelId="{FF3F0D85-DD05-47CA-8304-7066EE5ADB0A}" type="presParOf" srcId="{5C1E31F5-84B3-45B0-AB12-C25C00BDAFA4}" destId="{25DC6620-259E-498A-841B-444B8B8BF934}" srcOrd="1" destOrd="0" presId="urn:microsoft.com/office/officeart/2008/layout/VerticalCurvedList"/>
    <dgm:cxn modelId="{4E686CB3-F8BB-45C4-BD46-7208418865DA}" type="presParOf" srcId="{5C1E31F5-84B3-45B0-AB12-C25C00BDAFA4}" destId="{46475149-C0D6-43CA-9C90-371CDE7FCCC2}" srcOrd="2" destOrd="0" presId="urn:microsoft.com/office/officeart/2008/layout/VerticalCurvedList"/>
    <dgm:cxn modelId="{8255654A-EE8A-40D0-83E0-1E43903A02B4}" type="presParOf" srcId="{5C1E31F5-84B3-45B0-AB12-C25C00BDAFA4}" destId="{6ACA5205-4BF0-41F3-9935-66BC7FDAC710}" srcOrd="3" destOrd="0" presId="urn:microsoft.com/office/officeart/2008/layout/VerticalCurvedList"/>
    <dgm:cxn modelId="{A8299713-8AD0-4E04-ACE5-62368AF13341}" type="presParOf" srcId="{B900E3D9-773D-4C6D-8201-32334AE68C12}" destId="{0419D356-BD1E-4D85-89EE-1F7E7A3541C4}" srcOrd="1" destOrd="0" presId="urn:microsoft.com/office/officeart/2008/layout/VerticalCurvedList"/>
    <dgm:cxn modelId="{E0AD6CA5-54BE-4FEB-B074-3F9E0B9EA356}" type="presParOf" srcId="{B900E3D9-773D-4C6D-8201-32334AE68C12}" destId="{3789AEB0-F63C-487B-86F8-C680F6DDC0EF}" srcOrd="2" destOrd="0" presId="urn:microsoft.com/office/officeart/2008/layout/VerticalCurvedList"/>
    <dgm:cxn modelId="{A0B881F4-D3EA-4FDE-8114-F0365F342C5D}" type="presParOf" srcId="{3789AEB0-F63C-487B-86F8-C680F6DDC0EF}" destId="{07E9751F-59C1-454F-BD39-E88D613910AC}" srcOrd="0" destOrd="0" presId="urn:microsoft.com/office/officeart/2008/layout/VerticalCurvedList"/>
    <dgm:cxn modelId="{296F8F2E-AD0A-4C1D-B836-D8011E07AD37}" type="presParOf" srcId="{B900E3D9-773D-4C6D-8201-32334AE68C12}" destId="{A815DBFD-B1D5-4885-AD6D-93BA9520F319}" srcOrd="3" destOrd="0" presId="urn:microsoft.com/office/officeart/2008/layout/VerticalCurvedList"/>
    <dgm:cxn modelId="{47AC68E4-F488-41CB-B98A-061D3DF803A9}" type="presParOf" srcId="{B900E3D9-773D-4C6D-8201-32334AE68C12}" destId="{AB039FE7-C67E-457E-93D8-FC646A42FBC5}" srcOrd="4" destOrd="0" presId="urn:microsoft.com/office/officeart/2008/layout/VerticalCurvedList"/>
    <dgm:cxn modelId="{CB2ECD64-EB76-4EBC-BFFC-DB622F992AED}" type="presParOf" srcId="{AB039FE7-C67E-457E-93D8-FC646A42FBC5}" destId="{881E30A9-FECF-49D0-BE4E-0BE02E9C1599}" srcOrd="0" destOrd="0" presId="urn:microsoft.com/office/officeart/2008/layout/VerticalCurvedList"/>
    <dgm:cxn modelId="{80358CE0-B480-40BC-A0F8-97184747456A}" type="presParOf" srcId="{B900E3D9-773D-4C6D-8201-32334AE68C12}" destId="{3F07F8FD-BE05-4E89-BFAE-DE1BE37BC9C2}" srcOrd="5" destOrd="0" presId="urn:microsoft.com/office/officeart/2008/layout/VerticalCurvedList"/>
    <dgm:cxn modelId="{F59116F6-6A87-4BDF-8EAC-3700A8F7E47C}" type="presParOf" srcId="{B900E3D9-773D-4C6D-8201-32334AE68C12}" destId="{099EB25F-2F05-41FC-94F9-E1F8A53B57FC}" srcOrd="6" destOrd="0" presId="urn:microsoft.com/office/officeart/2008/layout/VerticalCurvedList"/>
    <dgm:cxn modelId="{91AC8AD9-3D29-4E79-BC3E-BE7D50D81F80}" type="presParOf" srcId="{099EB25F-2F05-41FC-94F9-E1F8A53B57FC}" destId="{3E22FFE9-B9F8-4587-9091-CCE87F34C9A3}" srcOrd="0" destOrd="0" presId="urn:microsoft.com/office/officeart/2008/layout/VerticalCurvedList"/>
    <dgm:cxn modelId="{D2A04166-A75C-4B8E-AD26-DDB9DC01186F}" type="presParOf" srcId="{B900E3D9-773D-4C6D-8201-32334AE68C12}" destId="{C7263F6E-9377-4E9A-B7F8-3F8276F480EB}" srcOrd="7" destOrd="0" presId="urn:microsoft.com/office/officeart/2008/layout/VerticalCurvedList"/>
    <dgm:cxn modelId="{B9F39030-6104-4C5D-BF8D-A5569B83EF3E}" type="presParOf" srcId="{B900E3D9-773D-4C6D-8201-32334AE68C12}" destId="{1B9ED1AD-5626-40B4-869E-BBD3A62556B8}" srcOrd="8" destOrd="0" presId="urn:microsoft.com/office/officeart/2008/layout/VerticalCurvedList"/>
    <dgm:cxn modelId="{86153F3E-4157-441B-9128-000C61EB3229}" type="presParOf" srcId="{1B9ED1AD-5626-40B4-869E-BBD3A62556B8}" destId="{E8E4644B-7E4D-4A2E-AA46-257975ED1737}" srcOrd="0" destOrd="0" presId="urn:microsoft.com/office/officeart/2008/layout/VerticalCurvedList"/>
    <dgm:cxn modelId="{AC92C12D-B198-41C1-B14B-3B60B65B8309}" type="presParOf" srcId="{B900E3D9-773D-4C6D-8201-32334AE68C12}" destId="{266830B2-6982-4DE6-BE80-514BC3C927A9}" srcOrd="9" destOrd="0" presId="urn:microsoft.com/office/officeart/2008/layout/VerticalCurvedList"/>
    <dgm:cxn modelId="{5F8C895E-921B-4923-B359-B48530227205}" type="presParOf" srcId="{B900E3D9-773D-4C6D-8201-32334AE68C12}" destId="{6AB158C7-53EE-4CF5-8FA3-487665E289ED}" srcOrd="10" destOrd="0" presId="urn:microsoft.com/office/officeart/2008/layout/VerticalCurvedList"/>
    <dgm:cxn modelId="{6A6E7610-9DDB-40CB-B665-928645B69199}" type="presParOf" srcId="{6AB158C7-53EE-4CF5-8FA3-487665E289ED}" destId="{21DE3459-06F4-4B08-AF90-D53D4EF2F6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1. Data Design</a:t>
          </a:r>
          <a:endParaRPr lang="en-GB"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E00F9E59-CF7F-454F-A23E-B40126E80F6A}" type="presOf" srcId="{95DFE1F5-784C-4A46-833A-54197EFD2747}" destId="{0419D356-BD1E-4D85-89EE-1F7E7A3541C4}" srcOrd="0" destOrd="0" presId="urn:microsoft.com/office/officeart/2008/layout/VerticalCurvedList"/>
    <dgm:cxn modelId="{B4DD2C09-F8C3-4E6E-9FDC-78D4177CCC60}" type="presOf" srcId="{48099DF6-A934-4D9B-9444-4069B05F8879}" destId="{25DC6620-259E-498A-841B-444B8B8BF934}" srcOrd="0" destOrd="0" presId="urn:microsoft.com/office/officeart/2008/layout/VerticalCurvedList"/>
    <dgm:cxn modelId="{E9CA882C-1663-4F41-BA79-5D0D4D57EA15}" type="presOf" srcId="{54515B99-2F7A-4570-A389-29C7300A5A53}" destId="{CE4E6379-6C53-4098-875B-D446CB806257}" srcOrd="0" destOrd="0" presId="urn:microsoft.com/office/officeart/2008/layout/VerticalCurvedList"/>
    <dgm:cxn modelId="{2CC936C7-3696-4102-95D6-2D90B2791382}" type="presParOf" srcId="{CE4E6379-6C53-4098-875B-D446CB806257}" destId="{B900E3D9-773D-4C6D-8201-32334AE68C12}" srcOrd="0" destOrd="0" presId="urn:microsoft.com/office/officeart/2008/layout/VerticalCurvedList"/>
    <dgm:cxn modelId="{D6CC88E9-F875-4523-9392-2AFD6FB657EB}" type="presParOf" srcId="{B900E3D9-773D-4C6D-8201-32334AE68C12}" destId="{5C1E31F5-84B3-45B0-AB12-C25C00BDAFA4}" srcOrd="0" destOrd="0" presId="urn:microsoft.com/office/officeart/2008/layout/VerticalCurvedList"/>
    <dgm:cxn modelId="{C61E3F74-9722-40BD-B385-BED47E074AE8}" type="presParOf" srcId="{5C1E31F5-84B3-45B0-AB12-C25C00BDAFA4}" destId="{E98BAE3A-A126-4C94-9A21-B8F7918CDD68}" srcOrd="0" destOrd="0" presId="urn:microsoft.com/office/officeart/2008/layout/VerticalCurvedList"/>
    <dgm:cxn modelId="{39C2C0F4-6255-4E63-B62D-686E6E482E2D}" type="presParOf" srcId="{5C1E31F5-84B3-45B0-AB12-C25C00BDAFA4}" destId="{25DC6620-259E-498A-841B-444B8B8BF934}" srcOrd="1" destOrd="0" presId="urn:microsoft.com/office/officeart/2008/layout/VerticalCurvedList"/>
    <dgm:cxn modelId="{E47D0DF6-21D0-42F5-9B17-834E8B28CD80}" type="presParOf" srcId="{5C1E31F5-84B3-45B0-AB12-C25C00BDAFA4}" destId="{46475149-C0D6-43CA-9C90-371CDE7FCCC2}" srcOrd="2" destOrd="0" presId="urn:microsoft.com/office/officeart/2008/layout/VerticalCurvedList"/>
    <dgm:cxn modelId="{7408463A-59A7-47FF-98CF-D0BC17F662D4}" type="presParOf" srcId="{5C1E31F5-84B3-45B0-AB12-C25C00BDAFA4}" destId="{6ACA5205-4BF0-41F3-9935-66BC7FDAC710}" srcOrd="3" destOrd="0" presId="urn:microsoft.com/office/officeart/2008/layout/VerticalCurvedList"/>
    <dgm:cxn modelId="{99698605-40F8-4B80-8C7D-8C7F28A9FEC1}" type="presParOf" srcId="{B900E3D9-773D-4C6D-8201-32334AE68C12}" destId="{0419D356-BD1E-4D85-89EE-1F7E7A3541C4}" srcOrd="1" destOrd="0" presId="urn:microsoft.com/office/officeart/2008/layout/VerticalCurvedList"/>
    <dgm:cxn modelId="{DDF98852-9CA8-4B85-A68C-5A932B15704A}" type="presParOf" srcId="{B900E3D9-773D-4C6D-8201-32334AE68C12}" destId="{3789AEB0-F63C-487B-86F8-C680F6DDC0EF}" srcOrd="2" destOrd="0" presId="urn:microsoft.com/office/officeart/2008/layout/VerticalCurvedList"/>
    <dgm:cxn modelId="{9A3E68D8-C3BF-4C5D-A086-4E650B3645EB}"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924631-CC06-4CD5-8015-B058F3E550F1}"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en-GB"/>
        </a:p>
      </dgm:t>
    </dgm:pt>
    <dgm:pt modelId="{7446729E-000E-42DC-AE50-6993D8E58C17}">
      <dgm:prSet phldrT="[Text]" custT="1"/>
      <dgm:spPr>
        <a:solidFill>
          <a:schemeClr val="bg1">
            <a:lumMod val="95000"/>
          </a:schemeClr>
        </a:solidFill>
      </dgm:spPr>
      <dgm:t>
        <a:bodyPr/>
        <a:lstStyle/>
        <a:p>
          <a:r>
            <a:rPr lang="en-GB" sz="3000" dirty="0" smtClean="0">
              <a:solidFill>
                <a:schemeClr val="accent1"/>
              </a:solidFill>
            </a:rPr>
            <a:t>What</a:t>
          </a:r>
          <a:endParaRPr lang="en-GB" sz="3000" dirty="0">
            <a:solidFill>
              <a:schemeClr val="accent1"/>
            </a:solidFill>
          </a:endParaRPr>
        </a:p>
      </dgm:t>
    </dgm:pt>
    <dgm:pt modelId="{E313E4B9-318B-4401-BA0B-FA6EAC500EAB}" type="parTrans" cxnId="{1CE53058-A445-44F8-933E-857E4705AFFB}">
      <dgm:prSet/>
      <dgm:spPr/>
      <dgm:t>
        <a:bodyPr/>
        <a:lstStyle/>
        <a:p>
          <a:endParaRPr lang="en-GB"/>
        </a:p>
      </dgm:t>
    </dgm:pt>
    <dgm:pt modelId="{60B0A2BE-6C83-43D8-9D4B-1D6D82C37372}" type="sibTrans" cxnId="{1CE53058-A445-44F8-933E-857E4705AFFB}">
      <dgm:prSet/>
      <dgm:spPr/>
      <dgm:t>
        <a:bodyPr/>
        <a:lstStyle/>
        <a:p>
          <a:endParaRPr lang="en-GB"/>
        </a:p>
      </dgm:t>
    </dgm:pt>
    <dgm:pt modelId="{DA20F964-86BE-4D7A-840C-1AFF58D2D8EC}">
      <dgm:prSet phldrT="[Text]" custT="1"/>
      <dgm:spPr/>
      <dgm:t>
        <a:bodyPr/>
        <a:lstStyle/>
        <a:p>
          <a:r>
            <a:rPr lang="en-GB" sz="1500" dirty="0" smtClean="0"/>
            <a:t>Select and reuse existing reference data sets</a:t>
          </a:r>
          <a:endParaRPr lang="en-GB" sz="1500" dirty="0"/>
        </a:p>
      </dgm:t>
    </dgm:pt>
    <dgm:pt modelId="{E268E3C8-59D6-4B39-B9AB-8C22C63AC936}" type="parTrans" cxnId="{E1A44225-48EC-420F-9D88-F5FB0EDADCD3}">
      <dgm:prSet/>
      <dgm:spPr/>
      <dgm:t>
        <a:bodyPr/>
        <a:lstStyle/>
        <a:p>
          <a:endParaRPr lang="en-GB"/>
        </a:p>
      </dgm:t>
    </dgm:pt>
    <dgm:pt modelId="{2E494567-F178-4ED2-81F1-97DF6DD15AA6}" type="sibTrans" cxnId="{E1A44225-48EC-420F-9D88-F5FB0EDADCD3}">
      <dgm:prSet/>
      <dgm:spPr/>
      <dgm:t>
        <a:bodyPr/>
        <a:lstStyle/>
        <a:p>
          <a:endParaRPr lang="en-GB"/>
        </a:p>
      </dgm:t>
    </dgm:pt>
    <dgm:pt modelId="{EA77A028-6670-4931-84EA-CED631798EA0}">
      <dgm:prSet phldrT="[Text]" custT="1"/>
      <dgm:spPr>
        <a:solidFill>
          <a:schemeClr val="bg1">
            <a:lumMod val="95000"/>
          </a:schemeClr>
        </a:solidFill>
      </dgm:spPr>
      <dgm:t>
        <a:bodyPr/>
        <a:lstStyle/>
        <a:p>
          <a:r>
            <a:rPr lang="en-GB" sz="3000" dirty="0" smtClean="0">
              <a:solidFill>
                <a:schemeClr val="accent1"/>
              </a:solidFill>
            </a:rPr>
            <a:t>Why</a:t>
          </a:r>
          <a:endParaRPr lang="en-GB" sz="3000" dirty="0">
            <a:solidFill>
              <a:schemeClr val="accent1"/>
            </a:solidFill>
          </a:endParaRPr>
        </a:p>
      </dgm:t>
    </dgm:pt>
    <dgm:pt modelId="{96B790E4-B5CF-46A3-9A1F-052FD022BF1D}" type="parTrans" cxnId="{781FE41E-091E-4324-901F-1D7FD73085F2}">
      <dgm:prSet/>
      <dgm:spPr/>
      <dgm:t>
        <a:bodyPr/>
        <a:lstStyle/>
        <a:p>
          <a:endParaRPr lang="en-GB"/>
        </a:p>
      </dgm:t>
    </dgm:pt>
    <dgm:pt modelId="{7A4A825F-2577-469F-A287-3690DB751B79}" type="sibTrans" cxnId="{781FE41E-091E-4324-901F-1D7FD73085F2}">
      <dgm:prSet/>
      <dgm:spPr/>
      <dgm:t>
        <a:bodyPr/>
        <a:lstStyle/>
        <a:p>
          <a:endParaRPr lang="en-GB"/>
        </a:p>
      </dgm:t>
    </dgm:pt>
    <dgm:pt modelId="{2200D098-CE8F-41FE-8DF5-2D9ACA7F24F2}">
      <dgm:prSet phldrT="[Text]" custT="1"/>
      <dgm:spPr/>
      <dgm:t>
        <a:bodyPr/>
        <a:lstStyle/>
        <a:p>
          <a:r>
            <a:rPr lang="en-GB" sz="1500" dirty="0" smtClean="0"/>
            <a:t>Impose consistent classification of data</a:t>
          </a:r>
          <a:endParaRPr lang="en-GB" sz="1500" dirty="0"/>
        </a:p>
      </dgm:t>
    </dgm:pt>
    <dgm:pt modelId="{49EF2156-2ABC-4050-87FF-4026415AF004}" type="parTrans" cxnId="{1334B655-6F59-4083-A877-6E31A0D03F81}">
      <dgm:prSet/>
      <dgm:spPr/>
      <dgm:t>
        <a:bodyPr/>
        <a:lstStyle/>
        <a:p>
          <a:endParaRPr lang="en-GB"/>
        </a:p>
      </dgm:t>
    </dgm:pt>
    <dgm:pt modelId="{C3013B4D-AB2D-4651-8BF7-9C2FACC39DA9}" type="sibTrans" cxnId="{1334B655-6F59-4083-A877-6E31A0D03F81}">
      <dgm:prSet/>
      <dgm:spPr/>
      <dgm:t>
        <a:bodyPr/>
        <a:lstStyle/>
        <a:p>
          <a:endParaRPr lang="en-GB"/>
        </a:p>
      </dgm:t>
    </dgm:pt>
    <dgm:pt modelId="{9FF339AF-C57C-4203-8D80-999539C2056C}">
      <dgm:prSet phldrT="[Text]" custT="1"/>
      <dgm:spPr>
        <a:solidFill>
          <a:schemeClr val="bg1">
            <a:lumMod val="95000"/>
          </a:schemeClr>
        </a:solidFill>
      </dgm:spPr>
      <dgm:t>
        <a:bodyPr/>
        <a:lstStyle/>
        <a:p>
          <a:r>
            <a:rPr lang="en-GB" sz="3000" dirty="0" smtClean="0">
              <a:solidFill>
                <a:schemeClr val="accent1"/>
              </a:solidFill>
            </a:rPr>
            <a:t>How</a:t>
          </a:r>
          <a:endParaRPr lang="en-GB" sz="3000" dirty="0">
            <a:solidFill>
              <a:schemeClr val="accent1"/>
            </a:solidFill>
          </a:endParaRPr>
        </a:p>
      </dgm:t>
    </dgm:pt>
    <dgm:pt modelId="{DD7AFDFC-FB75-4755-B0C5-C7D72948CF83}" type="parTrans" cxnId="{020D1611-42CF-4E0B-AE82-C470833C8AFE}">
      <dgm:prSet/>
      <dgm:spPr/>
      <dgm:t>
        <a:bodyPr/>
        <a:lstStyle/>
        <a:p>
          <a:endParaRPr lang="en-GB"/>
        </a:p>
      </dgm:t>
    </dgm:pt>
    <dgm:pt modelId="{D9B50BEC-4E28-476A-8305-8918D776E5B2}" type="sibTrans" cxnId="{020D1611-42CF-4E0B-AE82-C470833C8AFE}">
      <dgm:prSet/>
      <dgm:spPr/>
      <dgm:t>
        <a:bodyPr/>
        <a:lstStyle/>
        <a:p>
          <a:endParaRPr lang="en-GB"/>
        </a:p>
      </dgm:t>
    </dgm:pt>
    <dgm:pt modelId="{0C179787-A1D8-47CC-9720-4CD618C3A696}">
      <dgm:prSet phldrT="[Text]" custT="1"/>
      <dgm:spPr/>
      <dgm:t>
        <a:bodyPr/>
        <a:lstStyle/>
        <a:p>
          <a:r>
            <a:rPr lang="en-GB" sz="1500" dirty="0" smtClean="0"/>
            <a:t>Develop thesauri, value sets, code lists, etc.</a:t>
          </a:r>
          <a:endParaRPr lang="en-GB" sz="1500" dirty="0"/>
        </a:p>
      </dgm:t>
    </dgm:pt>
    <dgm:pt modelId="{64E7DD4E-E9EE-4A93-8625-3FE36D014E98}" type="parTrans" cxnId="{9E4A8060-7036-4229-A58E-66223C91E111}">
      <dgm:prSet/>
      <dgm:spPr/>
      <dgm:t>
        <a:bodyPr/>
        <a:lstStyle/>
        <a:p>
          <a:endParaRPr lang="en-GB"/>
        </a:p>
      </dgm:t>
    </dgm:pt>
    <dgm:pt modelId="{1242B557-8256-481A-93D4-890BE5B0DC14}" type="sibTrans" cxnId="{9E4A8060-7036-4229-A58E-66223C91E111}">
      <dgm:prSet/>
      <dgm:spPr/>
      <dgm:t>
        <a:bodyPr/>
        <a:lstStyle/>
        <a:p>
          <a:endParaRPr lang="en-GB"/>
        </a:p>
      </dgm:t>
    </dgm:pt>
    <dgm:pt modelId="{29F97D11-2969-4FED-BFB3-688D9C6F5418}">
      <dgm:prSet phldrT="[Text]" custT="1"/>
      <dgm:spPr/>
      <dgm:t>
        <a:bodyPr/>
        <a:lstStyle/>
        <a:p>
          <a:r>
            <a:rPr lang="en-GB" sz="1500" dirty="0" err="1" smtClean="0">
              <a:hlinkClick xmlns:r="http://schemas.openxmlformats.org/officeDocument/2006/relationships" r:id="rId1"/>
            </a:rPr>
            <a:t>VocBench</a:t>
          </a:r>
          <a:endParaRPr lang="en-GB" sz="1500" dirty="0"/>
        </a:p>
      </dgm:t>
    </dgm:pt>
    <dgm:pt modelId="{647363A9-B9AA-46FB-9C4E-D075C3B848A2}" type="parTrans" cxnId="{F2414746-5C6A-4DF8-B899-7C17B1EAF0AC}">
      <dgm:prSet/>
      <dgm:spPr/>
      <dgm:t>
        <a:bodyPr/>
        <a:lstStyle/>
        <a:p>
          <a:endParaRPr lang="en-GB"/>
        </a:p>
      </dgm:t>
    </dgm:pt>
    <dgm:pt modelId="{ED84C1D2-52AF-4BA3-9B13-D7F738B3C1B3}" type="sibTrans" cxnId="{F2414746-5C6A-4DF8-B899-7C17B1EAF0AC}">
      <dgm:prSet/>
      <dgm:spPr/>
      <dgm:t>
        <a:bodyPr/>
        <a:lstStyle/>
        <a:p>
          <a:endParaRPr lang="en-GB"/>
        </a:p>
      </dgm:t>
    </dgm:pt>
    <dgm:pt modelId="{7B0EB475-D48C-4BE9-9F78-6F7DDBFBDFCB}">
      <dgm:prSet phldrT="[Text]" custT="1"/>
      <dgm:spPr/>
      <dgm:t>
        <a:bodyPr/>
        <a:lstStyle/>
        <a:p>
          <a:r>
            <a:rPr lang="en-GB" sz="1500" dirty="0" err="1" smtClean="0">
              <a:hlinkClick xmlns:r="http://schemas.openxmlformats.org/officeDocument/2006/relationships" r:id="rId2"/>
            </a:rPr>
            <a:t>PoolParty</a:t>
          </a:r>
          <a:endParaRPr lang="en-GB" sz="1500" dirty="0"/>
        </a:p>
      </dgm:t>
    </dgm:pt>
    <dgm:pt modelId="{AAFF02C0-58BD-467A-8E76-AB169D0F0EB0}" type="parTrans" cxnId="{0A8A8220-3E57-4D6B-AD6C-26CF59751AB9}">
      <dgm:prSet/>
      <dgm:spPr/>
      <dgm:t>
        <a:bodyPr/>
        <a:lstStyle/>
        <a:p>
          <a:endParaRPr lang="en-GB"/>
        </a:p>
      </dgm:t>
    </dgm:pt>
    <dgm:pt modelId="{61CE40D7-A1DF-4829-ABB5-958B8628C6DE}" type="sibTrans" cxnId="{0A8A8220-3E57-4D6B-AD6C-26CF59751AB9}">
      <dgm:prSet/>
      <dgm:spPr/>
      <dgm:t>
        <a:bodyPr/>
        <a:lstStyle/>
        <a:p>
          <a:endParaRPr lang="en-GB"/>
        </a:p>
      </dgm:t>
    </dgm:pt>
    <dgm:pt modelId="{93BB518D-5E58-4629-9421-840722C8D48F}">
      <dgm:prSet phldrT="[Text]" custT="1"/>
      <dgm:spPr/>
      <dgm:t>
        <a:bodyPr/>
        <a:lstStyle/>
        <a:p>
          <a:r>
            <a:rPr lang="en-GB" sz="1500" dirty="0" err="1" smtClean="0">
              <a:hlinkClick xmlns:r="http://schemas.openxmlformats.org/officeDocument/2006/relationships" r:id="rId3"/>
            </a:rPr>
            <a:t>ListPoint</a:t>
          </a:r>
          <a:endParaRPr lang="en-GB" sz="1500" dirty="0"/>
        </a:p>
      </dgm:t>
    </dgm:pt>
    <dgm:pt modelId="{029E7ADB-6308-4E2E-B21A-BFD99780C7DD}" type="parTrans" cxnId="{78FF857D-C0E6-4FC2-B356-91B3D64ADB3D}">
      <dgm:prSet/>
      <dgm:spPr/>
      <dgm:t>
        <a:bodyPr/>
        <a:lstStyle/>
        <a:p>
          <a:endParaRPr lang="en-GB"/>
        </a:p>
      </dgm:t>
    </dgm:pt>
    <dgm:pt modelId="{2AFC4664-AF76-4204-9D04-349D11F5BB60}" type="sibTrans" cxnId="{78FF857D-C0E6-4FC2-B356-91B3D64ADB3D}">
      <dgm:prSet/>
      <dgm:spPr/>
      <dgm:t>
        <a:bodyPr/>
        <a:lstStyle/>
        <a:p>
          <a:endParaRPr lang="en-GB"/>
        </a:p>
      </dgm:t>
    </dgm:pt>
    <dgm:pt modelId="{ED791F02-783B-4BC7-8F05-055010E6024D}">
      <dgm:prSet phldrT="[Text]" custT="1"/>
      <dgm:spPr/>
      <dgm:t>
        <a:bodyPr/>
        <a:lstStyle/>
        <a:p>
          <a:r>
            <a:rPr lang="en-GB" sz="1500" dirty="0" smtClean="0"/>
            <a:t>Improve data quality</a:t>
          </a:r>
          <a:endParaRPr lang="en-GB" sz="1500" dirty="0"/>
        </a:p>
      </dgm:t>
    </dgm:pt>
    <dgm:pt modelId="{E1E2577C-4C5A-4EEC-A6F1-92A6B6D28C80}" type="parTrans" cxnId="{32A4276C-DF07-4DF6-921D-FB27291A61B8}">
      <dgm:prSet/>
      <dgm:spPr/>
      <dgm:t>
        <a:bodyPr/>
        <a:lstStyle/>
        <a:p>
          <a:endParaRPr lang="en-GB"/>
        </a:p>
      </dgm:t>
    </dgm:pt>
    <dgm:pt modelId="{8EB3479E-5FC4-4E25-8EB1-1CEC52DE0E05}" type="sibTrans" cxnId="{32A4276C-DF07-4DF6-921D-FB27291A61B8}">
      <dgm:prSet/>
      <dgm:spPr/>
      <dgm:t>
        <a:bodyPr/>
        <a:lstStyle/>
        <a:p>
          <a:endParaRPr lang="en-GB"/>
        </a:p>
      </dgm:t>
    </dgm:pt>
    <dgm:pt modelId="{5E6CB847-D99C-4CED-BA01-FDA2ABE5F9E2}">
      <dgm:prSet phldrT="[Text]" custT="1"/>
      <dgm:spPr/>
      <dgm:t>
        <a:bodyPr/>
        <a:lstStyle/>
        <a:p>
          <a:r>
            <a:rPr lang="en-GB" sz="1500" dirty="0" smtClean="0"/>
            <a:t>Reduce interoperability issues</a:t>
          </a:r>
          <a:endParaRPr lang="en-GB" sz="1500" dirty="0"/>
        </a:p>
      </dgm:t>
    </dgm:pt>
    <dgm:pt modelId="{A70D9600-582C-4C55-864F-9D45D47946D7}" type="parTrans" cxnId="{EE534FF4-8D51-475E-B454-047AE44D9520}">
      <dgm:prSet/>
      <dgm:spPr/>
      <dgm:t>
        <a:bodyPr/>
        <a:lstStyle/>
        <a:p>
          <a:endParaRPr lang="en-GB"/>
        </a:p>
      </dgm:t>
    </dgm:pt>
    <dgm:pt modelId="{6517291F-5ABD-4951-889B-7D624B3126B5}" type="sibTrans" cxnId="{EE534FF4-8D51-475E-B454-047AE44D9520}">
      <dgm:prSet/>
      <dgm:spPr/>
      <dgm:t>
        <a:bodyPr/>
        <a:lstStyle/>
        <a:p>
          <a:endParaRPr lang="en-GB"/>
        </a:p>
      </dgm:t>
    </dgm:pt>
    <dgm:pt modelId="{97745426-EB9A-4E1A-ADAC-13CC01B56F0E}">
      <dgm:prSet phldrT="[Text]" custT="1"/>
      <dgm:spPr/>
      <dgm:t>
        <a:bodyPr/>
        <a:lstStyle/>
        <a:p>
          <a:r>
            <a:rPr lang="en-GB" sz="1500" b="1" i="0" dirty="0" smtClean="0"/>
            <a:t>Tools</a:t>
          </a:r>
          <a:endParaRPr lang="en-GB" sz="1500" b="1" i="0" dirty="0"/>
        </a:p>
      </dgm:t>
    </dgm:pt>
    <dgm:pt modelId="{B076A2C9-47A1-4BE9-8DBB-67BFA110757D}" type="parTrans" cxnId="{FC8B6F95-9AAD-451E-958A-DD9849B77DDB}">
      <dgm:prSet/>
      <dgm:spPr/>
      <dgm:t>
        <a:bodyPr/>
        <a:lstStyle/>
        <a:p>
          <a:endParaRPr lang="en-GB"/>
        </a:p>
      </dgm:t>
    </dgm:pt>
    <dgm:pt modelId="{15CBC392-554A-4089-845D-A32EA3E97D88}" type="sibTrans" cxnId="{FC8B6F95-9AAD-451E-958A-DD9849B77DDB}">
      <dgm:prSet/>
      <dgm:spPr/>
      <dgm:t>
        <a:bodyPr/>
        <a:lstStyle/>
        <a:p>
          <a:endParaRPr lang="en-GB"/>
        </a:p>
      </dgm:t>
    </dgm:pt>
    <dgm:pt modelId="{1FBF272E-F8F4-47E2-AC71-20287B6E2E04}" type="pres">
      <dgm:prSet presAssocID="{D6924631-CC06-4CD5-8015-B058F3E550F1}" presName="Name0" presStyleCnt="0">
        <dgm:presLayoutVars>
          <dgm:dir/>
          <dgm:animLvl val="lvl"/>
          <dgm:resizeHandles val="exact"/>
        </dgm:presLayoutVars>
      </dgm:prSet>
      <dgm:spPr/>
      <dgm:t>
        <a:bodyPr/>
        <a:lstStyle/>
        <a:p>
          <a:endParaRPr lang="nl-BE"/>
        </a:p>
      </dgm:t>
    </dgm:pt>
    <dgm:pt modelId="{20EC6C79-A396-4684-9FBE-D152223C9670}" type="pres">
      <dgm:prSet presAssocID="{7446729E-000E-42DC-AE50-6993D8E58C17}" presName="composite" presStyleCnt="0"/>
      <dgm:spPr/>
      <dgm:t>
        <a:bodyPr/>
        <a:lstStyle/>
        <a:p>
          <a:endParaRPr lang="nl-BE"/>
        </a:p>
      </dgm:t>
    </dgm:pt>
    <dgm:pt modelId="{125E7826-2552-47A8-99EB-851363C0EAB9}" type="pres">
      <dgm:prSet presAssocID="{7446729E-000E-42DC-AE50-6993D8E58C17}" presName="parTx" presStyleLbl="alignNode1" presStyleIdx="0" presStyleCnt="3">
        <dgm:presLayoutVars>
          <dgm:chMax val="0"/>
          <dgm:chPref val="0"/>
          <dgm:bulletEnabled val="1"/>
        </dgm:presLayoutVars>
      </dgm:prSet>
      <dgm:spPr/>
      <dgm:t>
        <a:bodyPr/>
        <a:lstStyle/>
        <a:p>
          <a:endParaRPr lang="nl-BE"/>
        </a:p>
      </dgm:t>
    </dgm:pt>
    <dgm:pt modelId="{87576720-0561-4BAC-BA58-9606D5D698D6}" type="pres">
      <dgm:prSet presAssocID="{7446729E-000E-42DC-AE50-6993D8E58C17}" presName="desTx" presStyleLbl="alignAccFollowNode1" presStyleIdx="0" presStyleCnt="3">
        <dgm:presLayoutVars>
          <dgm:bulletEnabled val="1"/>
        </dgm:presLayoutVars>
      </dgm:prSet>
      <dgm:spPr/>
      <dgm:t>
        <a:bodyPr/>
        <a:lstStyle/>
        <a:p>
          <a:endParaRPr lang="nl-BE"/>
        </a:p>
      </dgm:t>
    </dgm:pt>
    <dgm:pt modelId="{678CBE8D-E7C8-4217-BAFF-FB6758E9B357}" type="pres">
      <dgm:prSet presAssocID="{60B0A2BE-6C83-43D8-9D4B-1D6D82C37372}" presName="space" presStyleCnt="0"/>
      <dgm:spPr/>
      <dgm:t>
        <a:bodyPr/>
        <a:lstStyle/>
        <a:p>
          <a:endParaRPr lang="nl-BE"/>
        </a:p>
      </dgm:t>
    </dgm:pt>
    <dgm:pt modelId="{6E0E188B-1C1A-43A4-9985-AAF91F06DC49}" type="pres">
      <dgm:prSet presAssocID="{EA77A028-6670-4931-84EA-CED631798EA0}" presName="composite" presStyleCnt="0"/>
      <dgm:spPr/>
      <dgm:t>
        <a:bodyPr/>
        <a:lstStyle/>
        <a:p>
          <a:endParaRPr lang="nl-BE"/>
        </a:p>
      </dgm:t>
    </dgm:pt>
    <dgm:pt modelId="{F0AA7005-26B5-4E67-843B-BE7679B82ABD}" type="pres">
      <dgm:prSet presAssocID="{EA77A028-6670-4931-84EA-CED631798EA0}" presName="parTx" presStyleLbl="alignNode1" presStyleIdx="1" presStyleCnt="3">
        <dgm:presLayoutVars>
          <dgm:chMax val="0"/>
          <dgm:chPref val="0"/>
          <dgm:bulletEnabled val="1"/>
        </dgm:presLayoutVars>
      </dgm:prSet>
      <dgm:spPr/>
      <dgm:t>
        <a:bodyPr/>
        <a:lstStyle/>
        <a:p>
          <a:endParaRPr lang="nl-BE"/>
        </a:p>
      </dgm:t>
    </dgm:pt>
    <dgm:pt modelId="{7A2595DD-2C91-4359-ADF5-9B43CD29CB2A}" type="pres">
      <dgm:prSet presAssocID="{EA77A028-6670-4931-84EA-CED631798EA0}" presName="desTx" presStyleLbl="alignAccFollowNode1" presStyleIdx="1" presStyleCnt="3">
        <dgm:presLayoutVars>
          <dgm:bulletEnabled val="1"/>
        </dgm:presLayoutVars>
      </dgm:prSet>
      <dgm:spPr/>
      <dgm:t>
        <a:bodyPr/>
        <a:lstStyle/>
        <a:p>
          <a:endParaRPr lang="en-GB"/>
        </a:p>
      </dgm:t>
    </dgm:pt>
    <dgm:pt modelId="{D55BC9DE-3376-4CC8-A8DE-19F01F2E1B21}" type="pres">
      <dgm:prSet presAssocID="{7A4A825F-2577-469F-A287-3690DB751B79}" presName="space" presStyleCnt="0"/>
      <dgm:spPr/>
      <dgm:t>
        <a:bodyPr/>
        <a:lstStyle/>
        <a:p>
          <a:endParaRPr lang="nl-BE"/>
        </a:p>
      </dgm:t>
    </dgm:pt>
    <dgm:pt modelId="{F3142B99-C121-44E2-90D8-04F731D63F58}" type="pres">
      <dgm:prSet presAssocID="{9FF339AF-C57C-4203-8D80-999539C2056C}" presName="composite" presStyleCnt="0"/>
      <dgm:spPr/>
      <dgm:t>
        <a:bodyPr/>
        <a:lstStyle/>
        <a:p>
          <a:endParaRPr lang="nl-BE"/>
        </a:p>
      </dgm:t>
    </dgm:pt>
    <dgm:pt modelId="{34B889D8-82AB-4A89-AAE3-A3DBD1C5C791}" type="pres">
      <dgm:prSet presAssocID="{9FF339AF-C57C-4203-8D80-999539C2056C}" presName="parTx" presStyleLbl="alignNode1" presStyleIdx="2" presStyleCnt="3">
        <dgm:presLayoutVars>
          <dgm:chMax val="0"/>
          <dgm:chPref val="0"/>
          <dgm:bulletEnabled val="1"/>
        </dgm:presLayoutVars>
      </dgm:prSet>
      <dgm:spPr/>
      <dgm:t>
        <a:bodyPr/>
        <a:lstStyle/>
        <a:p>
          <a:endParaRPr lang="nl-BE"/>
        </a:p>
      </dgm:t>
    </dgm:pt>
    <dgm:pt modelId="{4C900403-0F7A-4742-90B4-FB8C0A951373}" type="pres">
      <dgm:prSet presAssocID="{9FF339AF-C57C-4203-8D80-999539C2056C}" presName="desTx" presStyleLbl="alignAccFollowNode1" presStyleIdx="2" presStyleCnt="3">
        <dgm:presLayoutVars>
          <dgm:bulletEnabled val="1"/>
        </dgm:presLayoutVars>
      </dgm:prSet>
      <dgm:spPr/>
      <dgm:t>
        <a:bodyPr/>
        <a:lstStyle/>
        <a:p>
          <a:endParaRPr lang="en-GB"/>
        </a:p>
      </dgm:t>
    </dgm:pt>
  </dgm:ptLst>
  <dgm:cxnLst>
    <dgm:cxn modelId="{78FF857D-C0E6-4FC2-B356-91B3D64ADB3D}" srcId="{97745426-EB9A-4E1A-ADAC-13CC01B56F0E}" destId="{93BB518D-5E58-4629-9421-840722C8D48F}" srcOrd="2" destOrd="0" parTransId="{029E7ADB-6308-4E2E-B21A-BFD99780C7DD}" sibTransId="{2AFC4664-AF76-4204-9D04-349D11F5BB60}"/>
    <dgm:cxn modelId="{07CA4479-F889-4B11-8E31-A3F53A4B7A41}" type="presOf" srcId="{7446729E-000E-42DC-AE50-6993D8E58C17}" destId="{125E7826-2552-47A8-99EB-851363C0EAB9}" srcOrd="0" destOrd="0" presId="urn:microsoft.com/office/officeart/2005/8/layout/hList1"/>
    <dgm:cxn modelId="{BC4EACA8-91BF-41C6-84E5-EDF218758CDF}" type="presOf" srcId="{29F97D11-2969-4FED-BFB3-688D9C6F5418}" destId="{4C900403-0F7A-4742-90B4-FB8C0A951373}" srcOrd="0" destOrd="1" presId="urn:microsoft.com/office/officeart/2005/8/layout/hList1"/>
    <dgm:cxn modelId="{E1A44225-48EC-420F-9D88-F5FB0EDADCD3}" srcId="{7446729E-000E-42DC-AE50-6993D8E58C17}" destId="{DA20F964-86BE-4D7A-840C-1AFF58D2D8EC}" srcOrd="1" destOrd="0" parTransId="{E268E3C8-59D6-4B39-B9AB-8C22C63AC936}" sibTransId="{2E494567-F178-4ED2-81F1-97DF6DD15AA6}"/>
    <dgm:cxn modelId="{020D1611-42CF-4E0B-AE82-C470833C8AFE}" srcId="{D6924631-CC06-4CD5-8015-B058F3E550F1}" destId="{9FF339AF-C57C-4203-8D80-999539C2056C}" srcOrd="2" destOrd="0" parTransId="{DD7AFDFC-FB75-4755-B0C5-C7D72948CF83}" sibTransId="{D9B50BEC-4E28-476A-8305-8918D776E5B2}"/>
    <dgm:cxn modelId="{F2414746-5C6A-4DF8-B899-7C17B1EAF0AC}" srcId="{97745426-EB9A-4E1A-ADAC-13CC01B56F0E}" destId="{29F97D11-2969-4FED-BFB3-688D9C6F5418}" srcOrd="0" destOrd="0" parTransId="{647363A9-B9AA-46FB-9C4E-D075C3B848A2}" sibTransId="{ED84C1D2-52AF-4BA3-9B13-D7F738B3C1B3}"/>
    <dgm:cxn modelId="{FC8B6F95-9AAD-451E-958A-DD9849B77DDB}" srcId="{9FF339AF-C57C-4203-8D80-999539C2056C}" destId="{97745426-EB9A-4E1A-ADAC-13CC01B56F0E}" srcOrd="0" destOrd="0" parTransId="{B076A2C9-47A1-4BE9-8DBB-67BFA110757D}" sibTransId="{15CBC392-554A-4089-845D-A32EA3E97D88}"/>
    <dgm:cxn modelId="{EE534FF4-8D51-475E-B454-047AE44D9520}" srcId="{EA77A028-6670-4931-84EA-CED631798EA0}" destId="{5E6CB847-D99C-4CED-BA01-FDA2ABE5F9E2}" srcOrd="2" destOrd="0" parTransId="{A70D9600-582C-4C55-864F-9D45D47946D7}" sibTransId="{6517291F-5ABD-4951-889B-7D624B3126B5}"/>
    <dgm:cxn modelId="{BD3EC75E-4103-46E9-B33C-78542EBCC845}" type="presOf" srcId="{D6924631-CC06-4CD5-8015-B058F3E550F1}" destId="{1FBF272E-F8F4-47E2-AC71-20287B6E2E04}" srcOrd="0" destOrd="0" presId="urn:microsoft.com/office/officeart/2005/8/layout/hList1"/>
    <dgm:cxn modelId="{781FE41E-091E-4324-901F-1D7FD73085F2}" srcId="{D6924631-CC06-4CD5-8015-B058F3E550F1}" destId="{EA77A028-6670-4931-84EA-CED631798EA0}" srcOrd="1" destOrd="0" parTransId="{96B790E4-B5CF-46A3-9A1F-052FD022BF1D}" sibTransId="{7A4A825F-2577-469F-A287-3690DB751B79}"/>
    <dgm:cxn modelId="{32A4276C-DF07-4DF6-921D-FB27291A61B8}" srcId="{EA77A028-6670-4931-84EA-CED631798EA0}" destId="{ED791F02-783B-4BC7-8F05-055010E6024D}" srcOrd="1" destOrd="0" parTransId="{E1E2577C-4C5A-4EEC-A6F1-92A6B6D28C80}" sibTransId="{8EB3479E-5FC4-4E25-8EB1-1CEC52DE0E05}"/>
    <dgm:cxn modelId="{8211FFB1-43F2-42DA-8D87-228AEB6FD45D}" type="presOf" srcId="{93BB518D-5E58-4629-9421-840722C8D48F}" destId="{4C900403-0F7A-4742-90B4-FB8C0A951373}" srcOrd="0" destOrd="3" presId="urn:microsoft.com/office/officeart/2005/8/layout/hList1"/>
    <dgm:cxn modelId="{5FE9411E-64C3-4AA9-9468-9C2DB93307D8}" type="presOf" srcId="{DA20F964-86BE-4D7A-840C-1AFF58D2D8EC}" destId="{87576720-0561-4BAC-BA58-9606D5D698D6}" srcOrd="0" destOrd="1" presId="urn:microsoft.com/office/officeart/2005/8/layout/hList1"/>
    <dgm:cxn modelId="{0A8A8220-3E57-4D6B-AD6C-26CF59751AB9}" srcId="{97745426-EB9A-4E1A-ADAC-13CC01B56F0E}" destId="{7B0EB475-D48C-4BE9-9F78-6F7DDBFBDFCB}" srcOrd="1" destOrd="0" parTransId="{AAFF02C0-58BD-467A-8E76-AB169D0F0EB0}" sibTransId="{61CE40D7-A1DF-4829-ABB5-958B8628C6DE}"/>
    <dgm:cxn modelId="{5FC803A9-2B4B-494A-8FD7-8A30E64ACD7D}" type="presOf" srcId="{ED791F02-783B-4BC7-8F05-055010E6024D}" destId="{7A2595DD-2C91-4359-ADF5-9B43CD29CB2A}" srcOrd="0" destOrd="1" presId="urn:microsoft.com/office/officeart/2005/8/layout/hList1"/>
    <dgm:cxn modelId="{1047FE53-F7A9-4A6B-9476-452E34DADF05}" type="presOf" srcId="{5E6CB847-D99C-4CED-BA01-FDA2ABE5F9E2}" destId="{7A2595DD-2C91-4359-ADF5-9B43CD29CB2A}" srcOrd="0" destOrd="2" presId="urn:microsoft.com/office/officeart/2005/8/layout/hList1"/>
    <dgm:cxn modelId="{9E4A8060-7036-4229-A58E-66223C91E111}" srcId="{7446729E-000E-42DC-AE50-6993D8E58C17}" destId="{0C179787-A1D8-47CC-9720-4CD618C3A696}" srcOrd="0" destOrd="0" parTransId="{64E7DD4E-E9EE-4A93-8625-3FE36D014E98}" sibTransId="{1242B557-8256-481A-93D4-890BE5B0DC14}"/>
    <dgm:cxn modelId="{1334B655-6F59-4083-A877-6E31A0D03F81}" srcId="{EA77A028-6670-4931-84EA-CED631798EA0}" destId="{2200D098-CE8F-41FE-8DF5-2D9ACA7F24F2}" srcOrd="0" destOrd="0" parTransId="{49EF2156-2ABC-4050-87FF-4026415AF004}" sibTransId="{C3013B4D-AB2D-4651-8BF7-9C2FACC39DA9}"/>
    <dgm:cxn modelId="{21BF6E8F-0C3E-44F0-83DE-50C3815B6B83}" type="presOf" srcId="{2200D098-CE8F-41FE-8DF5-2D9ACA7F24F2}" destId="{7A2595DD-2C91-4359-ADF5-9B43CD29CB2A}" srcOrd="0" destOrd="0" presId="urn:microsoft.com/office/officeart/2005/8/layout/hList1"/>
    <dgm:cxn modelId="{6980DCF6-36DA-44B2-9D38-365BDA8289DF}" type="presOf" srcId="{7B0EB475-D48C-4BE9-9F78-6F7DDBFBDFCB}" destId="{4C900403-0F7A-4742-90B4-FB8C0A951373}" srcOrd="0" destOrd="2" presId="urn:microsoft.com/office/officeart/2005/8/layout/hList1"/>
    <dgm:cxn modelId="{5482DBF0-2918-4983-92DC-F0A73C834E10}" type="presOf" srcId="{EA77A028-6670-4931-84EA-CED631798EA0}" destId="{F0AA7005-26B5-4E67-843B-BE7679B82ABD}" srcOrd="0" destOrd="0" presId="urn:microsoft.com/office/officeart/2005/8/layout/hList1"/>
    <dgm:cxn modelId="{1CE53058-A445-44F8-933E-857E4705AFFB}" srcId="{D6924631-CC06-4CD5-8015-B058F3E550F1}" destId="{7446729E-000E-42DC-AE50-6993D8E58C17}" srcOrd="0" destOrd="0" parTransId="{E313E4B9-318B-4401-BA0B-FA6EAC500EAB}" sibTransId="{60B0A2BE-6C83-43D8-9D4B-1D6D82C37372}"/>
    <dgm:cxn modelId="{3F7C4D9E-547F-4AB6-B85C-299E5BFC893D}" type="presOf" srcId="{97745426-EB9A-4E1A-ADAC-13CC01B56F0E}" destId="{4C900403-0F7A-4742-90B4-FB8C0A951373}" srcOrd="0" destOrd="0" presId="urn:microsoft.com/office/officeart/2005/8/layout/hList1"/>
    <dgm:cxn modelId="{0023F55A-FFF7-4C2B-9D72-C8ECE94F54FF}" type="presOf" srcId="{9FF339AF-C57C-4203-8D80-999539C2056C}" destId="{34B889D8-82AB-4A89-AAE3-A3DBD1C5C791}" srcOrd="0" destOrd="0" presId="urn:microsoft.com/office/officeart/2005/8/layout/hList1"/>
    <dgm:cxn modelId="{ADCF06DF-CBAB-4A70-B8CC-B2899B687D50}" type="presOf" srcId="{0C179787-A1D8-47CC-9720-4CD618C3A696}" destId="{87576720-0561-4BAC-BA58-9606D5D698D6}" srcOrd="0" destOrd="0" presId="urn:microsoft.com/office/officeart/2005/8/layout/hList1"/>
    <dgm:cxn modelId="{3890CDC1-155C-4CB0-BF4B-F4293BEC2ACB}" type="presParOf" srcId="{1FBF272E-F8F4-47E2-AC71-20287B6E2E04}" destId="{20EC6C79-A396-4684-9FBE-D152223C9670}" srcOrd="0" destOrd="0" presId="urn:microsoft.com/office/officeart/2005/8/layout/hList1"/>
    <dgm:cxn modelId="{45E4F222-3360-417F-AF83-A1D4FFC262E2}" type="presParOf" srcId="{20EC6C79-A396-4684-9FBE-D152223C9670}" destId="{125E7826-2552-47A8-99EB-851363C0EAB9}" srcOrd="0" destOrd="0" presId="urn:microsoft.com/office/officeart/2005/8/layout/hList1"/>
    <dgm:cxn modelId="{B1BFB51F-3FA0-427A-BFAD-63E514425958}" type="presParOf" srcId="{20EC6C79-A396-4684-9FBE-D152223C9670}" destId="{87576720-0561-4BAC-BA58-9606D5D698D6}" srcOrd="1" destOrd="0" presId="urn:microsoft.com/office/officeart/2005/8/layout/hList1"/>
    <dgm:cxn modelId="{71B0768B-7EE2-40E9-8BC8-DA51F362D753}" type="presParOf" srcId="{1FBF272E-F8F4-47E2-AC71-20287B6E2E04}" destId="{678CBE8D-E7C8-4217-BAFF-FB6758E9B357}" srcOrd="1" destOrd="0" presId="urn:microsoft.com/office/officeart/2005/8/layout/hList1"/>
    <dgm:cxn modelId="{928BF4D5-133F-4EA0-8102-E4A1086B2828}" type="presParOf" srcId="{1FBF272E-F8F4-47E2-AC71-20287B6E2E04}" destId="{6E0E188B-1C1A-43A4-9985-AAF91F06DC49}" srcOrd="2" destOrd="0" presId="urn:microsoft.com/office/officeart/2005/8/layout/hList1"/>
    <dgm:cxn modelId="{C282479C-143B-4F03-B74F-2785ECEC8D5E}" type="presParOf" srcId="{6E0E188B-1C1A-43A4-9985-AAF91F06DC49}" destId="{F0AA7005-26B5-4E67-843B-BE7679B82ABD}" srcOrd="0" destOrd="0" presId="urn:microsoft.com/office/officeart/2005/8/layout/hList1"/>
    <dgm:cxn modelId="{4801A384-E8B4-432C-897E-2D44BF7DAD17}" type="presParOf" srcId="{6E0E188B-1C1A-43A4-9985-AAF91F06DC49}" destId="{7A2595DD-2C91-4359-ADF5-9B43CD29CB2A}" srcOrd="1" destOrd="0" presId="urn:microsoft.com/office/officeart/2005/8/layout/hList1"/>
    <dgm:cxn modelId="{83E6BEA2-896D-4BE3-ABD3-398B0477CC8E}" type="presParOf" srcId="{1FBF272E-F8F4-47E2-AC71-20287B6E2E04}" destId="{D55BC9DE-3376-4CC8-A8DE-19F01F2E1B21}" srcOrd="3" destOrd="0" presId="urn:microsoft.com/office/officeart/2005/8/layout/hList1"/>
    <dgm:cxn modelId="{A7384570-8FAD-437E-B0AF-9E7B043AEF9F}" type="presParOf" srcId="{1FBF272E-F8F4-47E2-AC71-20287B6E2E04}" destId="{F3142B99-C121-44E2-90D8-04F731D63F58}" srcOrd="4" destOrd="0" presId="urn:microsoft.com/office/officeart/2005/8/layout/hList1"/>
    <dgm:cxn modelId="{F344809B-17CD-4FC0-A52B-E9AA194769D8}" type="presParOf" srcId="{F3142B99-C121-44E2-90D8-04F731D63F58}" destId="{34B889D8-82AB-4A89-AAE3-A3DBD1C5C791}" srcOrd="0" destOrd="0" presId="urn:microsoft.com/office/officeart/2005/8/layout/hList1"/>
    <dgm:cxn modelId="{5C861486-A30C-4814-96A1-5C7FEFCFE799}" type="presParOf" srcId="{F3142B99-C121-44E2-90D8-04F731D63F58}" destId="{4C900403-0F7A-4742-90B4-FB8C0A95137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1. Reference Data Design | </a:t>
          </a:r>
          <a:r>
            <a:rPr lang="en-GB" i="0" dirty="0" smtClean="0"/>
            <a:t>Tools</a:t>
          </a:r>
          <a:endParaRPr lang="en-GB" i="0"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6DD10411-E794-4C45-B952-E3E6DC1DFC4F}" srcId="{54515B99-2F7A-4570-A389-29C7300A5A53}" destId="{95DFE1F5-784C-4A46-833A-54197EFD2747}" srcOrd="0" destOrd="0" parTransId="{E242F2FC-3B03-44EE-8EE2-C115F8166527}" sibTransId="{48099DF6-A934-4D9B-9444-4069B05F8879}"/>
    <dgm:cxn modelId="{D1139AFC-C253-4A23-A6C9-73B60C329042}" type="presOf" srcId="{95DFE1F5-784C-4A46-833A-54197EFD2747}" destId="{0419D356-BD1E-4D85-89EE-1F7E7A3541C4}" srcOrd="0" destOrd="0" presId="urn:microsoft.com/office/officeart/2008/layout/VerticalCurvedList"/>
    <dgm:cxn modelId="{DB7A57A1-0207-49D7-9F7C-8FFE5B54F983}" type="presOf" srcId="{48099DF6-A934-4D9B-9444-4069B05F8879}" destId="{25DC6620-259E-498A-841B-444B8B8BF934}" srcOrd="0" destOrd="0" presId="urn:microsoft.com/office/officeart/2008/layout/VerticalCurvedList"/>
    <dgm:cxn modelId="{27EE0307-56FA-4E72-B20C-67991CFE55C9}" type="presOf" srcId="{54515B99-2F7A-4570-A389-29C7300A5A53}" destId="{CE4E6379-6C53-4098-875B-D446CB806257}" srcOrd="0" destOrd="0" presId="urn:microsoft.com/office/officeart/2008/layout/VerticalCurvedList"/>
    <dgm:cxn modelId="{CD3235F1-BBAD-4F6C-97D1-516C02AA65A6}" type="presParOf" srcId="{CE4E6379-6C53-4098-875B-D446CB806257}" destId="{B900E3D9-773D-4C6D-8201-32334AE68C12}" srcOrd="0" destOrd="0" presId="urn:microsoft.com/office/officeart/2008/layout/VerticalCurvedList"/>
    <dgm:cxn modelId="{E321CC58-F007-4E5F-8C1C-6CB9DC8EF382}" type="presParOf" srcId="{B900E3D9-773D-4C6D-8201-32334AE68C12}" destId="{5C1E31F5-84B3-45B0-AB12-C25C00BDAFA4}" srcOrd="0" destOrd="0" presId="urn:microsoft.com/office/officeart/2008/layout/VerticalCurvedList"/>
    <dgm:cxn modelId="{D3E13716-A822-40A5-BB4C-EE7394185AEE}" type="presParOf" srcId="{5C1E31F5-84B3-45B0-AB12-C25C00BDAFA4}" destId="{E98BAE3A-A126-4C94-9A21-B8F7918CDD68}" srcOrd="0" destOrd="0" presId="urn:microsoft.com/office/officeart/2008/layout/VerticalCurvedList"/>
    <dgm:cxn modelId="{A7CADB57-4456-4D52-B3C4-662110221380}" type="presParOf" srcId="{5C1E31F5-84B3-45B0-AB12-C25C00BDAFA4}" destId="{25DC6620-259E-498A-841B-444B8B8BF934}" srcOrd="1" destOrd="0" presId="urn:microsoft.com/office/officeart/2008/layout/VerticalCurvedList"/>
    <dgm:cxn modelId="{24968AC1-4A96-4533-88BF-6E399E81867D}" type="presParOf" srcId="{5C1E31F5-84B3-45B0-AB12-C25C00BDAFA4}" destId="{46475149-C0D6-43CA-9C90-371CDE7FCCC2}" srcOrd="2" destOrd="0" presId="urn:microsoft.com/office/officeart/2008/layout/VerticalCurvedList"/>
    <dgm:cxn modelId="{CD33F3A4-DC2E-43A8-BE3B-1140D0FF7911}" type="presParOf" srcId="{5C1E31F5-84B3-45B0-AB12-C25C00BDAFA4}" destId="{6ACA5205-4BF0-41F3-9935-66BC7FDAC710}" srcOrd="3" destOrd="0" presId="urn:microsoft.com/office/officeart/2008/layout/VerticalCurvedList"/>
    <dgm:cxn modelId="{2F59C6CA-DF7E-495C-A39E-9EB0E502E33A}" type="presParOf" srcId="{B900E3D9-773D-4C6D-8201-32334AE68C12}" destId="{0419D356-BD1E-4D85-89EE-1F7E7A3541C4}" srcOrd="1" destOrd="0" presId="urn:microsoft.com/office/officeart/2008/layout/VerticalCurvedList"/>
    <dgm:cxn modelId="{C393F2A1-9BBA-4011-BF5F-FBE6CF6CBD3E}" type="presParOf" srcId="{B900E3D9-773D-4C6D-8201-32334AE68C12}" destId="{3789AEB0-F63C-487B-86F8-C680F6DDC0EF}" srcOrd="2" destOrd="0" presId="urn:microsoft.com/office/officeart/2008/layout/VerticalCurvedList"/>
    <dgm:cxn modelId="{467784B6-C69B-4CC2-B734-CD3340A31816}"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515B99-2F7A-4570-A389-29C7300A5A53}"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GB"/>
        </a:p>
      </dgm:t>
    </dgm:pt>
    <dgm:pt modelId="{95DFE1F5-784C-4A46-833A-54197EFD2747}">
      <dgm:prSet phldrT="[Text]"/>
      <dgm:spPr/>
      <dgm:t>
        <a:bodyPr/>
        <a:lstStyle/>
        <a:p>
          <a:r>
            <a:rPr lang="en-GB" dirty="0" smtClean="0"/>
            <a:t>1. Reference Data Design | </a:t>
          </a:r>
          <a:r>
            <a:rPr lang="en-GB" i="0" dirty="0" smtClean="0"/>
            <a:t>Tools</a:t>
          </a:r>
          <a:endParaRPr lang="en-GB" i="0" dirty="0"/>
        </a:p>
      </dgm:t>
    </dgm:pt>
    <dgm:pt modelId="{E242F2FC-3B03-44EE-8EE2-C115F8166527}" type="parTrans" cxnId="{6DD10411-E794-4C45-B952-E3E6DC1DFC4F}">
      <dgm:prSet/>
      <dgm:spPr/>
      <dgm:t>
        <a:bodyPr/>
        <a:lstStyle/>
        <a:p>
          <a:endParaRPr lang="en-GB"/>
        </a:p>
      </dgm:t>
    </dgm:pt>
    <dgm:pt modelId="{48099DF6-A934-4D9B-9444-4069B05F8879}" type="sibTrans" cxnId="{6DD10411-E794-4C45-B952-E3E6DC1DFC4F}">
      <dgm:prSet/>
      <dgm:spPr/>
      <dgm:t>
        <a:bodyPr/>
        <a:lstStyle/>
        <a:p>
          <a:endParaRPr lang="en-GB"/>
        </a:p>
      </dgm:t>
    </dgm:pt>
    <dgm:pt modelId="{CE4E6379-6C53-4098-875B-D446CB806257}" type="pres">
      <dgm:prSet presAssocID="{54515B99-2F7A-4570-A389-29C7300A5A53}" presName="Name0" presStyleCnt="0">
        <dgm:presLayoutVars>
          <dgm:chMax val="7"/>
          <dgm:chPref val="7"/>
          <dgm:dir/>
        </dgm:presLayoutVars>
      </dgm:prSet>
      <dgm:spPr/>
      <dgm:t>
        <a:bodyPr/>
        <a:lstStyle/>
        <a:p>
          <a:endParaRPr lang="en-GB"/>
        </a:p>
      </dgm:t>
    </dgm:pt>
    <dgm:pt modelId="{B900E3D9-773D-4C6D-8201-32334AE68C12}" type="pres">
      <dgm:prSet presAssocID="{54515B99-2F7A-4570-A389-29C7300A5A53}" presName="Name1" presStyleCnt="0"/>
      <dgm:spPr/>
      <dgm:t>
        <a:bodyPr/>
        <a:lstStyle/>
        <a:p>
          <a:endParaRPr lang="en-GB"/>
        </a:p>
      </dgm:t>
    </dgm:pt>
    <dgm:pt modelId="{5C1E31F5-84B3-45B0-AB12-C25C00BDAFA4}" type="pres">
      <dgm:prSet presAssocID="{54515B99-2F7A-4570-A389-29C7300A5A53}" presName="cycle" presStyleCnt="0"/>
      <dgm:spPr/>
      <dgm:t>
        <a:bodyPr/>
        <a:lstStyle/>
        <a:p>
          <a:endParaRPr lang="en-GB"/>
        </a:p>
      </dgm:t>
    </dgm:pt>
    <dgm:pt modelId="{E98BAE3A-A126-4C94-9A21-B8F7918CDD68}" type="pres">
      <dgm:prSet presAssocID="{54515B99-2F7A-4570-A389-29C7300A5A53}" presName="srcNode" presStyleLbl="node1" presStyleIdx="0" presStyleCnt="1"/>
      <dgm:spPr/>
      <dgm:t>
        <a:bodyPr/>
        <a:lstStyle/>
        <a:p>
          <a:endParaRPr lang="en-GB"/>
        </a:p>
      </dgm:t>
    </dgm:pt>
    <dgm:pt modelId="{25DC6620-259E-498A-841B-444B8B8BF934}" type="pres">
      <dgm:prSet presAssocID="{54515B99-2F7A-4570-A389-29C7300A5A53}" presName="conn" presStyleLbl="parChTrans1D2" presStyleIdx="0" presStyleCnt="1"/>
      <dgm:spPr/>
      <dgm:t>
        <a:bodyPr/>
        <a:lstStyle/>
        <a:p>
          <a:endParaRPr lang="en-GB"/>
        </a:p>
      </dgm:t>
    </dgm:pt>
    <dgm:pt modelId="{46475149-C0D6-43CA-9C90-371CDE7FCCC2}" type="pres">
      <dgm:prSet presAssocID="{54515B99-2F7A-4570-A389-29C7300A5A53}" presName="extraNode" presStyleLbl="node1" presStyleIdx="0" presStyleCnt="1"/>
      <dgm:spPr/>
      <dgm:t>
        <a:bodyPr/>
        <a:lstStyle/>
        <a:p>
          <a:endParaRPr lang="en-GB"/>
        </a:p>
      </dgm:t>
    </dgm:pt>
    <dgm:pt modelId="{6ACA5205-4BF0-41F3-9935-66BC7FDAC710}" type="pres">
      <dgm:prSet presAssocID="{54515B99-2F7A-4570-A389-29C7300A5A53}" presName="dstNode" presStyleLbl="node1" presStyleIdx="0" presStyleCnt="1"/>
      <dgm:spPr/>
      <dgm:t>
        <a:bodyPr/>
        <a:lstStyle/>
        <a:p>
          <a:endParaRPr lang="en-GB"/>
        </a:p>
      </dgm:t>
    </dgm:pt>
    <dgm:pt modelId="{0419D356-BD1E-4D85-89EE-1F7E7A3541C4}" type="pres">
      <dgm:prSet presAssocID="{95DFE1F5-784C-4A46-833A-54197EFD2747}" presName="text_1" presStyleLbl="node1" presStyleIdx="0" presStyleCnt="1">
        <dgm:presLayoutVars>
          <dgm:bulletEnabled val="1"/>
        </dgm:presLayoutVars>
      </dgm:prSet>
      <dgm:spPr/>
      <dgm:t>
        <a:bodyPr/>
        <a:lstStyle/>
        <a:p>
          <a:endParaRPr lang="en-GB"/>
        </a:p>
      </dgm:t>
    </dgm:pt>
    <dgm:pt modelId="{3789AEB0-F63C-487B-86F8-C680F6DDC0EF}" type="pres">
      <dgm:prSet presAssocID="{95DFE1F5-784C-4A46-833A-54197EFD2747}" presName="accent_1" presStyleCnt="0"/>
      <dgm:spPr/>
      <dgm:t>
        <a:bodyPr/>
        <a:lstStyle/>
        <a:p>
          <a:endParaRPr lang="en-GB"/>
        </a:p>
      </dgm:t>
    </dgm:pt>
    <dgm:pt modelId="{07E9751F-59C1-454F-BD39-E88D613910AC}" type="pres">
      <dgm:prSet presAssocID="{95DFE1F5-784C-4A46-833A-54197EFD2747}" presName="accentRepeatNode" presStyleLbl="solidFgAcc1" presStyleIdx="0" presStyleCnt="1"/>
      <dgm:spPr/>
      <dgm:t>
        <a:bodyPr/>
        <a:lstStyle/>
        <a:p>
          <a:endParaRPr lang="en-GB"/>
        </a:p>
      </dgm:t>
    </dgm:pt>
  </dgm:ptLst>
  <dgm:cxnLst>
    <dgm:cxn modelId="{1095543B-D542-4B0C-8C60-B0929E414BB4}" type="presOf" srcId="{95DFE1F5-784C-4A46-833A-54197EFD2747}" destId="{0419D356-BD1E-4D85-89EE-1F7E7A3541C4}" srcOrd="0" destOrd="0" presId="urn:microsoft.com/office/officeart/2008/layout/VerticalCurvedList"/>
    <dgm:cxn modelId="{6DD10411-E794-4C45-B952-E3E6DC1DFC4F}" srcId="{54515B99-2F7A-4570-A389-29C7300A5A53}" destId="{95DFE1F5-784C-4A46-833A-54197EFD2747}" srcOrd="0" destOrd="0" parTransId="{E242F2FC-3B03-44EE-8EE2-C115F8166527}" sibTransId="{48099DF6-A934-4D9B-9444-4069B05F8879}"/>
    <dgm:cxn modelId="{9896ED98-FE26-44E0-B5AA-5908B96E4C18}" type="presOf" srcId="{54515B99-2F7A-4570-A389-29C7300A5A53}" destId="{CE4E6379-6C53-4098-875B-D446CB806257}" srcOrd="0" destOrd="0" presId="urn:microsoft.com/office/officeart/2008/layout/VerticalCurvedList"/>
    <dgm:cxn modelId="{94ABE44F-0F0A-406B-AAED-1998CC4B2E7C}" type="presOf" srcId="{48099DF6-A934-4D9B-9444-4069B05F8879}" destId="{25DC6620-259E-498A-841B-444B8B8BF934}" srcOrd="0" destOrd="0" presId="urn:microsoft.com/office/officeart/2008/layout/VerticalCurvedList"/>
    <dgm:cxn modelId="{F675FBFA-FCB4-4D23-8043-6FC65C8F7152}" type="presParOf" srcId="{CE4E6379-6C53-4098-875B-D446CB806257}" destId="{B900E3D9-773D-4C6D-8201-32334AE68C12}" srcOrd="0" destOrd="0" presId="urn:microsoft.com/office/officeart/2008/layout/VerticalCurvedList"/>
    <dgm:cxn modelId="{BA67C877-93B8-4DD7-BC23-ED2171950EDB}" type="presParOf" srcId="{B900E3D9-773D-4C6D-8201-32334AE68C12}" destId="{5C1E31F5-84B3-45B0-AB12-C25C00BDAFA4}" srcOrd="0" destOrd="0" presId="urn:microsoft.com/office/officeart/2008/layout/VerticalCurvedList"/>
    <dgm:cxn modelId="{7DC9210D-1152-498C-8476-D369A186B84E}" type="presParOf" srcId="{5C1E31F5-84B3-45B0-AB12-C25C00BDAFA4}" destId="{E98BAE3A-A126-4C94-9A21-B8F7918CDD68}" srcOrd="0" destOrd="0" presId="urn:microsoft.com/office/officeart/2008/layout/VerticalCurvedList"/>
    <dgm:cxn modelId="{8D581F4C-FF01-4313-99B1-94654AEFC178}" type="presParOf" srcId="{5C1E31F5-84B3-45B0-AB12-C25C00BDAFA4}" destId="{25DC6620-259E-498A-841B-444B8B8BF934}" srcOrd="1" destOrd="0" presId="urn:microsoft.com/office/officeart/2008/layout/VerticalCurvedList"/>
    <dgm:cxn modelId="{06BB1157-F425-48C8-99DA-DB451CD73AD0}" type="presParOf" srcId="{5C1E31F5-84B3-45B0-AB12-C25C00BDAFA4}" destId="{46475149-C0D6-43CA-9C90-371CDE7FCCC2}" srcOrd="2" destOrd="0" presId="urn:microsoft.com/office/officeart/2008/layout/VerticalCurvedList"/>
    <dgm:cxn modelId="{B2EC7C7F-FE9B-417D-842A-947BBAB8A09A}" type="presParOf" srcId="{5C1E31F5-84B3-45B0-AB12-C25C00BDAFA4}" destId="{6ACA5205-4BF0-41F3-9935-66BC7FDAC710}" srcOrd="3" destOrd="0" presId="urn:microsoft.com/office/officeart/2008/layout/VerticalCurvedList"/>
    <dgm:cxn modelId="{4A35E94E-4453-4F34-A980-EEF18BE6BB8D}" type="presParOf" srcId="{B900E3D9-773D-4C6D-8201-32334AE68C12}" destId="{0419D356-BD1E-4D85-89EE-1F7E7A3541C4}" srcOrd="1" destOrd="0" presId="urn:microsoft.com/office/officeart/2008/layout/VerticalCurvedList"/>
    <dgm:cxn modelId="{66D04FB6-36C3-45A5-B738-BC77A34BBDEC}" type="presParOf" srcId="{B900E3D9-773D-4C6D-8201-32334AE68C12}" destId="{3789AEB0-F63C-487B-86F8-C680F6DDC0EF}" srcOrd="2" destOrd="0" presId="urn:microsoft.com/office/officeart/2008/layout/VerticalCurvedList"/>
    <dgm:cxn modelId="{64F00823-746F-4EA6-B557-BA9D7EC21EF0}" type="presParOf" srcId="{3789AEB0-F63C-487B-86F8-C680F6DDC0EF}" destId="{07E9751F-59C1-454F-BD39-E88D613910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B251-5802-44CC-AE0B-2A6D164E2278}">
      <dsp:nvSpPr>
        <dsp:cNvPr id="0" name=""/>
        <dsp:cNvSpPr/>
      </dsp:nvSpPr>
      <dsp:spPr>
        <a:xfrm>
          <a:off x="0" y="520044"/>
          <a:ext cx="8640960" cy="17136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Definitions</a:t>
          </a:r>
          <a:endParaRPr lang="en-GB" sz="1600" kern="1200" dirty="0"/>
        </a:p>
        <a:p>
          <a:pPr marL="342900" lvl="2" indent="-171450" algn="l" defTabSz="711200">
            <a:lnSpc>
              <a:spcPct val="90000"/>
            </a:lnSpc>
            <a:spcBef>
              <a:spcPct val="0"/>
            </a:spcBef>
            <a:spcAft>
              <a:spcPct val="15000"/>
            </a:spcAft>
            <a:buChar char="••"/>
          </a:pPr>
          <a:r>
            <a:rPr lang="en-GB" sz="1600" kern="1200" dirty="0" smtClean="0"/>
            <a:t>Reference data</a:t>
          </a:r>
          <a:endParaRPr lang="en-GB" sz="1600" kern="1200" dirty="0"/>
        </a:p>
        <a:p>
          <a:pPr marL="342900" lvl="2" indent="-171450" algn="l" defTabSz="711200">
            <a:lnSpc>
              <a:spcPct val="90000"/>
            </a:lnSpc>
            <a:spcBef>
              <a:spcPct val="0"/>
            </a:spcBef>
            <a:spcAft>
              <a:spcPct val="15000"/>
            </a:spcAft>
            <a:buChar char="••"/>
          </a:pPr>
          <a:r>
            <a:rPr lang="en-GB" sz="1600" kern="1200" dirty="0" smtClean="0"/>
            <a:t>Reference data has many names: code list, taxonomy, thesaurus, mapping, name authority list</a:t>
          </a:r>
          <a:endParaRPr lang="en-GB" sz="1600" kern="1200" dirty="0"/>
        </a:p>
        <a:p>
          <a:pPr marL="171450" lvl="1" indent="-171450" algn="l" defTabSz="711200">
            <a:lnSpc>
              <a:spcPct val="90000"/>
            </a:lnSpc>
            <a:spcBef>
              <a:spcPct val="0"/>
            </a:spcBef>
            <a:spcAft>
              <a:spcPct val="15000"/>
            </a:spcAft>
            <a:buChar char="••"/>
          </a:pPr>
          <a:r>
            <a:rPr lang="en-GB" sz="1600" kern="1200" dirty="0" smtClean="0"/>
            <a:t>Importance &amp; relevance</a:t>
          </a:r>
          <a:endParaRPr lang="en-GB" sz="1600" kern="1200" dirty="0"/>
        </a:p>
      </dsp:txBody>
      <dsp:txXfrm>
        <a:off x="0" y="520044"/>
        <a:ext cx="8640960" cy="1713600"/>
      </dsp:txXfrm>
    </dsp:sp>
    <dsp:sp modelId="{B825806F-CF52-4989-BCC6-823EDD627FD4}">
      <dsp:nvSpPr>
        <dsp:cNvPr id="0" name=""/>
        <dsp:cNvSpPr/>
      </dsp:nvSpPr>
      <dsp:spPr>
        <a:xfrm>
          <a:off x="432048" y="283883"/>
          <a:ext cx="604867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n-GB" sz="1600" b="0" kern="1200" dirty="0" smtClean="0"/>
            <a:t>1. Introduction: what is reference data?</a:t>
          </a:r>
          <a:endParaRPr lang="en-GB" sz="1600" b="0" kern="1200" dirty="0"/>
        </a:p>
      </dsp:txBody>
      <dsp:txXfrm>
        <a:off x="455105" y="306940"/>
        <a:ext cx="6002558" cy="426206"/>
      </dsp:txXfrm>
    </dsp:sp>
    <dsp:sp modelId="{2779EEC4-983D-4E32-8851-03F969EE11C5}">
      <dsp:nvSpPr>
        <dsp:cNvPr id="0" name=""/>
        <dsp:cNvSpPr/>
      </dsp:nvSpPr>
      <dsp:spPr>
        <a:xfrm>
          <a:off x="0" y="2556204"/>
          <a:ext cx="8640960" cy="201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What is reference data management</a:t>
          </a:r>
          <a:endParaRPr lang="en-GB" sz="1600" kern="1200" dirty="0"/>
        </a:p>
        <a:p>
          <a:pPr marL="171450" lvl="1" indent="-171450" algn="l" defTabSz="711200">
            <a:lnSpc>
              <a:spcPct val="90000"/>
            </a:lnSpc>
            <a:spcBef>
              <a:spcPct val="0"/>
            </a:spcBef>
            <a:spcAft>
              <a:spcPct val="15000"/>
            </a:spcAft>
            <a:buChar char="••"/>
          </a:pPr>
          <a:r>
            <a:rPr lang="en-GB" sz="1600" kern="1200" dirty="0" smtClean="0"/>
            <a:t>Why is managing reference data important?</a:t>
          </a:r>
          <a:endParaRPr lang="en-GB" sz="1600" kern="1200" dirty="0"/>
        </a:p>
        <a:p>
          <a:pPr marL="171450" lvl="1" indent="-171450" algn="l" defTabSz="711200">
            <a:lnSpc>
              <a:spcPct val="90000"/>
            </a:lnSpc>
            <a:spcBef>
              <a:spcPct val="0"/>
            </a:spcBef>
            <a:spcAft>
              <a:spcPct val="15000"/>
            </a:spcAft>
            <a:buChar char="••"/>
          </a:pPr>
          <a:r>
            <a:rPr lang="en-GB" sz="1600" kern="1200" dirty="0" smtClean="0"/>
            <a:t>Design</a:t>
          </a:r>
          <a:endParaRPr lang="en-GB" sz="1600" kern="1200" dirty="0"/>
        </a:p>
        <a:p>
          <a:pPr marL="171450" lvl="1" indent="-171450" algn="l" defTabSz="711200">
            <a:lnSpc>
              <a:spcPct val="90000"/>
            </a:lnSpc>
            <a:spcBef>
              <a:spcPct val="0"/>
            </a:spcBef>
            <a:spcAft>
              <a:spcPct val="15000"/>
            </a:spcAft>
            <a:buChar char="••"/>
          </a:pPr>
          <a:r>
            <a:rPr lang="en-GB" sz="1600" kern="1200" dirty="0" smtClean="0"/>
            <a:t>Change management</a:t>
          </a:r>
          <a:endParaRPr lang="en-GB" sz="1600" kern="1200" dirty="0"/>
        </a:p>
        <a:p>
          <a:pPr marL="171450" lvl="1" indent="-171450" algn="l" defTabSz="711200">
            <a:lnSpc>
              <a:spcPct val="90000"/>
            </a:lnSpc>
            <a:spcBef>
              <a:spcPct val="0"/>
            </a:spcBef>
            <a:spcAft>
              <a:spcPct val="15000"/>
            </a:spcAft>
            <a:buChar char="••"/>
          </a:pPr>
          <a:r>
            <a:rPr lang="en-GB" sz="1600" kern="1200" dirty="0" smtClean="0"/>
            <a:t>Documentation</a:t>
          </a:r>
          <a:endParaRPr lang="en-GB" sz="1600" kern="1200" dirty="0"/>
        </a:p>
        <a:p>
          <a:pPr marL="171450" lvl="1" indent="-171450" algn="l" defTabSz="711200">
            <a:lnSpc>
              <a:spcPct val="90000"/>
            </a:lnSpc>
            <a:spcBef>
              <a:spcPct val="0"/>
            </a:spcBef>
            <a:spcAft>
              <a:spcPct val="15000"/>
            </a:spcAft>
            <a:buChar char="••"/>
          </a:pPr>
          <a:r>
            <a:rPr lang="en-GB" sz="1600" kern="1200" dirty="0" smtClean="0"/>
            <a:t>Harmonisation</a:t>
          </a:r>
          <a:endParaRPr lang="en-GB" sz="1600" kern="1200" dirty="0"/>
        </a:p>
      </dsp:txBody>
      <dsp:txXfrm>
        <a:off x="0" y="2556204"/>
        <a:ext cx="8640960" cy="2016000"/>
      </dsp:txXfrm>
    </dsp:sp>
    <dsp:sp modelId="{BA172406-A91D-45DA-AFDC-5518B0BDCFE6}">
      <dsp:nvSpPr>
        <dsp:cNvPr id="0" name=""/>
        <dsp:cNvSpPr/>
      </dsp:nvSpPr>
      <dsp:spPr>
        <a:xfrm>
          <a:off x="432048" y="2320044"/>
          <a:ext cx="604867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n-GB" sz="1600" b="0" kern="1200" dirty="0" smtClean="0"/>
            <a:t>2. Why must reference data be properly managed?</a:t>
          </a:r>
          <a:endParaRPr lang="en-GB" sz="1600" b="0" kern="1200" dirty="0"/>
        </a:p>
      </dsp:txBody>
      <dsp:txXfrm>
        <a:off x="455105" y="2343101"/>
        <a:ext cx="6002558"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2. Change Management</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7826-2552-47A8-99EB-851363C0EAB9}">
      <dsp:nvSpPr>
        <dsp:cNvPr id="0" name=""/>
        <dsp:cNvSpPr/>
      </dsp:nvSpPr>
      <dsp:spPr>
        <a:xfrm>
          <a:off x="2407" y="14764"/>
          <a:ext cx="2347573" cy="864000"/>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What</a:t>
          </a:r>
          <a:endParaRPr lang="en-GB" sz="3000" kern="1200" dirty="0">
            <a:solidFill>
              <a:schemeClr val="accent1"/>
            </a:solidFill>
          </a:endParaRPr>
        </a:p>
      </dsp:txBody>
      <dsp:txXfrm>
        <a:off x="2407" y="14764"/>
        <a:ext cx="2347573" cy="864000"/>
      </dsp:txXfrm>
    </dsp:sp>
    <dsp:sp modelId="{87576720-0561-4BAC-BA58-9606D5D698D6}">
      <dsp:nvSpPr>
        <dsp:cNvPr id="0" name=""/>
        <dsp:cNvSpPr/>
      </dsp:nvSpPr>
      <dsp:spPr>
        <a:xfrm>
          <a:off x="2407" y="878764"/>
          <a:ext cx="2347573" cy="213080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A combination of management processes for incorporating changes to value sets.</a:t>
          </a:r>
          <a:endParaRPr lang="en-GB" sz="1500" kern="1200" dirty="0"/>
        </a:p>
      </dsp:txBody>
      <dsp:txXfrm>
        <a:off x="2407" y="878764"/>
        <a:ext cx="2347573" cy="2130806"/>
      </dsp:txXfrm>
    </dsp:sp>
    <dsp:sp modelId="{F0AA7005-26B5-4E67-843B-BE7679B82ABD}">
      <dsp:nvSpPr>
        <dsp:cNvPr id="0" name=""/>
        <dsp:cNvSpPr/>
      </dsp:nvSpPr>
      <dsp:spPr>
        <a:xfrm>
          <a:off x="2678641" y="14764"/>
          <a:ext cx="2347573" cy="864000"/>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Why</a:t>
          </a:r>
          <a:endParaRPr lang="en-GB" sz="3000" kern="1200" dirty="0">
            <a:solidFill>
              <a:schemeClr val="accent1"/>
            </a:solidFill>
          </a:endParaRPr>
        </a:p>
      </dsp:txBody>
      <dsp:txXfrm>
        <a:off x="2678641" y="14764"/>
        <a:ext cx="2347573" cy="864000"/>
      </dsp:txXfrm>
    </dsp:sp>
    <dsp:sp modelId="{7A2595DD-2C91-4359-ADF5-9B43CD29CB2A}">
      <dsp:nvSpPr>
        <dsp:cNvPr id="0" name=""/>
        <dsp:cNvSpPr/>
      </dsp:nvSpPr>
      <dsp:spPr>
        <a:xfrm>
          <a:off x="2678641" y="878764"/>
          <a:ext cx="2347573" cy="213080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Maintaining control over the value sets and the change process</a:t>
          </a:r>
          <a:endParaRPr lang="en-GB" sz="1500" kern="1200" dirty="0"/>
        </a:p>
        <a:p>
          <a:pPr marL="114300" lvl="1" indent="-114300" algn="l" defTabSz="666750">
            <a:lnSpc>
              <a:spcPct val="90000"/>
            </a:lnSpc>
            <a:spcBef>
              <a:spcPct val="0"/>
            </a:spcBef>
            <a:spcAft>
              <a:spcPct val="15000"/>
            </a:spcAft>
            <a:buChar char="••"/>
          </a:pPr>
          <a:r>
            <a:rPr lang="en-GB" sz="1500" kern="1200" dirty="0" smtClean="0"/>
            <a:t>Taking into account the needs of stakeholders when adapting reference data</a:t>
          </a:r>
          <a:endParaRPr lang="en-GB" sz="1500" kern="1200" dirty="0"/>
        </a:p>
      </dsp:txBody>
      <dsp:txXfrm>
        <a:off x="2678641" y="878764"/>
        <a:ext cx="2347573" cy="2130806"/>
      </dsp:txXfrm>
    </dsp:sp>
    <dsp:sp modelId="{34B889D8-82AB-4A89-AAE3-A3DBD1C5C791}">
      <dsp:nvSpPr>
        <dsp:cNvPr id="0" name=""/>
        <dsp:cNvSpPr/>
      </dsp:nvSpPr>
      <dsp:spPr>
        <a:xfrm>
          <a:off x="5354874" y="14764"/>
          <a:ext cx="2347573" cy="864000"/>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How</a:t>
          </a:r>
          <a:endParaRPr lang="en-GB" sz="3000" kern="1200" dirty="0">
            <a:solidFill>
              <a:schemeClr val="accent1"/>
            </a:solidFill>
          </a:endParaRPr>
        </a:p>
      </dsp:txBody>
      <dsp:txXfrm>
        <a:off x="5354874" y="14764"/>
        <a:ext cx="2347573" cy="864000"/>
      </dsp:txXfrm>
    </dsp:sp>
    <dsp:sp modelId="{4C900403-0F7A-4742-90B4-FB8C0A951373}">
      <dsp:nvSpPr>
        <dsp:cNvPr id="0" name=""/>
        <dsp:cNvSpPr/>
      </dsp:nvSpPr>
      <dsp:spPr>
        <a:xfrm>
          <a:off x="5354874" y="878764"/>
          <a:ext cx="2347573" cy="2130806"/>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0" i="0" kern="1200" dirty="0" smtClean="0"/>
            <a:t>Defining each step in the change process and assigning roles which are described in a governance structure</a:t>
          </a:r>
          <a:endParaRPr lang="en-GB" sz="1500" b="0" i="0" kern="1200" dirty="0"/>
        </a:p>
        <a:p>
          <a:pPr marL="114300" lvl="1" indent="-114300" algn="l" defTabSz="666750">
            <a:lnSpc>
              <a:spcPct val="90000"/>
            </a:lnSpc>
            <a:spcBef>
              <a:spcPct val="0"/>
            </a:spcBef>
            <a:spcAft>
              <a:spcPct val="15000"/>
            </a:spcAft>
            <a:buChar char="••"/>
          </a:pPr>
          <a:r>
            <a:rPr lang="en-GB" sz="1500" b="0" i="0" kern="1200" dirty="0" smtClean="0"/>
            <a:t>Incorporating quality control measures</a:t>
          </a:r>
          <a:endParaRPr lang="en-GB" sz="1500" b="0" i="0" kern="1200" dirty="0"/>
        </a:p>
      </dsp:txBody>
      <dsp:txXfrm>
        <a:off x="5354874" y="878764"/>
        <a:ext cx="2347573" cy="21308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2. Change Management</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7826-2552-47A8-99EB-851363C0EAB9}">
      <dsp:nvSpPr>
        <dsp:cNvPr id="0" name=""/>
        <dsp:cNvSpPr/>
      </dsp:nvSpPr>
      <dsp:spPr>
        <a:xfrm>
          <a:off x="2407" y="14873"/>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What</a:t>
          </a:r>
          <a:endParaRPr lang="en-GB" sz="3000" kern="1200" dirty="0">
            <a:solidFill>
              <a:schemeClr val="accent1"/>
            </a:solidFill>
          </a:endParaRPr>
        </a:p>
      </dsp:txBody>
      <dsp:txXfrm>
        <a:off x="2407" y="14873"/>
        <a:ext cx="2347573" cy="939029"/>
      </dsp:txXfrm>
    </dsp:sp>
    <dsp:sp modelId="{87576720-0561-4BAC-BA58-9606D5D698D6}">
      <dsp:nvSpPr>
        <dsp:cNvPr id="0" name=""/>
        <dsp:cNvSpPr/>
      </dsp:nvSpPr>
      <dsp:spPr>
        <a:xfrm>
          <a:off x="2407" y="953902"/>
          <a:ext cx="2347573" cy="24155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Representing the reference data value sets following international standards</a:t>
          </a:r>
          <a:endParaRPr lang="en-GB" sz="1500" kern="1200" dirty="0"/>
        </a:p>
        <a:p>
          <a:pPr marL="114300" lvl="1" indent="-114300" algn="l" defTabSz="666750">
            <a:lnSpc>
              <a:spcPct val="90000"/>
            </a:lnSpc>
            <a:spcBef>
              <a:spcPct val="0"/>
            </a:spcBef>
            <a:spcAft>
              <a:spcPct val="15000"/>
            </a:spcAft>
            <a:buChar char="••"/>
          </a:pPr>
          <a:r>
            <a:rPr lang="en-GB" sz="1500" kern="1200" dirty="0" smtClean="0"/>
            <a:t>Describing the value sets in a uniform way</a:t>
          </a:r>
          <a:endParaRPr lang="en-GB" sz="1500" kern="1200" dirty="0"/>
        </a:p>
      </dsp:txBody>
      <dsp:txXfrm>
        <a:off x="2407" y="953902"/>
        <a:ext cx="2347573" cy="2415599"/>
      </dsp:txXfrm>
    </dsp:sp>
    <dsp:sp modelId="{F0AA7005-26B5-4E67-843B-BE7679B82ABD}">
      <dsp:nvSpPr>
        <dsp:cNvPr id="0" name=""/>
        <dsp:cNvSpPr/>
      </dsp:nvSpPr>
      <dsp:spPr>
        <a:xfrm>
          <a:off x="2678641" y="14873"/>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Why</a:t>
          </a:r>
          <a:endParaRPr lang="en-GB" sz="3000" kern="1200" dirty="0">
            <a:solidFill>
              <a:schemeClr val="accent1"/>
            </a:solidFill>
          </a:endParaRPr>
        </a:p>
      </dsp:txBody>
      <dsp:txXfrm>
        <a:off x="2678641" y="14873"/>
        <a:ext cx="2347573" cy="939029"/>
      </dsp:txXfrm>
    </dsp:sp>
    <dsp:sp modelId="{7A2595DD-2C91-4359-ADF5-9B43CD29CB2A}">
      <dsp:nvSpPr>
        <dsp:cNvPr id="0" name=""/>
        <dsp:cNvSpPr/>
      </dsp:nvSpPr>
      <dsp:spPr>
        <a:xfrm>
          <a:off x="2678641" y="953902"/>
          <a:ext cx="2347573" cy="24155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To avoid misinterpretation of the value set</a:t>
          </a:r>
          <a:endParaRPr lang="en-GB" sz="1500" kern="1200" dirty="0"/>
        </a:p>
        <a:p>
          <a:pPr marL="114300" lvl="1" indent="-114300" algn="l" defTabSz="666750">
            <a:lnSpc>
              <a:spcPct val="90000"/>
            </a:lnSpc>
            <a:spcBef>
              <a:spcPct val="0"/>
            </a:spcBef>
            <a:spcAft>
              <a:spcPct val="15000"/>
            </a:spcAft>
            <a:buChar char="••"/>
          </a:pPr>
          <a:r>
            <a:rPr lang="en-GB" sz="1500" kern="1200" dirty="0" smtClean="0"/>
            <a:t>To ensure machine-readability</a:t>
          </a:r>
          <a:endParaRPr lang="en-GB" sz="1500" kern="1200" dirty="0"/>
        </a:p>
        <a:p>
          <a:pPr marL="114300" lvl="1" indent="-114300" algn="l" defTabSz="666750">
            <a:lnSpc>
              <a:spcPct val="90000"/>
            </a:lnSpc>
            <a:spcBef>
              <a:spcPct val="0"/>
            </a:spcBef>
            <a:spcAft>
              <a:spcPct val="15000"/>
            </a:spcAft>
            <a:buChar char="••"/>
          </a:pPr>
          <a:r>
            <a:rPr lang="en-GB" sz="1500" kern="1200" dirty="0" smtClean="0"/>
            <a:t>Description: to facilitate searching and retrieving reference data from a repository</a:t>
          </a:r>
          <a:endParaRPr lang="en-GB" sz="1500" kern="1200" dirty="0"/>
        </a:p>
      </dsp:txBody>
      <dsp:txXfrm>
        <a:off x="2678641" y="953902"/>
        <a:ext cx="2347573" cy="2415599"/>
      </dsp:txXfrm>
    </dsp:sp>
    <dsp:sp modelId="{34B889D8-82AB-4A89-AAE3-A3DBD1C5C791}">
      <dsp:nvSpPr>
        <dsp:cNvPr id="0" name=""/>
        <dsp:cNvSpPr/>
      </dsp:nvSpPr>
      <dsp:spPr>
        <a:xfrm>
          <a:off x="5354874" y="14873"/>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How</a:t>
          </a:r>
          <a:endParaRPr lang="en-GB" sz="3000" kern="1200" dirty="0">
            <a:solidFill>
              <a:schemeClr val="accent1"/>
            </a:solidFill>
          </a:endParaRPr>
        </a:p>
      </dsp:txBody>
      <dsp:txXfrm>
        <a:off x="5354874" y="14873"/>
        <a:ext cx="2347573" cy="939029"/>
      </dsp:txXfrm>
    </dsp:sp>
    <dsp:sp modelId="{4C900403-0F7A-4742-90B4-FB8C0A951373}">
      <dsp:nvSpPr>
        <dsp:cNvPr id="0" name=""/>
        <dsp:cNvSpPr/>
      </dsp:nvSpPr>
      <dsp:spPr>
        <a:xfrm>
          <a:off x="5354874" y="953902"/>
          <a:ext cx="2347573" cy="2415599"/>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i="0" kern="1200" dirty="0" smtClean="0"/>
            <a:t>Representation</a:t>
          </a:r>
          <a:endParaRPr lang="en-GB" sz="1500" b="1" i="0" kern="1200" dirty="0"/>
        </a:p>
        <a:p>
          <a:pPr marL="228600" lvl="2" indent="-114300" algn="l" defTabSz="666750">
            <a:lnSpc>
              <a:spcPct val="90000"/>
            </a:lnSpc>
            <a:spcBef>
              <a:spcPct val="0"/>
            </a:spcBef>
            <a:spcAft>
              <a:spcPct val="15000"/>
            </a:spcAft>
            <a:buChar char="••"/>
          </a:pPr>
          <a:r>
            <a:rPr lang="en-GB" sz="1500" b="0" i="0" kern="1200" dirty="0" smtClean="0"/>
            <a:t>SKOS</a:t>
          </a:r>
          <a:endParaRPr lang="en-GB" sz="1500" b="0" i="0" kern="1200" dirty="0"/>
        </a:p>
        <a:p>
          <a:pPr marL="228600" lvl="2" indent="-114300" algn="l" defTabSz="666750">
            <a:lnSpc>
              <a:spcPct val="90000"/>
            </a:lnSpc>
            <a:spcBef>
              <a:spcPct val="0"/>
            </a:spcBef>
            <a:spcAft>
              <a:spcPct val="15000"/>
            </a:spcAft>
            <a:buChar char="••"/>
          </a:pPr>
          <a:r>
            <a:rPr lang="en-GB" sz="1500" b="0" i="0" kern="1200" dirty="0" err="1" smtClean="0"/>
            <a:t>GeneriCode</a:t>
          </a:r>
          <a:endParaRPr lang="en-GB" sz="1500" b="0" i="0" kern="1200" dirty="0"/>
        </a:p>
        <a:p>
          <a:pPr marL="228600" lvl="2" indent="-114300" algn="l" defTabSz="666750">
            <a:lnSpc>
              <a:spcPct val="90000"/>
            </a:lnSpc>
            <a:spcBef>
              <a:spcPct val="0"/>
            </a:spcBef>
            <a:spcAft>
              <a:spcPct val="15000"/>
            </a:spcAft>
            <a:buChar char="••"/>
          </a:pPr>
          <a:r>
            <a:rPr lang="en-GB" sz="1500" b="0" i="0" kern="1200" dirty="0" smtClean="0"/>
            <a:t>XSD</a:t>
          </a:r>
          <a:endParaRPr lang="en-GB" sz="1500" b="0" i="0" kern="1200" dirty="0"/>
        </a:p>
        <a:p>
          <a:pPr marL="228600" lvl="2" indent="-114300" algn="l" defTabSz="666750">
            <a:lnSpc>
              <a:spcPct val="90000"/>
            </a:lnSpc>
            <a:spcBef>
              <a:spcPct val="0"/>
            </a:spcBef>
            <a:spcAft>
              <a:spcPct val="15000"/>
            </a:spcAft>
            <a:buChar char="••"/>
          </a:pPr>
          <a:r>
            <a:rPr lang="en-GB" sz="1500" b="0" i="0" kern="1200" dirty="0" smtClean="0"/>
            <a:t>HTML</a:t>
          </a:r>
          <a:endParaRPr lang="en-GB" sz="1500" b="0" i="0" kern="1200" dirty="0"/>
        </a:p>
        <a:p>
          <a:pPr marL="114300" lvl="1" indent="-114300" algn="l" defTabSz="666750">
            <a:lnSpc>
              <a:spcPct val="90000"/>
            </a:lnSpc>
            <a:spcBef>
              <a:spcPct val="0"/>
            </a:spcBef>
            <a:spcAft>
              <a:spcPct val="15000"/>
            </a:spcAft>
            <a:buChar char="••"/>
          </a:pPr>
          <a:r>
            <a:rPr lang="en-GB" sz="1500" b="1" i="0" kern="1200" dirty="0" smtClean="0"/>
            <a:t>Publication</a:t>
          </a:r>
          <a:endParaRPr lang="en-GB" sz="1500" b="1" i="0" kern="1200" dirty="0"/>
        </a:p>
        <a:p>
          <a:pPr marL="228600" lvl="2" indent="-114300" algn="l" defTabSz="666750">
            <a:lnSpc>
              <a:spcPct val="90000"/>
            </a:lnSpc>
            <a:spcBef>
              <a:spcPct val="0"/>
            </a:spcBef>
            <a:spcAft>
              <a:spcPct val="15000"/>
            </a:spcAft>
            <a:buChar char="••"/>
          </a:pPr>
          <a:r>
            <a:rPr lang="en-GB" sz="1500" b="0" i="0" kern="1200" dirty="0" smtClean="0"/>
            <a:t>Metadata Registry</a:t>
          </a:r>
          <a:endParaRPr lang="en-GB" sz="1500" b="0" i="0" kern="1200" dirty="0"/>
        </a:p>
        <a:p>
          <a:pPr marL="114300" lvl="1" indent="-114300" algn="l" defTabSz="666750">
            <a:lnSpc>
              <a:spcPct val="90000"/>
            </a:lnSpc>
            <a:spcBef>
              <a:spcPct val="0"/>
            </a:spcBef>
            <a:spcAft>
              <a:spcPct val="15000"/>
            </a:spcAft>
            <a:buChar char="••"/>
          </a:pPr>
          <a:r>
            <a:rPr lang="en-GB" sz="1500" b="1" i="0" kern="1200" dirty="0" smtClean="0"/>
            <a:t>Description</a:t>
          </a:r>
          <a:endParaRPr lang="en-GB" sz="1500" b="1" i="0" kern="1200" dirty="0"/>
        </a:p>
        <a:p>
          <a:pPr marL="228600" lvl="2" indent="-114300" algn="l" defTabSz="666750">
            <a:lnSpc>
              <a:spcPct val="90000"/>
            </a:lnSpc>
            <a:spcBef>
              <a:spcPct val="0"/>
            </a:spcBef>
            <a:spcAft>
              <a:spcPct val="15000"/>
            </a:spcAft>
            <a:buChar char="••"/>
          </a:pPr>
          <a:r>
            <a:rPr lang="en-GB" sz="1500" b="0" i="0" kern="1200" dirty="0" smtClean="0"/>
            <a:t>ADMS</a:t>
          </a:r>
          <a:endParaRPr lang="en-GB" sz="1500" b="0" i="0" kern="1200" dirty="0"/>
        </a:p>
      </dsp:txBody>
      <dsp:txXfrm>
        <a:off x="5354874" y="953902"/>
        <a:ext cx="2347573" cy="24155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 | XML representation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 | SKOS representation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 | XSD representation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9600" tIns="63500" rIns="0" bIns="63500" numCol="1" spcCol="1270" anchor="ctr" anchorCtr="0">
          <a:noAutofit/>
        </a:bodyPr>
        <a:lstStyle/>
        <a:p>
          <a:pPr lvl="0" algn="l" defTabSz="1111250">
            <a:lnSpc>
              <a:spcPct val="90000"/>
            </a:lnSpc>
            <a:spcBef>
              <a:spcPct val="0"/>
            </a:spcBef>
            <a:spcAft>
              <a:spcPct val="35000"/>
            </a:spcAft>
          </a:pPr>
          <a:r>
            <a:rPr lang="en-GB" sz="2500" kern="1200" dirty="0" smtClean="0"/>
            <a:t>3. Documentation | </a:t>
          </a:r>
          <a:r>
            <a:rPr lang="en-GB" sz="2500" kern="1200" dirty="0" err="1" smtClean="0"/>
            <a:t>Genericode</a:t>
          </a:r>
          <a:r>
            <a:rPr lang="en-GB" sz="2500" kern="1200" dirty="0" smtClean="0"/>
            <a:t> representation</a:t>
          </a:r>
          <a:endParaRPr lang="en-GB" sz="25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 | HTML representation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22B1-A803-4B61-B867-F71B4691A0D7}">
      <dsp:nvSpPr>
        <dsp:cNvPr id="0" name=""/>
        <dsp:cNvSpPr/>
      </dsp:nvSpPr>
      <dsp:spPr>
        <a:xfrm>
          <a:off x="0" y="73354"/>
          <a:ext cx="82296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Within information systems</a:t>
          </a:r>
          <a:endParaRPr lang="en-GB" sz="1600" kern="1200" dirty="0"/>
        </a:p>
      </dsp:txBody>
      <dsp:txXfrm>
        <a:off x="18734" y="92088"/>
        <a:ext cx="8192132" cy="346292"/>
      </dsp:txXfrm>
    </dsp:sp>
    <dsp:sp modelId="{AE6AE2B3-D39F-4800-8390-B95F59E81746}">
      <dsp:nvSpPr>
        <dsp:cNvPr id="0" name=""/>
        <dsp:cNvSpPr/>
      </dsp:nvSpPr>
      <dsp:spPr>
        <a:xfrm>
          <a:off x="0" y="457114"/>
          <a:ext cx="82296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a:p>
          <a:pPr marL="114300" lvl="1" indent="-114300" algn="l" defTabSz="533400">
            <a:lnSpc>
              <a:spcPct val="90000"/>
            </a:lnSpc>
            <a:spcBef>
              <a:spcPct val="0"/>
            </a:spcBef>
            <a:spcAft>
              <a:spcPct val="20000"/>
            </a:spcAft>
            <a:buChar char="••"/>
          </a:pPr>
          <a:r>
            <a:rPr lang="en-GB" sz="1200" kern="1200" dirty="0" smtClean="0"/>
            <a:t>For categorising  and identifying data</a:t>
          </a:r>
          <a:endParaRPr lang="en-GB" sz="1200" kern="1200" dirty="0"/>
        </a:p>
        <a:p>
          <a:pPr marL="114300" lvl="1" indent="-114300" algn="l" defTabSz="533400">
            <a:lnSpc>
              <a:spcPct val="90000"/>
            </a:lnSpc>
            <a:spcBef>
              <a:spcPct val="0"/>
            </a:spcBef>
            <a:spcAft>
              <a:spcPct val="20000"/>
            </a:spcAft>
            <a:buChar char="••"/>
          </a:pPr>
          <a:r>
            <a:rPr lang="en-GB" sz="1200" kern="1200" dirty="0" smtClean="0"/>
            <a:t>E.g. assigning personnel to a department from a list of predefined values</a:t>
          </a:r>
          <a:endParaRPr lang="en-GB" sz="1200" kern="1200" dirty="0"/>
        </a:p>
        <a:p>
          <a:pPr marL="114300" lvl="1" indent="-114300" algn="l" defTabSz="533400">
            <a:lnSpc>
              <a:spcPct val="90000"/>
            </a:lnSpc>
            <a:spcBef>
              <a:spcPct val="0"/>
            </a:spcBef>
            <a:spcAft>
              <a:spcPct val="20000"/>
            </a:spcAft>
            <a:buChar char="••"/>
          </a:pPr>
          <a:endParaRPr lang="en-GB" sz="1200" kern="1200" dirty="0"/>
        </a:p>
      </dsp:txBody>
      <dsp:txXfrm>
        <a:off x="0" y="457114"/>
        <a:ext cx="8229600" cy="828000"/>
      </dsp:txXfrm>
    </dsp:sp>
    <dsp:sp modelId="{4B617CFE-AFE6-4C4D-B582-7E8CAAB3B0BB}">
      <dsp:nvSpPr>
        <dsp:cNvPr id="0" name=""/>
        <dsp:cNvSpPr/>
      </dsp:nvSpPr>
      <dsp:spPr>
        <a:xfrm>
          <a:off x="0" y="1285115"/>
          <a:ext cx="822960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0" kern="1200" dirty="0" smtClean="0"/>
            <a:t>Between Information Systems</a:t>
          </a:r>
          <a:endParaRPr lang="en-GB" sz="1600" b="0" kern="1200" dirty="0"/>
        </a:p>
      </dsp:txBody>
      <dsp:txXfrm>
        <a:off x="18734" y="1303849"/>
        <a:ext cx="8192132" cy="346292"/>
      </dsp:txXfrm>
    </dsp:sp>
    <dsp:sp modelId="{FE7413D3-9175-48FE-9954-22A30943A8EE}">
      <dsp:nvSpPr>
        <dsp:cNvPr id="0" name=""/>
        <dsp:cNvSpPr/>
      </dsp:nvSpPr>
      <dsp:spPr>
        <a:xfrm>
          <a:off x="0" y="1668875"/>
          <a:ext cx="8229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a:p>
          <a:pPr marL="114300" lvl="1" indent="-114300" algn="l" defTabSz="533400">
            <a:lnSpc>
              <a:spcPct val="90000"/>
            </a:lnSpc>
            <a:spcBef>
              <a:spcPct val="0"/>
            </a:spcBef>
            <a:spcAft>
              <a:spcPct val="20000"/>
            </a:spcAft>
            <a:buChar char="••"/>
          </a:pPr>
          <a:r>
            <a:rPr lang="en-GB" sz="1200" kern="1200" dirty="0" smtClean="0"/>
            <a:t>For information sharing</a:t>
          </a:r>
          <a:endParaRPr lang="en-GB" sz="1200" kern="1200" dirty="0"/>
        </a:p>
        <a:p>
          <a:pPr marL="114300" lvl="1" indent="-114300" algn="l" defTabSz="533400">
            <a:lnSpc>
              <a:spcPct val="90000"/>
            </a:lnSpc>
            <a:spcBef>
              <a:spcPct val="0"/>
            </a:spcBef>
            <a:spcAft>
              <a:spcPct val="20000"/>
            </a:spcAft>
            <a:buChar char="••"/>
          </a:pPr>
          <a:r>
            <a:rPr lang="en-GB" sz="1200" kern="1200" dirty="0" smtClean="0"/>
            <a:t>E.g. using a code list to describing the context of data which is exchanged between systems over different member states. This ensures that member states are ‘talking’ about the same data.</a:t>
          </a:r>
          <a:endParaRPr lang="en-GB" sz="1200" kern="1200" dirty="0"/>
        </a:p>
        <a:p>
          <a:pPr marL="114300" lvl="1" indent="-114300" algn="l" defTabSz="533400">
            <a:lnSpc>
              <a:spcPct val="90000"/>
            </a:lnSpc>
            <a:spcBef>
              <a:spcPct val="0"/>
            </a:spcBef>
            <a:spcAft>
              <a:spcPct val="20000"/>
            </a:spcAft>
            <a:buChar char="••"/>
          </a:pPr>
          <a:endParaRPr lang="en-GB" sz="1200" kern="1200" dirty="0"/>
        </a:p>
      </dsp:txBody>
      <dsp:txXfrm>
        <a:off x="0" y="1668875"/>
        <a:ext cx="8229600" cy="993600"/>
      </dsp:txXfrm>
    </dsp:sp>
    <dsp:sp modelId="{A8EA11FA-D479-4748-AA5A-B24BA5E714A5}">
      <dsp:nvSpPr>
        <dsp:cNvPr id="0" name=""/>
        <dsp:cNvSpPr/>
      </dsp:nvSpPr>
      <dsp:spPr>
        <a:xfrm>
          <a:off x="0" y="2664369"/>
          <a:ext cx="8229600" cy="3837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i="1" kern="1200" dirty="0" smtClean="0"/>
            <a:t>Reference data… is just data!</a:t>
          </a:r>
          <a:endParaRPr lang="en-GB" sz="1600" b="1" i="1" kern="1200" dirty="0"/>
        </a:p>
      </dsp:txBody>
      <dsp:txXfrm>
        <a:off x="18734" y="2683103"/>
        <a:ext cx="8192132" cy="346292"/>
      </dsp:txXfrm>
    </dsp:sp>
    <dsp:sp modelId="{506022FE-20E8-4410-BA34-F189B57550A4}">
      <dsp:nvSpPr>
        <dsp:cNvPr id="0" name=""/>
        <dsp:cNvSpPr/>
      </dsp:nvSpPr>
      <dsp:spPr>
        <a:xfrm>
          <a:off x="0" y="3046235"/>
          <a:ext cx="82296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GB" sz="1200" kern="1200" dirty="0"/>
        </a:p>
      </dsp:txBody>
      <dsp:txXfrm>
        <a:off x="0" y="3046235"/>
        <a:ext cx="8229600" cy="2649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 | ADMS description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3. Documentation | Publication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4. Harmonisation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7826-2552-47A8-99EB-851363C0EAB9}">
      <dsp:nvSpPr>
        <dsp:cNvPr id="0" name=""/>
        <dsp:cNvSpPr/>
      </dsp:nvSpPr>
      <dsp:spPr>
        <a:xfrm>
          <a:off x="2407" y="5169"/>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What</a:t>
          </a:r>
          <a:endParaRPr lang="en-GB" sz="3000" kern="1200" dirty="0">
            <a:solidFill>
              <a:schemeClr val="accent1"/>
            </a:solidFill>
          </a:endParaRPr>
        </a:p>
      </dsp:txBody>
      <dsp:txXfrm>
        <a:off x="2407" y="5169"/>
        <a:ext cx="2347573" cy="939029"/>
      </dsp:txXfrm>
    </dsp:sp>
    <dsp:sp modelId="{87576720-0561-4BAC-BA58-9606D5D698D6}">
      <dsp:nvSpPr>
        <dsp:cNvPr id="0" name=""/>
        <dsp:cNvSpPr/>
      </dsp:nvSpPr>
      <dsp:spPr>
        <a:xfrm>
          <a:off x="2407" y="944198"/>
          <a:ext cx="2347573" cy="272304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b" anchorCtr="0">
          <a:noAutofit/>
        </a:bodyPr>
        <a:lstStyle/>
        <a:p>
          <a:pPr marL="114300" lvl="1" indent="-114300" algn="l" defTabSz="666750">
            <a:lnSpc>
              <a:spcPct val="90000"/>
            </a:lnSpc>
            <a:spcBef>
              <a:spcPct val="0"/>
            </a:spcBef>
            <a:spcAft>
              <a:spcPct val="15000"/>
            </a:spcAft>
            <a:buChar char="••"/>
          </a:pPr>
          <a:endParaRPr lang="en-GB" sz="1500" kern="1200" dirty="0"/>
        </a:p>
      </dsp:txBody>
      <dsp:txXfrm>
        <a:off x="2407" y="944198"/>
        <a:ext cx="2347573" cy="2723040"/>
      </dsp:txXfrm>
    </dsp:sp>
    <dsp:sp modelId="{F0AA7005-26B5-4E67-843B-BE7679B82ABD}">
      <dsp:nvSpPr>
        <dsp:cNvPr id="0" name=""/>
        <dsp:cNvSpPr/>
      </dsp:nvSpPr>
      <dsp:spPr>
        <a:xfrm>
          <a:off x="2678641" y="5169"/>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Why</a:t>
          </a:r>
          <a:endParaRPr lang="en-GB" sz="3000" kern="1200" dirty="0">
            <a:solidFill>
              <a:schemeClr val="accent1"/>
            </a:solidFill>
          </a:endParaRPr>
        </a:p>
      </dsp:txBody>
      <dsp:txXfrm>
        <a:off x="2678641" y="5169"/>
        <a:ext cx="2347573" cy="939029"/>
      </dsp:txXfrm>
    </dsp:sp>
    <dsp:sp modelId="{7A2595DD-2C91-4359-ADF5-9B43CD29CB2A}">
      <dsp:nvSpPr>
        <dsp:cNvPr id="0" name=""/>
        <dsp:cNvSpPr/>
      </dsp:nvSpPr>
      <dsp:spPr>
        <a:xfrm>
          <a:off x="2678641" y="944198"/>
          <a:ext cx="2347573" cy="272304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To foster </a:t>
          </a:r>
          <a:r>
            <a:rPr lang="en-GB" sz="1500" kern="1200" dirty="0" smtClean="0">
              <a:solidFill>
                <a:srgbClr val="465466"/>
              </a:solidFill>
            </a:rPr>
            <a:t>interoperability</a:t>
          </a:r>
          <a:r>
            <a:rPr lang="en-GB" sz="1500" kern="1200" dirty="0" smtClean="0"/>
            <a:t> with reference data value sets which are represented using a different standard</a:t>
          </a:r>
          <a:endParaRPr lang="en-GB" sz="1500" kern="1200" dirty="0"/>
        </a:p>
      </dsp:txBody>
      <dsp:txXfrm>
        <a:off x="2678641" y="944198"/>
        <a:ext cx="2347573" cy="2723040"/>
      </dsp:txXfrm>
    </dsp:sp>
    <dsp:sp modelId="{34B889D8-82AB-4A89-AAE3-A3DBD1C5C791}">
      <dsp:nvSpPr>
        <dsp:cNvPr id="0" name=""/>
        <dsp:cNvSpPr/>
      </dsp:nvSpPr>
      <dsp:spPr>
        <a:xfrm>
          <a:off x="5354874" y="5169"/>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How</a:t>
          </a:r>
          <a:endParaRPr lang="en-GB" sz="3000" kern="1200" dirty="0">
            <a:solidFill>
              <a:schemeClr val="accent1"/>
            </a:solidFill>
          </a:endParaRPr>
        </a:p>
      </dsp:txBody>
      <dsp:txXfrm>
        <a:off x="5354874" y="5169"/>
        <a:ext cx="2347573" cy="939029"/>
      </dsp:txXfrm>
    </dsp:sp>
    <dsp:sp modelId="{4C900403-0F7A-4742-90B4-FB8C0A951373}">
      <dsp:nvSpPr>
        <dsp:cNvPr id="0" name=""/>
        <dsp:cNvSpPr/>
      </dsp:nvSpPr>
      <dsp:spPr>
        <a:xfrm>
          <a:off x="5357282" y="949368"/>
          <a:ext cx="2347573" cy="272304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0" i="0" kern="1200" dirty="0" smtClean="0"/>
            <a:t>Reference Data Mappings</a:t>
          </a:r>
          <a:endParaRPr lang="en-GB" sz="1500" b="0" i="0" kern="1200" dirty="0"/>
        </a:p>
        <a:p>
          <a:pPr marL="114300" lvl="1" indent="-114300" algn="l" defTabSz="666750">
            <a:lnSpc>
              <a:spcPct val="90000"/>
            </a:lnSpc>
            <a:spcBef>
              <a:spcPct val="0"/>
            </a:spcBef>
            <a:spcAft>
              <a:spcPct val="15000"/>
            </a:spcAft>
            <a:buChar char="••"/>
          </a:pPr>
          <a:r>
            <a:rPr lang="en-GB" sz="1500" b="0" i="0" kern="1200" dirty="0" smtClean="0"/>
            <a:t>Tool: Silk Workbench</a:t>
          </a:r>
          <a:endParaRPr lang="en-GB" sz="1500" b="0" i="0" kern="1200" dirty="0"/>
        </a:p>
      </dsp:txBody>
      <dsp:txXfrm>
        <a:off x="5357282" y="949368"/>
        <a:ext cx="2347573" cy="27230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4. Harmonisation | Example</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4. Harmonisation | Silk Workbench</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5. Implementation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7826-2552-47A8-99EB-851363C0EAB9}">
      <dsp:nvSpPr>
        <dsp:cNvPr id="0" name=""/>
        <dsp:cNvSpPr/>
      </dsp:nvSpPr>
      <dsp:spPr>
        <a:xfrm>
          <a:off x="2407" y="147861"/>
          <a:ext cx="2347573" cy="66966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What</a:t>
          </a:r>
          <a:endParaRPr lang="en-GB" sz="3000" kern="1200" dirty="0">
            <a:solidFill>
              <a:schemeClr val="accent1"/>
            </a:solidFill>
          </a:endParaRPr>
        </a:p>
      </dsp:txBody>
      <dsp:txXfrm>
        <a:off x="2407" y="147861"/>
        <a:ext cx="2347573" cy="669669"/>
      </dsp:txXfrm>
    </dsp:sp>
    <dsp:sp modelId="{87576720-0561-4BAC-BA58-9606D5D698D6}">
      <dsp:nvSpPr>
        <dsp:cNvPr id="0" name=""/>
        <dsp:cNvSpPr/>
      </dsp:nvSpPr>
      <dsp:spPr>
        <a:xfrm>
          <a:off x="2407" y="821380"/>
          <a:ext cx="2347573" cy="234697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0" kern="1200" dirty="0" smtClean="0"/>
            <a:t>Propagating reference data changes into the software development lifecycle</a:t>
          </a:r>
          <a:endParaRPr lang="en-GB" sz="1500" kern="1200" dirty="0"/>
        </a:p>
        <a:p>
          <a:pPr marL="114300" lvl="1" indent="-114300" algn="l" defTabSz="666750">
            <a:lnSpc>
              <a:spcPct val="90000"/>
            </a:lnSpc>
            <a:spcBef>
              <a:spcPct val="0"/>
            </a:spcBef>
            <a:spcAft>
              <a:spcPct val="15000"/>
            </a:spcAft>
            <a:buChar char="••"/>
          </a:pPr>
          <a:r>
            <a:rPr lang="en-GB" sz="1500" b="0" kern="1200" smtClean="0"/>
            <a:t>Manage and support the exchange of information between systems</a:t>
          </a:r>
          <a:endParaRPr lang="en-GB" sz="1500" b="0" kern="1200" dirty="0"/>
        </a:p>
      </dsp:txBody>
      <dsp:txXfrm>
        <a:off x="2407" y="821380"/>
        <a:ext cx="2347573" cy="2346975"/>
      </dsp:txXfrm>
    </dsp:sp>
    <dsp:sp modelId="{F0AA7005-26B5-4E67-843B-BE7679B82ABD}">
      <dsp:nvSpPr>
        <dsp:cNvPr id="0" name=""/>
        <dsp:cNvSpPr/>
      </dsp:nvSpPr>
      <dsp:spPr>
        <a:xfrm>
          <a:off x="2678641" y="147861"/>
          <a:ext cx="2347573" cy="66966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Why</a:t>
          </a:r>
          <a:endParaRPr lang="en-GB" sz="3000" kern="1200" dirty="0">
            <a:solidFill>
              <a:schemeClr val="accent1"/>
            </a:solidFill>
          </a:endParaRPr>
        </a:p>
      </dsp:txBody>
      <dsp:txXfrm>
        <a:off x="2678641" y="147861"/>
        <a:ext cx="2347573" cy="669669"/>
      </dsp:txXfrm>
    </dsp:sp>
    <dsp:sp modelId="{7A2595DD-2C91-4359-ADF5-9B43CD29CB2A}">
      <dsp:nvSpPr>
        <dsp:cNvPr id="0" name=""/>
        <dsp:cNvSpPr/>
      </dsp:nvSpPr>
      <dsp:spPr>
        <a:xfrm>
          <a:off x="2678641" y="817531"/>
          <a:ext cx="2347573" cy="234697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Coordinated use of reference data </a:t>
          </a:r>
          <a:endParaRPr lang="en-GB" sz="1500" kern="1200" dirty="0"/>
        </a:p>
        <a:p>
          <a:pPr marL="114300" lvl="1" indent="-114300" algn="l" defTabSz="666750">
            <a:lnSpc>
              <a:spcPct val="90000"/>
            </a:lnSpc>
            <a:spcBef>
              <a:spcPct val="0"/>
            </a:spcBef>
            <a:spcAft>
              <a:spcPct val="15000"/>
            </a:spcAft>
            <a:buChar char="••"/>
          </a:pPr>
          <a:r>
            <a:rPr lang="en-GB" sz="1500" kern="1200" dirty="0" smtClean="0"/>
            <a:t>Reference data has a lifecycle and needs to be updated</a:t>
          </a:r>
          <a:endParaRPr lang="en-GB" sz="1500" kern="1200" dirty="0"/>
        </a:p>
        <a:p>
          <a:pPr marL="114300" lvl="1" indent="-114300" algn="l" defTabSz="666750">
            <a:lnSpc>
              <a:spcPct val="90000"/>
            </a:lnSpc>
            <a:spcBef>
              <a:spcPct val="0"/>
            </a:spcBef>
            <a:spcAft>
              <a:spcPct val="15000"/>
            </a:spcAft>
            <a:buChar char="••"/>
          </a:pPr>
          <a:r>
            <a:rPr lang="en-GB" sz="1500" kern="1200" dirty="0" smtClean="0"/>
            <a:t>Improving reusability</a:t>
          </a:r>
          <a:endParaRPr lang="en-GB" sz="1500" kern="1200" dirty="0"/>
        </a:p>
      </dsp:txBody>
      <dsp:txXfrm>
        <a:off x="2678641" y="817531"/>
        <a:ext cx="2347573" cy="2346975"/>
      </dsp:txXfrm>
    </dsp:sp>
    <dsp:sp modelId="{34B889D8-82AB-4A89-AAE3-A3DBD1C5C791}">
      <dsp:nvSpPr>
        <dsp:cNvPr id="0" name=""/>
        <dsp:cNvSpPr/>
      </dsp:nvSpPr>
      <dsp:spPr>
        <a:xfrm>
          <a:off x="5354874" y="147861"/>
          <a:ext cx="2347573" cy="66966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How</a:t>
          </a:r>
          <a:endParaRPr lang="en-GB" sz="3000" kern="1200" dirty="0">
            <a:solidFill>
              <a:schemeClr val="accent1"/>
            </a:solidFill>
          </a:endParaRPr>
        </a:p>
      </dsp:txBody>
      <dsp:txXfrm>
        <a:off x="5354874" y="147861"/>
        <a:ext cx="2347573" cy="669669"/>
      </dsp:txXfrm>
    </dsp:sp>
    <dsp:sp modelId="{4C900403-0F7A-4742-90B4-FB8C0A951373}">
      <dsp:nvSpPr>
        <dsp:cNvPr id="0" name=""/>
        <dsp:cNvSpPr/>
      </dsp:nvSpPr>
      <dsp:spPr>
        <a:xfrm>
          <a:off x="5357282" y="821662"/>
          <a:ext cx="2347573" cy="234697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0" i="0" kern="1200" dirty="0" smtClean="0"/>
            <a:t>Manual or automatic propagation</a:t>
          </a:r>
          <a:endParaRPr lang="en-GB" sz="1500" b="0" i="0" kern="1200" dirty="0"/>
        </a:p>
        <a:p>
          <a:pPr marL="114300" lvl="1" indent="-114300" algn="l" defTabSz="666750">
            <a:lnSpc>
              <a:spcPct val="90000"/>
            </a:lnSpc>
            <a:spcBef>
              <a:spcPct val="0"/>
            </a:spcBef>
            <a:spcAft>
              <a:spcPct val="15000"/>
            </a:spcAft>
            <a:buChar char="••"/>
          </a:pPr>
          <a:r>
            <a:rPr lang="en-GB" sz="1500" kern="1200" dirty="0" smtClean="0"/>
            <a:t>In case of automatic propagation, changes to reference data into operational systems should be controlled by governance processes</a:t>
          </a:r>
          <a:endParaRPr lang="en-GB" sz="1500" b="0" i="0" kern="1200" dirty="0"/>
        </a:p>
      </dsp:txBody>
      <dsp:txXfrm>
        <a:off x="5357282" y="821662"/>
        <a:ext cx="2347573" cy="2346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22B1-A803-4B61-B867-F71B4691A0D7}">
      <dsp:nvSpPr>
        <dsp:cNvPr id="0" name=""/>
        <dsp:cNvSpPr/>
      </dsp:nvSpPr>
      <dsp:spPr>
        <a:xfrm>
          <a:off x="0" y="89142"/>
          <a:ext cx="82296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dirty="0" smtClean="0"/>
            <a:t>To avoid semantic interoperability conflicts</a:t>
          </a:r>
          <a:endParaRPr lang="en-GB" sz="1900" kern="1200" dirty="0"/>
        </a:p>
      </dsp:txBody>
      <dsp:txXfrm>
        <a:off x="22246" y="111388"/>
        <a:ext cx="8185108" cy="411223"/>
      </dsp:txXfrm>
    </dsp:sp>
    <dsp:sp modelId="{AE6AE2B3-D39F-4800-8390-B95F59E81746}">
      <dsp:nvSpPr>
        <dsp:cNvPr id="0" name=""/>
        <dsp:cNvSpPr/>
      </dsp:nvSpPr>
      <dsp:spPr>
        <a:xfrm>
          <a:off x="0" y="544857"/>
          <a:ext cx="8229600"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p>
        <a:p>
          <a:pPr marL="114300" lvl="1" indent="-114300" algn="l" defTabSz="666750">
            <a:lnSpc>
              <a:spcPct val="90000"/>
            </a:lnSpc>
            <a:spcBef>
              <a:spcPct val="0"/>
            </a:spcBef>
            <a:spcAft>
              <a:spcPct val="20000"/>
            </a:spcAft>
            <a:buChar char="••"/>
          </a:pPr>
          <a:r>
            <a:rPr lang="en-GB" sz="1500" kern="1200" dirty="0" smtClean="0"/>
            <a:t>By using a common set of values for describing data which is exchanged between different systems, interoperability conflicts can be avoided.</a:t>
          </a:r>
          <a:endParaRPr lang="en-GB" sz="1500" kern="1200" dirty="0"/>
        </a:p>
        <a:p>
          <a:pPr marL="114300" lvl="1" indent="-114300" algn="l" defTabSz="666750">
            <a:lnSpc>
              <a:spcPct val="90000"/>
            </a:lnSpc>
            <a:spcBef>
              <a:spcPct val="0"/>
            </a:spcBef>
            <a:spcAft>
              <a:spcPct val="20000"/>
            </a:spcAft>
            <a:buChar char="••"/>
          </a:pPr>
          <a:r>
            <a:rPr lang="en-GB" sz="1500" kern="1200" dirty="0" smtClean="0"/>
            <a:t>Please refer to training module 1 for more information on interoperability concepts  and more specifically semantic interoperability</a:t>
          </a:r>
          <a:endParaRPr lang="en-GB" sz="1500" kern="1200" dirty="0"/>
        </a:p>
        <a:p>
          <a:pPr marL="114300" lvl="1" indent="-114300" algn="l" defTabSz="666750">
            <a:lnSpc>
              <a:spcPct val="90000"/>
            </a:lnSpc>
            <a:spcBef>
              <a:spcPct val="0"/>
            </a:spcBef>
            <a:spcAft>
              <a:spcPct val="20000"/>
            </a:spcAft>
            <a:buChar char="••"/>
          </a:pPr>
          <a:endParaRPr lang="en-GB" sz="1500" kern="1200" dirty="0"/>
        </a:p>
      </dsp:txBody>
      <dsp:txXfrm>
        <a:off x="0" y="544857"/>
        <a:ext cx="8229600" cy="1455210"/>
      </dsp:txXfrm>
    </dsp:sp>
    <dsp:sp modelId="{4B617CFE-AFE6-4C4D-B582-7E8CAAB3B0BB}">
      <dsp:nvSpPr>
        <dsp:cNvPr id="0" name=""/>
        <dsp:cNvSpPr/>
      </dsp:nvSpPr>
      <dsp:spPr>
        <a:xfrm>
          <a:off x="0" y="2000067"/>
          <a:ext cx="82296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b="0" kern="1200" dirty="0" smtClean="0"/>
            <a:t>To avoid the need for mappings</a:t>
          </a:r>
          <a:endParaRPr lang="en-GB" sz="1900" b="0" kern="1200" dirty="0"/>
        </a:p>
      </dsp:txBody>
      <dsp:txXfrm>
        <a:off x="22246" y="2022313"/>
        <a:ext cx="8185108" cy="411223"/>
      </dsp:txXfrm>
    </dsp:sp>
    <dsp:sp modelId="{FE7413D3-9175-48FE-9954-22A30943A8EE}">
      <dsp:nvSpPr>
        <dsp:cNvPr id="0" name=""/>
        <dsp:cNvSpPr/>
      </dsp:nvSpPr>
      <dsp:spPr>
        <a:xfrm>
          <a:off x="0" y="2501180"/>
          <a:ext cx="8229600" cy="1199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a:lnSpc>
              <a:spcPct val="90000"/>
            </a:lnSpc>
            <a:spcBef>
              <a:spcPct val="0"/>
            </a:spcBef>
            <a:spcAft>
              <a:spcPct val="20000"/>
            </a:spcAft>
            <a:buChar char="••"/>
          </a:pPr>
          <a:endParaRPr lang="en-GB" sz="1500" kern="1200" dirty="0"/>
        </a:p>
        <a:p>
          <a:pPr marL="114300" lvl="1" indent="-114300" algn="l" defTabSz="666750">
            <a:lnSpc>
              <a:spcPct val="90000"/>
            </a:lnSpc>
            <a:spcBef>
              <a:spcPct val="0"/>
            </a:spcBef>
            <a:spcAft>
              <a:spcPct val="20000"/>
            </a:spcAft>
            <a:buChar char="••"/>
          </a:pPr>
          <a:r>
            <a:rPr lang="en-GB" sz="1500" kern="1200" dirty="0" smtClean="0"/>
            <a:t>Mappings between different value sets of reference data are often inaccurate. By using common value sets of reference data across domains and IT systems, the need for creating mappings can be avoided.</a:t>
          </a:r>
          <a:endParaRPr lang="en-GB" sz="1500" kern="1200" dirty="0"/>
        </a:p>
        <a:p>
          <a:pPr marL="114300" lvl="1" indent="-114300" algn="l" defTabSz="666750">
            <a:lnSpc>
              <a:spcPct val="90000"/>
            </a:lnSpc>
            <a:spcBef>
              <a:spcPct val="0"/>
            </a:spcBef>
            <a:spcAft>
              <a:spcPct val="20000"/>
            </a:spcAft>
            <a:buChar char="••"/>
          </a:pPr>
          <a:endParaRPr lang="en-GB" sz="1500" kern="1200" dirty="0"/>
        </a:p>
      </dsp:txBody>
      <dsp:txXfrm>
        <a:off x="0" y="2501180"/>
        <a:ext cx="8229600" cy="1199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DB251-5802-44CC-AE0B-2A6D164E2278}">
      <dsp:nvSpPr>
        <dsp:cNvPr id="0" name=""/>
        <dsp:cNvSpPr/>
      </dsp:nvSpPr>
      <dsp:spPr>
        <a:xfrm>
          <a:off x="0" y="520044"/>
          <a:ext cx="8640960" cy="17136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Definitions</a:t>
          </a:r>
          <a:endParaRPr lang="en-GB" sz="1600" kern="1200" dirty="0"/>
        </a:p>
        <a:p>
          <a:pPr marL="342900" lvl="2" indent="-171450" algn="l" defTabSz="711200">
            <a:lnSpc>
              <a:spcPct val="90000"/>
            </a:lnSpc>
            <a:spcBef>
              <a:spcPct val="0"/>
            </a:spcBef>
            <a:spcAft>
              <a:spcPct val="15000"/>
            </a:spcAft>
            <a:buChar char="••"/>
          </a:pPr>
          <a:r>
            <a:rPr lang="en-GB" sz="1600" kern="1200" dirty="0" smtClean="0"/>
            <a:t>Reference data</a:t>
          </a:r>
          <a:endParaRPr lang="en-GB" sz="1600" kern="1200" dirty="0"/>
        </a:p>
        <a:p>
          <a:pPr marL="342900" lvl="2" indent="-171450" algn="l" defTabSz="711200">
            <a:lnSpc>
              <a:spcPct val="90000"/>
            </a:lnSpc>
            <a:spcBef>
              <a:spcPct val="0"/>
            </a:spcBef>
            <a:spcAft>
              <a:spcPct val="15000"/>
            </a:spcAft>
            <a:buChar char="••"/>
          </a:pPr>
          <a:r>
            <a:rPr lang="en-GB" sz="1600" kern="1200" dirty="0" smtClean="0"/>
            <a:t>Reference data has many names: code list, taxonomy, thesaurus, mapping, name authority list</a:t>
          </a:r>
          <a:endParaRPr lang="en-GB" sz="1600" kern="1200" dirty="0"/>
        </a:p>
        <a:p>
          <a:pPr marL="171450" lvl="1" indent="-171450" algn="l" defTabSz="711200">
            <a:lnSpc>
              <a:spcPct val="90000"/>
            </a:lnSpc>
            <a:spcBef>
              <a:spcPct val="0"/>
            </a:spcBef>
            <a:spcAft>
              <a:spcPct val="15000"/>
            </a:spcAft>
            <a:buChar char="••"/>
          </a:pPr>
          <a:r>
            <a:rPr lang="en-GB" sz="1600" kern="1200" dirty="0" smtClean="0"/>
            <a:t>Importance &amp; relevance</a:t>
          </a:r>
          <a:endParaRPr lang="en-GB" sz="1600" kern="1200" dirty="0"/>
        </a:p>
      </dsp:txBody>
      <dsp:txXfrm>
        <a:off x="0" y="520044"/>
        <a:ext cx="8640960" cy="1713600"/>
      </dsp:txXfrm>
    </dsp:sp>
    <dsp:sp modelId="{B825806F-CF52-4989-BCC6-823EDD627FD4}">
      <dsp:nvSpPr>
        <dsp:cNvPr id="0" name=""/>
        <dsp:cNvSpPr/>
      </dsp:nvSpPr>
      <dsp:spPr>
        <a:xfrm>
          <a:off x="432048" y="283883"/>
          <a:ext cx="604867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n-GB" sz="1600" b="0" kern="1200" dirty="0" smtClean="0"/>
            <a:t>1. Introduction: what is reference data?</a:t>
          </a:r>
          <a:endParaRPr lang="en-GB" sz="1600" b="0" kern="1200" dirty="0"/>
        </a:p>
      </dsp:txBody>
      <dsp:txXfrm>
        <a:off x="455105" y="306940"/>
        <a:ext cx="6002558" cy="426206"/>
      </dsp:txXfrm>
    </dsp:sp>
    <dsp:sp modelId="{2779EEC4-983D-4E32-8851-03F969EE11C5}">
      <dsp:nvSpPr>
        <dsp:cNvPr id="0" name=""/>
        <dsp:cNvSpPr/>
      </dsp:nvSpPr>
      <dsp:spPr>
        <a:xfrm>
          <a:off x="0" y="2556204"/>
          <a:ext cx="8640960" cy="2016000"/>
        </a:xfrm>
        <a:prstGeom prst="rect">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70635" tIns="333248" rIns="670635"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t>What is reference data management</a:t>
          </a:r>
          <a:endParaRPr lang="en-GB" sz="1600" kern="1200" dirty="0"/>
        </a:p>
        <a:p>
          <a:pPr marL="171450" lvl="1" indent="-171450" algn="l" defTabSz="711200">
            <a:lnSpc>
              <a:spcPct val="90000"/>
            </a:lnSpc>
            <a:spcBef>
              <a:spcPct val="0"/>
            </a:spcBef>
            <a:spcAft>
              <a:spcPct val="15000"/>
            </a:spcAft>
            <a:buChar char="••"/>
          </a:pPr>
          <a:r>
            <a:rPr lang="en-GB" sz="1600" kern="1200" dirty="0" smtClean="0"/>
            <a:t>Why is managing reference data important?</a:t>
          </a:r>
          <a:endParaRPr lang="en-GB" sz="1600" kern="1200" dirty="0"/>
        </a:p>
        <a:p>
          <a:pPr marL="171450" lvl="1" indent="-171450" algn="l" defTabSz="711200">
            <a:lnSpc>
              <a:spcPct val="90000"/>
            </a:lnSpc>
            <a:spcBef>
              <a:spcPct val="0"/>
            </a:spcBef>
            <a:spcAft>
              <a:spcPct val="15000"/>
            </a:spcAft>
            <a:buChar char="••"/>
          </a:pPr>
          <a:r>
            <a:rPr lang="en-GB" sz="1600" kern="1200" dirty="0" smtClean="0"/>
            <a:t>Design</a:t>
          </a:r>
          <a:endParaRPr lang="en-GB" sz="1600" kern="1200" dirty="0"/>
        </a:p>
        <a:p>
          <a:pPr marL="171450" lvl="1" indent="-171450" algn="l" defTabSz="711200">
            <a:lnSpc>
              <a:spcPct val="90000"/>
            </a:lnSpc>
            <a:spcBef>
              <a:spcPct val="0"/>
            </a:spcBef>
            <a:spcAft>
              <a:spcPct val="15000"/>
            </a:spcAft>
            <a:buChar char="••"/>
          </a:pPr>
          <a:r>
            <a:rPr lang="en-GB" sz="1600" kern="1200" dirty="0" smtClean="0"/>
            <a:t>Change management</a:t>
          </a:r>
          <a:endParaRPr lang="en-GB" sz="1600" kern="1200" dirty="0"/>
        </a:p>
        <a:p>
          <a:pPr marL="171450" lvl="1" indent="-171450" algn="l" defTabSz="711200">
            <a:lnSpc>
              <a:spcPct val="90000"/>
            </a:lnSpc>
            <a:spcBef>
              <a:spcPct val="0"/>
            </a:spcBef>
            <a:spcAft>
              <a:spcPct val="15000"/>
            </a:spcAft>
            <a:buChar char="••"/>
          </a:pPr>
          <a:r>
            <a:rPr lang="en-GB" sz="1600" kern="1200" dirty="0" smtClean="0"/>
            <a:t>Documentation</a:t>
          </a:r>
          <a:endParaRPr lang="en-GB" sz="1600" kern="1200" dirty="0"/>
        </a:p>
        <a:p>
          <a:pPr marL="171450" lvl="1" indent="-171450" algn="l" defTabSz="711200">
            <a:lnSpc>
              <a:spcPct val="90000"/>
            </a:lnSpc>
            <a:spcBef>
              <a:spcPct val="0"/>
            </a:spcBef>
            <a:spcAft>
              <a:spcPct val="15000"/>
            </a:spcAft>
            <a:buChar char="••"/>
          </a:pPr>
          <a:r>
            <a:rPr lang="en-GB" sz="1600" kern="1200" dirty="0" smtClean="0"/>
            <a:t>Harmonisation</a:t>
          </a:r>
          <a:endParaRPr lang="en-GB" sz="1600" kern="1200" dirty="0"/>
        </a:p>
      </dsp:txBody>
      <dsp:txXfrm>
        <a:off x="0" y="2556204"/>
        <a:ext cx="8640960" cy="2016000"/>
      </dsp:txXfrm>
    </dsp:sp>
    <dsp:sp modelId="{BA172406-A91D-45DA-AFDC-5518B0BDCFE6}">
      <dsp:nvSpPr>
        <dsp:cNvPr id="0" name=""/>
        <dsp:cNvSpPr/>
      </dsp:nvSpPr>
      <dsp:spPr>
        <a:xfrm>
          <a:off x="432048" y="2320044"/>
          <a:ext cx="6048672"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711200">
            <a:lnSpc>
              <a:spcPct val="90000"/>
            </a:lnSpc>
            <a:spcBef>
              <a:spcPct val="0"/>
            </a:spcBef>
            <a:spcAft>
              <a:spcPct val="35000"/>
            </a:spcAft>
          </a:pPr>
          <a:r>
            <a:rPr lang="en-GB" sz="1600" b="0" kern="1200" dirty="0" smtClean="0"/>
            <a:t>2. Why must reference data be properly managed?</a:t>
          </a:r>
          <a:endParaRPr lang="en-GB" sz="1600" b="0" kern="1200" dirty="0"/>
        </a:p>
      </dsp:txBody>
      <dsp:txXfrm>
        <a:off x="455105" y="2343101"/>
        <a:ext cx="6002558"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3825618" y="-587542"/>
          <a:ext cx="4559635" cy="4559635"/>
        </a:xfrm>
        <a:prstGeom prst="blockArc">
          <a:avLst>
            <a:gd name="adj1" fmla="val 18900000"/>
            <a:gd name="adj2" fmla="val 2700000"/>
            <a:gd name="adj3" fmla="val 474"/>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21752" y="211466"/>
          <a:ext cx="7863391" cy="4232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18"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1. Data Design</a:t>
          </a:r>
          <a:endParaRPr lang="en-GB" sz="2200" kern="1200" dirty="0"/>
        </a:p>
      </dsp:txBody>
      <dsp:txXfrm>
        <a:off x="321752" y="211466"/>
        <a:ext cx="7863391" cy="423204"/>
      </dsp:txXfrm>
    </dsp:sp>
    <dsp:sp modelId="{07E9751F-59C1-454F-BD39-E88D613910AC}">
      <dsp:nvSpPr>
        <dsp:cNvPr id="0" name=""/>
        <dsp:cNvSpPr/>
      </dsp:nvSpPr>
      <dsp:spPr>
        <a:xfrm>
          <a:off x="57250" y="158566"/>
          <a:ext cx="529005" cy="52900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15DBFD-B1D5-4885-AD6D-93BA9520F319}">
      <dsp:nvSpPr>
        <dsp:cNvPr id="0" name=""/>
        <dsp:cNvSpPr/>
      </dsp:nvSpPr>
      <dsp:spPr>
        <a:xfrm>
          <a:off x="625008" y="846069"/>
          <a:ext cx="7560136" cy="4232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18"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2. Change Management</a:t>
          </a:r>
          <a:endParaRPr lang="en-GB" sz="2200" kern="1200" dirty="0"/>
        </a:p>
      </dsp:txBody>
      <dsp:txXfrm>
        <a:off x="625008" y="846069"/>
        <a:ext cx="7560136" cy="423204"/>
      </dsp:txXfrm>
    </dsp:sp>
    <dsp:sp modelId="{881E30A9-FECF-49D0-BE4E-0BE02E9C1599}">
      <dsp:nvSpPr>
        <dsp:cNvPr id="0" name=""/>
        <dsp:cNvSpPr/>
      </dsp:nvSpPr>
      <dsp:spPr>
        <a:xfrm>
          <a:off x="360506" y="793169"/>
          <a:ext cx="529005" cy="52900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7F8FD-BE05-4E89-BFAE-DE1BE37BC9C2}">
      <dsp:nvSpPr>
        <dsp:cNvPr id="0" name=""/>
        <dsp:cNvSpPr/>
      </dsp:nvSpPr>
      <dsp:spPr>
        <a:xfrm>
          <a:off x="718083" y="1480672"/>
          <a:ext cx="7467060" cy="4232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18"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3. Documentation</a:t>
          </a:r>
        </a:p>
      </dsp:txBody>
      <dsp:txXfrm>
        <a:off x="718083" y="1480672"/>
        <a:ext cx="7467060" cy="423204"/>
      </dsp:txXfrm>
    </dsp:sp>
    <dsp:sp modelId="{3E22FFE9-B9F8-4587-9091-CCE87F34C9A3}">
      <dsp:nvSpPr>
        <dsp:cNvPr id="0" name=""/>
        <dsp:cNvSpPr/>
      </dsp:nvSpPr>
      <dsp:spPr>
        <a:xfrm>
          <a:off x="453581" y="1427772"/>
          <a:ext cx="529005" cy="52900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63F6E-9377-4E9A-B7F8-3F8276F480EB}">
      <dsp:nvSpPr>
        <dsp:cNvPr id="0" name=""/>
        <dsp:cNvSpPr/>
      </dsp:nvSpPr>
      <dsp:spPr>
        <a:xfrm>
          <a:off x="625008" y="2115276"/>
          <a:ext cx="7560136" cy="4232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18"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4. Harmonisation</a:t>
          </a:r>
        </a:p>
      </dsp:txBody>
      <dsp:txXfrm>
        <a:off x="625008" y="2115276"/>
        <a:ext cx="7560136" cy="423204"/>
      </dsp:txXfrm>
    </dsp:sp>
    <dsp:sp modelId="{E8E4644B-7E4D-4A2E-AA46-257975ED1737}">
      <dsp:nvSpPr>
        <dsp:cNvPr id="0" name=""/>
        <dsp:cNvSpPr/>
      </dsp:nvSpPr>
      <dsp:spPr>
        <a:xfrm>
          <a:off x="360506" y="2062375"/>
          <a:ext cx="529005" cy="52900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6830B2-6982-4DE6-BE80-514BC3C927A9}">
      <dsp:nvSpPr>
        <dsp:cNvPr id="0" name=""/>
        <dsp:cNvSpPr/>
      </dsp:nvSpPr>
      <dsp:spPr>
        <a:xfrm>
          <a:off x="321752" y="2749879"/>
          <a:ext cx="7863391" cy="4232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918" tIns="55880" rIns="55880" bIns="55880" numCol="1" spcCol="1270" anchor="ctr" anchorCtr="0">
          <a:noAutofit/>
        </a:bodyPr>
        <a:lstStyle/>
        <a:p>
          <a:pPr lvl="0" algn="l" defTabSz="977900">
            <a:lnSpc>
              <a:spcPct val="90000"/>
            </a:lnSpc>
            <a:spcBef>
              <a:spcPct val="0"/>
            </a:spcBef>
            <a:spcAft>
              <a:spcPct val="35000"/>
            </a:spcAft>
          </a:pPr>
          <a:r>
            <a:rPr lang="en-GB" sz="2200" kern="1200" dirty="0" smtClean="0"/>
            <a:t>5. Implementation</a:t>
          </a:r>
        </a:p>
      </dsp:txBody>
      <dsp:txXfrm>
        <a:off x="321752" y="2749879"/>
        <a:ext cx="7863391" cy="423204"/>
      </dsp:txXfrm>
    </dsp:sp>
    <dsp:sp modelId="{21DE3459-06F4-4B08-AF90-D53D4EF2F6A9}">
      <dsp:nvSpPr>
        <dsp:cNvPr id="0" name=""/>
        <dsp:cNvSpPr/>
      </dsp:nvSpPr>
      <dsp:spPr>
        <a:xfrm>
          <a:off x="57250" y="2696978"/>
          <a:ext cx="529005" cy="529005"/>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1. Data Design</a:t>
          </a:r>
          <a:endParaRPr lang="en-GB" sz="260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E7826-2552-47A8-99EB-851363C0EAB9}">
      <dsp:nvSpPr>
        <dsp:cNvPr id="0" name=""/>
        <dsp:cNvSpPr/>
      </dsp:nvSpPr>
      <dsp:spPr>
        <a:xfrm>
          <a:off x="2407" y="6193"/>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What</a:t>
          </a:r>
          <a:endParaRPr lang="en-GB" sz="3000" kern="1200" dirty="0">
            <a:solidFill>
              <a:schemeClr val="accent1"/>
            </a:solidFill>
          </a:endParaRPr>
        </a:p>
      </dsp:txBody>
      <dsp:txXfrm>
        <a:off x="2407" y="6193"/>
        <a:ext cx="2347573" cy="939029"/>
      </dsp:txXfrm>
    </dsp:sp>
    <dsp:sp modelId="{87576720-0561-4BAC-BA58-9606D5D698D6}">
      <dsp:nvSpPr>
        <dsp:cNvPr id="0" name=""/>
        <dsp:cNvSpPr/>
      </dsp:nvSpPr>
      <dsp:spPr>
        <a:xfrm>
          <a:off x="2407" y="945222"/>
          <a:ext cx="2347573" cy="171288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Develop thesauri, value sets, code lists, etc.</a:t>
          </a:r>
          <a:endParaRPr lang="en-GB" sz="1500" kern="1200" dirty="0"/>
        </a:p>
        <a:p>
          <a:pPr marL="114300" lvl="1" indent="-114300" algn="l" defTabSz="666750">
            <a:lnSpc>
              <a:spcPct val="90000"/>
            </a:lnSpc>
            <a:spcBef>
              <a:spcPct val="0"/>
            </a:spcBef>
            <a:spcAft>
              <a:spcPct val="15000"/>
            </a:spcAft>
            <a:buChar char="••"/>
          </a:pPr>
          <a:r>
            <a:rPr lang="en-GB" sz="1500" kern="1200" dirty="0" smtClean="0"/>
            <a:t>Select and reuse existing reference data sets</a:t>
          </a:r>
          <a:endParaRPr lang="en-GB" sz="1500" kern="1200" dirty="0"/>
        </a:p>
      </dsp:txBody>
      <dsp:txXfrm>
        <a:off x="2407" y="945222"/>
        <a:ext cx="2347573" cy="1712880"/>
      </dsp:txXfrm>
    </dsp:sp>
    <dsp:sp modelId="{F0AA7005-26B5-4E67-843B-BE7679B82ABD}">
      <dsp:nvSpPr>
        <dsp:cNvPr id="0" name=""/>
        <dsp:cNvSpPr/>
      </dsp:nvSpPr>
      <dsp:spPr>
        <a:xfrm>
          <a:off x="2678641" y="6193"/>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Why</a:t>
          </a:r>
          <a:endParaRPr lang="en-GB" sz="3000" kern="1200" dirty="0">
            <a:solidFill>
              <a:schemeClr val="accent1"/>
            </a:solidFill>
          </a:endParaRPr>
        </a:p>
      </dsp:txBody>
      <dsp:txXfrm>
        <a:off x="2678641" y="6193"/>
        <a:ext cx="2347573" cy="939029"/>
      </dsp:txXfrm>
    </dsp:sp>
    <dsp:sp modelId="{7A2595DD-2C91-4359-ADF5-9B43CD29CB2A}">
      <dsp:nvSpPr>
        <dsp:cNvPr id="0" name=""/>
        <dsp:cNvSpPr/>
      </dsp:nvSpPr>
      <dsp:spPr>
        <a:xfrm>
          <a:off x="2678641" y="945222"/>
          <a:ext cx="2347573" cy="171288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Impose consistent classification of data</a:t>
          </a:r>
          <a:endParaRPr lang="en-GB" sz="1500" kern="1200" dirty="0"/>
        </a:p>
        <a:p>
          <a:pPr marL="114300" lvl="1" indent="-114300" algn="l" defTabSz="666750">
            <a:lnSpc>
              <a:spcPct val="90000"/>
            </a:lnSpc>
            <a:spcBef>
              <a:spcPct val="0"/>
            </a:spcBef>
            <a:spcAft>
              <a:spcPct val="15000"/>
            </a:spcAft>
            <a:buChar char="••"/>
          </a:pPr>
          <a:r>
            <a:rPr lang="en-GB" sz="1500" kern="1200" dirty="0" smtClean="0"/>
            <a:t>Improve data quality</a:t>
          </a:r>
          <a:endParaRPr lang="en-GB" sz="1500" kern="1200" dirty="0"/>
        </a:p>
        <a:p>
          <a:pPr marL="114300" lvl="1" indent="-114300" algn="l" defTabSz="666750">
            <a:lnSpc>
              <a:spcPct val="90000"/>
            </a:lnSpc>
            <a:spcBef>
              <a:spcPct val="0"/>
            </a:spcBef>
            <a:spcAft>
              <a:spcPct val="15000"/>
            </a:spcAft>
            <a:buChar char="••"/>
          </a:pPr>
          <a:r>
            <a:rPr lang="en-GB" sz="1500" kern="1200" dirty="0" smtClean="0"/>
            <a:t>Reduce interoperability issues</a:t>
          </a:r>
          <a:endParaRPr lang="en-GB" sz="1500" kern="1200" dirty="0"/>
        </a:p>
      </dsp:txBody>
      <dsp:txXfrm>
        <a:off x="2678641" y="945222"/>
        <a:ext cx="2347573" cy="1712880"/>
      </dsp:txXfrm>
    </dsp:sp>
    <dsp:sp modelId="{34B889D8-82AB-4A89-AAE3-A3DBD1C5C791}">
      <dsp:nvSpPr>
        <dsp:cNvPr id="0" name=""/>
        <dsp:cNvSpPr/>
      </dsp:nvSpPr>
      <dsp:spPr>
        <a:xfrm>
          <a:off x="5354874" y="6193"/>
          <a:ext cx="2347573" cy="939029"/>
        </a:xfrm>
        <a:prstGeom prst="rect">
          <a:avLst/>
        </a:prstGeom>
        <a:solidFill>
          <a:schemeClr val="bg1">
            <a:lumMod val="95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GB" sz="3000" kern="1200" dirty="0" smtClean="0">
              <a:solidFill>
                <a:schemeClr val="accent1"/>
              </a:solidFill>
            </a:rPr>
            <a:t>How</a:t>
          </a:r>
          <a:endParaRPr lang="en-GB" sz="3000" kern="1200" dirty="0">
            <a:solidFill>
              <a:schemeClr val="accent1"/>
            </a:solidFill>
          </a:endParaRPr>
        </a:p>
      </dsp:txBody>
      <dsp:txXfrm>
        <a:off x="5354874" y="6193"/>
        <a:ext cx="2347573" cy="939029"/>
      </dsp:txXfrm>
    </dsp:sp>
    <dsp:sp modelId="{4C900403-0F7A-4742-90B4-FB8C0A951373}">
      <dsp:nvSpPr>
        <dsp:cNvPr id="0" name=""/>
        <dsp:cNvSpPr/>
      </dsp:nvSpPr>
      <dsp:spPr>
        <a:xfrm>
          <a:off x="5354874" y="945222"/>
          <a:ext cx="2347573" cy="171288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i="0" kern="1200" dirty="0" smtClean="0"/>
            <a:t>Tools</a:t>
          </a:r>
          <a:endParaRPr lang="en-GB" sz="1500" b="1" i="0" kern="1200" dirty="0"/>
        </a:p>
        <a:p>
          <a:pPr marL="228600" lvl="2" indent="-114300" algn="l" defTabSz="666750">
            <a:lnSpc>
              <a:spcPct val="90000"/>
            </a:lnSpc>
            <a:spcBef>
              <a:spcPct val="0"/>
            </a:spcBef>
            <a:spcAft>
              <a:spcPct val="15000"/>
            </a:spcAft>
            <a:buChar char="••"/>
          </a:pPr>
          <a:r>
            <a:rPr lang="en-GB" sz="1500" kern="1200" dirty="0" err="1" smtClean="0">
              <a:hlinkClick xmlns:r="http://schemas.openxmlformats.org/officeDocument/2006/relationships" r:id="rId1"/>
            </a:rPr>
            <a:t>VocBench</a:t>
          </a:r>
          <a:endParaRPr lang="en-GB" sz="1500" kern="1200" dirty="0"/>
        </a:p>
        <a:p>
          <a:pPr marL="228600" lvl="2" indent="-114300" algn="l" defTabSz="666750">
            <a:lnSpc>
              <a:spcPct val="90000"/>
            </a:lnSpc>
            <a:spcBef>
              <a:spcPct val="0"/>
            </a:spcBef>
            <a:spcAft>
              <a:spcPct val="15000"/>
            </a:spcAft>
            <a:buChar char="••"/>
          </a:pPr>
          <a:r>
            <a:rPr lang="en-GB" sz="1500" kern="1200" dirty="0" err="1" smtClean="0">
              <a:hlinkClick xmlns:r="http://schemas.openxmlformats.org/officeDocument/2006/relationships" r:id="rId2"/>
            </a:rPr>
            <a:t>PoolParty</a:t>
          </a:r>
          <a:endParaRPr lang="en-GB" sz="1500" kern="1200" dirty="0"/>
        </a:p>
        <a:p>
          <a:pPr marL="228600" lvl="2" indent="-114300" algn="l" defTabSz="666750">
            <a:lnSpc>
              <a:spcPct val="90000"/>
            </a:lnSpc>
            <a:spcBef>
              <a:spcPct val="0"/>
            </a:spcBef>
            <a:spcAft>
              <a:spcPct val="15000"/>
            </a:spcAft>
            <a:buChar char="••"/>
          </a:pPr>
          <a:r>
            <a:rPr lang="en-GB" sz="1500" kern="1200" dirty="0" err="1" smtClean="0">
              <a:hlinkClick xmlns:r="http://schemas.openxmlformats.org/officeDocument/2006/relationships" r:id="rId3"/>
            </a:rPr>
            <a:t>ListPoint</a:t>
          </a:r>
          <a:endParaRPr lang="en-GB" sz="1500" kern="1200" dirty="0"/>
        </a:p>
      </dsp:txBody>
      <dsp:txXfrm>
        <a:off x="5354874" y="945222"/>
        <a:ext cx="2347573" cy="1712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1. Reference Data Design | </a:t>
          </a:r>
          <a:r>
            <a:rPr lang="en-GB" sz="2600" i="0" kern="1200" dirty="0" smtClean="0"/>
            <a:t>Tools</a:t>
          </a:r>
          <a:endParaRPr lang="en-GB" sz="2600" i="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C6620-259E-498A-841B-444B8B8BF934}">
      <dsp:nvSpPr>
        <dsp:cNvPr id="0" name=""/>
        <dsp:cNvSpPr/>
      </dsp:nvSpPr>
      <dsp:spPr>
        <a:xfrm>
          <a:off x="-1044520" y="-178807"/>
          <a:ext cx="1365801" cy="1365801"/>
        </a:xfrm>
        <a:prstGeom prst="blockArc">
          <a:avLst>
            <a:gd name="adj1" fmla="val 18900000"/>
            <a:gd name="adj2" fmla="val 2700000"/>
            <a:gd name="adj3" fmla="val 1581"/>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9D356-BD1E-4D85-89EE-1F7E7A3541C4}">
      <dsp:nvSpPr>
        <dsp:cNvPr id="0" name=""/>
        <dsp:cNvSpPr/>
      </dsp:nvSpPr>
      <dsp:spPr>
        <a:xfrm>
          <a:off x="311728" y="254710"/>
          <a:ext cx="7917871" cy="4987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124" tIns="66040" rIns="66040" bIns="66040" numCol="1" spcCol="1270" anchor="ctr" anchorCtr="0">
          <a:noAutofit/>
        </a:bodyPr>
        <a:lstStyle/>
        <a:p>
          <a:pPr lvl="0" algn="l" defTabSz="1155700">
            <a:lnSpc>
              <a:spcPct val="90000"/>
            </a:lnSpc>
            <a:spcBef>
              <a:spcPct val="0"/>
            </a:spcBef>
            <a:spcAft>
              <a:spcPct val="35000"/>
            </a:spcAft>
          </a:pPr>
          <a:r>
            <a:rPr lang="en-GB" sz="2600" kern="1200" dirty="0" smtClean="0"/>
            <a:t>1. Reference Data Design | </a:t>
          </a:r>
          <a:r>
            <a:rPr lang="en-GB" sz="2600" i="0" kern="1200" dirty="0" smtClean="0"/>
            <a:t>Tools</a:t>
          </a:r>
          <a:endParaRPr lang="en-GB" sz="2600" i="0" kern="1200" dirty="0"/>
        </a:p>
      </dsp:txBody>
      <dsp:txXfrm>
        <a:off x="311728" y="254710"/>
        <a:ext cx="7917871" cy="498764"/>
      </dsp:txXfrm>
    </dsp:sp>
    <dsp:sp modelId="{07E9751F-59C1-454F-BD39-E88D613910AC}">
      <dsp:nvSpPr>
        <dsp:cNvPr id="0" name=""/>
        <dsp:cNvSpPr/>
      </dsp:nvSpPr>
      <dsp:spPr>
        <a:xfrm>
          <a:off x="0" y="192364"/>
          <a:ext cx="623456" cy="623456"/>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4736"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4736"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4736" y="0"/>
            <a:ext cx="2911996" cy="493312"/>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1517" y="4680945"/>
            <a:ext cx="5375267" cy="4435076"/>
          </a:xfrm>
          <a:prstGeom prst="rect">
            <a:avLst/>
          </a:prstGeom>
          <a:noFill/>
          <a:ln w="9525">
            <a:noFill/>
            <a:miter lim="800000"/>
            <a:headEnd/>
            <a:tailEnd/>
          </a:ln>
          <a:effectLst/>
        </p:spPr>
        <p:txBody>
          <a:bodyPr vert="horz" wrap="square" lIns="90606" tIns="45304" rIns="90606" bIns="453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4736" y="9360314"/>
            <a:ext cx="2911996" cy="493311"/>
          </a:xfrm>
          <a:prstGeom prst="rect">
            <a:avLst/>
          </a:prstGeom>
          <a:noFill/>
          <a:ln w="9525">
            <a:noFill/>
            <a:miter lim="800000"/>
            <a:headEnd/>
            <a:tailEnd/>
          </a:ln>
          <a:effectLst/>
        </p:spPr>
        <p:txBody>
          <a:bodyPr vert="horz" wrap="square" lIns="90606" tIns="45304" rIns="90606" bIns="4530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83840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272347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919920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191992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32</a:t>
            </a:fld>
            <a:endParaRPr lang="en-GB"/>
          </a:p>
        </p:txBody>
      </p:sp>
    </p:spTree>
    <p:extLst>
      <p:ext uri="{BB962C8B-B14F-4D97-AF65-F5344CB8AC3E}">
        <p14:creationId xmlns:p14="http://schemas.microsoft.com/office/powerpoint/2010/main" val="2537090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1">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2700" y="1095375"/>
            <a:ext cx="4913313"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fr-BE"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3008313" cy="1162050"/>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457200" y="2204865"/>
            <a:ext cx="3008313" cy="38884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15" name="Espace réservé du contenu 14"/>
          <p:cNvSpPr>
            <a:spLocks noGrp="1"/>
          </p:cNvSpPr>
          <p:nvPr>
            <p:ph sz="quarter" idx="13"/>
          </p:nvPr>
        </p:nvSpPr>
        <p:spPr>
          <a:xfrm>
            <a:off x="3492500" y="2205038"/>
            <a:ext cx="5256213" cy="3887787"/>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73216"/>
            <a:ext cx="5486400" cy="419274"/>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1412776"/>
            <a:ext cx="5486400" cy="39604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7924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2"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3"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484784"/>
            <a:ext cx="2058988" cy="453660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484784"/>
            <a:ext cx="6029325" cy="4536604"/>
          </a:xfrm>
        </p:spPr>
        <p:txBody>
          <a:bodyPr vert="eaVert"/>
          <a:lstStyle>
            <a:lvl1pPr>
              <a:buClr>
                <a:srgbClr val="00AEF0"/>
              </a:buClr>
              <a:defRPr/>
            </a:lvl1pPr>
            <a:lvl2pPr marL="742950" indent="-285750">
              <a:buFont typeface="Courier New"/>
              <a:buChar char="o"/>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pty title slide">
    <p:spTree>
      <p:nvGrpSpPr>
        <p:cNvPr id="1" name=""/>
        <p:cNvGrpSpPr/>
        <p:nvPr/>
      </p:nvGrpSpPr>
      <p:grpSpPr>
        <a:xfrm>
          <a:off x="0" y="0"/>
          <a:ext cx="0" cy="0"/>
          <a:chOff x="0" y="0"/>
          <a:chExt cx="0" cy="0"/>
        </a:xfrm>
      </p:grpSpPr>
      <p:sp>
        <p:nvSpPr>
          <p:cNvPr id="12" name="Rectangle 11"/>
          <p:cNvSpPr/>
          <p:nvPr userDrawn="1"/>
        </p:nvSpPr>
        <p:spPr bwMode="auto">
          <a:xfrm>
            <a:off x="0" y="980728"/>
            <a:ext cx="9144000" cy="5877272"/>
          </a:xfrm>
          <a:prstGeom prst="rect">
            <a:avLst/>
          </a:prstGeom>
          <a:solidFill>
            <a:srgbClr val="0F549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pic>
        <p:nvPicPr>
          <p:cNvPr id="5"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dirty="0"/>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EE8A99D1-2F30-4A2D-9782-632756D1FC02}" type="slidenum">
              <a:rPr lang="en-GB"/>
              <a:pPr>
                <a:defRPr/>
              </a:pPr>
              <a:t>‹#›</a:t>
            </a:fld>
            <a:endParaRPr lang="en-GB"/>
          </a:p>
        </p:txBody>
      </p:sp>
    </p:spTree>
    <p:extLst>
      <p:ext uri="{BB962C8B-B14F-4D97-AF65-F5344CB8AC3E}">
        <p14:creationId xmlns:p14="http://schemas.microsoft.com/office/powerpoint/2010/main" val="343261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2">
    <p:spTree>
      <p:nvGrpSpPr>
        <p:cNvPr id="1" name=""/>
        <p:cNvGrpSpPr/>
        <p:nvPr/>
      </p:nvGrpSpPr>
      <p:grpSpPr>
        <a:xfrm>
          <a:off x="0" y="0"/>
          <a:ext cx="0" cy="0"/>
          <a:chOff x="0" y="0"/>
          <a:chExt cx="0" cy="0"/>
        </a:xfrm>
      </p:grpSpPr>
      <p:pic>
        <p:nvPicPr>
          <p:cNvPr id="11"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932040" y="1700808"/>
            <a:ext cx="3744416" cy="2088232"/>
          </a:xfrm>
        </p:spPr>
        <p:txBody>
          <a:bodyPr/>
          <a:lstStyle>
            <a:lvl1pPr>
              <a:defRPr sz="7600">
                <a:solidFill>
                  <a:srgbClr val="FFD624"/>
                </a:solidFill>
              </a:defRPr>
            </a:lvl1pPr>
          </a:lstStyle>
          <a:p>
            <a:r>
              <a:rPr lang="fr-BE" dirty="0" smtClean="0">
                <a:solidFill>
                  <a:srgbClr val="0072BC"/>
                </a:solidFill>
                <a:latin typeface="Verdana" charset="0"/>
                <a:cs typeface="Verdana" charset="0"/>
              </a:rPr>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a:xfrm>
            <a:off x="6553200" y="6093296"/>
            <a:ext cx="2133600" cy="476250"/>
          </a:xfrm>
          <a:prstGeom prst="rect">
            <a:avLst/>
          </a:prstGeom>
        </p:spPr>
        <p:txBody>
          <a:bodyPr/>
          <a:lstStyle>
            <a:lvl1pPr>
              <a:defRPr smtClean="0">
                <a:solidFill>
                  <a:schemeClr val="bg1"/>
                </a:solidFill>
              </a:defRPr>
            </a:lvl1pPr>
          </a:lstStyle>
          <a:p>
            <a:pPr algn="r">
              <a:defRPr/>
            </a:pPr>
            <a:fld id="{2BB59E6E-B967-488E-B209-8B7FA0D7AF99}" type="slidenum">
              <a:rPr lang="en-GB" smtClean="0"/>
              <a:pPr algn="r">
                <a:defRPr/>
              </a:pPr>
              <a:t>‹#›</a:t>
            </a:fld>
            <a:endParaRPr lang="en-GB" dirty="0"/>
          </a:p>
        </p:txBody>
      </p:sp>
    </p:spTree>
    <p:extLst>
      <p:ext uri="{BB962C8B-B14F-4D97-AF65-F5344CB8AC3E}">
        <p14:creationId xmlns:p14="http://schemas.microsoft.com/office/powerpoint/2010/main" val="121236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3">
    <p:spTree>
      <p:nvGrpSpPr>
        <p:cNvPr id="1" name=""/>
        <p:cNvGrpSpPr/>
        <p:nvPr/>
      </p:nvGrpSpPr>
      <p:grpSpPr>
        <a:xfrm>
          <a:off x="0" y="0"/>
          <a:ext cx="0" cy="0"/>
          <a:chOff x="0" y="0"/>
          <a:chExt cx="0" cy="0"/>
        </a:xfrm>
      </p:grpSpPr>
      <p:sp>
        <p:nvSpPr>
          <p:cNvPr id="12" name="Rectangle 11"/>
          <p:cNvSpPr/>
          <p:nvPr userDrawn="1"/>
        </p:nvSpPr>
        <p:spPr>
          <a:xfrm>
            <a:off x="-12700" y="1095375"/>
            <a:ext cx="9156700" cy="5762625"/>
          </a:xfrm>
          <a:prstGeom prst="rect">
            <a:avLst/>
          </a:prstGeom>
          <a:solidFill>
            <a:srgbClr val="72B545"/>
          </a:solidFill>
          <a:ln>
            <a:solidFill>
              <a:srgbClr val="72B54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a:p>
            <a:pPr algn="ctr">
              <a:defRPr/>
            </a:pPr>
            <a:endParaRPr lang="fr-FR" dirty="0">
              <a:solidFill>
                <a:srgbClr val="FFFFFF"/>
              </a:solidFill>
            </a:endParaRPr>
          </a:p>
        </p:txBody>
      </p:sp>
      <p:pic>
        <p:nvPicPr>
          <p:cNvPr id="13" name="Picture 2" descr="C:\DOCUME~1\lenain\LOCALS~1\Temp\7zECB.tmp\LOGO-CE for RTD EN Positive Cyan.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221163" y="6437313"/>
            <a:ext cx="68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465311" y="2098586"/>
            <a:ext cx="7909521" cy="1296144"/>
          </a:xfrm>
        </p:spPr>
        <p:txBody>
          <a:bodyPr/>
          <a:lstStyle/>
          <a:p>
            <a:r>
              <a:rPr lang="da-DK" dirty="0" err="1"/>
              <a:t>Lorem</a:t>
            </a:r>
            <a:r>
              <a:rPr lang="da-DK" dirty="0"/>
              <a:t> </a:t>
            </a:r>
            <a:r>
              <a:rPr lang="da-DK" dirty="0" err="1"/>
              <a:t>ipsum</a:t>
            </a:r>
            <a:endParaRPr lang="en-GB" dirty="0"/>
          </a:p>
        </p:txBody>
      </p:sp>
      <p:sp>
        <p:nvSpPr>
          <p:cNvPr id="16" name="Subtitle 2"/>
          <p:cNvSpPr>
            <a:spLocks noGrp="1"/>
          </p:cNvSpPr>
          <p:nvPr>
            <p:ph type="subTitle" idx="1"/>
          </p:nvPr>
        </p:nvSpPr>
        <p:spPr>
          <a:xfrm>
            <a:off x="465311" y="3645024"/>
            <a:ext cx="7923113" cy="1224136"/>
          </a:xfrm>
        </p:spPr>
        <p:txBody>
          <a:bodyPr/>
          <a:lstStyle>
            <a:lvl1pPr marL="0" indent="0">
              <a:buNone/>
              <a:defRPr/>
            </a:lvl1pPr>
          </a:lstStyle>
          <a:p>
            <a:r>
              <a:rPr lang="en-GB" dirty="0" err="1"/>
              <a:t>Donec</a:t>
            </a:r>
            <a:r>
              <a:rPr lang="en-GB" dirty="0"/>
              <a:t> </a:t>
            </a:r>
            <a:r>
              <a:rPr lang="en-GB" dirty="0" err="1"/>
              <a:t>lobortis</a:t>
            </a:r>
            <a:r>
              <a:rPr lang="en-GB" dirty="0"/>
              <a:t> </a:t>
            </a:r>
            <a:r>
              <a:rPr lang="en-GB" dirty="0" err="1"/>
              <a:t>leo</a:t>
            </a:r>
            <a:r>
              <a:rPr lang="en-GB" dirty="0"/>
              <a:t> a </a:t>
            </a:r>
            <a:r>
              <a:rPr lang="en-GB" dirty="0" err="1"/>
              <a:t>est</a:t>
            </a:r>
            <a:endParaRPr lang="en-GB" dirty="0"/>
          </a:p>
          <a:p>
            <a:r>
              <a:rPr lang="en-GB" dirty="0" err="1"/>
              <a:t>commodo</a:t>
            </a:r>
            <a:r>
              <a:rPr lang="en-GB" dirty="0"/>
              <a:t> </a:t>
            </a:r>
            <a:r>
              <a:rPr lang="en-GB" dirty="0" err="1"/>
              <a:t>porta</a:t>
            </a:r>
            <a:endParaRPr lang="en-GB" dirty="0"/>
          </a:p>
          <a:p>
            <a:endParaRPr lang="en-GB" dirty="0"/>
          </a:p>
          <a:p>
            <a:endParaRPr lang="en-GB" dirty="0"/>
          </a:p>
          <a:p>
            <a:endParaRPr lang="en-GB" dirty="0"/>
          </a:p>
        </p:txBody>
      </p:sp>
      <p:sp>
        <p:nvSpPr>
          <p:cNvPr id="22" name="Rectangle 4"/>
          <p:cNvSpPr>
            <a:spLocks noGrp="1" noChangeArrowheads="1"/>
          </p:cNvSpPr>
          <p:nvPr>
            <p:ph type="dt" sz="half" idx="10"/>
          </p:nvPr>
        </p:nvSpPr>
        <p:spPr>
          <a:xfrm>
            <a:off x="457200" y="6093296"/>
            <a:ext cx="2133600" cy="476250"/>
          </a:xfrm>
          <a:prstGeom prst="rect">
            <a:avLst/>
          </a:prstGeom>
        </p:spPr>
        <p:txBody>
          <a:bodyPr/>
          <a:lstStyle>
            <a:lvl1pPr>
              <a:defRPr dirty="0">
                <a:solidFill>
                  <a:schemeClr val="bg1"/>
                </a:solidFill>
              </a:defRPr>
            </a:lvl1pPr>
          </a:lstStyle>
          <a:p>
            <a:pPr>
              <a:defRPr/>
            </a:pPr>
            <a:endParaRPr lang="en-GB" dirty="0"/>
          </a:p>
        </p:txBody>
      </p:sp>
      <p:sp>
        <p:nvSpPr>
          <p:cNvPr id="23" name="Rectangle 5"/>
          <p:cNvSpPr>
            <a:spLocks noGrp="1" noChangeArrowheads="1"/>
          </p:cNvSpPr>
          <p:nvPr>
            <p:ph type="ftr" sz="quarter" idx="11"/>
          </p:nvPr>
        </p:nvSpPr>
        <p:spPr>
          <a:xfrm>
            <a:off x="3124200" y="6093296"/>
            <a:ext cx="2895600" cy="476250"/>
          </a:xfrm>
          <a:prstGeom prst="rect">
            <a:avLst/>
          </a:prstGeom>
        </p:spPr>
        <p:txBody>
          <a:bodyPr/>
          <a:lstStyle>
            <a:lvl1pPr>
              <a:defRPr dirty="0">
                <a:solidFill>
                  <a:schemeClr val="bg1"/>
                </a:solidFill>
              </a:defRPr>
            </a:lvl1pPr>
          </a:lstStyle>
          <a:p>
            <a:pPr>
              <a:defRPr/>
            </a:pPr>
            <a:endParaRPr lang="en-GB" dirty="0"/>
          </a:p>
        </p:txBody>
      </p:sp>
      <p:sp>
        <p:nvSpPr>
          <p:cNvPr id="24" name="Rectangle 6"/>
          <p:cNvSpPr>
            <a:spLocks noGrp="1" noChangeArrowheads="1"/>
          </p:cNvSpPr>
          <p:nvPr>
            <p:ph type="sldNum" sz="quarter" idx="12"/>
          </p:nvPr>
        </p:nvSpPr>
        <p:spPr>
          <a:xfrm>
            <a:off x="6553200" y="6093296"/>
            <a:ext cx="2133600" cy="476250"/>
          </a:xfrm>
          <a:prstGeom prst="rect">
            <a:avLst/>
          </a:prstGeom>
        </p:spPr>
        <p:txBody>
          <a:bodyPr/>
          <a:lstStyle>
            <a:lvl1pPr algn="r">
              <a:defRPr smtClean="0">
                <a:solidFill>
                  <a:schemeClr val="bg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2688681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355600" indent="-355600">
              <a:buClr>
                <a:srgbClr val="00AEF0"/>
              </a:buClr>
              <a:buSzPct val="120000"/>
              <a:buFont typeface="Arial" pitchFamily="34" charset="0"/>
              <a:buChar char="•"/>
              <a:tabLst/>
              <a:defRPr/>
            </a:lvl1pPr>
            <a:lvl2pPr marL="742950" indent="-285750">
              <a:buClr>
                <a:srgbClr val="00AEF0"/>
              </a:buClr>
              <a:buFont typeface="Courier New"/>
              <a:buChar char="o"/>
              <a:tabLst>
                <a:tab pos="7623175" algn="l"/>
              </a:tabLst>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dirty="0"/>
          </a:p>
        </p:txBody>
      </p:sp>
      <p:sp>
        <p:nvSpPr>
          <p:cNvPr id="16"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20" name="Rectangle 6"/>
          <p:cNvSpPr>
            <a:spLocks noGrp="1" noChangeArrowheads="1"/>
          </p:cNvSpPr>
          <p:nvPr>
            <p:ph type="sldNum" sz="quarter" idx="12"/>
          </p:nvPr>
        </p:nvSpPr>
        <p:spPr>
          <a:xfrm>
            <a:off x="6553200" y="6134497"/>
            <a:ext cx="2133600" cy="476250"/>
          </a:xfrm>
          <a:prstGeom prst="rect">
            <a:avLst/>
          </a:prstGeom>
          <a:ln/>
        </p:spPr>
        <p:txBody>
          <a:bodyPr anchor="b"/>
          <a:lstStyle>
            <a:lvl1pPr>
              <a:defRPr b="0" i="1"/>
            </a:lvl1pPr>
          </a:lstStyle>
          <a:p>
            <a:pPr algn="r">
              <a:defRPr/>
            </a:pPr>
            <a:fld id="{396CDD1B-50E0-44E8-82B7-F85F69F6D40C}" type="slidenum">
              <a:rPr lang="en-GB" smtClean="0"/>
              <a:pPr algn="r">
                <a:defRPr/>
              </a:pPr>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10769"/>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71058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6"/>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1"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2"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268760"/>
            <a:ext cx="8229600" cy="936625"/>
          </a:xfrm>
        </p:spPr>
        <p:txBody>
          <a:bodyPr/>
          <a:lstStyle/>
          <a:p>
            <a:r>
              <a:rPr lang="en-US" smtClean="0"/>
              <a:t>Click to edit Master title style</a:t>
            </a:r>
            <a:endParaRPr lang="en-GB"/>
          </a:p>
        </p:txBody>
      </p:sp>
      <p:sp>
        <p:nvSpPr>
          <p:cNvPr id="5" name="Date Placeholder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7" name="Slide Number Placeholder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8" name="Rectangle 7"/>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space réservé du texte 12"/>
          <p:cNvSpPr>
            <a:spLocks noGrp="1"/>
          </p:cNvSpPr>
          <p:nvPr>
            <p:ph type="body" sz="quarter" idx="14"/>
          </p:nvPr>
        </p:nvSpPr>
        <p:spPr>
          <a:xfrm>
            <a:off x="468313" y="2276475"/>
            <a:ext cx="4032250"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4" name="Espace réservé du texte 12"/>
          <p:cNvSpPr>
            <a:spLocks noGrp="1"/>
          </p:cNvSpPr>
          <p:nvPr>
            <p:ph type="body" sz="quarter" idx="15"/>
          </p:nvPr>
        </p:nvSpPr>
        <p:spPr>
          <a:xfrm>
            <a:off x="4644008" y="2276872"/>
            <a:ext cx="4032250" cy="367347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7788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2492896"/>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2492896"/>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Rectangle 9"/>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4"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5" name="Rectangle 6"/>
          <p:cNvSpPr>
            <a:spLocks noGrp="1" noChangeArrowheads="1"/>
          </p:cNvSpPr>
          <p:nvPr>
            <p:ph type="sldNum" sz="quarter" idx="12"/>
          </p:nvPr>
        </p:nvSpPr>
        <p:spPr>
          <a:xfrm>
            <a:off x="6553200" y="6134497"/>
            <a:ext cx="2133600" cy="476250"/>
          </a:xfrm>
          <a:prstGeom prst="rect">
            <a:avLst/>
          </a:prstGeom>
          <a:ln/>
        </p:spPr>
        <p:txBody>
          <a:bodyPr/>
          <a:lstStyle>
            <a:lvl1pPr algn="r">
              <a:defRPr/>
            </a:lvl1pPr>
          </a:lstStyle>
          <a:p>
            <a:pPr>
              <a:defRPr/>
            </a:pPr>
            <a:fld id="{396CDD1B-50E0-44E8-82B7-F85F69F6D40C}" type="slidenum">
              <a:rPr lang="en-GB" smtClean="0"/>
              <a:pPr>
                <a:defRPr/>
              </a:pPr>
              <a:t>‹#›</a:t>
            </a:fld>
            <a:endParaRPr lang="en-GB" dirty="0"/>
          </a:p>
        </p:txBody>
      </p:sp>
      <p:sp>
        <p:nvSpPr>
          <p:cNvPr id="20" name="Espace réservé du texte 19"/>
          <p:cNvSpPr>
            <a:spLocks noGrp="1"/>
          </p:cNvSpPr>
          <p:nvPr>
            <p:ph type="body" sz="quarter" idx="15"/>
          </p:nvPr>
        </p:nvSpPr>
        <p:spPr>
          <a:xfrm>
            <a:off x="468313" y="3213100"/>
            <a:ext cx="4032250"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21" name="Espace réservé du texte 19"/>
          <p:cNvSpPr>
            <a:spLocks noGrp="1"/>
          </p:cNvSpPr>
          <p:nvPr>
            <p:ph type="body" sz="quarter" idx="16"/>
          </p:nvPr>
        </p:nvSpPr>
        <p:spPr>
          <a:xfrm>
            <a:off x="4644008" y="3212976"/>
            <a:ext cx="4032250" cy="273685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Rectangle 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10"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1"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3" name="Espace réservé du graphique 12"/>
          <p:cNvSpPr>
            <a:spLocks noGrp="1"/>
          </p:cNvSpPr>
          <p:nvPr>
            <p:ph type="chart" sz="quarter" idx="13"/>
          </p:nvPr>
        </p:nvSpPr>
        <p:spPr>
          <a:xfrm>
            <a:off x="468313" y="2276872"/>
            <a:ext cx="8207375" cy="3600053"/>
          </a:xfrm>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Grp="1" noChangeArrowheads="1"/>
          </p:cNvSpPr>
          <p:nvPr>
            <p:ph type="dt" sz="half" idx="10"/>
          </p:nvPr>
        </p:nvSpPr>
        <p:spPr>
          <a:xfrm>
            <a:off x="457200" y="6134497"/>
            <a:ext cx="2133600" cy="476250"/>
          </a:xfrm>
          <a:prstGeom prst="rect">
            <a:avLst/>
          </a:prstGeom>
          <a:ln/>
        </p:spPr>
        <p:txBody>
          <a:bodyPr/>
          <a:lstStyle>
            <a:lvl1pPr>
              <a:defRPr/>
            </a:lvl1pPr>
          </a:lstStyle>
          <a:p>
            <a:pPr>
              <a:defRPr/>
            </a:pPr>
            <a:endParaRPr lang="en-GB"/>
          </a:p>
        </p:txBody>
      </p:sp>
      <p:sp>
        <p:nvSpPr>
          <p:cNvPr id="9" name="Rectangle 5"/>
          <p:cNvSpPr>
            <a:spLocks noGrp="1" noChangeArrowheads="1"/>
          </p:cNvSpPr>
          <p:nvPr>
            <p:ph type="ftr" sz="quarter" idx="11"/>
          </p:nvPr>
        </p:nvSpPr>
        <p:spPr>
          <a:xfrm>
            <a:off x="3124200" y="6134497"/>
            <a:ext cx="2895600" cy="476250"/>
          </a:xfrm>
          <a:prstGeom prst="rect">
            <a:avLst/>
          </a:prstGeom>
          <a:ln/>
        </p:spPr>
        <p:txBody>
          <a:bodyPr/>
          <a:lstStyle>
            <a:lvl1pPr>
              <a:defRPr/>
            </a:lvl1pPr>
          </a:lstStyle>
          <a:p>
            <a:pPr>
              <a:defRPr/>
            </a:pPr>
            <a:endParaRPr lang="en-GB"/>
          </a:p>
        </p:txBody>
      </p:sp>
      <p:sp>
        <p:nvSpPr>
          <p:cNvPr id="10" name="Rectangle 6"/>
          <p:cNvSpPr>
            <a:spLocks noGrp="1" noChangeArrowheads="1"/>
          </p:cNvSpPr>
          <p:nvPr>
            <p:ph type="sldNum" sz="quarter" idx="12"/>
          </p:nvPr>
        </p:nvSpPr>
        <p:spPr>
          <a:xfrm>
            <a:off x="6553200" y="6134497"/>
            <a:ext cx="2133600" cy="476250"/>
          </a:xfrm>
          <a:prstGeom prst="rect">
            <a:avLst/>
          </a:prstGeom>
          <a:ln/>
        </p:spPr>
        <p:txBody>
          <a:bodyPr/>
          <a:lstStyle>
            <a:lvl1pPr>
              <a:defRPr/>
            </a:lvl1pPr>
          </a:lstStyle>
          <a:p>
            <a:pPr algn="r">
              <a:defRPr/>
            </a:pPr>
            <a:fld id="{396CDD1B-50E0-44E8-82B7-F85F69F6D40C}" type="slidenum">
              <a:rPr lang="en-GB" smtClean="0"/>
              <a:pPr algn="r">
                <a:defRPr/>
              </a:pPr>
              <a:t>‹#›</a:t>
            </a:fld>
            <a:endParaRPr lang="en-GB" dirty="0"/>
          </a:p>
        </p:txBody>
      </p:sp>
      <p:sp>
        <p:nvSpPr>
          <p:cNvPr id="11" name="Title 1"/>
          <p:cNvSpPr>
            <a:spLocks noGrp="1"/>
          </p:cNvSpPr>
          <p:nvPr>
            <p:ph type="title"/>
          </p:nvPr>
        </p:nvSpPr>
        <p:spPr>
          <a:xfrm>
            <a:off x="468313" y="1268239"/>
            <a:ext cx="8229600" cy="936625"/>
          </a:xfrm>
        </p:spPr>
        <p:txBody>
          <a:bodyPr/>
          <a:lstStyle/>
          <a:p>
            <a:r>
              <a:rPr lang="en-US" smtClean="0"/>
              <a:t>Click to edit Master title style</a:t>
            </a:r>
            <a:endParaRPr lang="en-GB"/>
          </a:p>
        </p:txBody>
      </p:sp>
      <p:sp>
        <p:nvSpPr>
          <p:cNvPr id="14" name="Espace réservé du tableau 13"/>
          <p:cNvSpPr>
            <a:spLocks noGrp="1"/>
          </p:cNvSpPr>
          <p:nvPr>
            <p:ph type="tbl" sz="quarter" idx="13"/>
          </p:nvPr>
        </p:nvSpPr>
        <p:spPr>
          <a:xfrm>
            <a:off x="468313" y="2276872"/>
            <a:ext cx="8207375" cy="3673078"/>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239"/>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Et </a:t>
            </a:r>
            <a:r>
              <a:rPr lang="en-GB" dirty="0" err="1" smtClean="0"/>
              <a:t>dolor</a:t>
            </a:r>
            <a:r>
              <a:rPr lang="en-GB" dirty="0" smtClean="0"/>
              <a:t> </a:t>
            </a:r>
            <a:r>
              <a:rPr lang="en-GB" dirty="0" err="1" smtClean="0"/>
              <a:t>fragum</a:t>
            </a:r>
            <a:endParaRPr lang="en-GB" dirty="0" smtClean="0"/>
          </a:p>
          <a:p>
            <a:pPr lvl="3"/>
            <a:r>
              <a:rPr lang="en-GB" dirty="0" smtClean="0"/>
              <a:t>Et </a:t>
            </a:r>
            <a:r>
              <a:rPr lang="en-GB" dirty="0" err="1" smtClean="0"/>
              <a:t>dolor</a:t>
            </a:r>
            <a:r>
              <a:rPr lang="en-GB" dirty="0" smtClean="0"/>
              <a:t> </a:t>
            </a:r>
            <a:r>
              <a:rPr lang="en-GB" dirty="0" err="1" smtClean="0"/>
              <a:t>fragum</a:t>
            </a:r>
            <a:endParaRPr lang="en-GB" dirty="0" smtClean="0"/>
          </a:p>
        </p:txBody>
      </p:sp>
      <p:sp>
        <p:nvSpPr>
          <p:cNvPr id="29" name="Rectangle 4"/>
          <p:cNvSpPr>
            <a:spLocks noGrp="1" noChangeArrowheads="1"/>
          </p:cNvSpPr>
          <p:nvPr>
            <p:ph type="dt" sz="half" idx="2"/>
          </p:nvPr>
        </p:nvSpPr>
        <p:spPr>
          <a:xfrm>
            <a:off x="457200" y="6093296"/>
            <a:ext cx="2133600" cy="476250"/>
          </a:xfrm>
          <a:prstGeom prst="rect">
            <a:avLst/>
          </a:prstGeom>
        </p:spPr>
        <p:txBody>
          <a:bodyPr/>
          <a:lstStyle>
            <a:lvl1pPr>
              <a:defRPr sz="1000" dirty="0">
                <a:solidFill>
                  <a:srgbClr val="1D4D8D"/>
                </a:solidFill>
              </a:defRPr>
            </a:lvl1pPr>
          </a:lstStyle>
          <a:p>
            <a:pPr>
              <a:defRPr/>
            </a:pPr>
            <a:endParaRPr lang="en-GB" dirty="0"/>
          </a:p>
        </p:txBody>
      </p:sp>
      <p:sp>
        <p:nvSpPr>
          <p:cNvPr id="30" name="Rectangle 5"/>
          <p:cNvSpPr>
            <a:spLocks noGrp="1" noChangeArrowheads="1"/>
          </p:cNvSpPr>
          <p:nvPr>
            <p:ph type="ftr" sz="quarter" idx="3"/>
          </p:nvPr>
        </p:nvSpPr>
        <p:spPr>
          <a:xfrm>
            <a:off x="3124200" y="6093296"/>
            <a:ext cx="2895600" cy="476250"/>
          </a:xfrm>
          <a:prstGeom prst="rect">
            <a:avLst/>
          </a:prstGeom>
        </p:spPr>
        <p:txBody>
          <a:bodyPr/>
          <a:lstStyle>
            <a:lvl1pPr>
              <a:defRPr sz="1000" dirty="0">
                <a:solidFill>
                  <a:srgbClr val="1D4D8D"/>
                </a:solidFill>
              </a:defRPr>
            </a:lvl1pPr>
          </a:lstStyle>
          <a:p>
            <a:pPr>
              <a:defRPr/>
            </a:pPr>
            <a:endParaRPr lang="en-GB" dirty="0"/>
          </a:p>
        </p:txBody>
      </p:sp>
      <p:sp>
        <p:nvSpPr>
          <p:cNvPr id="31" name="Rectangle 6"/>
          <p:cNvSpPr>
            <a:spLocks noGrp="1" noChangeArrowheads="1"/>
          </p:cNvSpPr>
          <p:nvPr>
            <p:ph type="sldNum" sz="quarter" idx="4"/>
          </p:nvPr>
        </p:nvSpPr>
        <p:spPr>
          <a:xfrm>
            <a:off x="6553200" y="6093296"/>
            <a:ext cx="2133600" cy="476250"/>
          </a:xfrm>
          <a:prstGeom prst="rect">
            <a:avLst/>
          </a:prstGeom>
        </p:spPr>
        <p:txBody>
          <a:bodyPr/>
          <a:lstStyle>
            <a:lvl1pPr>
              <a:defRPr sz="1000" smtClean="0">
                <a:solidFill>
                  <a:srgbClr val="1D4D8D"/>
                </a:solidFill>
              </a:defRPr>
            </a:lvl1pPr>
          </a:lstStyle>
          <a:p>
            <a:pPr algn="r">
              <a:defRPr/>
            </a:pPr>
            <a:fld id="{2BB59E6E-B967-488E-B209-8B7FA0D7AF99}" type="slidenum">
              <a:rPr lang="en-GB" smtClean="0"/>
              <a:pPr algn="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3" r:id="rId2"/>
    <p:sldLayoutId id="2147483752" r:id="rId3"/>
    <p:sldLayoutId id="2147483751"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4" r:id="rId14"/>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0AEF0"/>
        </a:buClr>
        <a:buChar char="•"/>
        <a:defRPr sz="20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0AEF0"/>
        </a:buClr>
        <a:buFont typeface="Courier New"/>
        <a:buChar char="o"/>
        <a:defRPr sz="1600" b="0">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371600" indent="0" algn="l" rtl="0" eaLnBrk="0" fontAlgn="base" hangingPunct="0">
        <a:spcBef>
          <a:spcPct val="20000"/>
        </a:spcBef>
        <a:spcAft>
          <a:spcPct val="0"/>
        </a:spcAft>
        <a:buFontTx/>
        <a:buNone/>
        <a:defRPr sz="1200" baseline="0">
          <a:solidFill>
            <a:srgbClr val="1D4D8D"/>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hyperlink" Target="http://www.dama.org/i4a/pages/index.cfm?pageid=1"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8.xml"/><Relationship Id="rId7" Type="http://schemas.openxmlformats.org/officeDocument/2006/relationships/hyperlink" Target="http://www.poolparty.biz/" TargetMode="Externa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hyperlink" Target="https://www.listpoint.co.uk/" TargetMode="External"/><Relationship Id="rId3" Type="http://schemas.openxmlformats.org/officeDocument/2006/relationships/diagramLayout" Target="../diagrams/layout9.xml"/><Relationship Id="rId7" Type="http://schemas.openxmlformats.org/officeDocument/2006/relationships/hyperlink" Target="http://vocbench.uniroma2.it/" TargetMode="Externa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hyperlink" Target="http://ec.europa.eu/is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hyperlink" Target="http://www.semic.eu/"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www.w3.org/TR/xml/" TargetMode="Externa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hyperlink" Target="http://www.w3.org/2004/02/skos/" TargetMode="Externa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hyperlink" Target="http://www.w3.org/TR/xmlschema11-1/" TargetMode="Externa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hyperlink" Target="http://docs.oasis-open.org/codelist/cs-genericode-1.0/doc/oasis-code-list-representation-genericode.html" TargetMode="Externa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8" Type="http://schemas.openxmlformats.org/officeDocument/2006/relationships/hyperlink" Target="http://www.w3.org/TR/html51/" TargetMode="Externa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hyperlink" Target="https://joinup.ec.europa.eu/asset/adms/description" TargetMode="Externa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hyperlink" Target="http://www.iso.org/iso/home/store/catalogue_tc/catalogue_detail.htm?csnumber=35343" TargetMode="Externa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hyperlink" Target="http://publications.europa.eu/mdr/resource/authority/country/html/countries-eng.html#description" TargetMode="External"/><Relationship Id="rId2" Type="http://schemas.openxmlformats.org/officeDocument/2006/relationships/diagramData" Target="../diagrams/data24.xml"/><Relationship Id="rId1" Type="http://schemas.openxmlformats.org/officeDocument/2006/relationships/slideLayout" Target="../slideLayouts/slideLayout4.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8" Type="http://schemas.openxmlformats.org/officeDocument/2006/relationships/hyperlink" Target="https://www.assembla.com/spaces/silk/wiki/Silk_Workbench" TargetMode="Externa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dama.org/" TargetMode="External"/><Relationship Id="rId2" Type="http://schemas.openxmlformats.org/officeDocument/2006/relationships/hyperlink" Target="http://www.w3.org/2001/sw/wiki/VocBench" TargetMode="External"/><Relationship Id="rId1" Type="http://schemas.openxmlformats.org/officeDocument/2006/relationships/slideLayout" Target="../slideLayouts/slideLayout4.xml"/><Relationship Id="rId6" Type="http://schemas.openxmlformats.org/officeDocument/2006/relationships/hyperlink" Target="https://www.listpoint.co.uk/" TargetMode="External"/><Relationship Id="rId5" Type="http://schemas.openxmlformats.org/officeDocument/2006/relationships/hyperlink" Target="http://www.genericode.org/" TargetMode="External"/><Relationship Id="rId4" Type="http://schemas.openxmlformats.org/officeDocument/2006/relationships/hyperlink" Target="http://aims.fao.org/tools/vocbench-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joinup.ec.europa.eu/community/semic/document/10-rules-persistent-uris" TargetMode="External"/><Relationship Id="rId2" Type="http://schemas.openxmlformats.org/officeDocument/2006/relationships/hyperlink" Target="https://joinup.ec.europa.eu/svn/adms/ADMS_v1.00/ADMS_SKOS_v1.00.html" TargetMode="External"/><Relationship Id="rId1" Type="http://schemas.openxmlformats.org/officeDocument/2006/relationships/slideLayout" Target="../slideLayouts/slideLayout4.xml"/><Relationship Id="rId5" Type="http://schemas.openxmlformats.org/officeDocument/2006/relationships/hyperlink" Target="http://www.iso.org/iso/home/store/catalogue_tc/catalogue_detail.htm?csnumber=35343" TargetMode="External"/><Relationship Id="rId4" Type="http://schemas.openxmlformats.org/officeDocument/2006/relationships/hyperlink" Target="http://publications.europa.eu/mdr/resource/authority/country/html/countries-eng.html#description"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joinup.ec.europa.eu/asset/adms/description" TargetMode="External"/><Relationship Id="rId13" Type="http://schemas.openxmlformats.org/officeDocument/2006/relationships/image" Target="../media/image18.png"/><Relationship Id="rId18" Type="http://schemas.openxmlformats.org/officeDocument/2006/relationships/hyperlink" Target="https://joinup.ec.europa.eu/asset/core_public_service/description" TargetMode="External"/><Relationship Id="rId3" Type="http://schemas.openxmlformats.org/officeDocument/2006/relationships/image" Target="../media/image1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hyperlink" Target="https://joinup.ec.europa.eu/asset/core_location/description" TargetMode="External"/><Relationship Id="rId17" Type="http://schemas.openxmlformats.org/officeDocument/2006/relationships/image" Target="../media/image20.emf"/><Relationship Id="rId2" Type="http://schemas.openxmlformats.org/officeDocument/2006/relationships/hyperlink" Target="linkedin.com/groups/SEMIC-2736596" TargetMode="External"/><Relationship Id="rId16" Type="http://schemas.openxmlformats.org/officeDocument/2006/relationships/hyperlink" Target="https://joinup.ec.europa.eu/asset/adms_foss/description" TargetMode="External"/><Relationship Id="rId20" Type="http://schemas.openxmlformats.org/officeDocument/2006/relationships/hyperlink" Target="http://joinup.ec.europa.eu/asset/dcat_application_profile/description" TargetMode="External"/><Relationship Id="rId1" Type="http://schemas.openxmlformats.org/officeDocument/2006/relationships/slideLayout" Target="../slideLayouts/slideLayout3.xml"/><Relationship Id="rId6" Type="http://schemas.openxmlformats.org/officeDocument/2006/relationships/hyperlink" Target="https://joinup.ec.europa.eu/community/semic/description" TargetMode="Externa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4.emf"/><Relationship Id="rId10" Type="http://schemas.openxmlformats.org/officeDocument/2006/relationships/hyperlink" Target="https://joinup.ec.europa.eu/asset/core_person/description" TargetMode="External"/><Relationship Id="rId19" Type="http://schemas.openxmlformats.org/officeDocument/2006/relationships/image" Target="../media/image21.emf"/><Relationship Id="rId4" Type="http://schemas.openxmlformats.org/officeDocument/2006/relationships/hyperlink" Target="https://twitter.com/semiceu" TargetMode="External"/><Relationship Id="rId9" Type="http://schemas.openxmlformats.org/officeDocument/2006/relationships/image" Target="../media/image16.png"/><Relationship Id="rId14" Type="http://schemas.openxmlformats.org/officeDocument/2006/relationships/hyperlink" Target="https://joinup.ec.europa.eu/community/core_vocabularies/description" TargetMode="External"/><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publications.europa.eu/mdr/resource/authority/country/html/countries-eng.html#descript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joinup.ec.europa.eu/svn/adms/ADMS_v1.00/ADMS_SKOS_v1.00.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628800"/>
            <a:ext cx="3744416" cy="2088232"/>
          </a:xfrm>
        </p:spPr>
        <p:txBody>
          <a:bodyPr/>
          <a:lstStyle>
            <a:lvl1pPr>
              <a:defRPr sz="7600">
                <a:solidFill>
                  <a:srgbClr val="FFD624"/>
                </a:solidFill>
              </a:defRPr>
            </a:lvl1pPr>
          </a:lstStyle>
          <a:p>
            <a:pPr marL="0" indent="0"/>
            <a:r>
              <a:rPr lang="en-GB" sz="2800" dirty="0" smtClean="0">
                <a:solidFill>
                  <a:schemeClr val="bg1"/>
                </a:solidFill>
              </a:rPr>
              <a:t>Semantic Interoperability</a:t>
            </a:r>
            <a:br>
              <a:rPr lang="en-GB" sz="2800" dirty="0" smtClean="0">
                <a:solidFill>
                  <a:schemeClr val="bg1"/>
                </a:solidFill>
              </a:rPr>
            </a:br>
            <a:r>
              <a:rPr lang="en-GB" sz="2800" dirty="0" smtClean="0">
                <a:solidFill>
                  <a:schemeClr val="bg1"/>
                </a:solidFill>
              </a:rPr>
              <a:t>Courses</a:t>
            </a:r>
            <a:endParaRPr lang="en-GB" sz="2800" dirty="0">
              <a:solidFill>
                <a:schemeClr val="bg1"/>
              </a:solidFill>
            </a:endParaRPr>
          </a:p>
        </p:txBody>
      </p:sp>
      <p:sp>
        <p:nvSpPr>
          <p:cNvPr id="5" name="Content Placeholder 2"/>
          <p:cNvSpPr>
            <a:spLocks noGrp="1"/>
          </p:cNvSpPr>
          <p:nvPr>
            <p:ph idx="1"/>
          </p:nvPr>
        </p:nvSpPr>
        <p:spPr/>
        <p:txBody>
          <a:bodyPr/>
          <a:lstStyle>
            <a:lvl1pPr>
              <a:buNone/>
              <a:defRPr sz="3000" b="1" i="0">
                <a:solidFill>
                  <a:schemeClr val="bg1"/>
                </a:solidFill>
              </a:defRPr>
            </a:lvl1pPr>
            <a:lvl3pPr marL="228600" indent="-228600" algn="l">
              <a:defRPr sz="3000" b="1">
                <a:solidFill>
                  <a:schemeClr val="bg1"/>
                </a:solidFill>
              </a:defRPr>
            </a:lvl3pPr>
          </a:lstStyle>
          <a:p>
            <a:pPr marL="0" lvl="0" indent="0"/>
            <a:r>
              <a:rPr lang="en-US" sz="2500" dirty="0" smtClean="0"/>
              <a:t>Course Module 3</a:t>
            </a:r>
            <a:br>
              <a:rPr lang="en-US" sz="2500" dirty="0" smtClean="0"/>
            </a:br>
            <a:r>
              <a:rPr lang="en-US" sz="2500" b="0" dirty="0" smtClean="0"/>
              <a:t>Reference Data Management</a:t>
            </a:r>
          </a:p>
        </p:txBody>
      </p:sp>
      <p:sp>
        <p:nvSpPr>
          <p:cNvPr id="6" name="Rectangle 4"/>
          <p:cNvSpPr>
            <a:spLocks noGrp="1" noChangeArrowheads="1"/>
          </p:cNvSpPr>
          <p:nvPr>
            <p:ph type="dt" sz="half" idx="10"/>
          </p:nvPr>
        </p:nvSpPr>
        <p:spPr>
          <a:xfrm>
            <a:off x="457200" y="6093296"/>
            <a:ext cx="2133600" cy="476250"/>
          </a:xfrm>
        </p:spPr>
        <p:txBody>
          <a:bodyPr/>
          <a:lstStyle>
            <a:lvl1pPr>
              <a:defRPr dirty="0">
                <a:solidFill>
                  <a:schemeClr val="bg1"/>
                </a:solidFill>
              </a:defRPr>
            </a:lvl1pPr>
          </a:lstStyle>
          <a:p>
            <a:r>
              <a:rPr lang="en-GB" dirty="0" smtClean="0"/>
              <a:t>V0.10</a:t>
            </a:r>
            <a:endParaRPr lang="en-GB" dirty="0"/>
          </a:p>
          <a:p>
            <a:r>
              <a:rPr lang="en-GB" dirty="0" smtClean="0"/>
              <a:t>June </a:t>
            </a:r>
            <a:r>
              <a:rPr lang="en-GB" dirty="0" smtClean="0"/>
              <a:t>2014</a:t>
            </a:r>
          </a:p>
          <a:p>
            <a:r>
              <a:rPr lang="en-GB" dirty="0" smtClean="0"/>
              <a:t>ISA Programme, Action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3742"/>
            <a:ext cx="8229600" cy="936625"/>
          </a:xfrm>
        </p:spPr>
        <p:txBody>
          <a:bodyPr/>
          <a:lstStyle/>
          <a:p>
            <a:r>
              <a:rPr lang="en-GB" dirty="0" smtClean="0">
                <a:solidFill>
                  <a:schemeClr val="bg1"/>
                </a:solidFill>
              </a:rPr>
              <a:t>Outline</a:t>
            </a:r>
            <a:endParaRPr lang="en-GB" dirty="0">
              <a:solidFill>
                <a:schemeClr val="bg1"/>
              </a:solidFill>
            </a:endParaRPr>
          </a:p>
        </p:txBody>
      </p:sp>
      <p:graphicFrame>
        <p:nvGraphicFramePr>
          <p:cNvPr id="14" name="Diagram 13"/>
          <p:cNvGraphicFramePr/>
          <p:nvPr>
            <p:extLst>
              <p:ext uri="{D42A27DB-BD31-4B8C-83A1-F6EECF244321}">
                <p14:modId xmlns:p14="http://schemas.microsoft.com/office/powerpoint/2010/main" val="1683803973"/>
              </p:ext>
            </p:extLst>
          </p:nvPr>
        </p:nvGraphicFramePr>
        <p:xfrm>
          <a:off x="179512" y="1484784"/>
          <a:ext cx="8640960"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10</a:t>
            </a:fld>
            <a:endParaRPr lang="en-GB" dirty="0"/>
          </a:p>
        </p:txBody>
      </p:sp>
    </p:spTree>
    <p:extLst>
      <p:ext uri="{BB962C8B-B14F-4D97-AF65-F5344CB8AC3E}">
        <p14:creationId xmlns:p14="http://schemas.microsoft.com/office/powerpoint/2010/main" val="207596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Definitions</a:t>
            </a:r>
            <a:br>
              <a:rPr lang="en-GB" dirty="0" smtClean="0"/>
            </a:br>
            <a:r>
              <a:rPr lang="en-GB" sz="2000" b="0" dirty="0" smtClean="0">
                <a:solidFill>
                  <a:schemeClr val="accent1"/>
                </a:solidFill>
              </a:rPr>
              <a:t>What is reference data management?</a:t>
            </a:r>
            <a:endParaRPr lang="en-GB" sz="2000" b="0" dirty="0">
              <a:solidFill>
                <a:schemeClr val="accent1"/>
              </a:solidFill>
            </a:endParaRPr>
          </a:p>
        </p:txBody>
      </p:sp>
      <p:sp>
        <p:nvSpPr>
          <p:cNvPr id="6" name="Content Placeholder 5"/>
          <p:cNvSpPr>
            <a:spLocks noGrp="1"/>
          </p:cNvSpPr>
          <p:nvPr>
            <p:ph idx="1"/>
          </p:nvPr>
        </p:nvSpPr>
        <p:spPr>
          <a:xfrm>
            <a:off x="457200" y="2636912"/>
            <a:ext cx="8229600" cy="3960440"/>
          </a:xfrm>
        </p:spPr>
        <p:txBody>
          <a:bodyPr/>
          <a:lstStyle/>
          <a:p>
            <a:pPr indent="0">
              <a:buNone/>
            </a:pPr>
            <a:r>
              <a:rPr lang="en-GB" sz="1800" dirty="0"/>
              <a:t>Reference data management comprises planning, implementation &amp; control activities to </a:t>
            </a:r>
            <a:r>
              <a:rPr lang="en-GB" sz="1800" b="1" dirty="0"/>
              <a:t>ensure consistency </a:t>
            </a:r>
            <a:r>
              <a:rPr lang="en-GB" sz="1800" dirty="0"/>
              <a:t>with “golden version” of contextual data values.</a:t>
            </a:r>
          </a:p>
          <a:p>
            <a:pPr indent="0">
              <a:buNone/>
            </a:pPr>
            <a:endParaRPr lang="en-GB" sz="1800" dirty="0" smtClean="0"/>
          </a:p>
          <a:p>
            <a:pPr indent="0">
              <a:buNone/>
            </a:pPr>
            <a:r>
              <a:rPr lang="en-GB" sz="1800" dirty="0" smtClean="0"/>
              <a:t>Reference Data Management is control over defined domain values (also known as vocabularies), including control over standardized terms, code values and other unique identifiers, business definitions for each value, business relationships within and across domain value lists, and the consistent, shared used of accurate, timely and relevant reference data values to classify and categorize data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5517232"/>
            <a:ext cx="1507232" cy="1159862"/>
          </a:xfrm>
          <a:prstGeom prst="rect">
            <a:avLst/>
          </a:prstGeom>
        </p:spPr>
      </p:pic>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11</a:t>
            </a:fld>
            <a:endParaRPr lang="en-GB" dirty="0"/>
          </a:p>
        </p:txBody>
      </p:sp>
      <p:sp>
        <p:nvSpPr>
          <p:cNvPr id="5" name="TextBox 4"/>
          <p:cNvSpPr txBox="1"/>
          <p:nvPr/>
        </p:nvSpPr>
        <p:spPr>
          <a:xfrm>
            <a:off x="1655676" y="6053226"/>
            <a:ext cx="5832648" cy="400110"/>
          </a:xfrm>
          <a:prstGeom prst="rect">
            <a:avLst/>
          </a:prstGeom>
          <a:noFill/>
        </p:spPr>
        <p:txBody>
          <a:bodyPr wrap="square" rtlCol="0">
            <a:spAutoFit/>
          </a:bodyPr>
          <a:lstStyle/>
          <a:p>
            <a:pPr algn="ctr"/>
            <a:r>
              <a:rPr lang="en-GB" sz="1000" dirty="0">
                <a:solidFill>
                  <a:schemeClr val="tx1"/>
                </a:solidFill>
              </a:rPr>
              <a:t>DAMA International, </a:t>
            </a:r>
            <a:r>
              <a:rPr lang="en-GB" sz="1000" dirty="0" smtClean="0">
                <a:solidFill>
                  <a:schemeClr val="tx1"/>
                </a:solidFill>
              </a:rPr>
              <a:t>2009, </a:t>
            </a:r>
            <a:r>
              <a:rPr lang="en-GB" sz="1000" dirty="0" smtClean="0">
                <a:hlinkClick r:id="rId3"/>
              </a:rPr>
              <a:t>http</a:t>
            </a:r>
            <a:r>
              <a:rPr lang="en-GB" sz="1000" dirty="0">
                <a:hlinkClick r:id="rId3"/>
              </a:rPr>
              <a:t>://www.dama.org/i4a/pages/index.cfm?pageid=1</a:t>
            </a:r>
            <a:r>
              <a:rPr lang="en-GB" sz="1000" dirty="0"/>
              <a:t> </a:t>
            </a:r>
          </a:p>
        </p:txBody>
      </p:sp>
    </p:spTree>
    <p:extLst>
      <p:ext uri="{BB962C8B-B14F-4D97-AF65-F5344CB8AC3E}">
        <p14:creationId xmlns:p14="http://schemas.microsoft.com/office/powerpoint/2010/main" val="2645713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Relevance</a:t>
            </a:r>
            <a:br>
              <a:rPr lang="en-GB" dirty="0" smtClean="0"/>
            </a:br>
            <a:r>
              <a:rPr lang="en-GB" sz="2000" b="0" dirty="0" smtClean="0">
                <a:solidFill>
                  <a:schemeClr val="accent1"/>
                </a:solidFill>
              </a:rPr>
              <a:t>Why is metadata management important?</a:t>
            </a:r>
            <a:endParaRPr lang="en-GB" sz="2000" b="0" dirty="0">
              <a:solidFill>
                <a:schemeClr val="accent1"/>
              </a:solidFill>
            </a:endParaRPr>
          </a:p>
        </p:txBody>
      </p:sp>
      <p:sp>
        <p:nvSpPr>
          <p:cNvPr id="4" name="Content Placeholder 3"/>
          <p:cNvSpPr>
            <a:spLocks noGrp="1"/>
          </p:cNvSpPr>
          <p:nvPr>
            <p:ph idx="1"/>
          </p:nvPr>
        </p:nvSpPr>
        <p:spPr>
          <a:xfrm>
            <a:off x="457200" y="2924944"/>
            <a:ext cx="8229600" cy="3096444"/>
          </a:xfrm>
        </p:spPr>
        <p:txBody>
          <a:bodyPr/>
          <a:lstStyle/>
          <a:p>
            <a:pPr marL="357188" indent="-357188"/>
            <a:r>
              <a:rPr lang="en-GB" sz="1800" dirty="0" smtClean="0"/>
              <a:t>To ensure the use of a common setting</a:t>
            </a:r>
          </a:p>
          <a:p>
            <a:pPr marL="357188" indent="-357188"/>
            <a:r>
              <a:rPr lang="en-GB" sz="1800" dirty="0" smtClean="0"/>
              <a:t>To ensure continuity and quality of service</a:t>
            </a:r>
          </a:p>
          <a:p>
            <a:pPr marL="357188" indent="-357188"/>
            <a:r>
              <a:rPr lang="en-GB" sz="1800" dirty="0" smtClean="0"/>
              <a:t>To take decisions and manage changes in a controlled fashion</a:t>
            </a:r>
          </a:p>
          <a:p>
            <a:pPr marL="357188" indent="-357188"/>
            <a:r>
              <a:rPr lang="en-GB" sz="1800" dirty="0" smtClean="0"/>
              <a:t>To prevents conflicts between versions (version control)</a:t>
            </a:r>
          </a:p>
          <a:p>
            <a:pPr marL="357188" indent="-357188"/>
            <a:r>
              <a:rPr lang="en-GB" sz="1800" dirty="0" smtClean="0"/>
              <a:t>To improve data quality</a:t>
            </a:r>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12</a:t>
            </a:fld>
            <a:endParaRPr lang="en-GB" dirty="0"/>
          </a:p>
        </p:txBody>
      </p:sp>
    </p:spTree>
    <p:extLst>
      <p:ext uri="{BB962C8B-B14F-4D97-AF65-F5344CB8AC3E}">
        <p14:creationId xmlns:p14="http://schemas.microsoft.com/office/powerpoint/2010/main" val="258333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Reference data management</a:t>
            </a:r>
            <a:br>
              <a:rPr lang="en-GB" dirty="0" smtClean="0"/>
            </a:br>
            <a:r>
              <a:rPr lang="en-GB" sz="2000" b="0" dirty="0" smtClean="0">
                <a:solidFill>
                  <a:schemeClr val="accent1"/>
                </a:solidFill>
              </a:rPr>
              <a:t>Lifecycle</a:t>
            </a:r>
            <a:endParaRPr lang="en-GB" sz="2000" b="0"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55020934"/>
              </p:ext>
            </p:extLst>
          </p:nvPr>
        </p:nvGraphicFramePr>
        <p:xfrm>
          <a:off x="457200" y="2636838"/>
          <a:ext cx="8229600" cy="338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13</a:t>
            </a:fld>
            <a:endParaRPr lang="en-GB" dirty="0"/>
          </a:p>
        </p:txBody>
      </p:sp>
    </p:spTree>
    <p:extLst>
      <p:ext uri="{BB962C8B-B14F-4D97-AF65-F5344CB8AC3E}">
        <p14:creationId xmlns:p14="http://schemas.microsoft.com/office/powerpoint/2010/main" val="3589479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7143401"/>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00494758"/>
              </p:ext>
            </p:extLst>
          </p:nvPr>
        </p:nvGraphicFramePr>
        <p:xfrm>
          <a:off x="971600" y="2492896"/>
          <a:ext cx="7704856" cy="26642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14</a:t>
            </a:fld>
            <a:endParaRPr lang="en-GB" dirty="0"/>
          </a:p>
        </p:txBody>
      </p:sp>
    </p:spTree>
    <p:extLst>
      <p:ext uri="{BB962C8B-B14F-4D97-AF65-F5344CB8AC3E}">
        <p14:creationId xmlns:p14="http://schemas.microsoft.com/office/powerpoint/2010/main" val="1128326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9616635"/>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9552" y="2564904"/>
            <a:ext cx="8136904" cy="1246495"/>
          </a:xfrm>
          <a:prstGeom prst="rect">
            <a:avLst/>
          </a:prstGeom>
          <a:noFill/>
        </p:spPr>
        <p:txBody>
          <a:bodyPr wrap="square" rtlCol="0">
            <a:spAutoFit/>
          </a:bodyPr>
          <a:lstStyle/>
          <a:p>
            <a:r>
              <a:rPr lang="en-GB" sz="1500" dirty="0" err="1" smtClean="0">
                <a:solidFill>
                  <a:schemeClr val="accent3">
                    <a:lumMod val="50000"/>
                  </a:schemeClr>
                </a:solidFill>
                <a:hlinkClick r:id="rId7"/>
              </a:rPr>
              <a:t>PoolParty</a:t>
            </a:r>
            <a:endParaRPr lang="en-GB" sz="1500" dirty="0" smtClean="0">
              <a:solidFill>
                <a:schemeClr val="accent3">
                  <a:lumMod val="50000"/>
                </a:schemeClr>
              </a:solidFill>
            </a:endParaRPr>
          </a:p>
          <a:p>
            <a:endParaRPr lang="en-GB" sz="1500" dirty="0" smtClean="0">
              <a:solidFill>
                <a:schemeClr val="accent3">
                  <a:lumMod val="50000"/>
                </a:schemeClr>
              </a:solidFill>
            </a:endParaRPr>
          </a:p>
          <a:p>
            <a:r>
              <a:rPr lang="en-GB" sz="1500" b="0" dirty="0" err="1" smtClean="0">
                <a:solidFill>
                  <a:schemeClr val="accent3">
                    <a:lumMod val="50000"/>
                  </a:schemeClr>
                </a:solidFill>
              </a:rPr>
              <a:t>PoolParty</a:t>
            </a:r>
            <a:r>
              <a:rPr lang="en-GB" sz="1500" b="0" dirty="0" smtClean="0">
                <a:solidFill>
                  <a:schemeClr val="accent3">
                    <a:lumMod val="50000"/>
                  </a:schemeClr>
                </a:solidFill>
              </a:rPr>
              <a:t> is a tool for creating thesauri, taxonomies and knowledge graphs based on W3C standards such as SKOS, RDF and SPARQL.</a:t>
            </a:r>
          </a:p>
          <a:p>
            <a:r>
              <a:rPr lang="en-GB" sz="1500" b="0" dirty="0" smtClean="0">
                <a:solidFill>
                  <a:schemeClr val="accent3">
                    <a:lumMod val="50000"/>
                  </a:schemeClr>
                </a:solidFill>
              </a:rPr>
              <a:t>(Semantic Web Company, 2014)</a:t>
            </a:r>
            <a:endParaRPr lang="en-GB" sz="1500" b="0" dirty="0">
              <a:solidFill>
                <a:schemeClr val="accent3">
                  <a:lumMod val="50000"/>
                </a:schemeClr>
              </a:solidFill>
            </a:endParaRPr>
          </a:p>
        </p:txBody>
      </p:sp>
      <p:pic>
        <p:nvPicPr>
          <p:cNvPr id="1026" name="Picture 2" descr="C:\Users\wynsb\Documents\PwC\Jobs 2014\European Commission - SEMIC\D5.3. Training Material\ppt-screenshot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088" y="3879008"/>
            <a:ext cx="7645147" cy="23082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15</a:t>
            </a:fld>
            <a:endParaRPr lang="en-GB" dirty="0"/>
          </a:p>
        </p:txBody>
      </p:sp>
    </p:spTree>
    <p:extLst>
      <p:ext uri="{BB962C8B-B14F-4D97-AF65-F5344CB8AC3E}">
        <p14:creationId xmlns:p14="http://schemas.microsoft.com/office/powerpoint/2010/main" val="343023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82034348"/>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39552" y="2636912"/>
            <a:ext cx="8136904" cy="2169825"/>
          </a:xfrm>
          <a:prstGeom prst="rect">
            <a:avLst/>
          </a:prstGeom>
          <a:noFill/>
        </p:spPr>
        <p:txBody>
          <a:bodyPr wrap="square" rtlCol="0">
            <a:spAutoFit/>
          </a:bodyPr>
          <a:lstStyle/>
          <a:p>
            <a:r>
              <a:rPr lang="en-GB" sz="1500" dirty="0" err="1" smtClean="0">
                <a:solidFill>
                  <a:schemeClr val="accent3">
                    <a:lumMod val="50000"/>
                  </a:schemeClr>
                </a:solidFill>
                <a:hlinkClick r:id="rId7"/>
              </a:rPr>
              <a:t>VocBench</a:t>
            </a:r>
            <a:endParaRPr lang="en-GB" sz="1500" dirty="0" smtClean="0">
              <a:solidFill>
                <a:schemeClr val="accent3">
                  <a:lumMod val="50000"/>
                </a:schemeClr>
              </a:solidFill>
            </a:endParaRPr>
          </a:p>
          <a:p>
            <a:r>
              <a:rPr lang="en-GB" sz="1500" b="0" dirty="0" err="1" smtClean="0">
                <a:solidFill>
                  <a:schemeClr val="accent3">
                    <a:lumMod val="50000"/>
                  </a:schemeClr>
                </a:solidFill>
              </a:rPr>
              <a:t>VocBench</a:t>
            </a:r>
            <a:r>
              <a:rPr lang="en-GB" sz="1500" b="0" dirty="0" smtClean="0">
                <a:solidFill>
                  <a:schemeClr val="accent3">
                    <a:lumMod val="50000"/>
                  </a:schemeClr>
                </a:solidFill>
              </a:rPr>
              <a:t> is a web-based, multilingual, vocabulary editing and workflow tool (W3C, 2001). It manages thesauri , authority lists and glossaries using SKOS-XL. (FAO, 2014)</a:t>
            </a:r>
          </a:p>
          <a:p>
            <a:endParaRPr lang="en-GB" sz="1500" b="0" dirty="0" smtClean="0">
              <a:solidFill>
                <a:schemeClr val="accent3">
                  <a:lumMod val="50000"/>
                </a:schemeClr>
              </a:solidFill>
            </a:endParaRPr>
          </a:p>
          <a:p>
            <a:r>
              <a:rPr lang="en-GB" sz="1500" dirty="0" err="1" smtClean="0">
                <a:solidFill>
                  <a:schemeClr val="accent3">
                    <a:lumMod val="50000"/>
                  </a:schemeClr>
                </a:solidFill>
                <a:hlinkClick r:id="rId8"/>
              </a:rPr>
              <a:t>Listpoint</a:t>
            </a:r>
            <a:endParaRPr lang="en-GB" sz="1500" dirty="0">
              <a:solidFill>
                <a:schemeClr val="accent3">
                  <a:lumMod val="50000"/>
                </a:schemeClr>
              </a:solidFill>
            </a:endParaRPr>
          </a:p>
          <a:p>
            <a:r>
              <a:rPr lang="en-GB" sz="1500" b="0" dirty="0" err="1" smtClean="0">
                <a:solidFill>
                  <a:schemeClr val="accent3">
                    <a:lumMod val="50000"/>
                  </a:schemeClr>
                </a:solidFill>
              </a:rPr>
              <a:t>Listpoint</a:t>
            </a:r>
            <a:r>
              <a:rPr lang="en-GB" sz="1500" b="0" dirty="0" smtClean="0">
                <a:solidFill>
                  <a:schemeClr val="accent3">
                    <a:lumMod val="50000"/>
                  </a:schemeClr>
                </a:solidFill>
              </a:rPr>
              <a:t> is an open reference data platform combined with online tools to find and combine data standards and code lists. Moreover, it helps users to make datasets interoperable and kept up-to-date with updates. (</a:t>
            </a:r>
            <a:r>
              <a:rPr lang="en-GB" sz="1500" b="0" dirty="0" err="1" smtClean="0">
                <a:solidFill>
                  <a:schemeClr val="accent3">
                    <a:lumMod val="50000"/>
                  </a:schemeClr>
                </a:solidFill>
              </a:rPr>
              <a:t>Listpoint</a:t>
            </a:r>
            <a:r>
              <a:rPr lang="en-GB" sz="1500" b="0" dirty="0" smtClean="0">
                <a:solidFill>
                  <a:schemeClr val="accent3">
                    <a:lumMod val="50000"/>
                  </a:schemeClr>
                </a:solidFill>
              </a:rPr>
              <a:t>, 2014).</a:t>
            </a: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16</a:t>
            </a:fld>
            <a:endParaRPr lang="en-GB" dirty="0"/>
          </a:p>
        </p:txBody>
      </p:sp>
    </p:spTree>
    <p:extLst>
      <p:ext uri="{BB962C8B-B14F-4D97-AF65-F5344CB8AC3E}">
        <p14:creationId xmlns:p14="http://schemas.microsoft.com/office/powerpoint/2010/main" val="961612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84341761"/>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3516258042"/>
              </p:ext>
            </p:extLst>
          </p:nvPr>
        </p:nvGraphicFramePr>
        <p:xfrm>
          <a:off x="971600" y="2420888"/>
          <a:ext cx="7704856" cy="3024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17</a:t>
            </a:fld>
            <a:endParaRPr lang="en-GB" dirty="0"/>
          </a:p>
        </p:txBody>
      </p:sp>
    </p:spTree>
    <p:extLst>
      <p:ext uri="{BB962C8B-B14F-4D97-AF65-F5344CB8AC3E}">
        <p14:creationId xmlns:p14="http://schemas.microsoft.com/office/powerpoint/2010/main" val="294425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94419849"/>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67544" y="2564904"/>
            <a:ext cx="8136904" cy="3970318"/>
          </a:xfrm>
          <a:prstGeom prst="rect">
            <a:avLst/>
          </a:prstGeom>
          <a:noFill/>
        </p:spPr>
        <p:txBody>
          <a:bodyPr wrap="square" rtlCol="0">
            <a:spAutoFit/>
          </a:bodyPr>
          <a:lstStyle/>
          <a:p>
            <a:r>
              <a:rPr lang="en-GB" sz="1400" b="0" dirty="0" smtClean="0">
                <a:solidFill>
                  <a:schemeClr val="accent3">
                    <a:lumMod val="50000"/>
                  </a:schemeClr>
                </a:solidFill>
              </a:rPr>
              <a:t>In a managed master data environment, specific individuals have the role of a business data steward. They have the authority to create, update, and retire reference data values, and to a lesser extent, in some circumstances, master data values,. Business data stewards work with data professionals to ensure the highest quality reference and master data. Many organizations define more specific roles and responsibilities, with individuals often performing more than one role.</a:t>
            </a:r>
          </a:p>
          <a:p>
            <a:endParaRPr lang="en-GB" sz="1400" b="0" dirty="0">
              <a:solidFill>
                <a:schemeClr val="accent3">
                  <a:lumMod val="50000"/>
                </a:schemeClr>
              </a:solidFill>
            </a:endParaRPr>
          </a:p>
          <a:p>
            <a:r>
              <a:rPr lang="en-GB" sz="1400" b="0" dirty="0" smtClean="0">
                <a:solidFill>
                  <a:schemeClr val="accent3">
                    <a:lumMod val="50000"/>
                  </a:schemeClr>
                </a:solidFill>
              </a:rPr>
              <a:t>Steps in change management are:</a:t>
            </a:r>
          </a:p>
          <a:p>
            <a:endParaRPr lang="en-GB" sz="1400" b="0" dirty="0">
              <a:solidFill>
                <a:schemeClr val="accent3">
                  <a:lumMod val="50000"/>
                </a:schemeClr>
              </a:solidFill>
            </a:endParaRPr>
          </a:p>
          <a:p>
            <a:r>
              <a:rPr lang="en-GB" sz="1400" b="0" dirty="0" smtClean="0">
                <a:solidFill>
                  <a:schemeClr val="accent3">
                    <a:lumMod val="50000"/>
                  </a:schemeClr>
                </a:solidFill>
              </a:rPr>
              <a:t>1. Create and receive change requests</a:t>
            </a:r>
          </a:p>
          <a:p>
            <a:r>
              <a:rPr lang="en-GB" sz="1400" b="0" dirty="0" smtClean="0">
                <a:solidFill>
                  <a:schemeClr val="accent3">
                    <a:lumMod val="50000"/>
                  </a:schemeClr>
                </a:solidFill>
              </a:rPr>
              <a:t>2. Identify the related stakeholders and understand their interest</a:t>
            </a:r>
          </a:p>
          <a:p>
            <a:r>
              <a:rPr lang="en-GB" sz="1400" b="0" dirty="0" smtClean="0">
                <a:solidFill>
                  <a:schemeClr val="accent3">
                    <a:lumMod val="50000"/>
                  </a:schemeClr>
                </a:solidFill>
              </a:rPr>
              <a:t>3. Identify and evaluate the impacts of the proposed changes</a:t>
            </a:r>
          </a:p>
          <a:p>
            <a:pPr marL="266700" indent="-266700"/>
            <a:r>
              <a:rPr lang="en-GB" sz="1400" b="0" dirty="0" smtClean="0">
                <a:solidFill>
                  <a:schemeClr val="accent3">
                    <a:lumMod val="50000"/>
                  </a:schemeClr>
                </a:solidFill>
              </a:rPr>
              <a:t>4. Decide to accept or reject the change, or recommend a decision to management or governance</a:t>
            </a:r>
          </a:p>
          <a:p>
            <a:r>
              <a:rPr lang="en-GB" sz="1400" b="0" dirty="0" smtClean="0">
                <a:solidFill>
                  <a:schemeClr val="accent3">
                    <a:lumMod val="50000"/>
                  </a:schemeClr>
                </a:solidFill>
              </a:rPr>
              <a:t>5. Review and approve or deny the recommendation, if needed</a:t>
            </a:r>
          </a:p>
          <a:p>
            <a:r>
              <a:rPr lang="en-GB" sz="1400" b="0" dirty="0" smtClean="0">
                <a:solidFill>
                  <a:schemeClr val="accent3">
                    <a:lumMod val="50000"/>
                  </a:schemeClr>
                </a:solidFill>
              </a:rPr>
              <a:t>6. Communicate the decision to stakeholders prior to making the change</a:t>
            </a:r>
          </a:p>
          <a:p>
            <a:r>
              <a:rPr lang="en-GB" sz="1400" b="0" dirty="0" smtClean="0">
                <a:solidFill>
                  <a:schemeClr val="accent3">
                    <a:lumMod val="50000"/>
                  </a:schemeClr>
                </a:solidFill>
              </a:rPr>
              <a:t>7. Update the data</a:t>
            </a:r>
          </a:p>
          <a:p>
            <a:r>
              <a:rPr lang="en-GB" sz="1400" b="0" dirty="0" smtClean="0">
                <a:solidFill>
                  <a:schemeClr val="accent3">
                    <a:lumMod val="50000"/>
                  </a:schemeClr>
                </a:solidFill>
              </a:rPr>
              <a:t>8. Inform stakeholders the change has been made</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2240" y="3861048"/>
            <a:ext cx="1522579" cy="1171672"/>
          </a:xfrm>
          <a:prstGeom prst="rect">
            <a:avLst/>
          </a:prstGeom>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18</a:t>
            </a:fld>
            <a:endParaRPr lang="en-GB" dirty="0"/>
          </a:p>
        </p:txBody>
      </p:sp>
    </p:spTree>
    <p:extLst>
      <p:ext uri="{BB962C8B-B14F-4D97-AF65-F5344CB8AC3E}">
        <p14:creationId xmlns:p14="http://schemas.microsoft.com/office/powerpoint/2010/main" val="744474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4107950"/>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549758731"/>
              </p:ext>
            </p:extLst>
          </p:nvPr>
        </p:nvGraphicFramePr>
        <p:xfrm>
          <a:off x="971600" y="2420888"/>
          <a:ext cx="7704856" cy="3384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19</a:t>
            </a:fld>
            <a:endParaRPr lang="en-GB" dirty="0"/>
          </a:p>
        </p:txBody>
      </p:sp>
    </p:spTree>
    <p:extLst>
      <p:ext uri="{BB962C8B-B14F-4D97-AF65-F5344CB8AC3E}">
        <p14:creationId xmlns:p14="http://schemas.microsoft.com/office/powerpoint/2010/main" val="410432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Disclaimer</a:t>
            </a:r>
            <a:endParaRPr lang="en-GB" dirty="0"/>
          </a:p>
        </p:txBody>
      </p:sp>
      <p:sp>
        <p:nvSpPr>
          <p:cNvPr id="7" name="Content Placeholder 6"/>
          <p:cNvSpPr>
            <a:spLocks noGrp="1"/>
          </p:cNvSpPr>
          <p:nvPr>
            <p:ph idx="1"/>
          </p:nvPr>
        </p:nvSpPr>
        <p:spPr/>
        <p:txBody>
          <a:bodyPr/>
          <a:lstStyle/>
          <a:p>
            <a:pPr indent="0">
              <a:buNone/>
            </a:pPr>
            <a:r>
              <a:rPr lang="en-GB" sz="1200" i="1" dirty="0"/>
              <a:t>This </a:t>
            </a:r>
            <a:r>
              <a:rPr lang="en-GB" sz="1200" i="1" dirty="0" smtClean="0"/>
              <a:t>training material was </a:t>
            </a:r>
            <a:r>
              <a:rPr lang="en-GB" sz="1200" i="1" dirty="0"/>
              <a:t>prepared for the ISA programme </a:t>
            </a:r>
            <a:r>
              <a:rPr lang="en-GB" sz="1200" i="1" dirty="0" smtClean="0"/>
              <a:t>of the European Commission by </a:t>
            </a:r>
            <a:r>
              <a:rPr lang="en-GB" sz="1200" i="1" dirty="0"/>
              <a:t>PwC EU Services.</a:t>
            </a:r>
          </a:p>
          <a:p>
            <a:pPr indent="0">
              <a:buNone/>
            </a:pPr>
            <a:r>
              <a:rPr lang="en-GB" sz="1200" i="1" dirty="0"/>
              <a:t>The views expressed in this report are purely those of the authors and may not, in any circumstances, be interpreted as stating an official position of the European Commission.</a:t>
            </a:r>
          </a:p>
          <a:p>
            <a:pPr indent="0">
              <a:buNone/>
            </a:pPr>
            <a:r>
              <a:rPr lang="en-GB" sz="1200" i="1" dirty="0"/>
              <a:t>The European Commission does not guarantee the accuracy of the information included in this study, nor does it accept any responsibility for any use thereof.</a:t>
            </a:r>
          </a:p>
          <a:p>
            <a:pPr indent="0">
              <a:buNone/>
            </a:pPr>
            <a:r>
              <a:rPr lang="en-GB" sz="1200" i="1" dirty="0"/>
              <a:t>Reference herein to any specific products, specifications, process, or service by trade name, trademark, manufacturer, or otherwise, does not necessarily constitute or imply its endorsement, recommendation, or favouring by the European Commission.</a:t>
            </a:r>
          </a:p>
          <a:p>
            <a:pPr indent="0">
              <a:buNone/>
            </a:pPr>
            <a:r>
              <a:rPr lang="en-GB" sz="1200" i="1" dirty="0"/>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indent="0">
              <a:buNone/>
            </a:pPr>
            <a:endParaRPr lang="en-GB" i="1" dirty="0"/>
          </a:p>
        </p:txBody>
      </p:sp>
      <p:pic>
        <p:nvPicPr>
          <p:cNvPr id="1026" name="Picture 2" descr="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5301304"/>
            <a:ext cx="3606261"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oederts\Documents\projects\DIGIT-SEMIC4\branding\semic.emf">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5301304"/>
            <a:ext cx="935196" cy="864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a:t>
            </a:fld>
            <a:endParaRPr lang="en-GB" dirty="0"/>
          </a:p>
        </p:txBody>
      </p:sp>
    </p:spTree>
    <p:extLst>
      <p:ext uri="{BB962C8B-B14F-4D97-AF65-F5344CB8AC3E}">
        <p14:creationId xmlns:p14="http://schemas.microsoft.com/office/powerpoint/2010/main" val="4286426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18211429"/>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348880"/>
            <a:ext cx="7848872" cy="4601260"/>
          </a:xfrm>
          <a:prstGeom prst="rect">
            <a:avLst/>
          </a:prstGeom>
          <a:noFill/>
        </p:spPr>
        <p:txBody>
          <a:bodyPr wrap="square" rtlCol="0">
            <a:spAutoFit/>
          </a:bodyPr>
          <a:lstStyle/>
          <a:p>
            <a:r>
              <a:rPr lang="en-GB" sz="1400" dirty="0" smtClean="0">
                <a:solidFill>
                  <a:schemeClr val="accent3">
                    <a:lumMod val="50000"/>
                  </a:schemeClr>
                </a:solidFill>
                <a:hlinkClick r:id="rId7"/>
              </a:rPr>
              <a:t>XML</a:t>
            </a:r>
            <a:r>
              <a:rPr lang="en-GB" sz="1400" b="0" dirty="0" smtClean="0">
                <a:solidFill>
                  <a:schemeClr val="accent3">
                    <a:lumMod val="50000"/>
                  </a:schemeClr>
                </a:solidFill>
                <a:hlinkClick r:id="rId7"/>
              </a:rPr>
              <a:t> </a:t>
            </a:r>
            <a:r>
              <a:rPr lang="en-GB" sz="1400" b="0" dirty="0" smtClean="0">
                <a:solidFill>
                  <a:schemeClr val="accent3">
                    <a:lumMod val="50000"/>
                  </a:schemeClr>
                </a:solidFill>
              </a:rPr>
              <a:t>Extensible </a:t>
            </a:r>
            <a:r>
              <a:rPr lang="en-GB" sz="1400" b="0" dirty="0" err="1">
                <a:solidFill>
                  <a:schemeClr val="accent3">
                    <a:lumMod val="50000"/>
                  </a:schemeClr>
                </a:solidFill>
              </a:rPr>
              <a:t>Markup</a:t>
            </a:r>
            <a:r>
              <a:rPr lang="en-GB" sz="1400" b="0" dirty="0">
                <a:solidFill>
                  <a:schemeClr val="accent3">
                    <a:lumMod val="50000"/>
                  </a:schemeClr>
                </a:solidFill>
              </a:rPr>
              <a:t> Language (XML) is a simple, very flexible text format derived from SGML (ISO 8879). </a:t>
            </a:r>
            <a:r>
              <a:rPr lang="en-GB" sz="1400" b="0" dirty="0" smtClean="0">
                <a:solidFill>
                  <a:schemeClr val="accent3">
                    <a:lumMod val="50000"/>
                  </a:schemeClr>
                </a:solidFill>
              </a:rPr>
              <a:t>It permits </a:t>
            </a:r>
            <a:r>
              <a:rPr lang="en-GB" sz="1400" b="0" dirty="0">
                <a:solidFill>
                  <a:schemeClr val="accent3">
                    <a:lumMod val="50000"/>
                  </a:schemeClr>
                </a:solidFill>
              </a:rPr>
              <a:t>to represent reference data in many different </a:t>
            </a:r>
            <a:r>
              <a:rPr lang="en-GB" sz="1400" b="0" dirty="0" smtClean="0">
                <a:solidFill>
                  <a:schemeClr val="accent3">
                    <a:lumMod val="50000"/>
                  </a:schemeClr>
                </a:solidFill>
              </a:rPr>
              <a:t>ways.</a:t>
            </a:r>
          </a:p>
          <a:p>
            <a:endParaRPr lang="en-GB" sz="1400" b="0" dirty="0">
              <a:solidFill>
                <a:schemeClr val="accent3">
                  <a:lumMod val="50000"/>
                </a:schemeClr>
              </a:solidFill>
            </a:endParaRPr>
          </a:p>
          <a:p>
            <a:r>
              <a:rPr lang="en-GB" sz="1400" dirty="0" smtClean="0">
                <a:solidFill>
                  <a:schemeClr val="accent3">
                    <a:lumMod val="50000"/>
                  </a:schemeClr>
                </a:solidFill>
              </a:rPr>
              <a:t>XML</a:t>
            </a:r>
            <a:r>
              <a:rPr lang="en-GB" sz="1400" b="0" dirty="0" smtClean="0">
                <a:solidFill>
                  <a:schemeClr val="accent3">
                    <a:lumMod val="50000"/>
                  </a:schemeClr>
                </a:solidFill>
              </a:rPr>
              <a:t> extract for representing Andalusia in the Countries NAL</a:t>
            </a:r>
          </a:p>
          <a:p>
            <a:endParaRPr lang="en-GB" sz="1100" b="0" dirty="0">
              <a:solidFill>
                <a:schemeClr val="accent3">
                  <a:lumMod val="50000"/>
                </a:schemeClr>
              </a:solidFill>
            </a:endParaRPr>
          </a:p>
          <a:p>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record</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adm.status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current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date.creation</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2010-01-01</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IMMC.approval.date</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2012-06-27</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IMMC.proposal.date</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2011-10-06</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pub</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false</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celex</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false</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deprecated</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false</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id</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COU0001</a:t>
            </a:r>
            <a:r>
              <a:rPr lang="en-GB" sz="1000" b="0" dirty="0" smtClean="0">
                <a:solidFill>
                  <a:srgbClr val="0000FF"/>
                </a:solidFill>
                <a:latin typeface="Courier New" panose="02070309020205020404" pitchFamily="49" charset="0"/>
                <a:cs typeface="Courier New" panose="02070309020205020404" pitchFamily="49" charset="0"/>
              </a:rPr>
              <a:t>"&gt;</a:t>
            </a:r>
          </a:p>
          <a:p>
            <a:endParaRPr lang="en-GB" sz="1000" b="0" dirty="0">
              <a:solidFill>
                <a:srgbClr val="0000FF"/>
              </a:solidFill>
              <a:latin typeface="Courier New" panose="02070309020205020404" pitchFamily="49" charset="0"/>
              <a:cs typeface="Courier New" panose="02070309020205020404" pitchFamily="49" charset="0"/>
            </a:endParaRP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code-3166-1-alpha-2</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code-3166-1-alpha-2</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code-3166-1-alpha-3</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code-3166-1-alpha-3</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code-3166-1-num</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020</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code-3166-1-num</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authority-code</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authority-code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code-</a:t>
            </a:r>
            <a:r>
              <a:rPr lang="en-GB" sz="1000" b="0" dirty="0" err="1">
                <a:solidFill>
                  <a:srgbClr val="990000"/>
                </a:solidFill>
                <a:latin typeface="Courier New" panose="02070309020205020404" pitchFamily="49" charset="0"/>
                <a:cs typeface="Courier New" panose="02070309020205020404" pitchFamily="49" charset="0"/>
              </a:rPr>
              <a:t>iana</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code-</a:t>
            </a:r>
            <a:r>
              <a:rPr lang="en-GB" sz="1000" b="0" dirty="0" err="1">
                <a:solidFill>
                  <a:srgbClr val="990000"/>
                </a:solidFill>
                <a:latin typeface="Courier New" panose="02070309020205020404" pitchFamily="49" charset="0"/>
                <a:cs typeface="Courier New" panose="02070309020205020404" pitchFamily="49" charset="0"/>
              </a:rPr>
              <a:t>iana</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code-</a:t>
            </a:r>
            <a:r>
              <a:rPr lang="en-GB" sz="1000" b="0" dirty="0" err="1">
                <a:solidFill>
                  <a:srgbClr val="990000"/>
                </a:solidFill>
                <a:latin typeface="Courier New" panose="02070309020205020404" pitchFamily="49" charset="0"/>
                <a:cs typeface="Courier New" panose="02070309020205020404" pitchFamily="49" charset="0"/>
              </a:rPr>
              <a:t>tir</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code-</a:t>
            </a:r>
            <a:r>
              <a:rPr lang="en-GB" sz="1000" b="0" dirty="0" err="1">
                <a:solidFill>
                  <a:srgbClr val="990000"/>
                </a:solidFill>
                <a:latin typeface="Courier New" panose="02070309020205020404" pitchFamily="49" charset="0"/>
                <a:cs typeface="Courier New" panose="02070309020205020404" pitchFamily="49" charset="0"/>
              </a:rPr>
              <a:t>tir</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a:solidFill>
                  <a:srgbClr val="990000"/>
                </a:solidFill>
                <a:latin typeface="Courier New" panose="02070309020205020404" pitchFamily="49" charset="0"/>
                <a:cs typeface="Courier New" panose="02070309020205020404" pitchFamily="49" charset="0"/>
              </a:rPr>
              <a:t>name</a:t>
            </a:r>
            <a:r>
              <a:rPr lang="en-GB" sz="1000" b="0" dirty="0">
                <a:solidFill>
                  <a:srgbClr val="0000FF"/>
                </a:solidFill>
                <a:latin typeface="Courier New" panose="02070309020205020404" pitchFamily="49" charset="0"/>
                <a:cs typeface="Courier New" panose="02070309020205020404" pitchFamily="49" charset="0"/>
              </a:rPr>
              <a:t>&gt;&lt;</a:t>
            </a:r>
            <a:r>
              <a:rPr lang="en-GB" sz="1000" b="0" dirty="0">
                <a:solidFill>
                  <a:srgbClr val="990000"/>
                </a:solidFill>
                <a:latin typeface="Courier New" panose="02070309020205020404" pitchFamily="49" charset="0"/>
                <a:cs typeface="Courier New" panose="02070309020205020404" pitchFamily="49" charset="0"/>
              </a:rPr>
              <a:t>original.name</a:t>
            </a:r>
            <a:r>
              <a:rPr lang="en-GB" sz="1000" b="0" dirty="0" smtClean="0">
                <a:solidFill>
                  <a:srgbClr val="0000FF"/>
                </a:solidFill>
                <a:latin typeface="Courier New" panose="02070309020205020404" pitchFamily="49" charset="0"/>
                <a:cs typeface="Courier New" panose="02070309020205020404" pitchFamily="49" charset="0"/>
              </a:rPr>
              <a:t>&gt;</a:t>
            </a:r>
            <a:br>
              <a:rPr lang="en-GB" sz="1000" b="0" dirty="0" smtClean="0">
                <a:solidFill>
                  <a:srgbClr val="0000FF"/>
                </a:solidFill>
                <a:latin typeface="Courier New" panose="02070309020205020404" pitchFamily="49" charset="0"/>
                <a:cs typeface="Courier New" panose="02070309020205020404" pitchFamily="49" charset="0"/>
              </a:rPr>
            </a:b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lg.version</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smtClean="0">
                <a:solidFill>
                  <a:srgbClr val="990000"/>
                </a:solidFill>
                <a:latin typeface="Courier New" panose="02070309020205020404" pitchFamily="49" charset="0"/>
                <a:cs typeface="Courier New" panose="02070309020205020404" pitchFamily="49" charset="0"/>
              </a:rPr>
              <a:t>lg</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cat</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Andorra</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lg.version</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original.name</a:t>
            </a:r>
            <a:r>
              <a:rPr lang="en-GB" sz="1000" b="0" dirty="0">
                <a:solidFill>
                  <a:srgbClr val="0000FF"/>
                </a:solidFill>
                <a:latin typeface="Courier New" panose="02070309020205020404" pitchFamily="49" charset="0"/>
                <a:cs typeface="Courier New" panose="02070309020205020404" pitchFamily="49" charset="0"/>
              </a:rPr>
              <a:t>&gt;&lt;/</a:t>
            </a:r>
            <a:r>
              <a:rPr lang="en-GB" sz="1000" b="0" dirty="0">
                <a:solidFill>
                  <a:srgbClr val="990000"/>
                </a:solidFill>
                <a:latin typeface="Courier New" panose="02070309020205020404" pitchFamily="49" charset="0"/>
                <a:cs typeface="Courier New" panose="02070309020205020404" pitchFamily="49" charset="0"/>
              </a:rPr>
              <a:t>name</a:t>
            </a:r>
            <a:r>
              <a:rPr lang="en-GB" sz="1000" b="0" dirty="0" smtClean="0">
                <a:solidFill>
                  <a:srgbClr val="0000FF"/>
                </a:solidFill>
                <a:latin typeface="Courier New" panose="02070309020205020404" pitchFamily="49" charset="0"/>
                <a:cs typeface="Courier New" panose="02070309020205020404" pitchFamily="49" charset="0"/>
              </a:rPr>
              <a:t>&gt;</a:t>
            </a:r>
          </a:p>
          <a:p>
            <a:endParaRPr lang="en-GB" sz="1000" b="0" dirty="0">
              <a:solidFill>
                <a:srgbClr val="0000FF"/>
              </a:solidFill>
              <a:latin typeface="Courier New" panose="02070309020205020404" pitchFamily="49" charset="0"/>
              <a:cs typeface="Courier New" panose="02070309020205020404" pitchFamily="49" charset="0"/>
            </a:endParaRPr>
          </a:p>
          <a:p>
            <a:r>
              <a:rPr lang="en-GB" sz="1000" b="0" dirty="0">
                <a:solidFill>
                  <a:srgbClr val="0000FF"/>
                </a:solidFill>
                <a:latin typeface="Courier New" panose="02070309020205020404" pitchFamily="49" charset="0"/>
                <a:cs typeface="Courier New" panose="02070309020205020404" pitchFamily="49" charset="0"/>
              </a:rPr>
              <a:t>&lt;</a:t>
            </a:r>
            <a:r>
              <a:rPr lang="en-GB" sz="1000" b="0" dirty="0">
                <a:solidFill>
                  <a:srgbClr val="990000"/>
                </a:solidFill>
                <a:latin typeface="Courier New" panose="02070309020205020404" pitchFamily="49" charset="0"/>
                <a:cs typeface="Courier New" panose="02070309020205020404" pitchFamily="49" charset="0"/>
              </a:rPr>
              <a:t>label</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lg.version</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lg</a:t>
            </a:r>
            <a:r>
              <a:rPr lang="en-GB" sz="1000" b="0" dirty="0">
                <a:solidFill>
                  <a:srgbClr val="0000FF"/>
                </a:solidFill>
                <a:latin typeface="Courier New" panose="02070309020205020404" pitchFamily="49" charset="0"/>
                <a:cs typeface="Courier New" panose="02070309020205020404" pitchFamily="49" charset="0"/>
              </a:rPr>
              <a:t>="</a:t>
            </a:r>
            <a:r>
              <a:rPr lang="en-GB" sz="1000" b="0" dirty="0" err="1">
                <a:solidFill>
                  <a:srgbClr val="000000"/>
                </a:solidFill>
                <a:latin typeface="Courier New" panose="02070309020205020404" pitchFamily="49" charset="0"/>
                <a:cs typeface="Courier New" panose="02070309020205020404" pitchFamily="49" charset="0"/>
              </a:rPr>
              <a:t>bel</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script</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Cyrillic</a:t>
            </a:r>
            <a:r>
              <a:rPr lang="en-GB" sz="1000" b="0" dirty="0">
                <a:solidFill>
                  <a:srgbClr val="0000FF"/>
                </a:solidFill>
                <a:latin typeface="Courier New" panose="02070309020205020404" pitchFamily="49" charset="0"/>
                <a:cs typeface="Courier New" panose="02070309020205020404" pitchFamily="49" charset="0"/>
              </a:rPr>
              <a:t>"&gt;</a:t>
            </a:r>
            <a:r>
              <a:rPr lang="az-Cyrl-AZ" sz="1000" b="0" dirty="0">
                <a:latin typeface="Courier New" panose="02070309020205020404" pitchFamily="49" charset="0"/>
                <a:cs typeface="Courier New" panose="02070309020205020404" pitchFamily="49" charset="0"/>
              </a:rPr>
              <a:t>Андора</a:t>
            </a:r>
            <a:r>
              <a:rPr lang="az-Cyrl-AZ"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lg.version</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lg.version</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lg</a:t>
            </a:r>
            <a:r>
              <a:rPr lang="en-GB" sz="1000" b="0" dirty="0">
                <a:solidFill>
                  <a:srgbClr val="0000FF"/>
                </a:solidFill>
                <a:latin typeface="Courier New" panose="02070309020205020404" pitchFamily="49" charset="0"/>
                <a:cs typeface="Courier New" panose="02070309020205020404" pitchFamily="49" charset="0"/>
              </a:rPr>
              <a:t>="</a:t>
            </a:r>
            <a:r>
              <a:rPr lang="en-GB" sz="1000" b="0" dirty="0" err="1">
                <a:solidFill>
                  <a:srgbClr val="000000"/>
                </a:solidFill>
                <a:latin typeface="Courier New" panose="02070309020205020404" pitchFamily="49" charset="0"/>
                <a:cs typeface="Courier New" panose="02070309020205020404" pitchFamily="49" charset="0"/>
              </a:rPr>
              <a:t>bos</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err="1">
                <a:latin typeface="Courier New" panose="02070309020205020404" pitchFamily="49" charset="0"/>
                <a:cs typeface="Courier New" panose="02070309020205020404" pitchFamily="49" charset="0"/>
              </a:rPr>
              <a:t>Andora</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lg.version</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a:t>
            </a:r>
          </a:p>
          <a:p>
            <a:r>
              <a:rPr lang="en-GB" sz="1000" b="0" dirty="0" smtClean="0">
                <a:solidFill>
                  <a:srgbClr val="0000FF"/>
                </a:solidFill>
                <a:latin typeface="Courier New" panose="02070309020205020404" pitchFamily="49" charset="0"/>
                <a:cs typeface="Courier New" panose="02070309020205020404" pitchFamily="49" charset="0"/>
              </a:rPr>
              <a:t>&lt;</a:t>
            </a:r>
            <a:r>
              <a:rPr lang="en-GB" sz="1000" b="0" dirty="0" smtClean="0">
                <a:solidFill>
                  <a:srgbClr val="990000"/>
                </a:solidFill>
                <a:latin typeface="Courier New" panose="02070309020205020404" pitchFamily="49" charset="0"/>
                <a:cs typeface="Courier New" panose="02070309020205020404" pitchFamily="49" charset="0"/>
              </a:rPr>
              <a:t>/label</a:t>
            </a:r>
            <a:r>
              <a:rPr lang="en-GB" sz="1000" b="0" dirty="0" smtClean="0">
                <a:solidFill>
                  <a:srgbClr val="0000FF"/>
                </a:solidFill>
                <a:latin typeface="Courier New" panose="02070309020205020404" pitchFamily="49" charset="0"/>
                <a:cs typeface="Courier New" panose="02070309020205020404" pitchFamily="49" charset="0"/>
              </a:rPr>
              <a:t>&gt;</a:t>
            </a:r>
          </a:p>
          <a:p>
            <a:endParaRPr lang="en-GB" sz="1000" b="0" dirty="0" smtClean="0">
              <a:solidFill>
                <a:srgbClr val="0000FF"/>
              </a:solidFill>
              <a:latin typeface="Courier New" panose="02070309020205020404" pitchFamily="49" charset="0"/>
              <a:cs typeface="Courier New" panose="02070309020205020404" pitchFamily="49" charset="0"/>
            </a:endParaRPr>
          </a:p>
          <a:p>
            <a:r>
              <a:rPr lang="en-GB" sz="1000" b="0" dirty="0" smtClean="0">
                <a:solidFill>
                  <a:srgbClr val="0000FF"/>
                </a:solidFill>
                <a:latin typeface="Courier New" panose="02070309020205020404" pitchFamily="49" charset="0"/>
                <a:cs typeface="Courier New" panose="02070309020205020404" pitchFamily="49" charset="0"/>
              </a:rPr>
              <a:t>&lt;/</a:t>
            </a:r>
            <a:r>
              <a:rPr lang="en-GB" sz="1000" b="0" dirty="0" smtClean="0">
                <a:solidFill>
                  <a:srgbClr val="990000"/>
                </a:solidFill>
                <a:latin typeface="Courier New" panose="02070309020205020404" pitchFamily="49" charset="0"/>
                <a:cs typeface="Courier New" panose="02070309020205020404" pitchFamily="49" charset="0"/>
              </a:rPr>
              <a:t>record</a:t>
            </a:r>
            <a:r>
              <a:rPr lang="en-GB" sz="1000" b="0" dirty="0" smtClean="0">
                <a:solidFill>
                  <a:srgbClr val="0000FF"/>
                </a:solidFill>
                <a:latin typeface="Courier New" panose="02070309020205020404" pitchFamily="49" charset="0"/>
                <a:cs typeface="Courier New" panose="02070309020205020404" pitchFamily="49" charset="0"/>
              </a:rPr>
              <a:t>&gt;</a:t>
            </a:r>
            <a:endParaRPr lang="en-GB" sz="1000" b="0" dirty="0">
              <a:solidFill>
                <a:srgbClr val="0000FF"/>
              </a:solidFill>
              <a:latin typeface="Courier New" panose="02070309020205020404" pitchFamily="49" charset="0"/>
              <a:cs typeface="Courier New" panose="02070309020205020404" pitchFamily="49" charset="0"/>
            </a:endParaRPr>
          </a:p>
          <a:p>
            <a:endParaRPr lang="en-GB" sz="1200" b="0" dirty="0">
              <a:solidFill>
                <a:srgbClr val="0000FF"/>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20</a:t>
            </a:fld>
            <a:endParaRPr lang="en-GB" dirty="0"/>
          </a:p>
        </p:txBody>
      </p:sp>
    </p:spTree>
    <p:extLst>
      <p:ext uri="{BB962C8B-B14F-4D97-AF65-F5344CB8AC3E}">
        <p14:creationId xmlns:p14="http://schemas.microsoft.com/office/powerpoint/2010/main" val="10957569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39822821"/>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450499"/>
            <a:ext cx="7848872" cy="3354765"/>
          </a:xfrm>
          <a:prstGeom prst="rect">
            <a:avLst/>
          </a:prstGeom>
          <a:noFill/>
        </p:spPr>
        <p:txBody>
          <a:bodyPr wrap="square" rtlCol="0">
            <a:spAutoFit/>
          </a:bodyPr>
          <a:lstStyle/>
          <a:p>
            <a:r>
              <a:rPr lang="en-GB" sz="1500" dirty="0">
                <a:solidFill>
                  <a:schemeClr val="accent3">
                    <a:lumMod val="50000"/>
                  </a:schemeClr>
                </a:solidFill>
                <a:hlinkClick r:id="rId7"/>
              </a:rPr>
              <a:t>SKOS </a:t>
            </a:r>
            <a:r>
              <a:rPr lang="en-GB" sz="1500" b="0" dirty="0" smtClean="0">
                <a:solidFill>
                  <a:schemeClr val="accent3">
                    <a:lumMod val="50000"/>
                  </a:schemeClr>
                </a:solidFill>
              </a:rPr>
              <a:t>is </a:t>
            </a:r>
            <a:r>
              <a:rPr lang="en-GB" sz="1500" b="0" dirty="0">
                <a:solidFill>
                  <a:schemeClr val="accent3">
                    <a:lumMod val="50000"/>
                  </a:schemeClr>
                </a:solidFill>
              </a:rPr>
              <a:t>an area of work developing specifications and standards to support the use of knowledge organization systems (KOS</a:t>
            </a:r>
            <a:r>
              <a:rPr lang="en-GB" sz="1500" b="0" dirty="0" smtClean="0">
                <a:solidFill>
                  <a:schemeClr val="accent3">
                    <a:lumMod val="50000"/>
                  </a:schemeClr>
                </a:solidFill>
              </a:rPr>
              <a:t>).</a:t>
            </a:r>
          </a:p>
          <a:p>
            <a:endParaRPr lang="en-GB" sz="1500" b="0" dirty="0">
              <a:solidFill>
                <a:schemeClr val="accent3">
                  <a:lumMod val="50000"/>
                </a:schemeClr>
              </a:solidFill>
            </a:endParaRPr>
          </a:p>
          <a:p>
            <a:r>
              <a:rPr lang="en-GB" sz="1500" dirty="0" smtClean="0">
                <a:solidFill>
                  <a:schemeClr val="accent3">
                    <a:lumMod val="50000"/>
                  </a:schemeClr>
                </a:solidFill>
              </a:rPr>
              <a:t>SKOS</a:t>
            </a:r>
            <a:r>
              <a:rPr lang="en-GB" sz="1500" b="0" dirty="0" smtClean="0">
                <a:solidFill>
                  <a:schemeClr val="accent3">
                    <a:lumMod val="50000"/>
                  </a:schemeClr>
                </a:solidFill>
              </a:rPr>
              <a:t> extract </a:t>
            </a:r>
            <a:r>
              <a:rPr lang="en-GB" sz="1500" b="0" dirty="0">
                <a:solidFill>
                  <a:schemeClr val="accent3">
                    <a:lumMod val="50000"/>
                  </a:schemeClr>
                </a:solidFill>
              </a:rPr>
              <a:t>for representing Andalusia in the Countries NAL</a:t>
            </a:r>
          </a:p>
          <a:p>
            <a:endParaRPr lang="en-GB" sz="1200" b="0" dirty="0">
              <a:solidFill>
                <a:schemeClr val="accent3">
                  <a:lumMod val="50000"/>
                </a:schemeClr>
              </a:solidFill>
            </a:endParaRPr>
          </a:p>
          <a:p>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skos:Concept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rdf:about</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http://publications.europa.eu/resource/authority/country/AND</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at:deprecated</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false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skos:inScheme</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a:t>
            </a:r>
            <a:r>
              <a:rPr lang="en-GB" sz="1000" b="0" dirty="0" err="1" smtClean="0">
                <a:solidFill>
                  <a:srgbClr val="990000"/>
                </a:solidFill>
                <a:latin typeface="Courier New" panose="02070309020205020404" pitchFamily="49" charset="0"/>
                <a:cs typeface="Courier New" panose="02070309020205020404" pitchFamily="49" charset="0"/>
              </a:rPr>
              <a:t>rdf:resource</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http://publications.europa.eu/resource/authority/country</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at:authority-code</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at:authority-code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at:op-code</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at:op-code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atold:op-code</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atold:op-code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dc:identifier</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AND</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dc:identifier</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at:start.use</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a:latin typeface="Courier New" panose="02070309020205020404" pitchFamily="49" charset="0"/>
                <a:cs typeface="Courier New" panose="02070309020205020404" pitchFamily="49" charset="0"/>
              </a:rPr>
              <a:t>1950-05-09</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at:start.use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skos:prefLabel</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FF0000"/>
                </a:solidFill>
                <a:latin typeface="Courier New" panose="02070309020205020404" pitchFamily="49" charset="0"/>
                <a:cs typeface="Courier New" panose="02070309020205020404" pitchFamily="49" charset="0"/>
              </a:rPr>
              <a:t>xml:lang</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FF0000"/>
                </a:solidFill>
                <a:latin typeface="Courier New" panose="02070309020205020404" pitchFamily="49" charset="0"/>
                <a:cs typeface="Courier New" panose="02070309020205020404" pitchFamily="49" charset="0"/>
              </a:rPr>
              <a:t>be</a:t>
            </a:r>
            <a:r>
              <a:rPr lang="en-GB" sz="1000" b="0" dirty="0">
                <a:solidFill>
                  <a:srgbClr val="0000FF"/>
                </a:solidFill>
                <a:latin typeface="Courier New" panose="02070309020205020404" pitchFamily="49" charset="0"/>
                <a:cs typeface="Courier New" panose="02070309020205020404" pitchFamily="49" charset="0"/>
              </a:rPr>
              <a:t>"&gt;</a:t>
            </a:r>
            <a:r>
              <a:rPr lang="az-Cyrl-AZ" sz="1000" b="0" dirty="0">
                <a:latin typeface="Courier New" panose="02070309020205020404" pitchFamily="49" charset="0"/>
                <a:cs typeface="Courier New" panose="02070309020205020404" pitchFamily="49" charset="0"/>
              </a:rPr>
              <a:t>Андора</a:t>
            </a:r>
            <a:r>
              <a:rPr lang="az-Cyrl-AZ"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skos:prefLabel</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skos:prefLabel</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FF0000"/>
                </a:solidFill>
                <a:latin typeface="Courier New" panose="02070309020205020404" pitchFamily="49" charset="0"/>
                <a:cs typeface="Courier New" panose="02070309020205020404" pitchFamily="49" charset="0"/>
              </a:rPr>
              <a:t>xml:lang</a:t>
            </a:r>
            <a:r>
              <a:rPr lang="en-GB" sz="1000" b="0" dirty="0">
                <a:solidFill>
                  <a:srgbClr val="0000FF"/>
                </a:solidFill>
                <a:latin typeface="Courier New" panose="02070309020205020404" pitchFamily="49" charset="0"/>
                <a:cs typeface="Courier New" panose="02070309020205020404" pitchFamily="49" charset="0"/>
              </a:rPr>
              <a:t>="</a:t>
            </a:r>
            <a:r>
              <a:rPr lang="en-GB" sz="1000" b="0" dirty="0" err="1">
                <a:solidFill>
                  <a:srgbClr val="FF0000"/>
                </a:solidFill>
                <a:latin typeface="Courier New" panose="02070309020205020404" pitchFamily="49" charset="0"/>
                <a:cs typeface="Courier New" panose="02070309020205020404" pitchFamily="49" charset="0"/>
              </a:rPr>
              <a:t>bs</a:t>
            </a:r>
            <a:r>
              <a:rPr lang="en-GB" sz="1000" b="0" dirty="0">
                <a:solidFill>
                  <a:srgbClr val="0000FF"/>
                </a:solidFill>
                <a:latin typeface="Courier New" panose="02070309020205020404" pitchFamily="49" charset="0"/>
                <a:cs typeface="Courier New" panose="02070309020205020404" pitchFamily="49" charset="0"/>
              </a:rPr>
              <a:t>"&gt;</a:t>
            </a:r>
            <a:r>
              <a:rPr lang="en-GB" sz="1000" b="0" dirty="0" err="1">
                <a:latin typeface="Courier New" panose="02070309020205020404" pitchFamily="49" charset="0"/>
                <a:cs typeface="Courier New" panose="02070309020205020404" pitchFamily="49" charset="0"/>
              </a:rPr>
              <a:t>Andora</a:t>
            </a:r>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skos:prefLabel</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skos:prefLabel</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FF0000"/>
                </a:solidFill>
                <a:latin typeface="Courier New" panose="02070309020205020404" pitchFamily="49" charset="0"/>
                <a:cs typeface="Courier New" panose="02070309020205020404" pitchFamily="49" charset="0"/>
              </a:rPr>
              <a:t>xml:lang</a:t>
            </a:r>
            <a:r>
              <a:rPr lang="en-GB" sz="1000" b="0" dirty="0">
                <a:solidFill>
                  <a:srgbClr val="0000FF"/>
                </a:solidFill>
                <a:latin typeface="Courier New" panose="02070309020205020404" pitchFamily="49" charset="0"/>
                <a:cs typeface="Courier New" panose="02070309020205020404" pitchFamily="49" charset="0"/>
              </a:rPr>
              <a:t>="</a:t>
            </a:r>
            <a:r>
              <a:rPr lang="en-GB" sz="1000" b="0" dirty="0" err="1">
                <a:solidFill>
                  <a:srgbClr val="FF0000"/>
                </a:solidFill>
                <a:latin typeface="Courier New" panose="02070309020205020404" pitchFamily="49" charset="0"/>
                <a:cs typeface="Courier New" panose="02070309020205020404" pitchFamily="49" charset="0"/>
              </a:rPr>
              <a:t>bg</a:t>
            </a:r>
            <a:r>
              <a:rPr lang="en-GB" sz="1000" b="0" dirty="0">
                <a:solidFill>
                  <a:srgbClr val="0000FF"/>
                </a:solidFill>
                <a:latin typeface="Courier New" panose="02070309020205020404" pitchFamily="49" charset="0"/>
                <a:cs typeface="Courier New" panose="02070309020205020404" pitchFamily="49" charset="0"/>
              </a:rPr>
              <a:t>"&gt;</a:t>
            </a:r>
            <a:r>
              <a:rPr lang="az-Cyrl-AZ" sz="1000" b="0" dirty="0">
                <a:latin typeface="Courier New" panose="02070309020205020404" pitchFamily="49" charset="0"/>
                <a:cs typeface="Courier New" panose="02070309020205020404" pitchFamily="49" charset="0"/>
              </a:rPr>
              <a:t>Андора</a:t>
            </a:r>
            <a:r>
              <a:rPr lang="az-Cyrl-AZ"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skos:prefLabel</a:t>
            </a:r>
            <a:r>
              <a:rPr lang="en-GB" sz="1000" b="0" dirty="0" smtClean="0">
                <a:solidFill>
                  <a:srgbClr val="0000FF"/>
                </a:solidFill>
                <a:latin typeface="Courier New" panose="02070309020205020404" pitchFamily="49" charset="0"/>
                <a:cs typeface="Courier New" panose="02070309020205020404" pitchFamily="49" charset="0"/>
              </a:rPr>
              <a:t>&gt; </a:t>
            </a:r>
            <a:endParaRPr lang="en-GB" sz="1000" b="0" dirty="0" smtClean="0">
              <a:solidFill>
                <a:schemeClr val="accent3">
                  <a:lumMod val="50000"/>
                </a:schemeClr>
              </a:solidFill>
              <a:latin typeface="Courier New" panose="02070309020205020404" pitchFamily="49" charset="0"/>
              <a:cs typeface="Courier New" panose="02070309020205020404" pitchFamily="49" charset="0"/>
            </a:endParaRPr>
          </a:p>
          <a:p>
            <a:r>
              <a:rPr lang="en-GB" sz="1000" b="0" dirty="0" smtClean="0">
                <a:solidFill>
                  <a:schemeClr val="accent3">
                    <a:lumMod val="50000"/>
                  </a:schemeClr>
                </a:solidFill>
                <a:latin typeface="Courier New" panose="02070309020205020404" pitchFamily="49" charset="0"/>
                <a:cs typeface="Courier New" panose="02070309020205020404" pitchFamily="49" charset="0"/>
              </a:rPr>
              <a:t>	…</a:t>
            </a:r>
          </a:p>
          <a:p>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skos:Concept</a:t>
            </a:r>
            <a:r>
              <a:rPr lang="en-GB" sz="1000" b="0" dirty="0">
                <a:solidFill>
                  <a:srgbClr val="0000FF"/>
                </a:solidFill>
                <a:latin typeface="Courier New" panose="02070309020205020404" pitchFamily="49" charset="0"/>
                <a:cs typeface="Courier New" panose="02070309020205020404" pitchFamily="49" charset="0"/>
              </a:rPr>
              <a:t>&gt;</a:t>
            </a:r>
            <a:endParaRPr lang="en-GB" sz="1000" b="0" dirty="0" smtClean="0">
              <a:solidFill>
                <a:schemeClr val="accent3">
                  <a:lumMod val="50000"/>
                </a:schemeClr>
              </a:solidFill>
              <a:latin typeface="Courier New" panose="02070309020205020404" pitchFamily="49" charset="0"/>
              <a:cs typeface="Courier New" panose="02070309020205020404" pitchFamily="49" charset="0"/>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21</a:t>
            </a:fld>
            <a:endParaRPr lang="en-GB" dirty="0"/>
          </a:p>
        </p:txBody>
      </p:sp>
    </p:spTree>
    <p:extLst>
      <p:ext uri="{BB962C8B-B14F-4D97-AF65-F5344CB8AC3E}">
        <p14:creationId xmlns:p14="http://schemas.microsoft.com/office/powerpoint/2010/main" val="3525777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53264705"/>
              </p:ext>
            </p:extLst>
          </p:nvPr>
        </p:nvGraphicFramePr>
        <p:xfrm>
          <a:off x="467544" y="1340694"/>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348880"/>
            <a:ext cx="7848872" cy="4408899"/>
          </a:xfrm>
          <a:prstGeom prst="rect">
            <a:avLst/>
          </a:prstGeom>
          <a:noFill/>
        </p:spPr>
        <p:txBody>
          <a:bodyPr wrap="square" rtlCol="0">
            <a:spAutoFit/>
          </a:bodyPr>
          <a:lstStyle/>
          <a:p>
            <a:r>
              <a:rPr lang="en-GB" sz="1400" dirty="0">
                <a:solidFill>
                  <a:schemeClr val="accent3">
                    <a:lumMod val="50000"/>
                  </a:schemeClr>
                </a:solidFill>
                <a:hlinkClick r:id="rId7"/>
              </a:rPr>
              <a:t>XSD</a:t>
            </a:r>
            <a:r>
              <a:rPr lang="en-GB" sz="1400" dirty="0" smtClean="0">
                <a:solidFill>
                  <a:schemeClr val="accent3">
                    <a:lumMod val="50000"/>
                  </a:schemeClr>
                </a:solidFill>
              </a:rPr>
              <a:t>: </a:t>
            </a:r>
            <a:r>
              <a:rPr lang="en-GB" sz="1400" b="0" dirty="0" smtClean="0">
                <a:solidFill>
                  <a:schemeClr val="accent3">
                    <a:lumMod val="50000"/>
                  </a:schemeClr>
                </a:solidFill>
              </a:rPr>
              <a:t>XML </a:t>
            </a:r>
            <a:r>
              <a:rPr lang="en-GB" sz="1400" b="0" dirty="0">
                <a:solidFill>
                  <a:schemeClr val="accent3">
                    <a:lumMod val="50000"/>
                  </a:schemeClr>
                </a:solidFill>
              </a:rPr>
              <a:t>Schemas express shared vocabularies and allow machines to carry out rules made by people. </a:t>
            </a:r>
            <a:endParaRPr lang="en-GB" sz="1400" b="0" dirty="0" smtClean="0">
              <a:solidFill>
                <a:schemeClr val="accent3">
                  <a:lumMod val="50000"/>
                </a:schemeClr>
              </a:solidFill>
            </a:endParaRPr>
          </a:p>
          <a:p>
            <a:endParaRPr lang="en-GB" sz="1400" dirty="0">
              <a:solidFill>
                <a:schemeClr val="accent3">
                  <a:lumMod val="50000"/>
                </a:schemeClr>
              </a:solidFill>
            </a:endParaRPr>
          </a:p>
          <a:p>
            <a:r>
              <a:rPr lang="en-GB" sz="1400" dirty="0" smtClean="0">
                <a:solidFill>
                  <a:schemeClr val="accent3">
                    <a:lumMod val="50000"/>
                  </a:schemeClr>
                </a:solidFill>
              </a:rPr>
              <a:t>XSD </a:t>
            </a:r>
            <a:r>
              <a:rPr lang="en-GB" sz="1400" b="0" dirty="0" smtClean="0">
                <a:solidFill>
                  <a:schemeClr val="accent3">
                    <a:lumMod val="50000"/>
                  </a:schemeClr>
                </a:solidFill>
              </a:rPr>
              <a:t>extract for representing a country in the Countries NAL</a:t>
            </a:r>
          </a:p>
          <a:p>
            <a:endParaRPr lang="en-GB" sz="1200" b="0" dirty="0" smtClean="0">
              <a:solidFill>
                <a:schemeClr val="accent3">
                  <a:lumMod val="50000"/>
                </a:schemeClr>
              </a:solidFill>
            </a:endParaRPr>
          </a:p>
          <a:p>
            <a:r>
              <a:rPr lang="en-GB" sz="1000" b="0" i="1" dirty="0">
                <a:solidFill>
                  <a:srgbClr val="0000FF"/>
                </a:solidFill>
                <a:latin typeface="Courier New" panose="02070309020205020404" pitchFamily="49" charset="0"/>
                <a:cs typeface="Courier New" panose="02070309020205020404" pitchFamily="49" charset="0"/>
              </a:rPr>
              <a:t>&lt;!--</a:t>
            </a:r>
            <a:r>
              <a:rPr lang="en-GB" sz="1000" b="0" i="1" dirty="0">
                <a:solidFill>
                  <a:srgbClr val="888888"/>
                </a:solidFill>
                <a:latin typeface="Courier New" panose="02070309020205020404" pitchFamily="49" charset="0"/>
                <a:cs typeface="Courier New" panose="02070309020205020404" pitchFamily="49" charset="0"/>
              </a:rPr>
              <a:t>RECORD DEFINITION</a:t>
            </a:r>
            <a:r>
              <a:rPr lang="en-GB" sz="1000" b="0" i="1" dirty="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&lt;</a:t>
            </a:r>
            <a:r>
              <a:rPr lang="en-GB" sz="1000" b="0" dirty="0" err="1" smtClean="0">
                <a:solidFill>
                  <a:srgbClr val="990000"/>
                </a:solidFill>
                <a:latin typeface="Courier New" panose="02070309020205020404" pitchFamily="49" charset="0"/>
                <a:cs typeface="Courier New" panose="02070309020205020404" pitchFamily="49" charset="0"/>
              </a:rPr>
              <a:t>xs:element</a:t>
            </a:r>
            <a:r>
              <a:rPr lang="en-GB" sz="1000" b="0" dirty="0" smtClean="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na</a:t>
            </a:r>
            <a:r>
              <a:rPr lang="en-GB" sz="1000" b="0" dirty="0" smtClean="0">
                <a:solidFill>
                  <a:srgbClr val="990000"/>
                </a:solidFill>
                <a:latin typeface="Courier New" panose="02070309020205020404" pitchFamily="49" charset="0"/>
                <a:cs typeface="Courier New" panose="02070309020205020404" pitchFamily="49" charset="0"/>
              </a:rPr>
              <a:t>me</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record</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&lt;</a:t>
            </a:r>
            <a:r>
              <a:rPr lang="en-GB" sz="1000" b="0" dirty="0" err="1">
                <a:solidFill>
                  <a:srgbClr val="990000"/>
                </a:solidFill>
                <a:latin typeface="Courier New" panose="02070309020205020404" pitchFamily="49" charset="0"/>
                <a:cs typeface="Courier New" panose="02070309020205020404" pitchFamily="49" charset="0"/>
              </a:rPr>
              <a:t>xs:complexType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xs:sequence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code-3166-1-alpha-2</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code-3166-1-alpha-3</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code-3166-1-num</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maxOccurs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unbounded</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code-3166-3</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a:t>
            </a:r>
            <a:r>
              <a:rPr lang="en-GB" sz="1000" b="0" dirty="0" err="1" smtClean="0">
                <a:solidFill>
                  <a:srgbClr val="990000"/>
                </a:solidFill>
                <a:latin typeface="Courier New" panose="02070309020205020404" pitchFamily="49" charset="0"/>
                <a:cs typeface="Courier New" panose="02070309020205020404" pitchFamily="49" charset="0"/>
              </a:rPr>
              <a:t>minOccurs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0</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authority-code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op-</a:t>
            </a:r>
            <a:r>
              <a:rPr lang="en-GB" sz="1000" b="0" dirty="0" err="1">
                <a:solidFill>
                  <a:srgbClr val="000000"/>
                </a:solidFill>
                <a:latin typeface="Courier New" panose="02070309020205020404" pitchFamily="49" charset="0"/>
                <a:cs typeface="Courier New" panose="02070309020205020404" pitchFamily="49" charset="0"/>
              </a:rPr>
              <a:t>styleguide</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smtClean="0">
                <a:solidFill>
                  <a:srgbClr val="990000"/>
                </a:solidFill>
                <a:latin typeface="Courier New" panose="02070309020205020404" pitchFamily="49" charset="0"/>
                <a:cs typeface="Courier New" panose="02070309020205020404" pitchFamily="49" charset="0"/>
              </a:rPr>
              <a:t>minOccurs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0</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maxOccurs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unbounded</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code-</a:t>
            </a:r>
            <a:r>
              <a:rPr lang="en-GB" sz="1000" b="0" dirty="0" err="1">
                <a:solidFill>
                  <a:srgbClr val="000000"/>
                </a:solidFill>
                <a:latin typeface="Courier New" panose="02070309020205020404" pitchFamily="49" charset="0"/>
                <a:cs typeface="Courier New" panose="02070309020205020404" pitchFamily="49" charset="0"/>
              </a:rPr>
              <a:t>iana</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a:t>
            </a:r>
            <a:r>
              <a:rPr lang="en-GB" sz="1000" b="0" dirty="0" err="1" smtClean="0">
                <a:solidFill>
                  <a:srgbClr val="990000"/>
                </a:solidFill>
                <a:latin typeface="Courier New" panose="02070309020205020404" pitchFamily="49" charset="0"/>
                <a:cs typeface="Courier New" panose="02070309020205020404" pitchFamily="49" charset="0"/>
              </a:rPr>
              <a:t>minOccurs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0</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code-</a:t>
            </a:r>
            <a:r>
              <a:rPr lang="en-GB" sz="1000" b="0" dirty="0" err="1">
                <a:solidFill>
                  <a:srgbClr val="000000"/>
                </a:solidFill>
                <a:latin typeface="Courier New" panose="02070309020205020404" pitchFamily="49" charset="0"/>
                <a:cs typeface="Courier New" panose="02070309020205020404" pitchFamily="49" charset="0"/>
              </a:rPr>
              <a:t>tir</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err="1">
                <a:solidFill>
                  <a:srgbClr val="990000"/>
                </a:solidFill>
                <a:latin typeface="Courier New" panose="02070309020205020404" pitchFamily="49" charset="0"/>
                <a:cs typeface="Courier New" panose="02070309020205020404" pitchFamily="49" charset="0"/>
              </a:rPr>
              <a:t>minOccurs</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0</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name</a:t>
            </a:r>
            <a:r>
              <a:rPr lang="en-GB" sz="1000" b="0" dirty="0" smtClean="0">
                <a:solidFill>
                  <a:srgbClr val="0000FF"/>
                </a:solidFill>
                <a:latin typeface="Courier New" panose="02070309020205020404" pitchFamily="49" charset="0"/>
                <a:cs typeface="Courier New" panose="02070309020205020404" pitchFamily="49" charset="0"/>
              </a:rPr>
              <a:t>"/&gt;</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a:solidFill>
                  <a:srgbClr val="990000"/>
                </a:solidFill>
                <a:latin typeface="Courier New" panose="02070309020205020404" pitchFamily="49" charset="0"/>
                <a:cs typeface="Courier New" panose="02070309020205020404" pitchFamily="49" charset="0"/>
              </a:rPr>
              <a:t>xs:element</a:t>
            </a:r>
            <a:r>
              <a:rPr lang="en-GB" sz="1000" b="0" dirty="0">
                <a:solidFill>
                  <a:srgbClr val="0000FF"/>
                </a:solidFill>
                <a:latin typeface="Courier New" panose="02070309020205020404" pitchFamily="49" charset="0"/>
                <a:cs typeface="Courier New" panose="02070309020205020404" pitchFamily="49" charset="0"/>
              </a:rPr>
              <a:t> </a:t>
            </a:r>
            <a:r>
              <a:rPr lang="en-GB" sz="1000" b="0" dirty="0">
                <a:solidFill>
                  <a:srgbClr val="990000"/>
                </a:solidFill>
                <a:latin typeface="Courier New" panose="02070309020205020404" pitchFamily="49" charset="0"/>
                <a:cs typeface="Courier New" panose="02070309020205020404" pitchFamily="49" charset="0"/>
              </a:rPr>
              <a:t>ref</a:t>
            </a:r>
            <a:r>
              <a:rPr lang="en-GB" sz="1000" b="0" dirty="0">
                <a:solidFill>
                  <a:srgbClr val="0000FF"/>
                </a:solidFill>
                <a:latin typeface="Courier New" panose="02070309020205020404" pitchFamily="49" charset="0"/>
                <a:cs typeface="Courier New" panose="02070309020205020404" pitchFamily="49" charset="0"/>
              </a:rPr>
              <a:t>="</a:t>
            </a:r>
            <a:r>
              <a:rPr lang="en-GB" sz="1000" b="0" dirty="0">
                <a:solidFill>
                  <a:srgbClr val="000000"/>
                </a:solidFill>
                <a:latin typeface="Courier New" panose="02070309020205020404" pitchFamily="49" charset="0"/>
                <a:cs typeface="Courier New" panose="02070309020205020404" pitchFamily="49" charset="0"/>
              </a:rPr>
              <a:t>label</a:t>
            </a:r>
            <a:r>
              <a:rPr lang="en-GB" sz="1000" b="0" dirty="0" smtClean="0">
                <a:solidFill>
                  <a:srgbClr val="0000FF"/>
                </a:solidFill>
                <a:latin typeface="Courier New" panose="02070309020205020404" pitchFamily="49" charset="0"/>
                <a:cs typeface="Courier New" panose="02070309020205020404" pitchFamily="49" charset="0"/>
              </a:rPr>
              <a:t>"/&gt; </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a:t>
            </a:r>
          </a:p>
          <a:p>
            <a:r>
              <a:rPr lang="en-GB" sz="1000" b="0" dirty="0">
                <a:solidFill>
                  <a:srgbClr val="0000FF"/>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	&lt;/</a:t>
            </a:r>
            <a:r>
              <a:rPr lang="en-GB" sz="1000" b="0" dirty="0" err="1" smtClean="0">
                <a:solidFill>
                  <a:srgbClr val="990000"/>
                </a:solidFill>
                <a:latin typeface="Courier New" panose="02070309020205020404" pitchFamily="49" charset="0"/>
                <a:cs typeface="Courier New" panose="02070309020205020404" pitchFamily="49" charset="0"/>
              </a:rPr>
              <a:t>xs:sequence</a:t>
            </a:r>
            <a:r>
              <a:rPr lang="en-GB" sz="1000" b="0" dirty="0">
                <a:solidFill>
                  <a:srgbClr val="0000FF"/>
                </a:solidFill>
                <a:latin typeface="Courier New" panose="02070309020205020404" pitchFamily="49" charset="0"/>
                <a:cs typeface="Courier New" panose="02070309020205020404" pitchFamily="49" charset="0"/>
              </a:rPr>
              <a:t>&gt;</a:t>
            </a:r>
          </a:p>
          <a:p>
            <a:r>
              <a:rPr lang="en-GB" sz="1000" b="0" dirty="0" smtClean="0">
                <a:solidFill>
                  <a:schemeClr val="accent3">
                    <a:lumMod val="50000"/>
                  </a:schemeClr>
                </a:solidFill>
                <a:latin typeface="Courier New" panose="02070309020205020404" pitchFamily="49" charset="0"/>
                <a:cs typeface="Courier New" panose="02070309020205020404" pitchFamily="49" charset="0"/>
              </a:rPr>
              <a:t>	</a:t>
            </a:r>
            <a:r>
              <a:rPr lang="en-GB" sz="1000" b="0" dirty="0" smtClean="0">
                <a:solidFill>
                  <a:srgbClr val="0000FF"/>
                </a:solidFill>
                <a:latin typeface="Courier New" panose="02070309020205020404" pitchFamily="49" charset="0"/>
                <a:cs typeface="Courier New" panose="02070309020205020404" pitchFamily="49" charset="0"/>
              </a:rPr>
              <a:t>&lt;/</a:t>
            </a:r>
            <a:r>
              <a:rPr lang="en-GB" sz="1000" b="0" dirty="0" err="1" smtClean="0">
                <a:solidFill>
                  <a:srgbClr val="990000"/>
                </a:solidFill>
                <a:latin typeface="Courier New" panose="02070309020205020404" pitchFamily="49" charset="0"/>
                <a:cs typeface="Courier New" panose="02070309020205020404" pitchFamily="49" charset="0"/>
              </a:rPr>
              <a:t>xs:complexType</a:t>
            </a:r>
            <a:r>
              <a:rPr lang="en-GB" sz="1000" b="0" dirty="0">
                <a:solidFill>
                  <a:srgbClr val="0000FF"/>
                </a:solidFill>
                <a:latin typeface="Courier New" panose="02070309020205020404" pitchFamily="49" charset="0"/>
                <a:cs typeface="Courier New" panose="02070309020205020404" pitchFamily="49" charset="0"/>
              </a:rPr>
              <a:t>&gt;</a:t>
            </a:r>
          </a:p>
          <a:p>
            <a:r>
              <a:rPr lang="en-GB" sz="1000" b="0" dirty="0" smtClean="0">
                <a:solidFill>
                  <a:srgbClr val="0000FF"/>
                </a:solidFill>
                <a:latin typeface="Courier New" panose="02070309020205020404" pitchFamily="49" charset="0"/>
                <a:cs typeface="Courier New" panose="02070309020205020404" pitchFamily="49" charset="0"/>
              </a:rPr>
              <a:t>&lt;/</a:t>
            </a:r>
            <a:r>
              <a:rPr lang="en-GB" sz="1000" b="0" dirty="0" err="1" smtClean="0">
                <a:solidFill>
                  <a:srgbClr val="990000"/>
                </a:solidFill>
                <a:latin typeface="Courier New" panose="02070309020205020404" pitchFamily="49" charset="0"/>
                <a:cs typeface="Courier New" panose="02070309020205020404" pitchFamily="49" charset="0"/>
              </a:rPr>
              <a:t>xs:element</a:t>
            </a:r>
            <a:r>
              <a:rPr lang="en-GB" sz="1000" b="0" dirty="0" smtClean="0">
                <a:solidFill>
                  <a:srgbClr val="0000FF"/>
                </a:solidFill>
                <a:latin typeface="Courier New" panose="02070309020205020404" pitchFamily="49" charset="0"/>
                <a:cs typeface="Courier New" panose="02070309020205020404" pitchFamily="49" charset="0"/>
              </a:rPr>
              <a:t> &gt;</a:t>
            </a:r>
            <a:endParaRPr lang="en-GB" sz="1000" b="0" dirty="0">
              <a:solidFill>
                <a:srgbClr val="0000FF"/>
              </a:solidFill>
              <a:latin typeface="Courier New" panose="02070309020205020404" pitchFamily="49" charset="0"/>
              <a:cs typeface="Courier New" panose="02070309020205020404" pitchFamily="49" charset="0"/>
            </a:endParaRPr>
          </a:p>
          <a:p>
            <a:endParaRPr lang="en-GB" sz="1050" b="0" dirty="0">
              <a:solidFill>
                <a:schemeClr val="accent3">
                  <a:lumMod val="50000"/>
                </a:schemeClr>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22</a:t>
            </a:fld>
            <a:endParaRPr lang="en-GB" dirty="0"/>
          </a:p>
        </p:txBody>
      </p:sp>
    </p:spTree>
    <p:extLst>
      <p:ext uri="{BB962C8B-B14F-4D97-AF65-F5344CB8AC3E}">
        <p14:creationId xmlns:p14="http://schemas.microsoft.com/office/powerpoint/2010/main" val="187063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45531070"/>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436852"/>
            <a:ext cx="7848872" cy="3785652"/>
          </a:xfrm>
          <a:prstGeom prst="rect">
            <a:avLst/>
          </a:prstGeom>
          <a:noFill/>
        </p:spPr>
        <p:txBody>
          <a:bodyPr wrap="square" rtlCol="0">
            <a:spAutoFit/>
          </a:bodyPr>
          <a:lstStyle/>
          <a:p>
            <a:r>
              <a:rPr lang="en-GB" sz="1500" dirty="0" err="1" smtClean="0">
                <a:solidFill>
                  <a:schemeClr val="accent3">
                    <a:lumMod val="50000"/>
                  </a:schemeClr>
                </a:solidFill>
                <a:hlinkClick r:id="rId7"/>
              </a:rPr>
              <a:t>GeneriCode</a:t>
            </a:r>
            <a:endParaRPr lang="en-GB" sz="1500" dirty="0" smtClean="0">
              <a:solidFill>
                <a:schemeClr val="accent3">
                  <a:lumMod val="50000"/>
                </a:schemeClr>
              </a:solidFill>
            </a:endParaRPr>
          </a:p>
          <a:p>
            <a:endParaRPr lang="en-GB" sz="1500" dirty="0">
              <a:solidFill>
                <a:schemeClr val="accent3">
                  <a:lumMod val="50000"/>
                </a:schemeClr>
              </a:solidFill>
            </a:endParaRPr>
          </a:p>
          <a:p>
            <a:r>
              <a:rPr lang="en-GB" sz="1500" b="0" dirty="0" err="1">
                <a:solidFill>
                  <a:schemeClr val="accent3">
                    <a:lumMod val="50000"/>
                  </a:schemeClr>
                </a:solidFill>
              </a:rPr>
              <a:t>Genericode</a:t>
            </a:r>
            <a:r>
              <a:rPr lang="en-GB" sz="1500" b="0" dirty="0">
                <a:solidFill>
                  <a:schemeClr val="accent3">
                    <a:lumMod val="50000"/>
                  </a:schemeClr>
                </a:solidFill>
              </a:rPr>
              <a:t> </a:t>
            </a:r>
            <a:r>
              <a:rPr lang="en-GB" sz="1500" b="0" dirty="0" smtClean="0">
                <a:solidFill>
                  <a:schemeClr val="accent3">
                    <a:lumMod val="50000"/>
                  </a:schemeClr>
                </a:solidFill>
              </a:rPr>
              <a:t>defines a </a:t>
            </a:r>
            <a:r>
              <a:rPr lang="en-GB" sz="1500" b="0" dirty="0">
                <a:solidFill>
                  <a:schemeClr val="accent3">
                    <a:lumMod val="50000"/>
                  </a:schemeClr>
                </a:solidFill>
              </a:rPr>
              <a:t>standard format for </a:t>
            </a:r>
            <a:r>
              <a:rPr lang="en-GB" sz="1500" b="0" dirty="0" smtClean="0">
                <a:solidFill>
                  <a:schemeClr val="accent3">
                    <a:lumMod val="50000"/>
                  </a:schemeClr>
                </a:solidFill>
              </a:rPr>
              <a:t>defining code </a:t>
            </a:r>
            <a:r>
              <a:rPr lang="en-GB" sz="1500" b="0" dirty="0">
                <a:solidFill>
                  <a:schemeClr val="accent3">
                    <a:lumMod val="50000"/>
                  </a:schemeClr>
                </a:solidFill>
              </a:rPr>
              <a:t>lists (also known as enumerations or controlled vocabularies</a:t>
            </a:r>
            <a:r>
              <a:rPr lang="en-GB" sz="1500" b="0" dirty="0" smtClean="0">
                <a:solidFill>
                  <a:schemeClr val="accent3">
                    <a:lumMod val="50000"/>
                  </a:schemeClr>
                </a:solidFill>
              </a:rPr>
              <a:t>). It contains:</a:t>
            </a:r>
            <a:endParaRPr lang="en-GB" sz="1500" b="0" dirty="0">
              <a:solidFill>
                <a:schemeClr val="accent3">
                  <a:lumMod val="50000"/>
                </a:schemeClr>
              </a:solidFill>
            </a:endParaRPr>
          </a:p>
          <a:p>
            <a:pPr marL="285750" indent="-285750">
              <a:buFont typeface="Arial" panose="020B0604020202020204" pitchFamily="34" charset="0"/>
              <a:buChar char="•"/>
            </a:pPr>
            <a:r>
              <a:rPr lang="en-GB" sz="1500" b="0" dirty="0" smtClean="0">
                <a:solidFill>
                  <a:schemeClr val="accent3">
                    <a:lumMod val="50000"/>
                  </a:schemeClr>
                </a:solidFill>
              </a:rPr>
              <a:t>a </a:t>
            </a:r>
            <a:r>
              <a:rPr lang="en-GB" sz="1500" b="0" dirty="0">
                <a:solidFill>
                  <a:schemeClr val="accent3">
                    <a:lumMod val="50000"/>
                  </a:schemeClr>
                </a:solidFill>
              </a:rPr>
              <a:t>standard model and XML representation for the </a:t>
            </a:r>
            <a:r>
              <a:rPr lang="en-GB" sz="1500" dirty="0">
                <a:solidFill>
                  <a:schemeClr val="accent3">
                    <a:lumMod val="50000"/>
                  </a:schemeClr>
                </a:solidFill>
              </a:rPr>
              <a:t>contents</a:t>
            </a:r>
            <a:r>
              <a:rPr lang="en-GB" sz="1500" b="0" dirty="0">
                <a:solidFill>
                  <a:schemeClr val="accent3">
                    <a:lumMod val="50000"/>
                  </a:schemeClr>
                </a:solidFill>
              </a:rPr>
              <a:t> of a code list</a:t>
            </a:r>
            <a:r>
              <a:rPr lang="en-GB" sz="1500" b="0" dirty="0" smtClean="0">
                <a:solidFill>
                  <a:schemeClr val="accent3">
                    <a:lumMod val="50000"/>
                  </a:schemeClr>
                </a:solidFill>
              </a:rPr>
              <a:t>;</a:t>
            </a:r>
          </a:p>
          <a:p>
            <a:pPr marL="285750" indent="-285750">
              <a:buFont typeface="Arial" panose="020B0604020202020204" pitchFamily="34" charset="0"/>
              <a:buChar char="•"/>
            </a:pPr>
            <a:r>
              <a:rPr lang="en-GB" sz="1500" b="0" dirty="0" smtClean="0">
                <a:solidFill>
                  <a:schemeClr val="accent3">
                    <a:lumMod val="50000"/>
                  </a:schemeClr>
                </a:solidFill>
              </a:rPr>
              <a:t>a </a:t>
            </a:r>
            <a:r>
              <a:rPr lang="en-GB" sz="1500" b="0" dirty="0">
                <a:solidFill>
                  <a:schemeClr val="accent3">
                    <a:lumMod val="50000"/>
                  </a:schemeClr>
                </a:solidFill>
              </a:rPr>
              <a:t>standard model and XML representation for </a:t>
            </a:r>
            <a:r>
              <a:rPr lang="en-GB" sz="1500" dirty="0">
                <a:solidFill>
                  <a:schemeClr val="accent3">
                    <a:lumMod val="50000"/>
                  </a:schemeClr>
                </a:solidFill>
              </a:rPr>
              <a:t>data associated </a:t>
            </a:r>
            <a:r>
              <a:rPr lang="en-GB" sz="1500" b="0" dirty="0">
                <a:solidFill>
                  <a:schemeClr val="accent3">
                    <a:lumMod val="50000"/>
                  </a:schemeClr>
                </a:solidFill>
              </a:rPr>
              <a:t>with items in a code </a:t>
            </a:r>
            <a:r>
              <a:rPr lang="en-GB" sz="1500" b="0" dirty="0" smtClean="0">
                <a:solidFill>
                  <a:schemeClr val="accent3">
                    <a:lumMod val="50000"/>
                  </a:schemeClr>
                </a:solidFill>
              </a:rPr>
              <a:t>list;</a:t>
            </a:r>
          </a:p>
          <a:p>
            <a:pPr marL="285750" indent="-285750">
              <a:buFont typeface="Arial" panose="020B0604020202020204" pitchFamily="34" charset="0"/>
              <a:buChar char="•"/>
            </a:pPr>
            <a:r>
              <a:rPr lang="en-GB" sz="1500" b="0" dirty="0" smtClean="0">
                <a:solidFill>
                  <a:schemeClr val="accent3">
                    <a:lumMod val="50000"/>
                  </a:schemeClr>
                </a:solidFill>
              </a:rPr>
              <a:t>a </a:t>
            </a:r>
            <a:r>
              <a:rPr lang="en-GB" sz="1500" b="0" dirty="0">
                <a:solidFill>
                  <a:schemeClr val="accent3">
                    <a:lumMod val="50000"/>
                  </a:schemeClr>
                </a:solidFill>
              </a:rPr>
              <a:t>standard model and XML representation for how new code lists are </a:t>
            </a:r>
            <a:r>
              <a:rPr lang="en-GB" sz="1500" dirty="0">
                <a:solidFill>
                  <a:schemeClr val="accent3">
                    <a:lumMod val="50000"/>
                  </a:schemeClr>
                </a:solidFill>
              </a:rPr>
              <a:t>derived</a:t>
            </a:r>
            <a:r>
              <a:rPr lang="en-GB" sz="1500" b="0" dirty="0">
                <a:solidFill>
                  <a:schemeClr val="accent3">
                    <a:lumMod val="50000"/>
                  </a:schemeClr>
                </a:solidFill>
              </a:rPr>
              <a:t> from existing code lists.</a:t>
            </a:r>
          </a:p>
          <a:p>
            <a:endParaRPr lang="en-GB" sz="1500" b="0" dirty="0">
              <a:solidFill>
                <a:schemeClr val="accent3">
                  <a:lumMod val="50000"/>
                </a:schemeClr>
              </a:solidFill>
            </a:endParaRPr>
          </a:p>
          <a:p>
            <a:r>
              <a:rPr lang="en-GB" sz="1500" b="0" dirty="0" smtClean="0">
                <a:solidFill>
                  <a:schemeClr val="accent3">
                    <a:lumMod val="50000"/>
                  </a:schemeClr>
                </a:solidFill>
              </a:rPr>
              <a:t>“</a:t>
            </a:r>
            <a:r>
              <a:rPr lang="en-GB" sz="1500" b="0" dirty="0" err="1" smtClean="0">
                <a:solidFill>
                  <a:schemeClr val="accent3">
                    <a:lumMod val="50000"/>
                  </a:schemeClr>
                </a:solidFill>
              </a:rPr>
              <a:t>Genericode</a:t>
            </a:r>
            <a:r>
              <a:rPr lang="en-GB" sz="1500" b="0" dirty="0" smtClean="0">
                <a:solidFill>
                  <a:schemeClr val="accent3">
                    <a:lumMod val="50000"/>
                  </a:schemeClr>
                </a:solidFill>
              </a:rPr>
              <a:t> </a:t>
            </a:r>
            <a:r>
              <a:rPr lang="en-GB" sz="1500" b="0" dirty="0">
                <a:solidFill>
                  <a:schemeClr val="accent3">
                    <a:lumMod val="50000"/>
                  </a:schemeClr>
                </a:solidFill>
              </a:rPr>
              <a:t>not only provides a representation of the items in a code list, it also provides an audit trail for how that code list is related to previous versions of the code list, or to other code lists. This simplifies the effort of understanding how a new code list version differs from the previous version, and simplifies the effort in calculating the impact of the change on existing systems and processes</a:t>
            </a:r>
            <a:r>
              <a:rPr lang="en-GB" sz="1500" b="0" dirty="0" smtClean="0">
                <a:solidFill>
                  <a:schemeClr val="accent3">
                    <a:lumMod val="50000"/>
                  </a:schemeClr>
                </a:solidFill>
              </a:rPr>
              <a:t>.” (</a:t>
            </a:r>
            <a:r>
              <a:rPr lang="en-GB" sz="1500" b="0" dirty="0" err="1" smtClean="0">
                <a:solidFill>
                  <a:schemeClr val="accent3">
                    <a:lumMod val="50000"/>
                  </a:schemeClr>
                </a:solidFill>
              </a:rPr>
              <a:t>Genericode</a:t>
            </a:r>
            <a:r>
              <a:rPr lang="en-GB" sz="1500" b="0" dirty="0" smtClean="0">
                <a:solidFill>
                  <a:schemeClr val="accent3">
                    <a:lumMod val="50000"/>
                  </a:schemeClr>
                </a:solidFill>
              </a:rPr>
              <a:t>, 2014)</a:t>
            </a:r>
            <a:endParaRPr lang="en-GB" sz="1500" b="0" dirty="0">
              <a:solidFill>
                <a:schemeClr val="accent3">
                  <a:lumMod val="50000"/>
                </a:schemeClr>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23</a:t>
            </a:fld>
            <a:endParaRPr lang="en-GB" dirty="0"/>
          </a:p>
        </p:txBody>
      </p:sp>
    </p:spTree>
    <p:extLst>
      <p:ext uri="{BB962C8B-B14F-4D97-AF65-F5344CB8AC3E}">
        <p14:creationId xmlns:p14="http://schemas.microsoft.com/office/powerpoint/2010/main" val="397835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07" r="18407" b="23004"/>
          <a:stretch/>
        </p:blipFill>
        <p:spPr bwMode="auto">
          <a:xfrm>
            <a:off x="289193" y="2636912"/>
            <a:ext cx="853127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968799476"/>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27584" y="2370946"/>
            <a:ext cx="7848872" cy="553998"/>
          </a:xfrm>
          <a:prstGeom prst="rect">
            <a:avLst/>
          </a:prstGeom>
          <a:noFill/>
        </p:spPr>
        <p:txBody>
          <a:bodyPr wrap="square" rtlCol="0">
            <a:spAutoFit/>
          </a:bodyPr>
          <a:lstStyle/>
          <a:p>
            <a:r>
              <a:rPr lang="en-GB" sz="1500" dirty="0" smtClean="0">
                <a:solidFill>
                  <a:schemeClr val="accent3">
                    <a:lumMod val="50000"/>
                  </a:schemeClr>
                </a:solidFill>
                <a:hlinkClick r:id="rId8"/>
              </a:rPr>
              <a:t>HTML</a:t>
            </a:r>
            <a:r>
              <a:rPr lang="en-GB" sz="1500" b="0" dirty="0" smtClean="0">
                <a:solidFill>
                  <a:schemeClr val="accent3">
                    <a:lumMod val="50000"/>
                  </a:schemeClr>
                </a:solidFill>
              </a:rPr>
              <a:t> (Hyper Text </a:t>
            </a:r>
            <a:r>
              <a:rPr lang="en-GB" sz="1500" b="0" dirty="0" err="1" smtClean="0">
                <a:solidFill>
                  <a:schemeClr val="accent3">
                    <a:lumMod val="50000"/>
                  </a:schemeClr>
                </a:solidFill>
              </a:rPr>
              <a:t>Markup</a:t>
            </a:r>
            <a:r>
              <a:rPr lang="en-GB" sz="1500" b="0" dirty="0" smtClean="0">
                <a:solidFill>
                  <a:schemeClr val="accent3">
                    <a:lumMod val="50000"/>
                  </a:schemeClr>
                </a:solidFill>
              </a:rPr>
              <a:t> Language) is used to describe documents</a:t>
            </a:r>
          </a:p>
          <a:p>
            <a:endParaRPr lang="en-GB" sz="1500" b="0" dirty="0" smtClean="0">
              <a:solidFill>
                <a:schemeClr val="accent3">
                  <a:lumMod val="50000"/>
                </a:schemeClr>
              </a:solidFill>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24</a:t>
            </a:fld>
            <a:endParaRPr lang="en-GB" dirty="0"/>
          </a:p>
        </p:txBody>
      </p:sp>
    </p:spTree>
    <p:extLst>
      <p:ext uri="{BB962C8B-B14F-4D97-AF65-F5344CB8AC3E}">
        <p14:creationId xmlns:p14="http://schemas.microsoft.com/office/powerpoint/2010/main" val="439469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88872632"/>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409850"/>
            <a:ext cx="7848872" cy="3539430"/>
          </a:xfrm>
          <a:prstGeom prst="rect">
            <a:avLst/>
          </a:prstGeom>
          <a:noFill/>
        </p:spPr>
        <p:txBody>
          <a:bodyPr wrap="square" rtlCol="0">
            <a:spAutoFit/>
          </a:bodyPr>
          <a:lstStyle/>
          <a:p>
            <a:r>
              <a:rPr lang="en-GB" sz="1400" dirty="0" smtClean="0">
                <a:solidFill>
                  <a:schemeClr val="accent3">
                    <a:lumMod val="50000"/>
                  </a:schemeClr>
                </a:solidFill>
              </a:rPr>
              <a:t>ADMS</a:t>
            </a:r>
          </a:p>
          <a:p>
            <a:endParaRPr lang="en-GB" sz="1400" dirty="0">
              <a:solidFill>
                <a:schemeClr val="accent3">
                  <a:lumMod val="50000"/>
                </a:schemeClr>
              </a:solidFill>
            </a:endParaRPr>
          </a:p>
          <a:p>
            <a:r>
              <a:rPr lang="en-GB" sz="1400" b="0" dirty="0" smtClean="0">
                <a:solidFill>
                  <a:schemeClr val="accent3">
                    <a:lumMod val="50000"/>
                  </a:schemeClr>
                </a:solidFill>
              </a:rPr>
              <a:t>The Asset Description Metadata Schema (ADMS) is a common way to describe semantic interoperability assets making it possible for everyone to search and discover them. </a:t>
            </a:r>
          </a:p>
          <a:p>
            <a:endParaRPr lang="en-GB" sz="1400" b="0" dirty="0">
              <a:solidFill>
                <a:schemeClr val="accent3">
                  <a:lumMod val="50000"/>
                </a:schemeClr>
              </a:solidFill>
            </a:endParaRPr>
          </a:p>
          <a:p>
            <a:r>
              <a:rPr lang="en-GB" sz="1400" b="0" dirty="0">
                <a:solidFill>
                  <a:schemeClr val="accent3">
                    <a:lumMod val="50000"/>
                  </a:schemeClr>
                </a:solidFill>
              </a:rPr>
              <a:t>ADMS allows public administrations, businesses, standardisation bodies and academia </a:t>
            </a:r>
            <a:r>
              <a:rPr lang="en-GB" sz="1400" b="0" dirty="0" smtClean="0">
                <a:solidFill>
                  <a:schemeClr val="accent3">
                    <a:lumMod val="50000"/>
                  </a:schemeClr>
                </a:solidFill>
              </a:rPr>
              <a:t>to (European Commission – ISA Programme, 2011):</a:t>
            </a:r>
            <a:endParaRPr lang="en-GB" sz="1400" b="0" dirty="0">
              <a:solidFill>
                <a:schemeClr val="accent3">
                  <a:lumMod val="50000"/>
                </a:schemeClr>
              </a:solidFill>
            </a:endParaRPr>
          </a:p>
          <a:p>
            <a:pPr marL="285750" indent="-285750">
              <a:buFont typeface="Arial" panose="020B0604020202020204" pitchFamily="34" charset="0"/>
              <a:buChar char="•"/>
            </a:pPr>
            <a:r>
              <a:rPr lang="en-GB" sz="1400" b="0" i="1" dirty="0" smtClean="0">
                <a:solidFill>
                  <a:schemeClr val="accent3">
                    <a:lumMod val="50000"/>
                  </a:schemeClr>
                </a:solidFill>
              </a:rPr>
              <a:t>“describe </a:t>
            </a:r>
            <a:r>
              <a:rPr lang="en-GB" sz="1400" b="0" i="1" dirty="0">
                <a:solidFill>
                  <a:schemeClr val="accent3">
                    <a:lumMod val="50000"/>
                  </a:schemeClr>
                </a:solidFill>
              </a:rPr>
              <a:t>semantic assets in a common way so that they can be seamlessly cross-queried and discovered by ICT developers </a:t>
            </a:r>
            <a:r>
              <a:rPr lang="en-GB" sz="1400" b="0" i="1" dirty="0" smtClean="0">
                <a:solidFill>
                  <a:schemeClr val="accent3">
                    <a:lumMod val="50000"/>
                  </a:schemeClr>
                </a:solidFill>
              </a:rPr>
              <a:t>from </a:t>
            </a:r>
            <a:r>
              <a:rPr lang="en-GB" sz="1400" b="0" i="1" dirty="0">
                <a:solidFill>
                  <a:schemeClr val="accent3">
                    <a:lumMod val="50000"/>
                  </a:schemeClr>
                </a:solidFill>
              </a:rPr>
              <a:t>a single access point, such as </a:t>
            </a:r>
            <a:r>
              <a:rPr lang="en-GB" sz="1400" b="0" i="1" dirty="0" err="1">
                <a:solidFill>
                  <a:schemeClr val="accent3">
                    <a:lumMod val="50000"/>
                  </a:schemeClr>
                </a:solidFill>
              </a:rPr>
              <a:t>Joinup</a:t>
            </a:r>
            <a:r>
              <a:rPr lang="en-GB" sz="1400" b="0" i="1" dirty="0" smtClean="0">
                <a:solidFill>
                  <a:schemeClr val="accent3">
                    <a:lumMod val="50000"/>
                  </a:schemeClr>
                </a:solidFill>
              </a:rPr>
              <a:t>;</a:t>
            </a:r>
          </a:p>
          <a:p>
            <a:pPr marL="285750" indent="-285750">
              <a:buFont typeface="Arial" panose="020B0604020202020204" pitchFamily="34" charset="0"/>
              <a:buChar char="•"/>
            </a:pPr>
            <a:r>
              <a:rPr lang="en-GB" sz="1400" b="0" i="1" dirty="0" smtClean="0">
                <a:solidFill>
                  <a:schemeClr val="accent3">
                    <a:lumMod val="50000"/>
                  </a:schemeClr>
                </a:solidFill>
              </a:rPr>
              <a:t>search</a:t>
            </a:r>
            <a:r>
              <a:rPr lang="en-GB" sz="1400" b="0" i="1" dirty="0">
                <a:solidFill>
                  <a:schemeClr val="accent3">
                    <a:lumMod val="50000"/>
                  </a:schemeClr>
                </a:solidFill>
              </a:rPr>
              <a:t>, identify, retrieve, compare semantic assets to be reused avoiding duplication and expensive design work through a single point of </a:t>
            </a:r>
            <a:r>
              <a:rPr lang="en-GB" sz="1400" b="0" i="1" dirty="0" smtClean="0">
                <a:solidFill>
                  <a:schemeClr val="accent3">
                    <a:lumMod val="50000"/>
                  </a:schemeClr>
                </a:solidFill>
              </a:rPr>
              <a:t>access;</a:t>
            </a:r>
          </a:p>
          <a:p>
            <a:pPr marL="285750" indent="-285750">
              <a:buFont typeface="Arial" panose="020B0604020202020204" pitchFamily="34" charset="0"/>
              <a:buChar char="•"/>
            </a:pPr>
            <a:r>
              <a:rPr lang="en-GB" sz="1400" b="0" i="1" dirty="0" smtClean="0">
                <a:solidFill>
                  <a:schemeClr val="accent3">
                    <a:lumMod val="50000"/>
                  </a:schemeClr>
                </a:solidFill>
              </a:rPr>
              <a:t>keep </a:t>
            </a:r>
            <a:r>
              <a:rPr lang="en-GB" sz="1400" b="0" i="1" dirty="0">
                <a:solidFill>
                  <a:schemeClr val="accent3">
                    <a:lumMod val="50000"/>
                  </a:schemeClr>
                </a:solidFill>
              </a:rPr>
              <a:t>their own system for documenting and storing semantic </a:t>
            </a:r>
            <a:r>
              <a:rPr lang="en-GB" sz="1400" b="0" i="1" dirty="0" smtClean="0">
                <a:solidFill>
                  <a:schemeClr val="accent3">
                    <a:lumMod val="50000"/>
                  </a:schemeClr>
                </a:solidFill>
              </a:rPr>
              <a:t>assets;</a:t>
            </a:r>
          </a:p>
          <a:p>
            <a:pPr marL="285750" indent="-285750">
              <a:buFont typeface="Arial" panose="020B0604020202020204" pitchFamily="34" charset="0"/>
              <a:buChar char="•"/>
            </a:pPr>
            <a:r>
              <a:rPr lang="en-GB" sz="1400" b="0" i="1" dirty="0" smtClean="0">
                <a:solidFill>
                  <a:schemeClr val="accent3">
                    <a:lumMod val="50000"/>
                  </a:schemeClr>
                </a:solidFill>
              </a:rPr>
              <a:t>improve </a:t>
            </a:r>
            <a:r>
              <a:rPr lang="en-GB" sz="1400" b="0" i="1" dirty="0">
                <a:solidFill>
                  <a:schemeClr val="accent3">
                    <a:lumMod val="50000"/>
                  </a:schemeClr>
                </a:solidFill>
              </a:rPr>
              <a:t>indexing and visibility of their own </a:t>
            </a:r>
            <a:r>
              <a:rPr lang="en-GB" sz="1400" b="0" i="1" dirty="0" smtClean="0">
                <a:solidFill>
                  <a:schemeClr val="accent3">
                    <a:lumMod val="50000"/>
                  </a:schemeClr>
                </a:solidFill>
              </a:rPr>
              <a:t>assets;</a:t>
            </a:r>
          </a:p>
          <a:p>
            <a:pPr marL="285750" indent="-285750">
              <a:buFont typeface="Arial" panose="020B0604020202020204" pitchFamily="34" charset="0"/>
              <a:buChar char="•"/>
            </a:pPr>
            <a:r>
              <a:rPr lang="en-GB" sz="1400" b="0" i="1" dirty="0" smtClean="0">
                <a:solidFill>
                  <a:schemeClr val="accent3">
                    <a:lumMod val="50000"/>
                  </a:schemeClr>
                </a:solidFill>
              </a:rPr>
              <a:t>link </a:t>
            </a:r>
            <a:r>
              <a:rPr lang="en-GB" sz="1400" b="0" i="1" dirty="0">
                <a:solidFill>
                  <a:schemeClr val="accent3">
                    <a:lumMod val="50000"/>
                  </a:schemeClr>
                </a:solidFill>
              </a:rPr>
              <a:t>semantic assets to one another in cross-border and cross-sector settings</a:t>
            </a:r>
            <a:r>
              <a:rPr lang="en-GB" sz="1400" b="0" i="1" dirty="0" smtClean="0">
                <a:solidFill>
                  <a:schemeClr val="accent3">
                    <a:lumMod val="50000"/>
                  </a:schemeClr>
                </a:solidFill>
              </a:rPr>
              <a:t>.”</a:t>
            </a: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25</a:t>
            </a:fld>
            <a:endParaRPr lang="en-GB" dirty="0"/>
          </a:p>
        </p:txBody>
      </p:sp>
      <p:sp>
        <p:nvSpPr>
          <p:cNvPr id="4" name="TextBox 3"/>
          <p:cNvSpPr txBox="1"/>
          <p:nvPr/>
        </p:nvSpPr>
        <p:spPr>
          <a:xfrm>
            <a:off x="1079612" y="6207115"/>
            <a:ext cx="6984776" cy="246221"/>
          </a:xfrm>
          <a:prstGeom prst="rect">
            <a:avLst/>
          </a:prstGeom>
          <a:noFill/>
        </p:spPr>
        <p:txBody>
          <a:bodyPr wrap="square" rtlCol="0">
            <a:spAutoFit/>
          </a:bodyPr>
          <a:lstStyle/>
          <a:p>
            <a:pPr algn="ctr"/>
            <a:r>
              <a:rPr lang="en-GB" sz="1000" dirty="0">
                <a:solidFill>
                  <a:schemeClr val="accent3">
                    <a:lumMod val="50000"/>
                  </a:schemeClr>
                </a:solidFill>
                <a:hlinkClick r:id="rId7"/>
              </a:rPr>
              <a:t>https://</a:t>
            </a:r>
            <a:r>
              <a:rPr lang="en-GB" sz="1000" dirty="0" smtClean="0">
                <a:solidFill>
                  <a:schemeClr val="accent3">
                    <a:lumMod val="50000"/>
                  </a:schemeClr>
                </a:solidFill>
                <a:hlinkClick r:id="rId7"/>
              </a:rPr>
              <a:t>joinup.ec.europa.eu/asset/adms/description</a:t>
            </a:r>
            <a:endParaRPr lang="en-GB" sz="1000" i="1" dirty="0">
              <a:solidFill>
                <a:schemeClr val="accent3">
                  <a:lumMod val="50000"/>
                </a:schemeClr>
              </a:solidFill>
            </a:endParaRPr>
          </a:p>
        </p:txBody>
      </p:sp>
    </p:spTree>
    <p:extLst>
      <p:ext uri="{BB962C8B-B14F-4D97-AF65-F5344CB8AC3E}">
        <p14:creationId xmlns:p14="http://schemas.microsoft.com/office/powerpoint/2010/main" val="527828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89707295"/>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27584" y="2420888"/>
            <a:ext cx="7848872" cy="1708160"/>
          </a:xfrm>
          <a:prstGeom prst="rect">
            <a:avLst/>
          </a:prstGeom>
          <a:noFill/>
        </p:spPr>
        <p:txBody>
          <a:bodyPr wrap="square" rtlCol="0">
            <a:spAutoFit/>
          </a:bodyPr>
          <a:lstStyle/>
          <a:p>
            <a:r>
              <a:rPr lang="en-GB" sz="1500" dirty="0" smtClean="0">
                <a:solidFill>
                  <a:schemeClr val="accent3">
                    <a:lumMod val="50000"/>
                  </a:schemeClr>
                </a:solidFill>
              </a:rPr>
              <a:t>Metadata Registry</a:t>
            </a:r>
          </a:p>
          <a:p>
            <a:endParaRPr lang="en-GB" sz="1500" dirty="0">
              <a:solidFill>
                <a:schemeClr val="accent3">
                  <a:lumMod val="50000"/>
                </a:schemeClr>
              </a:solidFill>
            </a:endParaRPr>
          </a:p>
          <a:p>
            <a:r>
              <a:rPr lang="en-GB" sz="1500" b="0" dirty="0">
                <a:solidFill>
                  <a:schemeClr val="accent3">
                    <a:lumMod val="50000"/>
                  </a:schemeClr>
                </a:solidFill>
              </a:rPr>
              <a:t>A best practice in reference data management is to publish value sets </a:t>
            </a:r>
            <a:r>
              <a:rPr lang="en-GB" sz="1500" b="0" dirty="0" smtClean="0">
                <a:solidFill>
                  <a:schemeClr val="accent3">
                    <a:lumMod val="50000"/>
                  </a:schemeClr>
                </a:solidFill>
              </a:rPr>
              <a:t>on </a:t>
            </a:r>
            <a:r>
              <a:rPr lang="en-GB" sz="1500" b="0" dirty="0">
                <a:solidFill>
                  <a:schemeClr val="accent3">
                    <a:lumMod val="50000"/>
                  </a:schemeClr>
                </a:solidFill>
              </a:rPr>
              <a:t>an authoritative </a:t>
            </a:r>
            <a:r>
              <a:rPr lang="en-GB" sz="1500" b="0" dirty="0" smtClean="0">
                <a:solidFill>
                  <a:schemeClr val="accent3">
                    <a:lumMod val="50000"/>
                  </a:schemeClr>
                </a:solidFill>
              </a:rPr>
              <a:t>source. An example of such a source is the </a:t>
            </a:r>
            <a:r>
              <a:rPr lang="en-GB" sz="1500" b="0" dirty="0">
                <a:solidFill>
                  <a:schemeClr val="accent3">
                    <a:lumMod val="50000"/>
                  </a:schemeClr>
                </a:solidFill>
              </a:rPr>
              <a:t>Metadata Registry (MDR</a:t>
            </a:r>
            <a:r>
              <a:rPr lang="en-GB" sz="1500" b="0" dirty="0" smtClean="0">
                <a:solidFill>
                  <a:schemeClr val="accent3">
                    <a:lumMod val="50000"/>
                  </a:schemeClr>
                </a:solidFill>
              </a:rPr>
              <a:t>) </a:t>
            </a:r>
            <a:r>
              <a:rPr lang="en-GB" sz="1500" b="0" dirty="0">
                <a:solidFill>
                  <a:schemeClr val="accent3">
                    <a:lumMod val="50000"/>
                  </a:schemeClr>
                </a:solidFill>
              </a:rPr>
              <a:t>of the </a:t>
            </a:r>
            <a:r>
              <a:rPr lang="en-GB" sz="1500" b="0" dirty="0" smtClean="0">
                <a:solidFill>
                  <a:schemeClr val="accent3">
                    <a:lumMod val="50000"/>
                  </a:schemeClr>
                </a:solidFill>
              </a:rPr>
              <a:t>EU, which is maintained by the Publications Office. The MDR </a:t>
            </a:r>
            <a:r>
              <a:rPr lang="en-GB" sz="1500" b="0" dirty="0">
                <a:solidFill>
                  <a:schemeClr val="accent3">
                    <a:lumMod val="50000"/>
                  </a:schemeClr>
                </a:solidFill>
              </a:rPr>
              <a:t>registers and maintains metadata used by European </a:t>
            </a:r>
            <a:r>
              <a:rPr lang="en-GB" sz="1500" b="0" dirty="0" smtClean="0">
                <a:solidFill>
                  <a:schemeClr val="accent3">
                    <a:lumMod val="50000"/>
                  </a:schemeClr>
                </a:solidFill>
              </a:rPr>
              <a:t>Institutions involved in the legal decision making process.</a:t>
            </a: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26</a:t>
            </a:fld>
            <a:endParaRPr lang="en-GB" dirty="0"/>
          </a:p>
        </p:txBody>
      </p:sp>
      <p:sp>
        <p:nvSpPr>
          <p:cNvPr id="4" name="TextBox 3"/>
          <p:cNvSpPr txBox="1"/>
          <p:nvPr/>
        </p:nvSpPr>
        <p:spPr>
          <a:xfrm>
            <a:off x="899592" y="6207115"/>
            <a:ext cx="7344816" cy="246221"/>
          </a:xfrm>
          <a:prstGeom prst="rect">
            <a:avLst/>
          </a:prstGeom>
          <a:noFill/>
        </p:spPr>
        <p:txBody>
          <a:bodyPr wrap="square" rtlCol="0">
            <a:spAutoFit/>
          </a:bodyPr>
          <a:lstStyle/>
          <a:p>
            <a:pPr algn="ctr"/>
            <a:r>
              <a:rPr lang="en-GB" sz="1000" dirty="0">
                <a:solidFill>
                  <a:schemeClr val="accent3">
                    <a:lumMod val="50000"/>
                  </a:schemeClr>
                </a:solidFill>
                <a:hlinkClick r:id="rId7"/>
              </a:rPr>
              <a:t>http://</a:t>
            </a:r>
            <a:r>
              <a:rPr lang="en-GB" sz="1000" dirty="0" smtClean="0">
                <a:solidFill>
                  <a:schemeClr val="accent3">
                    <a:lumMod val="50000"/>
                  </a:schemeClr>
                </a:solidFill>
                <a:hlinkClick r:id="rId7"/>
              </a:rPr>
              <a:t>www.iso.org/iso/home/store/catalogue_tc/catalogue_detail.htm?csnumber=35343</a:t>
            </a:r>
            <a:endParaRPr lang="en-GB" sz="1000" dirty="0">
              <a:solidFill>
                <a:schemeClr val="accent3">
                  <a:lumMod val="50000"/>
                </a:schemeClr>
              </a:solidFill>
            </a:endParaRPr>
          </a:p>
        </p:txBody>
      </p:sp>
    </p:spTree>
    <p:extLst>
      <p:ext uri="{BB962C8B-B14F-4D97-AF65-F5344CB8AC3E}">
        <p14:creationId xmlns:p14="http://schemas.microsoft.com/office/powerpoint/2010/main" val="1500514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50869774"/>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4132764752"/>
              </p:ext>
            </p:extLst>
          </p:nvPr>
        </p:nvGraphicFramePr>
        <p:xfrm>
          <a:off x="971600" y="2492896"/>
          <a:ext cx="7704856" cy="3672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27</a:t>
            </a:fld>
            <a:endParaRPr lang="en-GB" dirty="0"/>
          </a:p>
        </p:txBody>
      </p:sp>
      <p:sp>
        <p:nvSpPr>
          <p:cNvPr id="4" name="Rectangle 3"/>
          <p:cNvSpPr/>
          <p:nvPr/>
        </p:nvSpPr>
        <p:spPr>
          <a:xfrm>
            <a:off x="971600" y="3466423"/>
            <a:ext cx="2347573" cy="2626873"/>
          </a:xfrm>
          <a:prstGeom prst="rect">
            <a:avLst/>
          </a:prstGeom>
        </p:spPr>
        <p:txBody>
          <a:bodyPr wrap="square">
            <a:spAutoFit/>
          </a:bodyPr>
          <a:lstStyle/>
          <a:p>
            <a:pPr marL="114300" lvl="1" indent="-114300" defTabSz="666750">
              <a:lnSpc>
                <a:spcPct val="90000"/>
              </a:lnSpc>
              <a:spcAft>
                <a:spcPct val="15000"/>
              </a:spcAft>
              <a:buChar char="••"/>
            </a:pPr>
            <a:r>
              <a:rPr lang="en-GB" sz="1500" dirty="0" smtClean="0">
                <a:solidFill>
                  <a:srgbClr val="465466"/>
                </a:solidFill>
              </a:rPr>
              <a:t> </a:t>
            </a:r>
            <a:r>
              <a:rPr lang="en-GB" sz="1400" b="0" dirty="0" smtClean="0">
                <a:solidFill>
                  <a:srgbClr val="465466"/>
                </a:solidFill>
              </a:rPr>
              <a:t>The alignment of structural metadata used for information exchange either through the creation of mappings between terms of two or more specifications for structural metadata or by forging a wide consensus on the use of a common specification.</a:t>
            </a:r>
            <a:endParaRPr lang="en-GB" sz="1400" b="0" dirty="0">
              <a:solidFill>
                <a:srgbClr val="465466"/>
              </a:solidFill>
            </a:endParaRPr>
          </a:p>
        </p:txBody>
      </p:sp>
    </p:spTree>
    <p:extLst>
      <p:ext uri="{BB962C8B-B14F-4D97-AF65-F5344CB8AC3E}">
        <p14:creationId xmlns:p14="http://schemas.microsoft.com/office/powerpoint/2010/main" val="2929546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74992267"/>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922115" y="2451813"/>
            <a:ext cx="7848872" cy="646331"/>
          </a:xfrm>
          <a:prstGeom prst="rect">
            <a:avLst/>
          </a:prstGeom>
          <a:noFill/>
        </p:spPr>
        <p:txBody>
          <a:bodyPr wrap="square" numCol="1" rtlCol="0">
            <a:spAutoFit/>
          </a:bodyPr>
          <a:lstStyle/>
          <a:p>
            <a:pPr lvl="0"/>
            <a:r>
              <a:rPr lang="en-GB" sz="1800" b="0" dirty="0" smtClean="0">
                <a:solidFill>
                  <a:schemeClr val="accent3">
                    <a:lumMod val="50000"/>
                  </a:schemeClr>
                </a:solidFill>
              </a:rPr>
              <a:t>The table below shows a mapping of the Publications Office Named Authority List for countries with the ISO 3166 standard.</a:t>
            </a:r>
            <a:endParaRPr lang="en-GB" sz="1800" b="0" dirty="0">
              <a:solidFill>
                <a:schemeClr val="accent3">
                  <a:lumMod val="50000"/>
                </a:schemeClr>
              </a:solidFill>
            </a:endParaRPr>
          </a:p>
        </p:txBody>
      </p:sp>
      <p:graphicFrame>
        <p:nvGraphicFramePr>
          <p:cNvPr id="6" name="Content Placeholder 8"/>
          <p:cNvGraphicFramePr>
            <a:graphicFrameLocks/>
          </p:cNvGraphicFramePr>
          <p:nvPr>
            <p:extLst>
              <p:ext uri="{D42A27DB-BD31-4B8C-83A1-F6EECF244321}">
                <p14:modId xmlns:p14="http://schemas.microsoft.com/office/powerpoint/2010/main" val="3280487989"/>
              </p:ext>
            </p:extLst>
          </p:nvPr>
        </p:nvGraphicFramePr>
        <p:xfrm>
          <a:off x="1287260" y="3284984"/>
          <a:ext cx="6569479" cy="2225040"/>
        </p:xfrm>
        <a:graphic>
          <a:graphicData uri="http://schemas.openxmlformats.org/drawingml/2006/table">
            <a:tbl>
              <a:tblPr firstRow="1" bandRow="1">
                <a:tableStyleId>{1E171933-4619-4E11-9A3F-F7608DF75F80}</a:tableStyleId>
              </a:tblPr>
              <a:tblGrid>
                <a:gridCol w="1482706"/>
                <a:gridCol w="1017031"/>
                <a:gridCol w="2034871"/>
                <a:gridCol w="2034871"/>
              </a:tblGrid>
              <a:tr h="370840">
                <a:tc>
                  <a:txBody>
                    <a:bodyPr/>
                    <a:lstStyle/>
                    <a:p>
                      <a:r>
                        <a:rPr lang="en-GB" sz="1200" dirty="0" smtClean="0"/>
                        <a:t>Authority Code</a:t>
                      </a:r>
                      <a:endParaRPr lang="en-GB" sz="1200" dirty="0"/>
                    </a:p>
                  </a:txBody>
                  <a:tcPr/>
                </a:tc>
                <a:tc>
                  <a:txBody>
                    <a:bodyPr/>
                    <a:lstStyle/>
                    <a:p>
                      <a:r>
                        <a:rPr lang="en-GB" sz="1200" dirty="0" smtClean="0"/>
                        <a:t>ISO 3166</a:t>
                      </a:r>
                      <a:endParaRPr lang="en-GB" sz="1200" b="1" dirty="0"/>
                    </a:p>
                  </a:txBody>
                  <a:tcPr/>
                </a:tc>
                <a:tc>
                  <a:txBody>
                    <a:bodyPr/>
                    <a:lstStyle/>
                    <a:p>
                      <a:r>
                        <a:rPr lang="en-GB" sz="1200" dirty="0" smtClean="0"/>
                        <a:t>Short Name</a:t>
                      </a:r>
                      <a:endParaRPr lang="en-GB" sz="1200" dirty="0"/>
                    </a:p>
                  </a:txBody>
                  <a:tcPr/>
                </a:tc>
                <a:tc>
                  <a:txBody>
                    <a:bodyPr/>
                    <a:lstStyle/>
                    <a:p>
                      <a:r>
                        <a:rPr lang="en-GB" sz="1200" dirty="0" smtClean="0"/>
                        <a:t>Long Name</a:t>
                      </a:r>
                      <a:endParaRPr lang="en-GB" sz="1200" dirty="0"/>
                    </a:p>
                  </a:txBody>
                  <a:tcPr/>
                </a:tc>
              </a:tr>
              <a:tr h="370840">
                <a:tc>
                  <a:txBody>
                    <a:bodyPr/>
                    <a:lstStyle/>
                    <a:p>
                      <a:r>
                        <a:rPr lang="en-GB" sz="1200" dirty="0" smtClean="0"/>
                        <a:t>AND</a:t>
                      </a:r>
                      <a:endParaRPr lang="en-GB" sz="1200" dirty="0"/>
                    </a:p>
                  </a:txBody>
                  <a:tcPr/>
                </a:tc>
                <a:tc>
                  <a:txBody>
                    <a:bodyPr/>
                    <a:lstStyle/>
                    <a:p>
                      <a:r>
                        <a:rPr lang="en-GB" sz="1200" dirty="0" smtClean="0"/>
                        <a:t>AND</a:t>
                      </a:r>
                      <a:endParaRPr lang="en-GB" sz="1200" b="1" dirty="0"/>
                    </a:p>
                  </a:txBody>
                  <a:tcPr/>
                </a:tc>
                <a:tc>
                  <a:txBody>
                    <a:bodyPr/>
                    <a:lstStyle/>
                    <a:p>
                      <a:r>
                        <a:rPr lang="en-GB" sz="1200" dirty="0" smtClean="0"/>
                        <a:t>Andorra</a:t>
                      </a:r>
                      <a:endParaRPr lang="en-GB" sz="1200" dirty="0"/>
                    </a:p>
                  </a:txBody>
                  <a:tcPr/>
                </a:tc>
                <a:tc>
                  <a:txBody>
                    <a:bodyPr/>
                    <a:lstStyle/>
                    <a:p>
                      <a:r>
                        <a:rPr lang="en-GB" sz="1200" dirty="0" smtClean="0"/>
                        <a:t>Principality</a:t>
                      </a:r>
                      <a:r>
                        <a:rPr lang="en-GB" sz="1200" baseline="0" dirty="0" smtClean="0"/>
                        <a:t> of Andorra</a:t>
                      </a:r>
                      <a:endParaRPr lang="en-GB" sz="1200" dirty="0"/>
                    </a:p>
                  </a:txBody>
                  <a:tcPr/>
                </a:tc>
              </a:tr>
              <a:tr h="370840">
                <a:tc>
                  <a:txBody>
                    <a:bodyPr/>
                    <a:lstStyle/>
                    <a:p>
                      <a:r>
                        <a:rPr lang="en-GB" sz="1200" dirty="0" smtClean="0"/>
                        <a:t>ALB</a:t>
                      </a:r>
                      <a:endParaRPr lang="en-GB" sz="1200" dirty="0"/>
                    </a:p>
                  </a:txBody>
                  <a:tcPr/>
                </a:tc>
                <a:tc>
                  <a:txBody>
                    <a:bodyPr/>
                    <a:lstStyle/>
                    <a:p>
                      <a:r>
                        <a:rPr lang="en-GB" sz="1200" dirty="0" smtClean="0"/>
                        <a:t>ALB</a:t>
                      </a:r>
                      <a:endParaRPr lang="en-GB" sz="1200" b="1" dirty="0"/>
                    </a:p>
                  </a:txBody>
                  <a:tcPr/>
                </a:tc>
                <a:tc>
                  <a:txBody>
                    <a:bodyPr/>
                    <a:lstStyle/>
                    <a:p>
                      <a:r>
                        <a:rPr lang="en-GB" sz="1200" dirty="0" smtClean="0"/>
                        <a:t>Albania</a:t>
                      </a:r>
                      <a:endParaRPr lang="en-GB" sz="1200" dirty="0"/>
                    </a:p>
                  </a:txBody>
                  <a:tcPr/>
                </a:tc>
                <a:tc>
                  <a:txBody>
                    <a:bodyPr/>
                    <a:lstStyle/>
                    <a:p>
                      <a:r>
                        <a:rPr lang="en-GB" sz="1200" dirty="0" smtClean="0"/>
                        <a:t>Republic of Albania</a:t>
                      </a:r>
                      <a:endParaRPr lang="en-GB" sz="1200" dirty="0"/>
                    </a:p>
                  </a:txBody>
                  <a:tcPr/>
                </a:tc>
              </a:tr>
              <a:tr h="370840">
                <a:tc>
                  <a:txBody>
                    <a:bodyPr/>
                    <a:lstStyle/>
                    <a:p>
                      <a:r>
                        <a:rPr lang="en-GB" sz="1200" dirty="0" smtClean="0"/>
                        <a:t>AUT</a:t>
                      </a:r>
                      <a:endParaRPr lang="en-GB" sz="1200" dirty="0"/>
                    </a:p>
                  </a:txBody>
                  <a:tcPr/>
                </a:tc>
                <a:tc>
                  <a:txBody>
                    <a:bodyPr/>
                    <a:lstStyle/>
                    <a:p>
                      <a:r>
                        <a:rPr lang="en-GB" sz="1200" dirty="0" smtClean="0"/>
                        <a:t>AUT</a:t>
                      </a:r>
                      <a:endParaRPr lang="en-GB" sz="1200" b="1" dirty="0"/>
                    </a:p>
                  </a:txBody>
                  <a:tcPr/>
                </a:tc>
                <a:tc>
                  <a:txBody>
                    <a:bodyPr/>
                    <a:lstStyle/>
                    <a:p>
                      <a:r>
                        <a:rPr lang="en-GB" sz="1200" dirty="0" smtClean="0"/>
                        <a:t>Austria</a:t>
                      </a:r>
                      <a:endParaRPr lang="en-GB" sz="1200" dirty="0"/>
                    </a:p>
                  </a:txBody>
                  <a:tcPr/>
                </a:tc>
                <a:tc>
                  <a:txBody>
                    <a:bodyPr/>
                    <a:lstStyle/>
                    <a:p>
                      <a:r>
                        <a:rPr lang="en-GB" sz="1200" dirty="0" smtClean="0"/>
                        <a:t>Republic of Austria</a:t>
                      </a:r>
                      <a:endParaRPr lang="en-GB" sz="1200" dirty="0"/>
                    </a:p>
                  </a:txBody>
                  <a:tcPr/>
                </a:tc>
              </a:tr>
              <a:tr h="370840">
                <a:tc>
                  <a:txBody>
                    <a:bodyPr/>
                    <a:lstStyle/>
                    <a:p>
                      <a:r>
                        <a:rPr lang="en-GB" sz="1200" dirty="0" smtClean="0"/>
                        <a:t>BIH</a:t>
                      </a:r>
                      <a:endParaRPr lang="en-GB" sz="1200" dirty="0"/>
                    </a:p>
                  </a:txBody>
                  <a:tcPr/>
                </a:tc>
                <a:tc>
                  <a:txBody>
                    <a:bodyPr/>
                    <a:lstStyle/>
                    <a:p>
                      <a:r>
                        <a:rPr lang="en-GB" sz="1200" dirty="0" smtClean="0"/>
                        <a:t>BIH</a:t>
                      </a:r>
                      <a:endParaRPr lang="en-GB" sz="1200" b="1" dirty="0"/>
                    </a:p>
                  </a:txBody>
                  <a:tcPr/>
                </a:tc>
                <a:tc>
                  <a:txBody>
                    <a:bodyPr/>
                    <a:lstStyle/>
                    <a:p>
                      <a:r>
                        <a:rPr lang="en-GB" sz="1200" dirty="0" smtClean="0"/>
                        <a:t>Bosnia and Herzegovina</a:t>
                      </a:r>
                      <a:endParaRPr lang="en-GB" sz="1200" dirty="0"/>
                    </a:p>
                  </a:txBody>
                  <a:tcPr/>
                </a:tc>
                <a:tc>
                  <a:txBody>
                    <a:bodyPr/>
                    <a:lstStyle/>
                    <a:p>
                      <a:r>
                        <a:rPr lang="en-GB" sz="1200" dirty="0" smtClean="0"/>
                        <a:t>Bosnia and Herzegovina</a:t>
                      </a:r>
                      <a:endParaRPr lang="en-GB" sz="1200" dirty="0"/>
                    </a:p>
                  </a:txBody>
                  <a:tcPr/>
                </a:tc>
              </a:tr>
              <a:tr h="370840">
                <a:tc>
                  <a:txBody>
                    <a:bodyPr/>
                    <a:lstStyle/>
                    <a:p>
                      <a:r>
                        <a:rPr lang="en-GB" sz="1200" dirty="0" smtClean="0"/>
                        <a:t>…</a:t>
                      </a:r>
                      <a:endParaRPr lang="en-GB" sz="1200" dirty="0"/>
                    </a:p>
                  </a:txBody>
                  <a:tcPr/>
                </a:tc>
                <a:tc>
                  <a:txBody>
                    <a:bodyPr/>
                    <a:lstStyle/>
                    <a:p>
                      <a:r>
                        <a:rPr lang="en-GB" sz="1200" dirty="0" smtClean="0"/>
                        <a:t>…</a:t>
                      </a:r>
                      <a:endParaRPr lang="en-GB" sz="1200" b="1" dirty="0"/>
                    </a:p>
                  </a:txBody>
                  <a:tcPr/>
                </a:tc>
                <a:tc>
                  <a:txBody>
                    <a:bodyPr/>
                    <a:lstStyle/>
                    <a:p>
                      <a:r>
                        <a:rPr lang="en-GB" sz="1200" dirty="0" smtClean="0"/>
                        <a:t>…</a:t>
                      </a:r>
                      <a:endParaRPr lang="en-GB" sz="1200" dirty="0"/>
                    </a:p>
                  </a:txBody>
                  <a:tcPr/>
                </a:tc>
                <a:tc>
                  <a:txBody>
                    <a:bodyPr/>
                    <a:lstStyle/>
                    <a:p>
                      <a:r>
                        <a:rPr lang="en-GB" sz="1200" dirty="0" smtClean="0"/>
                        <a:t>…</a:t>
                      </a:r>
                      <a:endParaRPr lang="en-GB" sz="1200" dirty="0"/>
                    </a:p>
                  </a:txBody>
                  <a:tcPr/>
                </a:tc>
              </a:tr>
            </a:tbl>
          </a:graphicData>
        </a:graphic>
      </p:graphicFrame>
      <p:sp>
        <p:nvSpPr>
          <p:cNvPr id="8" name="TextBox 7"/>
          <p:cNvSpPr txBox="1"/>
          <p:nvPr/>
        </p:nvSpPr>
        <p:spPr>
          <a:xfrm>
            <a:off x="632066" y="6207115"/>
            <a:ext cx="7879868" cy="246221"/>
          </a:xfrm>
          <a:prstGeom prst="rect">
            <a:avLst/>
          </a:prstGeom>
          <a:noFill/>
        </p:spPr>
        <p:txBody>
          <a:bodyPr wrap="square" rtlCol="0">
            <a:spAutoFit/>
          </a:bodyPr>
          <a:lstStyle/>
          <a:p>
            <a:pPr algn="ctr"/>
            <a:r>
              <a:rPr lang="en-GB" sz="1000" dirty="0">
                <a:solidFill>
                  <a:srgbClr val="0F5494"/>
                </a:solidFill>
                <a:ea typeface="MS PGothic" pitchFamily="34" charset="-128"/>
                <a:hlinkClick r:id="rId7"/>
              </a:rPr>
              <a:t>http://publications.europa.eu/mdr/resource/authority/country/html/countries-eng.html#description</a:t>
            </a:r>
            <a:endParaRPr lang="en-GB" sz="1000" dirty="0">
              <a:solidFill>
                <a:srgbClr val="0F5494"/>
              </a:solidFill>
              <a:ea typeface="MS PGothic" pitchFamily="34" charset="-128"/>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28</a:t>
            </a:fld>
            <a:endParaRPr lang="en-GB" dirty="0"/>
          </a:p>
        </p:txBody>
      </p:sp>
    </p:spTree>
    <p:extLst>
      <p:ext uri="{BB962C8B-B14F-4D97-AF65-F5344CB8AC3E}">
        <p14:creationId xmlns:p14="http://schemas.microsoft.com/office/powerpoint/2010/main" val="2033263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t="9438" b="44363"/>
          <a:stretch/>
        </p:blipFill>
        <p:spPr bwMode="auto">
          <a:xfrm>
            <a:off x="5785" y="3560844"/>
            <a:ext cx="9138215" cy="2316428"/>
          </a:xfrm>
          <a:prstGeom prst="rect">
            <a:avLst/>
          </a:prstGeom>
          <a:ln>
            <a:noFill/>
          </a:ln>
          <a:extLst>
            <a:ext uri="{53640926-AAD7-44D8-BBD7-CCE9431645EC}">
              <a14:shadowObscured xmlns:a14="http://schemas.microsoft.com/office/drawing/2010/main"/>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269059841"/>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27584" y="2485926"/>
            <a:ext cx="7920880" cy="1077218"/>
          </a:xfrm>
          <a:prstGeom prst="rect">
            <a:avLst/>
          </a:prstGeom>
          <a:noFill/>
        </p:spPr>
        <p:txBody>
          <a:bodyPr wrap="square" numCol="1" rtlCol="0">
            <a:spAutoFit/>
          </a:bodyPr>
          <a:lstStyle/>
          <a:p>
            <a:pPr lvl="0"/>
            <a:r>
              <a:rPr lang="en-GB" sz="1600" dirty="0" smtClean="0">
                <a:solidFill>
                  <a:schemeClr val="accent3">
                    <a:lumMod val="50000"/>
                  </a:schemeClr>
                </a:solidFill>
              </a:rPr>
              <a:t>Tool</a:t>
            </a:r>
            <a:r>
              <a:rPr lang="en-GB" sz="1600" b="0" dirty="0" smtClean="0">
                <a:solidFill>
                  <a:schemeClr val="accent3">
                    <a:lumMod val="50000"/>
                  </a:schemeClr>
                </a:solidFill>
              </a:rPr>
              <a:t>: </a:t>
            </a:r>
            <a:r>
              <a:rPr lang="en-GB" sz="1600" b="0" dirty="0" smtClean="0">
                <a:solidFill>
                  <a:schemeClr val="accent3">
                    <a:lumMod val="50000"/>
                  </a:schemeClr>
                </a:solidFill>
                <a:hlinkClick r:id="rId8"/>
              </a:rPr>
              <a:t>Silk Workbench</a:t>
            </a:r>
            <a:r>
              <a:rPr lang="en-GB" sz="1600" b="0" dirty="0" smtClean="0">
                <a:solidFill>
                  <a:schemeClr val="accent3">
                    <a:lumMod val="50000"/>
                  </a:schemeClr>
                </a:solidFill>
              </a:rPr>
              <a:t/>
            </a:r>
            <a:br>
              <a:rPr lang="en-GB" sz="1600" b="0" dirty="0" smtClean="0">
                <a:solidFill>
                  <a:schemeClr val="accent3">
                    <a:lumMod val="50000"/>
                  </a:schemeClr>
                </a:solidFill>
              </a:rPr>
            </a:br>
            <a:r>
              <a:rPr lang="en-GB" sz="1600" b="0" dirty="0" smtClean="0">
                <a:solidFill>
                  <a:schemeClr val="accent3">
                    <a:lumMod val="50000"/>
                  </a:schemeClr>
                </a:solidFill>
              </a:rPr>
              <a:t>The </a:t>
            </a:r>
            <a:r>
              <a:rPr lang="en-GB" sz="1600" b="0" dirty="0">
                <a:solidFill>
                  <a:schemeClr val="accent3">
                    <a:lumMod val="50000"/>
                  </a:schemeClr>
                </a:solidFill>
              </a:rPr>
              <a:t>Silk framework is a tool for discovering relationships between data items within different Linked Data sources.</a:t>
            </a:r>
          </a:p>
          <a:p>
            <a:pPr marL="800100" lvl="1" indent="-342900">
              <a:buFont typeface="Arial" panose="020B0604020202020204" pitchFamily="34" charset="0"/>
              <a:buChar char="•"/>
            </a:pPr>
            <a:endParaRPr lang="en-GB" sz="1600" b="0" dirty="0">
              <a:solidFill>
                <a:schemeClr val="accent3">
                  <a:lumMod val="50000"/>
                </a:schemeClr>
              </a:solidFill>
            </a:endParaRPr>
          </a:p>
        </p:txBody>
      </p:sp>
      <p:sp>
        <p:nvSpPr>
          <p:cNvPr id="10" name="TextBox 9"/>
          <p:cNvSpPr txBox="1"/>
          <p:nvPr/>
        </p:nvSpPr>
        <p:spPr>
          <a:xfrm>
            <a:off x="2519772" y="6207115"/>
            <a:ext cx="4104457" cy="246221"/>
          </a:xfrm>
          <a:prstGeom prst="rect">
            <a:avLst/>
          </a:prstGeom>
          <a:noFill/>
        </p:spPr>
        <p:txBody>
          <a:bodyPr wrap="square" rtlCol="0">
            <a:spAutoFit/>
          </a:bodyPr>
          <a:lstStyle/>
          <a:p>
            <a:pPr algn="ctr"/>
            <a:r>
              <a:rPr lang="en-GB" sz="1000" dirty="0" smtClean="0">
                <a:solidFill>
                  <a:schemeClr val="accent3">
                    <a:lumMod val="50000"/>
                  </a:schemeClr>
                </a:solidFill>
                <a:ea typeface="MS PGothic" pitchFamily="34" charset="-128"/>
              </a:rPr>
              <a:t>European Commission – ISA Programme, 2014 (2)</a:t>
            </a:r>
            <a:endParaRPr lang="en-GB" sz="1000" dirty="0">
              <a:solidFill>
                <a:schemeClr val="accent3">
                  <a:lumMod val="50000"/>
                </a:schemeClr>
              </a:solidFill>
              <a:ea typeface="MS PGothic" pitchFamily="34" charset="-128"/>
            </a:endParaRPr>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29</a:t>
            </a:fld>
            <a:endParaRPr lang="en-GB" dirty="0"/>
          </a:p>
        </p:txBody>
      </p:sp>
    </p:spTree>
    <p:extLst>
      <p:ext uri="{BB962C8B-B14F-4D97-AF65-F5344CB8AC3E}">
        <p14:creationId xmlns:p14="http://schemas.microsoft.com/office/powerpoint/2010/main" val="114364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smtClean="0"/>
              <a:t>Learning Objectives</a:t>
            </a:r>
            <a:endParaRPr lang="en-GB" dirty="0"/>
          </a:p>
        </p:txBody>
      </p:sp>
      <p:sp>
        <p:nvSpPr>
          <p:cNvPr id="7" name="Content Placeholder 6"/>
          <p:cNvSpPr>
            <a:spLocks noGrp="1"/>
          </p:cNvSpPr>
          <p:nvPr>
            <p:ph idx="1"/>
          </p:nvPr>
        </p:nvSpPr>
        <p:spPr>
          <a:xfrm>
            <a:off x="457200" y="2636912"/>
            <a:ext cx="8229600" cy="3600400"/>
          </a:xfrm>
        </p:spPr>
        <p:txBody>
          <a:bodyPr/>
          <a:lstStyle/>
          <a:p>
            <a:pPr indent="0">
              <a:buNone/>
            </a:pPr>
            <a:r>
              <a:rPr lang="en-GB" i="1" dirty="0" smtClean="0"/>
              <a:t>By the end of this training you should have an understanding of: </a:t>
            </a:r>
          </a:p>
          <a:p>
            <a:pPr marL="342900">
              <a:buFont typeface="Wingdings 3" panose="05040102010807070707" pitchFamily="18" charset="2"/>
              <a:buChar char=""/>
            </a:pPr>
            <a:r>
              <a:rPr lang="en-GB" i="1" dirty="0" smtClean="0"/>
              <a:t>What reference data is, its context and purpose and how it creates value for organisations.</a:t>
            </a:r>
          </a:p>
          <a:p>
            <a:pPr indent="0">
              <a:buNone/>
            </a:pPr>
            <a:endParaRPr lang="en-GB" i="1" dirty="0" smtClean="0"/>
          </a:p>
          <a:p>
            <a:pPr marL="342900">
              <a:buFont typeface="Wingdings 3" panose="05040102010807070707" pitchFamily="18" charset="2"/>
              <a:buChar char=""/>
            </a:pPr>
            <a:r>
              <a:rPr lang="en-GB" i="1" dirty="0" smtClean="0"/>
              <a:t>Why it is important to manage and govern the reference data lifecycle.</a:t>
            </a:r>
          </a:p>
          <a:p>
            <a:pPr marL="342900">
              <a:buFont typeface="Wingdings 3" panose="05040102010807070707" pitchFamily="18" charset="2"/>
              <a:buChar char=""/>
            </a:pPr>
            <a:endParaRPr lang="en-GB" i="1" dirty="0"/>
          </a:p>
          <a:p>
            <a:pPr marL="342900">
              <a:buFont typeface="Wingdings 3" panose="05040102010807070707" pitchFamily="18" charset="2"/>
              <a:buChar char=""/>
            </a:pPr>
            <a:r>
              <a:rPr lang="en-GB" i="1" dirty="0" smtClean="0"/>
              <a:t>How to work with reference data using open-source tools.</a:t>
            </a:r>
            <a:endParaRPr lang="en-GB" i="1" dirty="0"/>
          </a:p>
        </p:txBody>
      </p:sp>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3</a:t>
            </a:fld>
            <a:endParaRPr lang="en-GB" dirty="0"/>
          </a:p>
        </p:txBody>
      </p:sp>
    </p:spTree>
    <p:extLst>
      <p:ext uri="{BB962C8B-B14F-4D97-AF65-F5344CB8AC3E}">
        <p14:creationId xmlns:p14="http://schemas.microsoft.com/office/powerpoint/2010/main" val="2526510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49855949"/>
              </p:ext>
            </p:extLst>
          </p:nvPr>
        </p:nvGraphicFramePr>
        <p:xfrm>
          <a:off x="467544" y="1340768"/>
          <a:ext cx="8229600" cy="1008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3513694308"/>
              </p:ext>
            </p:extLst>
          </p:nvPr>
        </p:nvGraphicFramePr>
        <p:xfrm>
          <a:off x="971600" y="2492896"/>
          <a:ext cx="7704856" cy="3312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30</a:t>
            </a:fld>
            <a:endParaRPr lang="en-GB" dirty="0"/>
          </a:p>
        </p:txBody>
      </p:sp>
      <p:sp>
        <p:nvSpPr>
          <p:cNvPr id="10" name="Rectangle 9"/>
          <p:cNvSpPr/>
          <p:nvPr/>
        </p:nvSpPr>
        <p:spPr>
          <a:xfrm>
            <a:off x="973426" y="3501008"/>
            <a:ext cx="2347573" cy="216024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14300" lvl="1" indent="-114300" defTabSz="666750">
              <a:lnSpc>
                <a:spcPct val="90000"/>
              </a:lnSpc>
              <a:spcAft>
                <a:spcPct val="15000"/>
              </a:spcAft>
              <a:buChar char="••"/>
            </a:pPr>
            <a:endParaRPr lang="en-GB" sz="1400" b="0" dirty="0"/>
          </a:p>
        </p:txBody>
      </p:sp>
    </p:spTree>
    <p:extLst>
      <p:ext uri="{BB962C8B-B14F-4D97-AF65-F5344CB8AC3E}">
        <p14:creationId xmlns:p14="http://schemas.microsoft.com/office/powerpoint/2010/main" val="2093892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GB" dirty="0" smtClean="0"/>
              <a:t>Implementation of reference data in information systems</a:t>
            </a:r>
            <a:endParaRPr lang="en-GB" dirty="0"/>
          </a:p>
        </p:txBody>
      </p:sp>
      <p:sp>
        <p:nvSpPr>
          <p:cNvPr id="3" name="Content Placeholder 2"/>
          <p:cNvSpPr>
            <a:spLocks noGrp="1"/>
          </p:cNvSpPr>
          <p:nvPr>
            <p:ph idx="1"/>
          </p:nvPr>
        </p:nvSpPr>
        <p:spPr/>
        <p:txBody>
          <a:bodyPr/>
          <a:lstStyle/>
          <a:p>
            <a:r>
              <a:rPr lang="en-GB" dirty="0" smtClean="0"/>
              <a:t>To manage and support the exchange of information between systems, the propagation of changes to reference data is needed</a:t>
            </a:r>
          </a:p>
          <a:p>
            <a:r>
              <a:rPr lang="en-GB" dirty="0" smtClean="0"/>
              <a:t>Can be done automatically or manual</a:t>
            </a:r>
          </a:p>
          <a:p>
            <a:r>
              <a:rPr lang="en-GB" dirty="0" smtClean="0"/>
              <a:t>Propagation of reference data changes needs to be </a:t>
            </a:r>
            <a:r>
              <a:rPr lang="en-GB" b="1" dirty="0" smtClean="0"/>
              <a:t>part of the software development lifecycle</a:t>
            </a:r>
            <a:r>
              <a:rPr lang="en-GB" dirty="0" smtClean="0"/>
              <a:t> in order to ensure coordinated and timely updates of reference data in all information systems involved.</a:t>
            </a:r>
            <a:endParaRPr lang="en-GB" dirty="0"/>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31</a:t>
            </a:fld>
            <a:endParaRPr lang="en-GB" dirty="0"/>
          </a:p>
        </p:txBody>
      </p:sp>
    </p:spTree>
    <p:extLst>
      <p:ext uri="{BB962C8B-B14F-4D97-AF65-F5344CB8AC3E}">
        <p14:creationId xmlns:p14="http://schemas.microsoft.com/office/powerpoint/2010/main" val="1089006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dirty="0" smtClean="0"/>
              <a:t>References</a:t>
            </a:r>
            <a:endParaRPr lang="en-GB" dirty="0"/>
          </a:p>
        </p:txBody>
      </p:sp>
      <p:sp>
        <p:nvSpPr>
          <p:cNvPr id="3" name="Content Placeholder 2"/>
          <p:cNvSpPr>
            <a:spLocks noGrp="1"/>
          </p:cNvSpPr>
          <p:nvPr>
            <p:ph idx="1"/>
          </p:nvPr>
        </p:nvSpPr>
        <p:spPr>
          <a:xfrm>
            <a:off x="457200" y="2204864"/>
            <a:ext cx="8229600" cy="4536504"/>
          </a:xfrm>
        </p:spPr>
        <p:txBody>
          <a:bodyPr/>
          <a:lstStyle/>
          <a:p>
            <a:pPr indent="0">
              <a:buClr>
                <a:schemeClr val="tx1"/>
              </a:buClr>
              <a:buNone/>
            </a:pPr>
            <a:r>
              <a:rPr lang="en-GB" sz="1500" dirty="0" smtClean="0">
                <a:solidFill>
                  <a:srgbClr val="1D4D8D"/>
                </a:solidFill>
              </a:rPr>
              <a:t>European </a:t>
            </a:r>
            <a:r>
              <a:rPr lang="en-GB" sz="1500" dirty="0">
                <a:solidFill>
                  <a:srgbClr val="1D4D8D"/>
                </a:solidFill>
              </a:rPr>
              <a:t>Commission – ISA </a:t>
            </a:r>
            <a:r>
              <a:rPr lang="en-GB" sz="1500" dirty="0" smtClean="0">
                <a:solidFill>
                  <a:srgbClr val="1D4D8D"/>
                </a:solidFill>
              </a:rPr>
              <a:t>Programme. (2011). </a:t>
            </a:r>
            <a:r>
              <a:rPr lang="en-GB" sz="1500" i="1" dirty="0" smtClean="0">
                <a:solidFill>
                  <a:srgbClr val="1D4D8D"/>
                </a:solidFill>
              </a:rPr>
              <a:t>Asset Description Metadata Schema (ADMS). </a:t>
            </a:r>
            <a:r>
              <a:rPr lang="en-GB" sz="1500" dirty="0" smtClean="0">
                <a:solidFill>
                  <a:srgbClr val="1D4D8D"/>
                </a:solidFill>
              </a:rPr>
              <a:t>Brussels.</a:t>
            </a:r>
          </a:p>
          <a:p>
            <a:pPr indent="0">
              <a:buClr>
                <a:schemeClr val="tx1"/>
              </a:buClr>
              <a:buNone/>
            </a:pPr>
            <a:endParaRPr lang="en-GB" sz="1500" dirty="0" smtClean="0">
              <a:solidFill>
                <a:srgbClr val="1D4D8D"/>
              </a:solidFill>
            </a:endParaRPr>
          </a:p>
          <a:p>
            <a:pPr indent="0">
              <a:buClr>
                <a:schemeClr val="tx1"/>
              </a:buClr>
              <a:buNone/>
            </a:pPr>
            <a:r>
              <a:rPr lang="en-GB" sz="1500" dirty="0" smtClean="0">
                <a:solidFill>
                  <a:srgbClr val="1D4D8D"/>
                </a:solidFill>
              </a:rPr>
              <a:t>European </a:t>
            </a:r>
            <a:r>
              <a:rPr lang="en-GB" sz="1500" dirty="0">
                <a:solidFill>
                  <a:srgbClr val="1D4D8D"/>
                </a:solidFill>
              </a:rPr>
              <a:t>Commission - ISA Programme. (2012). </a:t>
            </a:r>
            <a:r>
              <a:rPr lang="en-GB" sz="1500" i="1" dirty="0">
                <a:solidFill>
                  <a:srgbClr val="1D4D8D"/>
                </a:solidFill>
              </a:rPr>
              <a:t>D7.1.3 - Study on persistent URIs, with identification of best practices and recommendations on the topic for the MSs and the EC.</a:t>
            </a:r>
            <a:r>
              <a:rPr lang="en-GB" sz="1500" dirty="0">
                <a:solidFill>
                  <a:srgbClr val="1D4D8D"/>
                </a:solidFill>
              </a:rPr>
              <a:t> Brussels</a:t>
            </a:r>
            <a:r>
              <a:rPr lang="en-GB" sz="1500" dirty="0" smtClean="0">
                <a:solidFill>
                  <a:srgbClr val="1D4D8D"/>
                </a:solidFill>
              </a:rPr>
              <a:t>.</a:t>
            </a:r>
          </a:p>
          <a:p>
            <a:pPr indent="0">
              <a:buClr>
                <a:schemeClr val="tx1"/>
              </a:buClr>
              <a:buNone/>
            </a:pPr>
            <a:endParaRPr lang="en-GB" sz="1500" dirty="0">
              <a:solidFill>
                <a:srgbClr val="1D4D8D"/>
              </a:solidFill>
            </a:endParaRPr>
          </a:p>
          <a:p>
            <a:pPr indent="0">
              <a:buClr>
                <a:schemeClr val="tx1"/>
              </a:buClr>
              <a:buNone/>
            </a:pPr>
            <a:r>
              <a:rPr lang="en-GB" sz="1500" dirty="0">
                <a:solidFill>
                  <a:srgbClr val="1D4D8D"/>
                </a:solidFill>
              </a:rPr>
              <a:t>European Commission - ISA Programme. (2012). </a:t>
            </a:r>
            <a:r>
              <a:rPr lang="en-GB" sz="1500" i="1" dirty="0">
                <a:solidFill>
                  <a:srgbClr val="1D4D8D"/>
                </a:solidFill>
              </a:rPr>
              <a:t>Asset Description Metadata Schema for </a:t>
            </a:r>
            <a:r>
              <a:rPr lang="en-GB" sz="1500" i="1" dirty="0" smtClean="0">
                <a:solidFill>
                  <a:srgbClr val="1D4D8D"/>
                </a:solidFill>
              </a:rPr>
              <a:t>Software.</a:t>
            </a:r>
            <a:r>
              <a:rPr lang="en-GB" sz="1500" dirty="0" smtClean="0">
                <a:solidFill>
                  <a:srgbClr val="1D4D8D"/>
                </a:solidFill>
              </a:rPr>
              <a:t> Brussels.</a:t>
            </a:r>
            <a:endParaRPr lang="en-GB" sz="1500" dirty="0">
              <a:solidFill>
                <a:srgbClr val="1D4D8D"/>
              </a:solidFill>
            </a:endParaRPr>
          </a:p>
          <a:p>
            <a:pPr indent="0">
              <a:buClr>
                <a:schemeClr val="tx1"/>
              </a:buClr>
              <a:buNone/>
            </a:pPr>
            <a:endParaRPr lang="en-GB" sz="1500" dirty="0" smtClean="0">
              <a:solidFill>
                <a:srgbClr val="1D4D8D"/>
              </a:solidFill>
            </a:endParaRPr>
          </a:p>
          <a:p>
            <a:pPr indent="0">
              <a:buClr>
                <a:schemeClr val="tx1"/>
              </a:buClr>
              <a:buNone/>
            </a:pPr>
            <a:r>
              <a:rPr lang="en-GB" sz="1500" dirty="0" smtClean="0">
                <a:solidFill>
                  <a:srgbClr val="1D4D8D"/>
                </a:solidFill>
              </a:rPr>
              <a:t>European </a:t>
            </a:r>
            <a:r>
              <a:rPr lang="en-GB" sz="1500" dirty="0">
                <a:solidFill>
                  <a:srgbClr val="1D4D8D"/>
                </a:solidFill>
              </a:rPr>
              <a:t>Commission – ISA Programme. (2014). </a:t>
            </a:r>
            <a:r>
              <a:rPr lang="en-GB" sz="1500" i="1" dirty="0">
                <a:solidFill>
                  <a:srgbClr val="1D4D8D"/>
                </a:solidFill>
              </a:rPr>
              <a:t>D4.1. Metadata management requirements and existing solutions in EU Institutions and Member States.</a:t>
            </a:r>
            <a:r>
              <a:rPr lang="en-GB" sz="1500" dirty="0">
                <a:solidFill>
                  <a:srgbClr val="1D4D8D"/>
                </a:solidFill>
              </a:rPr>
              <a:t> Brussels.</a:t>
            </a:r>
          </a:p>
          <a:p>
            <a:pPr indent="0">
              <a:buClr>
                <a:schemeClr val="tx1"/>
              </a:buClr>
              <a:buNone/>
            </a:pPr>
            <a:endParaRPr lang="en-GB" sz="1500" dirty="0">
              <a:solidFill>
                <a:srgbClr val="1D4D8D"/>
              </a:solidFill>
            </a:endParaRPr>
          </a:p>
          <a:p>
            <a:pPr indent="0">
              <a:buClr>
                <a:schemeClr val="tx1"/>
              </a:buClr>
              <a:buNone/>
            </a:pPr>
            <a:r>
              <a:rPr lang="en-GB" sz="1500" dirty="0">
                <a:solidFill>
                  <a:srgbClr val="1D4D8D"/>
                </a:solidFill>
              </a:rPr>
              <a:t>European Commission – ISA Programme. (2014).</a:t>
            </a:r>
            <a:r>
              <a:rPr lang="en-GB" sz="1500" i="1" dirty="0">
                <a:solidFill>
                  <a:srgbClr val="1D4D8D"/>
                </a:solidFill>
              </a:rPr>
              <a:t> D4.5. Metadata alignment pilot in the EU institutions and </a:t>
            </a:r>
            <a:r>
              <a:rPr lang="en-GB" sz="1500" i="1" dirty="0" err="1">
                <a:solidFill>
                  <a:srgbClr val="1D4D8D"/>
                </a:solidFill>
              </a:rPr>
              <a:t>MSs.</a:t>
            </a:r>
            <a:r>
              <a:rPr lang="en-GB" sz="1500" i="1" dirty="0">
                <a:solidFill>
                  <a:srgbClr val="1D4D8D"/>
                </a:solidFill>
              </a:rPr>
              <a:t> </a:t>
            </a:r>
            <a:r>
              <a:rPr lang="en-GB" sz="1500" dirty="0">
                <a:solidFill>
                  <a:srgbClr val="1D4D8D"/>
                </a:solidFill>
              </a:rPr>
              <a:t>Brussels</a:t>
            </a:r>
            <a:r>
              <a:rPr lang="en-GB" sz="1500" dirty="0" smtClean="0">
                <a:solidFill>
                  <a:srgbClr val="1D4D8D"/>
                </a:solidFill>
              </a:rPr>
              <a:t>.</a:t>
            </a:r>
          </a:p>
          <a:p>
            <a:pPr indent="0">
              <a:buClr>
                <a:schemeClr val="tx1"/>
              </a:buClr>
              <a:buNone/>
            </a:pPr>
            <a:endParaRPr lang="en-GB" sz="1500" dirty="0">
              <a:solidFill>
                <a:srgbClr val="1D4D8D"/>
              </a:solidFill>
            </a:endParaRPr>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32</a:t>
            </a:fld>
            <a:endParaRPr lang="en-GB" dirty="0"/>
          </a:p>
        </p:txBody>
      </p:sp>
    </p:spTree>
    <p:extLst>
      <p:ext uri="{BB962C8B-B14F-4D97-AF65-F5344CB8AC3E}">
        <p14:creationId xmlns:p14="http://schemas.microsoft.com/office/powerpoint/2010/main" val="1481667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dirty="0" smtClean="0"/>
              <a:t>References</a:t>
            </a:r>
            <a:endParaRPr lang="en-GB" dirty="0"/>
          </a:p>
        </p:txBody>
      </p:sp>
      <p:sp>
        <p:nvSpPr>
          <p:cNvPr id="3" name="Content Placeholder 2"/>
          <p:cNvSpPr>
            <a:spLocks noGrp="1"/>
          </p:cNvSpPr>
          <p:nvPr>
            <p:ph idx="1"/>
          </p:nvPr>
        </p:nvSpPr>
        <p:spPr>
          <a:xfrm>
            <a:off x="457200" y="2204864"/>
            <a:ext cx="8229600" cy="4536504"/>
          </a:xfrm>
        </p:spPr>
        <p:txBody>
          <a:bodyPr/>
          <a:lstStyle/>
          <a:p>
            <a:pPr indent="0">
              <a:buClr>
                <a:schemeClr val="tx1"/>
              </a:buClr>
              <a:buNone/>
            </a:pPr>
            <a:r>
              <a:rPr lang="en-GB" sz="1500" dirty="0"/>
              <a:t>W3C. (2001). </a:t>
            </a:r>
            <a:r>
              <a:rPr lang="en-GB" sz="1500" i="1" dirty="0" err="1"/>
              <a:t>VocBench</a:t>
            </a:r>
            <a:r>
              <a:rPr lang="en-GB" sz="1500" i="1" dirty="0"/>
              <a:t>. </a:t>
            </a:r>
            <a:r>
              <a:rPr lang="en-GB" sz="1500" dirty="0"/>
              <a:t>Available at </a:t>
            </a:r>
            <a:r>
              <a:rPr lang="en-GB" sz="1500" dirty="0">
                <a:hlinkClick r:id="rId2"/>
              </a:rPr>
              <a:t>http://www.w3.org/2001/sw/wiki/VocBench</a:t>
            </a:r>
            <a:r>
              <a:rPr lang="en-GB" sz="1500" dirty="0"/>
              <a:t>. </a:t>
            </a:r>
          </a:p>
          <a:p>
            <a:pPr indent="0">
              <a:buClr>
                <a:schemeClr val="tx1"/>
              </a:buClr>
              <a:buNone/>
            </a:pPr>
            <a:endParaRPr lang="en-GB" sz="1500" dirty="0" smtClean="0"/>
          </a:p>
          <a:p>
            <a:pPr indent="0">
              <a:buClr>
                <a:schemeClr val="tx1"/>
              </a:buClr>
              <a:buNone/>
            </a:pPr>
            <a:r>
              <a:rPr lang="en-GB" sz="1500" dirty="0" smtClean="0"/>
              <a:t>DAMA International. (2009). </a:t>
            </a:r>
            <a:r>
              <a:rPr lang="en-GB" sz="1500" i="1" dirty="0" smtClean="0"/>
              <a:t>DAMA International</a:t>
            </a:r>
            <a:r>
              <a:rPr lang="en-GB" sz="1500" dirty="0" smtClean="0"/>
              <a:t>. Available at </a:t>
            </a:r>
            <a:r>
              <a:rPr lang="en-GB" sz="1600" dirty="0" smtClean="0">
                <a:hlinkClick r:id="rId3"/>
              </a:rPr>
              <a:t>http</a:t>
            </a:r>
            <a:r>
              <a:rPr lang="en-GB" sz="1600" dirty="0">
                <a:hlinkClick r:id="rId3"/>
              </a:rPr>
              <a:t>://www.dama.org</a:t>
            </a:r>
            <a:r>
              <a:rPr lang="en-GB" sz="1600" dirty="0" smtClean="0">
                <a:hlinkClick r:id="rId3"/>
              </a:rPr>
              <a:t>/</a:t>
            </a:r>
            <a:endParaRPr lang="en-GB" sz="1600" dirty="0" smtClean="0"/>
          </a:p>
          <a:p>
            <a:pPr indent="0">
              <a:buClr>
                <a:schemeClr val="tx1"/>
              </a:buClr>
              <a:buNone/>
            </a:pPr>
            <a:endParaRPr lang="en-GB" sz="1500" dirty="0" smtClean="0"/>
          </a:p>
          <a:p>
            <a:pPr indent="0">
              <a:buClr>
                <a:schemeClr val="tx1"/>
              </a:buClr>
              <a:buNone/>
            </a:pPr>
            <a:r>
              <a:rPr lang="en-GB" sz="1500" dirty="0" smtClean="0"/>
              <a:t>FAO</a:t>
            </a:r>
            <a:r>
              <a:rPr lang="en-GB" sz="1500" dirty="0"/>
              <a:t>. (2014). </a:t>
            </a:r>
            <a:r>
              <a:rPr lang="en-GB" sz="1500" i="1" dirty="0" err="1"/>
              <a:t>VocBench</a:t>
            </a:r>
            <a:r>
              <a:rPr lang="en-GB" sz="1500" i="1" dirty="0"/>
              <a:t>. </a:t>
            </a:r>
            <a:r>
              <a:rPr lang="en-GB" sz="1500" dirty="0"/>
              <a:t>Available at </a:t>
            </a:r>
            <a:r>
              <a:rPr lang="en-GB" sz="1500" dirty="0">
                <a:hlinkClick r:id="rId4"/>
              </a:rPr>
              <a:t>http://</a:t>
            </a:r>
            <a:r>
              <a:rPr lang="en-GB" sz="1500" dirty="0" smtClean="0">
                <a:hlinkClick r:id="rId4"/>
              </a:rPr>
              <a:t>aims.fao.org/tools/vocbench-2</a:t>
            </a:r>
            <a:r>
              <a:rPr lang="en-GB" sz="1500" dirty="0"/>
              <a:t>. </a:t>
            </a:r>
          </a:p>
          <a:p>
            <a:pPr indent="0">
              <a:buClr>
                <a:schemeClr val="tx1"/>
              </a:buClr>
              <a:buNone/>
            </a:pPr>
            <a:endParaRPr lang="en-GB" sz="1500" dirty="0" smtClean="0"/>
          </a:p>
          <a:p>
            <a:pPr indent="0">
              <a:buClr>
                <a:schemeClr val="tx1"/>
              </a:buClr>
              <a:buNone/>
            </a:pPr>
            <a:r>
              <a:rPr lang="en-GB" sz="1500" dirty="0" err="1" smtClean="0"/>
              <a:t>Genericode</a:t>
            </a:r>
            <a:r>
              <a:rPr lang="en-GB" sz="1500" dirty="0"/>
              <a:t>. (2014). </a:t>
            </a:r>
            <a:r>
              <a:rPr lang="en-GB" sz="1500" i="1" dirty="0"/>
              <a:t>What is ‘</a:t>
            </a:r>
            <a:r>
              <a:rPr lang="en-GB" sz="1500" i="1" dirty="0" err="1"/>
              <a:t>genericode</a:t>
            </a:r>
            <a:r>
              <a:rPr lang="en-GB" sz="1500" i="1" dirty="0"/>
              <a:t>’? </a:t>
            </a:r>
            <a:r>
              <a:rPr lang="en-GB" sz="1500" dirty="0"/>
              <a:t>Available at </a:t>
            </a:r>
            <a:r>
              <a:rPr lang="en-GB" sz="1500" dirty="0">
                <a:hlinkClick r:id="rId5"/>
              </a:rPr>
              <a:t>http://www.genericode.org/</a:t>
            </a:r>
            <a:r>
              <a:rPr lang="en-GB" sz="1500" dirty="0"/>
              <a:t>. </a:t>
            </a:r>
          </a:p>
          <a:p>
            <a:pPr indent="0">
              <a:buClr>
                <a:schemeClr val="tx1"/>
              </a:buClr>
              <a:buNone/>
            </a:pPr>
            <a:endParaRPr lang="en-GB" sz="1500" dirty="0" smtClean="0"/>
          </a:p>
          <a:p>
            <a:pPr indent="0">
              <a:buClr>
                <a:schemeClr val="tx1"/>
              </a:buClr>
              <a:buNone/>
            </a:pPr>
            <a:r>
              <a:rPr lang="en-GB" sz="1500" dirty="0" err="1" smtClean="0"/>
              <a:t>Listpoint</a:t>
            </a:r>
            <a:r>
              <a:rPr lang="en-GB" sz="1500" dirty="0"/>
              <a:t>. (2014). </a:t>
            </a:r>
            <a:r>
              <a:rPr lang="en-GB" sz="1500" i="1" dirty="0"/>
              <a:t>Welcome to </a:t>
            </a:r>
            <a:r>
              <a:rPr lang="en-GB" sz="1500" i="1" dirty="0" err="1"/>
              <a:t>Listpoint</a:t>
            </a:r>
            <a:r>
              <a:rPr lang="en-GB" sz="1500" i="1" dirty="0"/>
              <a:t>. </a:t>
            </a:r>
            <a:r>
              <a:rPr lang="en-GB" sz="1500" dirty="0"/>
              <a:t>Available at </a:t>
            </a:r>
            <a:r>
              <a:rPr lang="en-GB" sz="1500" dirty="0">
                <a:hlinkClick r:id="rId6"/>
              </a:rPr>
              <a:t>https://www.listpoint.co.uk/</a:t>
            </a:r>
            <a:r>
              <a:rPr lang="en-GB" sz="1500" dirty="0"/>
              <a:t>. </a:t>
            </a:r>
          </a:p>
          <a:p>
            <a:pPr indent="0">
              <a:buClr>
                <a:schemeClr val="tx1"/>
              </a:buClr>
              <a:buNone/>
            </a:pPr>
            <a:endParaRPr lang="en-GB" sz="1500" dirty="0"/>
          </a:p>
          <a:p>
            <a:pPr indent="0">
              <a:buClr>
                <a:schemeClr val="tx1"/>
              </a:buClr>
              <a:buNone/>
            </a:pPr>
            <a:r>
              <a:rPr lang="en-GB" sz="1500" dirty="0"/>
              <a:t>Mosley, M., Brackett, M., </a:t>
            </a:r>
            <a:r>
              <a:rPr lang="en-GB" sz="1500" dirty="0" err="1"/>
              <a:t>Earley</a:t>
            </a:r>
            <a:r>
              <a:rPr lang="en-GB" sz="1500" dirty="0"/>
              <a:t>, S., &amp; Henderson, D. (2009). </a:t>
            </a:r>
            <a:r>
              <a:rPr lang="en-GB" sz="1500" i="1" dirty="0"/>
              <a:t>The DAMA Guide to The Data Management Body of Knowledge (DAMA-DMBOK Guide). </a:t>
            </a:r>
            <a:r>
              <a:rPr lang="en-GB" sz="1500" dirty="0"/>
              <a:t>New Jersey: Technics Publications, LLC</a:t>
            </a:r>
            <a:r>
              <a:rPr lang="en-GB" sz="1500" dirty="0" smtClean="0"/>
              <a:t>.</a:t>
            </a:r>
          </a:p>
          <a:p>
            <a:pPr indent="0">
              <a:buClr>
                <a:schemeClr val="tx1"/>
              </a:buClr>
              <a:buNone/>
            </a:pPr>
            <a:endParaRPr lang="en-GB" sz="1500" dirty="0"/>
          </a:p>
          <a:p>
            <a:pPr indent="0">
              <a:buClr>
                <a:schemeClr val="tx1"/>
              </a:buClr>
              <a:buNone/>
            </a:pPr>
            <a:endParaRPr lang="en-GB" sz="1500" dirty="0"/>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33</a:t>
            </a:fld>
            <a:endParaRPr lang="en-GB" dirty="0"/>
          </a:p>
        </p:txBody>
      </p:sp>
    </p:spTree>
    <p:extLst>
      <p:ext uri="{BB962C8B-B14F-4D97-AF65-F5344CB8AC3E}">
        <p14:creationId xmlns:p14="http://schemas.microsoft.com/office/powerpoint/2010/main" val="1931844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en-GB" dirty="0" smtClean="0"/>
              <a:t>References</a:t>
            </a:r>
            <a:endParaRPr lang="en-GB" dirty="0"/>
          </a:p>
        </p:txBody>
      </p:sp>
      <p:sp>
        <p:nvSpPr>
          <p:cNvPr id="3" name="Content Placeholder 2"/>
          <p:cNvSpPr>
            <a:spLocks noGrp="1"/>
          </p:cNvSpPr>
          <p:nvPr>
            <p:ph idx="1"/>
          </p:nvPr>
        </p:nvSpPr>
        <p:spPr>
          <a:xfrm>
            <a:off x="457200" y="2204864"/>
            <a:ext cx="8229600" cy="4536504"/>
          </a:xfrm>
        </p:spPr>
        <p:txBody>
          <a:bodyPr/>
          <a:lstStyle/>
          <a:p>
            <a:pPr indent="0">
              <a:buClr>
                <a:schemeClr val="tx1"/>
              </a:buClr>
              <a:buNone/>
            </a:pPr>
            <a:r>
              <a:rPr lang="en-GB" sz="1500" dirty="0" smtClean="0"/>
              <a:t>European Commission - ISA Programme. (2012). </a:t>
            </a:r>
            <a:r>
              <a:rPr lang="en-GB" sz="1500" i="1" dirty="0" smtClean="0"/>
              <a:t>ADMS Controlled Vocabularies</a:t>
            </a:r>
            <a:r>
              <a:rPr lang="en-GB" sz="1500" dirty="0" smtClean="0"/>
              <a:t>. </a:t>
            </a:r>
            <a:r>
              <a:rPr lang="en-GB" sz="1500" dirty="0"/>
              <a:t>Available at </a:t>
            </a:r>
            <a:r>
              <a:rPr lang="en-GB" sz="1500" dirty="0">
                <a:hlinkClick r:id="rId2"/>
              </a:rPr>
              <a:t>https://joinup.ec.europa.eu/svn/adms/ADMS_v1.00/ADMS_SKOS_v1.00.html</a:t>
            </a:r>
            <a:endParaRPr lang="en-GB" sz="1500" i="1" dirty="0" smtClean="0"/>
          </a:p>
          <a:p>
            <a:pPr indent="0">
              <a:buClr>
                <a:schemeClr val="tx1"/>
              </a:buClr>
              <a:buNone/>
            </a:pPr>
            <a:endParaRPr lang="en-GB" sz="1500" dirty="0" smtClean="0"/>
          </a:p>
          <a:p>
            <a:pPr indent="0">
              <a:buClr>
                <a:schemeClr val="tx1"/>
              </a:buClr>
              <a:buNone/>
            </a:pPr>
            <a:r>
              <a:rPr lang="en-GB" sz="1500" dirty="0" smtClean="0"/>
              <a:t>European Commission - ISA Programme. (2012). </a:t>
            </a:r>
            <a:r>
              <a:rPr lang="en-GB" sz="1500" i="1" dirty="0" smtClean="0"/>
              <a:t>SEMIC – 10 Rules for Persistent URIs</a:t>
            </a:r>
            <a:r>
              <a:rPr lang="en-GB" sz="1500" dirty="0" smtClean="0"/>
              <a:t>. Available at </a:t>
            </a:r>
            <a:r>
              <a:rPr lang="en-GB" sz="1500" dirty="0" smtClean="0">
                <a:hlinkClick r:id="rId3"/>
              </a:rPr>
              <a:t>https://joinup.ec.europa.eu/community/semic/document/10-rules-persistent-uris</a:t>
            </a:r>
            <a:endParaRPr lang="en-GB" sz="1500" i="1" dirty="0" smtClean="0"/>
          </a:p>
          <a:p>
            <a:pPr indent="0">
              <a:buClr>
                <a:schemeClr val="tx1"/>
              </a:buClr>
              <a:buNone/>
            </a:pPr>
            <a:endParaRPr lang="en-GB" sz="1500" dirty="0" smtClean="0"/>
          </a:p>
          <a:p>
            <a:pPr indent="0">
              <a:buClr>
                <a:schemeClr val="tx1"/>
              </a:buClr>
              <a:buNone/>
            </a:pPr>
            <a:r>
              <a:rPr lang="en-GB" sz="1500" dirty="0" smtClean="0"/>
              <a:t>Publications </a:t>
            </a:r>
            <a:r>
              <a:rPr lang="en-GB" sz="1500" dirty="0"/>
              <a:t>Office of the </a:t>
            </a:r>
            <a:r>
              <a:rPr lang="en-GB" sz="1500" dirty="0" smtClean="0"/>
              <a:t>EU. </a:t>
            </a:r>
            <a:r>
              <a:rPr lang="en-GB" sz="1500" dirty="0"/>
              <a:t>(2014). </a:t>
            </a:r>
            <a:r>
              <a:rPr lang="en-GB" sz="1500" i="1" dirty="0"/>
              <a:t>Metadata Registry. </a:t>
            </a:r>
            <a:r>
              <a:rPr lang="en-GB" sz="1500" dirty="0"/>
              <a:t>Available at </a:t>
            </a:r>
            <a:r>
              <a:rPr lang="en-GB" sz="1500" dirty="0">
                <a:hlinkClick r:id="rId4"/>
              </a:rPr>
              <a:t>http://publications.europa.eu/mdr/resource/authority/country/html/countries-eng.html#description</a:t>
            </a:r>
            <a:r>
              <a:rPr lang="en-GB" sz="1500" dirty="0"/>
              <a:t>.</a:t>
            </a:r>
          </a:p>
          <a:p>
            <a:pPr indent="0">
              <a:buClr>
                <a:schemeClr val="tx1"/>
              </a:buClr>
              <a:buNone/>
            </a:pPr>
            <a:endParaRPr lang="en-GB" sz="1500" dirty="0"/>
          </a:p>
          <a:p>
            <a:pPr indent="0">
              <a:buClr>
                <a:schemeClr val="tx1"/>
              </a:buClr>
              <a:buNone/>
            </a:pPr>
            <a:r>
              <a:rPr lang="en-GB" sz="1500" dirty="0"/>
              <a:t>ISO. (2014). </a:t>
            </a:r>
            <a:r>
              <a:rPr lang="en-GB" sz="1500" i="1" dirty="0"/>
              <a:t>ISO/IEC 11179-1:2004 - Information technology - Metadata registries (MDR) - Part 1: Framework</a:t>
            </a:r>
            <a:r>
              <a:rPr lang="en-GB" sz="1500" dirty="0"/>
              <a:t>. Available at </a:t>
            </a:r>
            <a:r>
              <a:rPr lang="en-GB" sz="1500" dirty="0">
                <a:hlinkClick r:id="rId5"/>
              </a:rPr>
              <a:t>http://</a:t>
            </a:r>
            <a:r>
              <a:rPr lang="en-GB" sz="1500" dirty="0" smtClean="0">
                <a:hlinkClick r:id="rId5"/>
              </a:rPr>
              <a:t>www.iso.org/iso/home/store/catalogue_tc/catalogue_detail.htm?csnumber=35343</a:t>
            </a:r>
            <a:endParaRPr lang="en-GB" sz="1500" dirty="0"/>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34</a:t>
            </a:fld>
            <a:endParaRPr lang="en-GB" dirty="0"/>
          </a:p>
        </p:txBody>
      </p:sp>
    </p:spTree>
    <p:extLst>
      <p:ext uri="{BB962C8B-B14F-4D97-AF65-F5344CB8AC3E}">
        <p14:creationId xmlns:p14="http://schemas.microsoft.com/office/powerpoint/2010/main" val="2988740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127182" y="5283849"/>
            <a:ext cx="3789619" cy="338554"/>
            <a:chOff x="5817422" y="5471068"/>
            <a:chExt cx="3789619" cy="338554"/>
          </a:xfrm>
        </p:grpSpPr>
        <p:pic>
          <p:nvPicPr>
            <p:cNvPr id="10" name="Picture 9" descr="SEMIC group on LinkedIn">
              <a:hlinkClick r:id="rId2" action="ppaction://hlinkfile" tgtFrame="&quot;&quot;"/>
            </p:cNvPr>
            <p:cNvPicPr/>
            <p:nvPr/>
          </p:nvPicPr>
          <p:blipFill>
            <a:blip r:embed="rId3" cstate="print"/>
            <a:srcRect/>
            <a:stretch>
              <a:fillRect/>
            </a:stretch>
          </p:blipFill>
          <p:spPr bwMode="auto">
            <a:xfrm>
              <a:off x="5817422" y="5487281"/>
              <a:ext cx="285750" cy="238125"/>
            </a:xfrm>
            <a:prstGeom prst="rect">
              <a:avLst/>
            </a:prstGeom>
            <a:noFill/>
            <a:ln w="9525">
              <a:noFill/>
              <a:miter lim="800000"/>
              <a:headEnd/>
              <a:tailEnd/>
            </a:ln>
          </p:spPr>
        </p:pic>
        <p:sp>
          <p:nvSpPr>
            <p:cNvPr id="12" name="Rectangle 11"/>
            <p:cNvSpPr/>
            <p:nvPr/>
          </p:nvSpPr>
          <p:spPr>
            <a:xfrm>
              <a:off x="6130705" y="5471068"/>
              <a:ext cx="3476336" cy="338554"/>
            </a:xfrm>
            <a:prstGeom prst="rect">
              <a:avLst/>
            </a:prstGeom>
          </p:spPr>
          <p:txBody>
            <a:bodyPr wrap="none">
              <a:spAutoFit/>
            </a:bodyPr>
            <a:lstStyle/>
            <a:p>
              <a:r>
                <a:rPr lang="en-GB" sz="1600" dirty="0" smtClean="0">
                  <a:solidFill>
                    <a:schemeClr val="bg1"/>
                  </a:solidFill>
                  <a:latin typeface="Constantia" pitchFamily="18" charset="0"/>
                </a:rPr>
                <a:t>Join the </a:t>
              </a:r>
              <a:r>
                <a:rPr lang="en-GB" sz="1600" u="sng" dirty="0" smtClean="0">
                  <a:solidFill>
                    <a:schemeClr val="bg1"/>
                  </a:solidFill>
                  <a:latin typeface="Constantia" pitchFamily="18" charset="0"/>
                </a:rPr>
                <a:t>SEMIC</a:t>
              </a:r>
              <a:r>
                <a:rPr lang="en-GB" sz="1600" dirty="0" smtClean="0">
                  <a:solidFill>
                    <a:schemeClr val="bg1"/>
                  </a:solidFill>
                  <a:latin typeface="Constantia" pitchFamily="18" charset="0"/>
                </a:rPr>
                <a:t> group on LinkedIn</a:t>
              </a:r>
              <a:endParaRPr lang="en-GB" sz="1600" dirty="0">
                <a:solidFill>
                  <a:schemeClr val="bg1"/>
                </a:solidFill>
                <a:latin typeface="Constantia" pitchFamily="18" charset="0"/>
              </a:endParaRPr>
            </a:p>
          </p:txBody>
        </p:sp>
      </p:grpSp>
      <p:grpSp>
        <p:nvGrpSpPr>
          <p:cNvPr id="45" name="Group 44"/>
          <p:cNvGrpSpPr/>
          <p:nvPr/>
        </p:nvGrpSpPr>
        <p:grpSpPr>
          <a:xfrm>
            <a:off x="5146584" y="4690299"/>
            <a:ext cx="3246142" cy="338554"/>
            <a:chOff x="5836824" y="5149684"/>
            <a:chExt cx="3246142" cy="338554"/>
          </a:xfrm>
        </p:grpSpPr>
        <p:sp>
          <p:nvSpPr>
            <p:cNvPr id="11" name="Rectangle 10"/>
            <p:cNvSpPr/>
            <p:nvPr/>
          </p:nvSpPr>
          <p:spPr>
            <a:xfrm>
              <a:off x="6121386" y="5149684"/>
              <a:ext cx="2961580" cy="338554"/>
            </a:xfrm>
            <a:prstGeom prst="rect">
              <a:avLst/>
            </a:prstGeom>
          </p:spPr>
          <p:txBody>
            <a:bodyPr wrap="none">
              <a:spAutoFit/>
            </a:bodyPr>
            <a:lstStyle/>
            <a:p>
              <a:r>
                <a:rPr lang="en-GB" sz="1600" dirty="0" smtClean="0">
                  <a:solidFill>
                    <a:schemeClr val="bg1"/>
                  </a:solidFill>
                  <a:latin typeface="Constantia" pitchFamily="18" charset="0"/>
                </a:rPr>
                <a:t>Follow </a:t>
              </a:r>
              <a:r>
                <a:rPr lang="en-GB" sz="1600" u="sng" dirty="0" smtClean="0">
                  <a:solidFill>
                    <a:schemeClr val="bg1"/>
                  </a:solidFill>
                  <a:latin typeface="Constantia" pitchFamily="18" charset="0"/>
                </a:rPr>
                <a:t>@</a:t>
              </a:r>
              <a:r>
                <a:rPr lang="en-GB" sz="1600" u="sng" dirty="0" err="1" smtClean="0">
                  <a:solidFill>
                    <a:schemeClr val="bg1"/>
                  </a:solidFill>
                  <a:latin typeface="Constantia" pitchFamily="18" charset="0"/>
                </a:rPr>
                <a:t>SEMICeu</a:t>
              </a:r>
              <a:r>
                <a:rPr lang="en-GB" sz="1600" dirty="0" smtClean="0">
                  <a:solidFill>
                    <a:schemeClr val="bg1"/>
                  </a:solidFill>
                  <a:latin typeface="Constantia" pitchFamily="18" charset="0"/>
                </a:rPr>
                <a:t> on Twitter</a:t>
              </a:r>
              <a:endParaRPr lang="en-GB" sz="1600" dirty="0">
                <a:solidFill>
                  <a:schemeClr val="bg1"/>
                </a:solidFill>
                <a:latin typeface="Constantia" pitchFamily="18" charset="0"/>
              </a:endParaRPr>
            </a:p>
          </p:txBody>
        </p:sp>
        <p:pic>
          <p:nvPicPr>
            <p:cNvPr id="15" name="Picture 19" descr="http://www.deviantart.com/download/306854489/new_twitter_logo_by_ockre-d52oyft.png">
              <a:hlinkClick r:id="rId4"/>
            </p:cNvPr>
            <p:cNvPicPr>
              <a:picLocks noChangeAspect="1" noChangeArrowheads="1"/>
            </p:cNvPicPr>
            <p:nvPr/>
          </p:nvPicPr>
          <p:blipFill>
            <a:blip r:embed="rId5" cstate="print"/>
            <a:srcRect/>
            <a:stretch>
              <a:fillRect/>
            </a:stretch>
          </p:blipFill>
          <p:spPr bwMode="auto">
            <a:xfrm>
              <a:off x="5836824" y="5187610"/>
              <a:ext cx="238125" cy="193210"/>
            </a:xfrm>
            <a:prstGeom prst="rect">
              <a:avLst/>
            </a:prstGeom>
            <a:noFill/>
          </p:spPr>
        </p:pic>
      </p:grpSp>
      <p:grpSp>
        <p:nvGrpSpPr>
          <p:cNvPr id="47" name="Group 46"/>
          <p:cNvGrpSpPr/>
          <p:nvPr/>
        </p:nvGrpSpPr>
        <p:grpSpPr>
          <a:xfrm>
            <a:off x="5089434" y="5877399"/>
            <a:ext cx="4119814" cy="338554"/>
            <a:chOff x="5779674" y="5816084"/>
            <a:chExt cx="4119814" cy="338554"/>
          </a:xfrm>
        </p:grpSpPr>
        <p:sp>
          <p:nvSpPr>
            <p:cNvPr id="14" name="Rectangle 13"/>
            <p:cNvSpPr/>
            <p:nvPr/>
          </p:nvSpPr>
          <p:spPr>
            <a:xfrm>
              <a:off x="6121851" y="5816084"/>
              <a:ext cx="3777637" cy="338554"/>
            </a:xfrm>
            <a:prstGeom prst="rect">
              <a:avLst/>
            </a:prstGeom>
          </p:spPr>
          <p:txBody>
            <a:bodyPr wrap="none">
              <a:spAutoFit/>
            </a:bodyPr>
            <a:lstStyle/>
            <a:p>
              <a:pPr fontAlgn="t"/>
              <a:r>
                <a:rPr lang="en-GB" sz="1600" dirty="0" smtClean="0">
                  <a:solidFill>
                    <a:schemeClr val="bg1"/>
                  </a:solidFill>
                  <a:latin typeface="Constantia" pitchFamily="18" charset="0"/>
                </a:rPr>
                <a:t>Join the SEMIC community on Joinup</a:t>
              </a:r>
              <a:endParaRPr lang="en-GB" sz="1600" dirty="0">
                <a:solidFill>
                  <a:schemeClr val="bg1"/>
                </a:solidFill>
                <a:latin typeface="Constantia" pitchFamily="18" charset="0"/>
              </a:endParaRPr>
            </a:p>
          </p:txBody>
        </p:sp>
        <p:pic>
          <p:nvPicPr>
            <p:cNvPr id="16" name="Picture 21" descr="https://joinup.ec.europa.eu/sites/default/files/ckeditor_files/images/SEMIC_Community_Logo.png">
              <a:hlinkClick r:id="rId6"/>
            </p:cNvPr>
            <p:cNvPicPr>
              <a:picLocks noChangeAspect="1" noChangeArrowheads="1"/>
            </p:cNvPicPr>
            <p:nvPr/>
          </p:nvPicPr>
          <p:blipFill>
            <a:blip r:embed="rId7" cstate="print"/>
            <a:srcRect/>
            <a:stretch>
              <a:fillRect/>
            </a:stretch>
          </p:blipFill>
          <p:spPr bwMode="auto">
            <a:xfrm>
              <a:off x="5779674" y="5820732"/>
              <a:ext cx="292451" cy="265743"/>
            </a:xfrm>
            <a:prstGeom prst="rect">
              <a:avLst/>
            </a:prstGeom>
            <a:noFill/>
          </p:spPr>
        </p:pic>
      </p:grpSp>
      <p:sp>
        <p:nvSpPr>
          <p:cNvPr id="28" name="Content Placeholder 1"/>
          <p:cNvSpPr txBox="1">
            <a:spLocks/>
          </p:cNvSpPr>
          <p:nvPr/>
        </p:nvSpPr>
        <p:spPr>
          <a:xfrm>
            <a:off x="446856" y="1988840"/>
            <a:ext cx="8229600" cy="122413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1"/>
              </a:buClr>
              <a:buSzTx/>
              <a:buFontTx/>
              <a:buNone/>
              <a:tabLst/>
              <a:defRPr/>
            </a:pPr>
            <a:r>
              <a:rPr kumimoji="0" lang="en-GB" sz="1500" i="0" u="none" strike="noStrike" kern="0" cap="none" spc="0" normalizeH="0" baseline="0" noProof="0" dirty="0" smtClean="0">
                <a:ln>
                  <a:noFill/>
                </a:ln>
                <a:solidFill>
                  <a:schemeClr val="bg1"/>
                </a:solidFill>
                <a:effectLst/>
                <a:uLnTx/>
                <a:uFillTx/>
                <a:latin typeface="+mn-lt"/>
              </a:rPr>
              <a:t>Project Officers</a:t>
            </a:r>
            <a:r>
              <a:rPr kumimoji="0" lang="en-GB" sz="1500" b="0" i="0" u="none" strike="noStrike" kern="0" cap="none" spc="0" normalizeH="0" baseline="0" noProof="0" dirty="0" smtClean="0">
                <a:ln>
                  <a:noFill/>
                </a:ln>
                <a:solidFill>
                  <a:schemeClr val="bg1"/>
                </a:solidFill>
                <a:effectLst/>
                <a:uLnTx/>
                <a:uFillTx/>
                <a:latin typeface="+mn-lt"/>
              </a:rPr>
              <a:t>	</a:t>
            </a:r>
            <a:r>
              <a:rPr kumimoji="0" lang="en-GB" sz="1500" b="0" i="0" u="none" strike="noStrike" kern="0" cap="none" spc="0" normalizeH="0" baseline="0" noProof="0" dirty="0" err="1" smtClean="0">
                <a:ln>
                  <a:noFill/>
                </a:ln>
                <a:solidFill>
                  <a:schemeClr val="bg1"/>
                </a:solidFill>
                <a:effectLst/>
                <a:uLnTx/>
                <a:uFillTx/>
                <a:latin typeface="+mn-lt"/>
              </a:rPr>
              <a:t>Vassilios</a:t>
            </a:r>
            <a:r>
              <a:rPr lang="en-GB" sz="1500" b="0" kern="0" dirty="0" smtClean="0">
                <a:solidFill>
                  <a:schemeClr val="bg1"/>
                </a:solidFill>
                <a:latin typeface="+mn-lt"/>
              </a:rPr>
              <a:t>.</a:t>
            </a:r>
            <a:r>
              <a:rPr kumimoji="0" lang="en-GB" sz="1500" b="0" i="0" u="none" strike="noStrike" kern="0" cap="none" spc="0" normalizeH="0" baseline="0" noProof="0" dirty="0" err="1" smtClean="0">
                <a:ln>
                  <a:noFill/>
                </a:ln>
                <a:solidFill>
                  <a:schemeClr val="bg1"/>
                </a:solidFill>
                <a:effectLst/>
                <a:uLnTx/>
                <a:uFillTx/>
                <a:latin typeface="+mn-lt"/>
              </a:rPr>
              <a:t>Peristeras</a:t>
            </a:r>
            <a:r>
              <a:rPr lang="en-GB" sz="1500" b="0" kern="0" dirty="0" smtClean="0">
                <a:solidFill>
                  <a:schemeClr val="bg1"/>
                </a:solidFill>
                <a:latin typeface="+mn-lt"/>
              </a:rPr>
              <a:t>@ec.europa.eu</a:t>
            </a:r>
            <a:endParaRPr lang="en-GB" sz="1500" b="0" kern="0" dirty="0">
              <a:solidFill>
                <a:schemeClr val="bg1"/>
              </a:solidFill>
              <a:latin typeface="+mn-lt"/>
            </a:endParaRPr>
          </a:p>
          <a:p>
            <a:pPr marL="342900" marR="0" lvl="0" indent="-342900" algn="l" defTabSz="914400" rtl="0" eaLnBrk="0" fontAlgn="base" latinLnBrk="0" hangingPunct="0">
              <a:lnSpc>
                <a:spcPct val="100000"/>
              </a:lnSpc>
              <a:spcBef>
                <a:spcPct val="20000"/>
              </a:spcBef>
              <a:spcAft>
                <a:spcPct val="0"/>
              </a:spcAft>
              <a:buClr>
                <a:schemeClr val="bg1"/>
              </a:buClr>
              <a:buSzTx/>
              <a:buFontTx/>
              <a:buNone/>
              <a:tabLst/>
              <a:defRPr/>
            </a:pPr>
            <a:r>
              <a:rPr kumimoji="0" lang="en-GB" sz="1500" b="0" i="0" u="none" strike="noStrike" kern="0" cap="none" spc="0" normalizeH="0" baseline="0" noProof="0" dirty="0" smtClean="0">
                <a:ln>
                  <a:noFill/>
                </a:ln>
                <a:solidFill>
                  <a:schemeClr val="bg1"/>
                </a:solidFill>
                <a:effectLst/>
                <a:uLnTx/>
                <a:uFillTx/>
                <a:latin typeface="+mn-lt"/>
              </a:rPr>
              <a:t>			Suzanne.Wigard@ec.europa.eu</a:t>
            </a:r>
          </a:p>
          <a:p>
            <a:pPr marL="342900" lvl="0" indent="-342900" eaLnBrk="0" hangingPunct="0">
              <a:spcBef>
                <a:spcPct val="20000"/>
              </a:spcBef>
              <a:buClr>
                <a:schemeClr val="bg1"/>
              </a:buClr>
              <a:defRPr/>
            </a:pPr>
            <a:r>
              <a:rPr kumimoji="0" lang="en-GB" sz="1500" b="0" i="0" u="none" strike="noStrike" kern="0" cap="none" spc="0" normalizeH="0" baseline="0" noProof="0" dirty="0" smtClean="0">
                <a:ln>
                  <a:noFill/>
                </a:ln>
                <a:solidFill>
                  <a:schemeClr val="bg1"/>
                </a:solidFill>
                <a:effectLst/>
                <a:uLnTx/>
                <a:uFillTx/>
                <a:latin typeface="+mn-lt"/>
              </a:rPr>
              <a:t>		</a:t>
            </a:r>
            <a:r>
              <a:rPr lang="en-GB" sz="1500" b="0" kern="0" dirty="0">
                <a:solidFill>
                  <a:schemeClr val="bg1"/>
                </a:solidFill>
                <a:latin typeface="+mn-lt"/>
              </a:rPr>
              <a:t>	</a:t>
            </a:r>
            <a:r>
              <a:rPr lang="en-GB" sz="1500" b="0" kern="0" dirty="0" smtClean="0">
                <a:solidFill>
                  <a:schemeClr val="bg1"/>
                </a:solidFill>
                <a:latin typeface="+mn-lt"/>
              </a:rPr>
              <a:t>Athanasios.Karalopoulos@ec.europa.eu</a:t>
            </a:r>
            <a:endParaRPr kumimoji="0" lang="en-GB" sz="1500" b="0" i="0" u="none" strike="noStrike" kern="0" cap="none" spc="0" normalizeH="0" baseline="0" noProof="0" dirty="0" smtClean="0">
              <a:ln>
                <a:noFill/>
              </a:ln>
              <a:solidFill>
                <a:schemeClr val="bg1"/>
              </a:solidFill>
              <a:effectLst/>
              <a:uLnTx/>
              <a:uFillTx/>
              <a:latin typeface="+mn-lt"/>
            </a:endParaRPr>
          </a:p>
        </p:txBody>
      </p:sp>
      <p:sp>
        <p:nvSpPr>
          <p:cNvPr id="31" name="Rectangle 30"/>
          <p:cNvSpPr/>
          <p:nvPr/>
        </p:nvSpPr>
        <p:spPr>
          <a:xfrm>
            <a:off x="5076056" y="3831431"/>
            <a:ext cx="2348720" cy="461665"/>
          </a:xfrm>
          <a:prstGeom prst="rect">
            <a:avLst/>
          </a:prstGeom>
        </p:spPr>
        <p:txBody>
          <a:bodyPr wrap="none">
            <a:spAutoFit/>
          </a:bodyPr>
          <a:lstStyle/>
          <a:p>
            <a:pPr lvl="0"/>
            <a:r>
              <a:rPr lang="en-GB" sz="2400" b="1" dirty="0" smtClean="0">
                <a:solidFill>
                  <a:schemeClr val="bg1"/>
                </a:solidFill>
                <a:latin typeface="+mj-lt"/>
                <a:ea typeface="Segoe UI" pitchFamily="34" charset="0"/>
                <a:cs typeface="Arial" pitchFamily="34" charset="0"/>
              </a:rPr>
              <a:t>Get involved</a:t>
            </a:r>
          </a:p>
        </p:txBody>
      </p:sp>
      <p:sp>
        <p:nvSpPr>
          <p:cNvPr id="33" name="Rectangle 6"/>
          <p:cNvSpPr>
            <a:spLocks noChangeArrowheads="1"/>
          </p:cNvSpPr>
          <p:nvPr/>
        </p:nvSpPr>
        <p:spPr bwMode="auto">
          <a:xfrm>
            <a:off x="520545" y="3717032"/>
            <a:ext cx="3915566" cy="523172"/>
          </a:xfrm>
          <a:prstGeom prst="rect">
            <a:avLst/>
          </a:prstGeom>
          <a:noFill/>
          <a:ln w="9525">
            <a:noFill/>
            <a:miter lim="800000"/>
            <a:headEnd/>
            <a:tailEnd/>
          </a:ln>
          <a:effectLst/>
        </p:spPr>
        <p:txBody>
          <a:bodyPr vert="horz" wrap="square" lIns="91440" tIns="152352"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bg1"/>
                </a:solidFill>
                <a:effectLst/>
                <a:latin typeface="+mj-lt"/>
                <a:ea typeface="Segoe UI" pitchFamily="34" charset="0"/>
                <a:cs typeface="Arial" pitchFamily="34" charset="0"/>
              </a:rPr>
              <a:t>Visit our initiatives</a:t>
            </a:r>
          </a:p>
        </p:txBody>
      </p:sp>
      <p:pic>
        <p:nvPicPr>
          <p:cNvPr id="34" name="Picture 33" descr="ADMS_logo.png">
            <a:hlinkClick r:id="rId8"/>
          </p:cNvPr>
          <p:cNvPicPr>
            <a:picLocks noChangeAspect="1"/>
          </p:cNvPicPr>
          <p:nvPr/>
        </p:nvPicPr>
        <p:blipFill>
          <a:blip r:embed="rId9" cstate="print"/>
          <a:stretch>
            <a:fillRect/>
          </a:stretch>
        </p:blipFill>
        <p:spPr>
          <a:xfrm>
            <a:off x="611560" y="4589128"/>
            <a:ext cx="710934" cy="710934"/>
          </a:xfrm>
          <a:prstGeom prst="rect">
            <a:avLst/>
          </a:prstGeom>
        </p:spPr>
      </p:pic>
      <p:pic>
        <p:nvPicPr>
          <p:cNvPr id="35" name="Picture 34" descr="CorePerson_logo.png">
            <a:hlinkClick r:id="rId10"/>
          </p:cNvPr>
          <p:cNvPicPr>
            <a:picLocks noChangeAspect="1"/>
          </p:cNvPicPr>
          <p:nvPr/>
        </p:nvPicPr>
        <p:blipFill>
          <a:blip r:embed="rId11" cstate="print"/>
          <a:stretch>
            <a:fillRect/>
          </a:stretch>
        </p:blipFill>
        <p:spPr>
          <a:xfrm>
            <a:off x="3153154" y="5478511"/>
            <a:ext cx="710934" cy="714080"/>
          </a:xfrm>
          <a:prstGeom prst="rect">
            <a:avLst/>
          </a:prstGeom>
        </p:spPr>
      </p:pic>
      <p:pic>
        <p:nvPicPr>
          <p:cNvPr id="38" name="Picture 37" descr="core_location_logo.png">
            <a:hlinkClick r:id="rId12"/>
          </p:cNvPr>
          <p:cNvPicPr>
            <a:picLocks noChangeAspect="1"/>
          </p:cNvPicPr>
          <p:nvPr/>
        </p:nvPicPr>
        <p:blipFill>
          <a:blip r:embed="rId13" cstate="print"/>
          <a:stretch>
            <a:fillRect/>
          </a:stretch>
        </p:blipFill>
        <p:spPr>
          <a:xfrm>
            <a:off x="2275475" y="5478511"/>
            <a:ext cx="713329" cy="713329"/>
          </a:xfrm>
          <a:prstGeom prst="rect">
            <a:avLst/>
          </a:prstGeom>
        </p:spPr>
      </p:pic>
      <p:pic>
        <p:nvPicPr>
          <p:cNvPr id="39" name="Picture 38" descr="core_vocabularies_logo.png">
            <a:hlinkClick r:id="rId14"/>
          </p:cNvPr>
          <p:cNvPicPr>
            <a:picLocks noChangeAspect="1"/>
          </p:cNvPicPr>
          <p:nvPr/>
        </p:nvPicPr>
        <p:blipFill>
          <a:blip r:embed="rId15" cstate="print"/>
          <a:stretch>
            <a:fillRect/>
          </a:stretch>
        </p:blipFill>
        <p:spPr>
          <a:xfrm>
            <a:off x="617070" y="5478511"/>
            <a:ext cx="699914" cy="706136"/>
          </a:xfrm>
          <a:prstGeom prst="rect">
            <a:avLst/>
          </a:prstGeom>
        </p:spPr>
      </p:pic>
      <p:pic>
        <p:nvPicPr>
          <p:cNvPr id="41" name="Picture 24">
            <a:hlinkClick r:id="rId16"/>
          </p:cNvPr>
          <p:cNvPicPr>
            <a:picLocks noChangeAspect="1" noChangeArrowheads="1"/>
          </p:cNvPicPr>
          <p:nvPr/>
        </p:nvPicPr>
        <p:blipFill>
          <a:blip r:embed="rId17" cstate="print"/>
          <a:srcRect l="16609" t="7760" r="17722" b="3632"/>
          <a:stretch>
            <a:fillRect/>
          </a:stretch>
        </p:blipFill>
        <p:spPr bwMode="auto">
          <a:xfrm>
            <a:off x="2262490" y="4589128"/>
            <a:ext cx="739298" cy="714187"/>
          </a:xfrm>
          <a:prstGeom prst="rect">
            <a:avLst/>
          </a:prstGeom>
          <a:noFill/>
          <a:ln w="9525">
            <a:noFill/>
            <a:miter lim="800000"/>
            <a:headEnd/>
            <a:tailEnd/>
          </a:ln>
          <a:effectLst/>
        </p:spPr>
      </p:pic>
      <p:pic>
        <p:nvPicPr>
          <p:cNvPr id="42" name="Picture 25">
            <a:hlinkClick r:id="rId18"/>
          </p:cNvPr>
          <p:cNvPicPr>
            <a:picLocks noChangeAspect="1" noChangeArrowheads="1"/>
          </p:cNvPicPr>
          <p:nvPr/>
        </p:nvPicPr>
        <p:blipFill>
          <a:blip r:embed="rId19" cstate="print"/>
          <a:srcRect l="8423" t="8099" r="9358"/>
          <a:stretch>
            <a:fillRect/>
          </a:stretch>
        </p:blipFill>
        <p:spPr bwMode="auto">
          <a:xfrm>
            <a:off x="1437474" y="5478511"/>
            <a:ext cx="714942" cy="726218"/>
          </a:xfrm>
          <a:prstGeom prst="rect">
            <a:avLst/>
          </a:prstGeom>
          <a:noFill/>
          <a:ln w="9525">
            <a:noFill/>
            <a:miter lim="800000"/>
            <a:headEnd/>
            <a:tailEnd/>
          </a:ln>
          <a:effectLst/>
        </p:spPr>
      </p:pic>
      <p:pic>
        <p:nvPicPr>
          <p:cNvPr id="43" name="Picture 2" descr="DCAT application profile for data portals in Europe logo">
            <a:hlinkClick r:id="rId20"/>
          </p:cNvPr>
          <p:cNvPicPr>
            <a:picLocks noChangeAspect="1" noChangeArrowheads="1"/>
          </p:cNvPicPr>
          <p:nvPr/>
        </p:nvPicPr>
        <p:blipFill>
          <a:blip r:embed="rId21" cstate="print"/>
          <a:srcRect/>
          <a:stretch>
            <a:fillRect/>
          </a:stretch>
        </p:blipFill>
        <p:spPr bwMode="auto">
          <a:xfrm>
            <a:off x="1434905" y="4589128"/>
            <a:ext cx="720080" cy="720081"/>
          </a:xfrm>
          <a:prstGeom prst="rect">
            <a:avLst/>
          </a:prstGeom>
          <a:noFill/>
        </p:spPr>
      </p:pic>
      <p:pic>
        <p:nvPicPr>
          <p:cNvPr id="24" name="Picture 9" descr="Go to the home page"/>
          <p:cNvPicPr>
            <a:picLocks noChangeAspect="1" noChangeArrowheads="1"/>
          </p:cNvPicPr>
          <p:nvPr/>
        </p:nvPicPr>
        <p:blipFill>
          <a:blip r:embed="rId22" cstate="print"/>
          <a:srcRect/>
          <a:stretch>
            <a:fillRect/>
          </a:stretch>
        </p:blipFill>
        <p:spPr bwMode="auto">
          <a:xfrm>
            <a:off x="7308304" y="188640"/>
            <a:ext cx="1676400" cy="619126"/>
          </a:xfrm>
          <a:prstGeom prst="rect">
            <a:avLst/>
          </a:prstGeom>
          <a:noFill/>
        </p:spPr>
      </p:pic>
      <p:pic>
        <p:nvPicPr>
          <p:cNvPr id="25"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91403" y="4589209"/>
            <a:ext cx="834437"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809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13742"/>
            <a:ext cx="8229600" cy="936625"/>
          </a:xfrm>
        </p:spPr>
        <p:txBody>
          <a:bodyPr/>
          <a:lstStyle/>
          <a:p>
            <a:r>
              <a:rPr lang="en-GB" dirty="0" smtClean="0">
                <a:solidFill>
                  <a:schemeClr val="bg1"/>
                </a:solidFill>
              </a:rPr>
              <a:t>Outline</a:t>
            </a:r>
            <a:endParaRPr lang="en-GB" dirty="0">
              <a:solidFill>
                <a:schemeClr val="bg1"/>
              </a:solidFill>
            </a:endParaRPr>
          </a:p>
        </p:txBody>
      </p:sp>
      <p:graphicFrame>
        <p:nvGraphicFramePr>
          <p:cNvPr id="14" name="Diagram 13"/>
          <p:cNvGraphicFramePr/>
          <p:nvPr>
            <p:extLst>
              <p:ext uri="{D42A27DB-BD31-4B8C-83A1-F6EECF244321}">
                <p14:modId xmlns:p14="http://schemas.microsoft.com/office/powerpoint/2010/main" val="855937698"/>
              </p:ext>
            </p:extLst>
          </p:nvPr>
        </p:nvGraphicFramePr>
        <p:xfrm>
          <a:off x="179512" y="1484784"/>
          <a:ext cx="8640960" cy="485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lgn="r">
              <a:defRPr/>
            </a:pPr>
            <a:fld id="{396CDD1B-50E0-44E8-82B7-F85F69F6D40C}" type="slidenum">
              <a:rPr lang="en-GB" smtClean="0"/>
              <a:pPr algn="r">
                <a:defRPr/>
              </a:pPr>
              <a:t>4</a:t>
            </a:fld>
            <a:endParaRPr lang="en-GB" dirty="0"/>
          </a:p>
        </p:txBody>
      </p:sp>
    </p:spTree>
    <p:extLst>
      <p:ext uri="{BB962C8B-B14F-4D97-AF65-F5344CB8AC3E}">
        <p14:creationId xmlns:p14="http://schemas.microsoft.com/office/powerpoint/2010/main" val="165743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Definitions</a:t>
            </a:r>
            <a:br>
              <a:rPr lang="en-GB" dirty="0" smtClean="0"/>
            </a:br>
            <a:r>
              <a:rPr lang="en-GB" sz="2000" b="0" dirty="0" smtClean="0">
                <a:solidFill>
                  <a:schemeClr val="accent1"/>
                </a:solidFill>
              </a:rPr>
              <a:t>What is reference data?</a:t>
            </a:r>
            <a:endParaRPr lang="en-GB" sz="2000" b="0" dirty="0">
              <a:solidFill>
                <a:schemeClr val="accent1"/>
              </a:solidFill>
            </a:endParaRPr>
          </a:p>
        </p:txBody>
      </p:sp>
      <p:sp>
        <p:nvSpPr>
          <p:cNvPr id="6" name="Content Placeholder 5"/>
          <p:cNvSpPr>
            <a:spLocks noGrp="1"/>
          </p:cNvSpPr>
          <p:nvPr>
            <p:ph idx="1"/>
          </p:nvPr>
        </p:nvSpPr>
        <p:spPr/>
        <p:txBody>
          <a:bodyPr/>
          <a:lstStyle/>
          <a:p>
            <a:pPr indent="0">
              <a:buNone/>
            </a:pPr>
            <a:r>
              <a:rPr lang="en-GB" i="1" dirty="0"/>
              <a:t>Reference data is small, discrete </a:t>
            </a:r>
            <a:r>
              <a:rPr lang="en-GB" b="1" i="1" dirty="0"/>
              <a:t>sets of values </a:t>
            </a:r>
            <a:r>
              <a:rPr lang="en-GB" i="1" dirty="0"/>
              <a:t>that are not updated as part of business transactions but are usually used to impose consistent </a:t>
            </a:r>
            <a:r>
              <a:rPr lang="en-GB" b="1" i="1" dirty="0"/>
              <a:t>classiﬁcation</a:t>
            </a:r>
            <a:r>
              <a:rPr lang="en-GB" i="1" dirty="0"/>
              <a:t>. Reference data normally has a low update frequency. Reference data is relevant across more than one business system belonging to different organisations and sectors.</a:t>
            </a:r>
          </a:p>
          <a:p>
            <a:pPr indent="0">
              <a:buNone/>
            </a:pPr>
            <a:endParaRPr lang="en-GB" dirty="0" smtClean="0"/>
          </a:p>
          <a:p>
            <a:pPr indent="0">
              <a:buNone/>
            </a:pPr>
            <a:endParaRPr lang="en-GB" dirty="0"/>
          </a:p>
          <a:p>
            <a:pPr indent="0">
              <a:buNone/>
            </a:pPr>
            <a:r>
              <a:rPr lang="en-GB" i="1" dirty="0"/>
              <a:t>European Commission – ISA Programme, 2014 (1</a:t>
            </a:r>
            <a:r>
              <a:rPr lang="en-GB" i="1" dirty="0" smtClean="0"/>
              <a:t>)</a:t>
            </a:r>
            <a:endParaRPr lang="en-GB" i="1" dirty="0"/>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5</a:t>
            </a:fld>
            <a:endParaRPr lang="en-GB" dirty="0"/>
          </a:p>
        </p:txBody>
      </p:sp>
    </p:spTree>
    <p:extLst>
      <p:ext uri="{BB962C8B-B14F-4D97-AF65-F5344CB8AC3E}">
        <p14:creationId xmlns:p14="http://schemas.microsoft.com/office/powerpoint/2010/main" val="2741681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Example: Country Code </a:t>
            </a:r>
            <a:br>
              <a:rPr lang="en-GB" dirty="0" smtClean="0"/>
            </a:br>
            <a:r>
              <a:rPr lang="en-GB" sz="2000" b="0" dirty="0" smtClean="0">
                <a:solidFill>
                  <a:schemeClr val="accent1"/>
                </a:solidFill>
              </a:rPr>
              <a:t>Named Authority Lists</a:t>
            </a:r>
            <a:endParaRPr lang="en-GB" sz="2000" b="0" dirty="0">
              <a:solidFill>
                <a:schemeClr val="accent1"/>
              </a:solidFill>
            </a:endParaRPr>
          </a:p>
        </p:txBody>
      </p:sp>
      <p:sp>
        <p:nvSpPr>
          <p:cNvPr id="6" name="Content Placeholder 5"/>
          <p:cNvSpPr>
            <a:spLocks noGrp="1"/>
          </p:cNvSpPr>
          <p:nvPr>
            <p:ph idx="1"/>
          </p:nvPr>
        </p:nvSpPr>
        <p:spPr>
          <a:xfrm>
            <a:off x="457200" y="2564904"/>
            <a:ext cx="8229600" cy="3384476"/>
          </a:xfrm>
        </p:spPr>
        <p:txBody>
          <a:bodyPr/>
          <a:lstStyle/>
          <a:p>
            <a:pPr indent="0">
              <a:buNone/>
            </a:pPr>
            <a:r>
              <a:rPr lang="en-GB" sz="1800" dirty="0" smtClean="0"/>
              <a:t>The table below displays an extract of the “Countries” code list as published on the Metadata Registry (MDR) of the EU:</a:t>
            </a:r>
            <a:endParaRPr lang="en-GB" sz="1800" dirty="0"/>
          </a:p>
        </p:txBody>
      </p:sp>
      <p:graphicFrame>
        <p:nvGraphicFramePr>
          <p:cNvPr id="4" name="Content Placeholder 8"/>
          <p:cNvGraphicFramePr>
            <a:graphicFrameLocks/>
          </p:cNvGraphicFramePr>
          <p:nvPr>
            <p:extLst>
              <p:ext uri="{D42A27DB-BD31-4B8C-83A1-F6EECF244321}">
                <p14:modId xmlns:p14="http://schemas.microsoft.com/office/powerpoint/2010/main" val="72795125"/>
              </p:ext>
            </p:extLst>
          </p:nvPr>
        </p:nvGraphicFramePr>
        <p:xfrm>
          <a:off x="1095851" y="3501008"/>
          <a:ext cx="6952298" cy="2225040"/>
        </p:xfrm>
        <a:graphic>
          <a:graphicData uri="http://schemas.openxmlformats.org/drawingml/2006/table">
            <a:tbl>
              <a:tblPr firstRow="1" bandRow="1">
                <a:tableStyleId>{1E171933-4619-4E11-9A3F-F7608DF75F80}</a:tableStyleId>
              </a:tblPr>
              <a:tblGrid>
                <a:gridCol w="1848168"/>
                <a:gridCol w="2552065"/>
                <a:gridCol w="2552065"/>
              </a:tblGrid>
              <a:tr h="370840">
                <a:tc>
                  <a:txBody>
                    <a:bodyPr/>
                    <a:lstStyle/>
                    <a:p>
                      <a:r>
                        <a:rPr lang="en-GB" sz="1400" dirty="0" smtClean="0"/>
                        <a:t>Authority Code</a:t>
                      </a:r>
                      <a:endParaRPr lang="en-GB" sz="1400" dirty="0"/>
                    </a:p>
                  </a:txBody>
                  <a:tcPr/>
                </a:tc>
                <a:tc>
                  <a:txBody>
                    <a:bodyPr/>
                    <a:lstStyle/>
                    <a:p>
                      <a:r>
                        <a:rPr lang="en-GB" sz="1400" dirty="0" smtClean="0"/>
                        <a:t>Short Name</a:t>
                      </a:r>
                      <a:endParaRPr lang="en-GB" sz="1400" dirty="0"/>
                    </a:p>
                  </a:txBody>
                  <a:tcPr/>
                </a:tc>
                <a:tc>
                  <a:txBody>
                    <a:bodyPr/>
                    <a:lstStyle/>
                    <a:p>
                      <a:r>
                        <a:rPr lang="en-GB" sz="1400" dirty="0" smtClean="0"/>
                        <a:t>Long Name</a:t>
                      </a:r>
                      <a:endParaRPr lang="en-GB" sz="1400" dirty="0"/>
                    </a:p>
                  </a:txBody>
                  <a:tcPr/>
                </a:tc>
              </a:tr>
              <a:tr h="370840">
                <a:tc>
                  <a:txBody>
                    <a:bodyPr/>
                    <a:lstStyle/>
                    <a:p>
                      <a:r>
                        <a:rPr lang="en-GB" sz="1400" dirty="0" smtClean="0"/>
                        <a:t>AND</a:t>
                      </a:r>
                      <a:endParaRPr lang="en-GB" sz="1400" dirty="0"/>
                    </a:p>
                  </a:txBody>
                  <a:tcPr/>
                </a:tc>
                <a:tc>
                  <a:txBody>
                    <a:bodyPr/>
                    <a:lstStyle/>
                    <a:p>
                      <a:r>
                        <a:rPr lang="en-GB" sz="1400" dirty="0" smtClean="0"/>
                        <a:t>Andorra</a:t>
                      </a:r>
                      <a:endParaRPr lang="en-GB" sz="1400" dirty="0"/>
                    </a:p>
                  </a:txBody>
                  <a:tcPr/>
                </a:tc>
                <a:tc>
                  <a:txBody>
                    <a:bodyPr/>
                    <a:lstStyle/>
                    <a:p>
                      <a:r>
                        <a:rPr lang="en-GB" sz="1400" dirty="0" smtClean="0"/>
                        <a:t>Principality</a:t>
                      </a:r>
                      <a:r>
                        <a:rPr lang="en-GB" sz="1400" baseline="0" dirty="0" smtClean="0"/>
                        <a:t> of Andorra</a:t>
                      </a:r>
                      <a:endParaRPr lang="en-GB" sz="1400" dirty="0"/>
                    </a:p>
                  </a:txBody>
                  <a:tcPr/>
                </a:tc>
              </a:tr>
              <a:tr h="370840">
                <a:tc>
                  <a:txBody>
                    <a:bodyPr/>
                    <a:lstStyle/>
                    <a:p>
                      <a:r>
                        <a:rPr lang="en-GB" sz="1400" dirty="0" smtClean="0"/>
                        <a:t>ALB</a:t>
                      </a:r>
                      <a:endParaRPr lang="en-GB" sz="1400" dirty="0"/>
                    </a:p>
                  </a:txBody>
                  <a:tcPr/>
                </a:tc>
                <a:tc>
                  <a:txBody>
                    <a:bodyPr/>
                    <a:lstStyle/>
                    <a:p>
                      <a:r>
                        <a:rPr lang="en-GB" sz="1400" dirty="0" smtClean="0"/>
                        <a:t>Albania</a:t>
                      </a:r>
                      <a:endParaRPr lang="en-GB" sz="1400" dirty="0"/>
                    </a:p>
                  </a:txBody>
                  <a:tcPr/>
                </a:tc>
                <a:tc>
                  <a:txBody>
                    <a:bodyPr/>
                    <a:lstStyle/>
                    <a:p>
                      <a:r>
                        <a:rPr lang="en-GB" sz="1400" dirty="0" smtClean="0"/>
                        <a:t>Republic of Albania</a:t>
                      </a:r>
                      <a:endParaRPr lang="en-GB" sz="1400" dirty="0"/>
                    </a:p>
                  </a:txBody>
                  <a:tcPr/>
                </a:tc>
              </a:tr>
              <a:tr h="370840">
                <a:tc>
                  <a:txBody>
                    <a:bodyPr/>
                    <a:lstStyle/>
                    <a:p>
                      <a:r>
                        <a:rPr lang="en-GB" sz="1400" dirty="0" smtClean="0"/>
                        <a:t>AUT</a:t>
                      </a:r>
                      <a:endParaRPr lang="en-GB" sz="1400" dirty="0"/>
                    </a:p>
                  </a:txBody>
                  <a:tcPr/>
                </a:tc>
                <a:tc>
                  <a:txBody>
                    <a:bodyPr/>
                    <a:lstStyle/>
                    <a:p>
                      <a:r>
                        <a:rPr lang="en-GB" sz="1400" dirty="0" smtClean="0"/>
                        <a:t>Austria</a:t>
                      </a:r>
                      <a:endParaRPr lang="en-GB" sz="1400" dirty="0"/>
                    </a:p>
                  </a:txBody>
                  <a:tcPr/>
                </a:tc>
                <a:tc>
                  <a:txBody>
                    <a:bodyPr/>
                    <a:lstStyle/>
                    <a:p>
                      <a:r>
                        <a:rPr lang="en-GB" sz="1400" dirty="0" smtClean="0"/>
                        <a:t>Republic of Austria</a:t>
                      </a:r>
                      <a:endParaRPr lang="en-GB" sz="1400" dirty="0"/>
                    </a:p>
                  </a:txBody>
                  <a:tcPr/>
                </a:tc>
              </a:tr>
              <a:tr h="370840">
                <a:tc>
                  <a:txBody>
                    <a:bodyPr/>
                    <a:lstStyle/>
                    <a:p>
                      <a:r>
                        <a:rPr lang="en-GB" sz="1400" dirty="0" smtClean="0"/>
                        <a:t>BIG</a:t>
                      </a:r>
                      <a:endParaRPr lang="en-GB" sz="1400" dirty="0"/>
                    </a:p>
                  </a:txBody>
                  <a:tcPr/>
                </a:tc>
                <a:tc>
                  <a:txBody>
                    <a:bodyPr/>
                    <a:lstStyle/>
                    <a:p>
                      <a:r>
                        <a:rPr lang="en-GB" sz="1400" dirty="0" smtClean="0"/>
                        <a:t>Bosnia and Herzegovina</a:t>
                      </a:r>
                      <a:endParaRPr lang="en-GB" sz="1400" dirty="0"/>
                    </a:p>
                  </a:txBody>
                  <a:tcPr/>
                </a:tc>
                <a:tc>
                  <a:txBody>
                    <a:bodyPr/>
                    <a:lstStyle/>
                    <a:p>
                      <a:r>
                        <a:rPr lang="en-GB" sz="1400" dirty="0" smtClean="0"/>
                        <a:t>Bosnia and Herzegovina</a:t>
                      </a:r>
                      <a:endParaRPr lang="en-GB" sz="1400" dirty="0"/>
                    </a:p>
                  </a:txBody>
                  <a:tcPr/>
                </a:tc>
              </a:tr>
              <a:tr h="370840">
                <a:tc>
                  <a:txBody>
                    <a:bodyPr/>
                    <a:lstStyle/>
                    <a:p>
                      <a:r>
                        <a:rPr lang="en-GB" sz="1400" dirty="0" smtClean="0"/>
                        <a:t>…</a:t>
                      </a:r>
                      <a:endParaRPr lang="en-GB" sz="1400" dirty="0"/>
                    </a:p>
                  </a:txBody>
                  <a:tcPr/>
                </a:tc>
                <a:tc>
                  <a:txBody>
                    <a:bodyPr/>
                    <a:lstStyle/>
                    <a:p>
                      <a:r>
                        <a:rPr lang="en-GB" sz="1400" dirty="0" smtClean="0"/>
                        <a:t>…</a:t>
                      </a:r>
                      <a:endParaRPr lang="en-GB" sz="1400" dirty="0"/>
                    </a:p>
                  </a:txBody>
                  <a:tcPr/>
                </a:tc>
                <a:tc>
                  <a:txBody>
                    <a:bodyPr/>
                    <a:lstStyle/>
                    <a:p>
                      <a:r>
                        <a:rPr lang="en-GB" sz="1400" dirty="0" smtClean="0"/>
                        <a:t>…</a:t>
                      </a:r>
                      <a:endParaRPr lang="en-GB" sz="1400" dirty="0"/>
                    </a:p>
                  </a:txBody>
                  <a:tcPr/>
                </a:tc>
              </a:tr>
            </a:tbl>
          </a:graphicData>
        </a:graphic>
      </p:graphicFrame>
      <p:sp>
        <p:nvSpPr>
          <p:cNvPr id="7" name="TextBox 6"/>
          <p:cNvSpPr txBox="1"/>
          <p:nvPr/>
        </p:nvSpPr>
        <p:spPr>
          <a:xfrm>
            <a:off x="632066" y="6207115"/>
            <a:ext cx="7879868" cy="246221"/>
          </a:xfrm>
          <a:prstGeom prst="rect">
            <a:avLst/>
          </a:prstGeom>
          <a:noFill/>
        </p:spPr>
        <p:txBody>
          <a:bodyPr wrap="square" rtlCol="0">
            <a:spAutoFit/>
          </a:bodyPr>
          <a:lstStyle/>
          <a:p>
            <a:r>
              <a:rPr lang="en-GB" sz="1000" dirty="0">
                <a:solidFill>
                  <a:srgbClr val="0F5494"/>
                </a:solidFill>
                <a:ea typeface="MS PGothic" pitchFamily="34" charset="-128"/>
                <a:hlinkClick r:id="rId2"/>
              </a:rPr>
              <a:t>http://publications.europa.eu/mdr/resource/authority/country/html/countries-eng.html#description</a:t>
            </a:r>
            <a:endParaRPr lang="en-GB" sz="1000" dirty="0">
              <a:solidFill>
                <a:srgbClr val="0F5494"/>
              </a:solidFill>
              <a:ea typeface="MS PGothic" pitchFamily="34" charset="-128"/>
            </a:endParaRPr>
          </a:p>
        </p:txBody>
      </p:sp>
      <p:sp>
        <p:nvSpPr>
          <p:cNvPr id="3" name="Slide Number Placeholder 2"/>
          <p:cNvSpPr>
            <a:spLocks noGrp="1"/>
          </p:cNvSpPr>
          <p:nvPr>
            <p:ph type="sldNum" sz="quarter" idx="12"/>
          </p:nvPr>
        </p:nvSpPr>
        <p:spPr/>
        <p:txBody>
          <a:bodyPr/>
          <a:lstStyle/>
          <a:p>
            <a:pPr algn="r">
              <a:defRPr/>
            </a:pPr>
            <a:fld id="{396CDD1B-50E0-44E8-82B7-F85F69F6D40C}" type="slidenum">
              <a:rPr lang="en-GB" smtClean="0"/>
              <a:pPr algn="r">
                <a:defRPr/>
              </a:pPr>
              <a:t>6</a:t>
            </a:fld>
            <a:endParaRPr lang="en-GB" dirty="0"/>
          </a:p>
        </p:txBody>
      </p:sp>
    </p:spTree>
    <p:extLst>
      <p:ext uri="{BB962C8B-B14F-4D97-AF65-F5344CB8AC3E}">
        <p14:creationId xmlns:p14="http://schemas.microsoft.com/office/powerpoint/2010/main" val="1913708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Reference data has many names</a:t>
            </a:r>
            <a:br>
              <a:rPr lang="en-GB" dirty="0" smtClean="0"/>
            </a:br>
            <a:r>
              <a:rPr lang="en-GB" sz="2000" b="0" dirty="0" smtClean="0">
                <a:solidFill>
                  <a:schemeClr val="accent1"/>
                </a:solidFill>
              </a:rPr>
              <a:t>What is considered reference data?</a:t>
            </a:r>
            <a:endParaRPr lang="en-GB" sz="2000" b="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7</a:t>
            </a:fld>
            <a:endParaRPr lang="en-GB" dirty="0"/>
          </a:p>
        </p:txBody>
      </p:sp>
      <p:sp>
        <p:nvSpPr>
          <p:cNvPr id="7" name="Content Placeholder 6"/>
          <p:cNvSpPr>
            <a:spLocks noGrp="1"/>
          </p:cNvSpPr>
          <p:nvPr>
            <p:ph idx="1"/>
          </p:nvPr>
        </p:nvSpPr>
        <p:spPr>
          <a:xfrm>
            <a:off x="457200" y="2492896"/>
            <a:ext cx="8229600" cy="3600400"/>
          </a:xfrm>
        </p:spPr>
        <p:txBody>
          <a:bodyPr/>
          <a:lstStyle/>
          <a:p>
            <a:r>
              <a:rPr lang="en-GB" sz="1600" b="1" dirty="0" smtClean="0"/>
              <a:t>Code list: </a:t>
            </a:r>
            <a:r>
              <a:rPr lang="en-GB" sz="1600" dirty="0" smtClean="0"/>
              <a:t>Complete </a:t>
            </a:r>
            <a:r>
              <a:rPr lang="en-GB" sz="1600" dirty="0"/>
              <a:t>set of data element values of a coded simple data element [ISO 9735-1:2002, </a:t>
            </a:r>
            <a:r>
              <a:rPr lang="en-GB" sz="1600" dirty="0" smtClean="0"/>
              <a:t>4.14]</a:t>
            </a:r>
          </a:p>
          <a:p>
            <a:r>
              <a:rPr lang="en-GB" sz="1600" b="1" dirty="0" smtClean="0"/>
              <a:t>Taxonomy: </a:t>
            </a:r>
            <a:r>
              <a:rPr lang="en-GB" sz="1600" dirty="0" smtClean="0"/>
              <a:t>scheme </a:t>
            </a:r>
            <a:r>
              <a:rPr lang="en-GB" sz="1600" dirty="0"/>
              <a:t>of categories and subcategories that can be used to sort and otherwise organize items of knowledge or information [ISO/DIS 25964-2]. </a:t>
            </a:r>
            <a:endParaRPr lang="en-GB" sz="1600" dirty="0" smtClean="0"/>
          </a:p>
          <a:p>
            <a:r>
              <a:rPr lang="en-GB" sz="1600" b="1" dirty="0" smtClean="0"/>
              <a:t>Thesaurus: </a:t>
            </a:r>
            <a:r>
              <a:rPr lang="en-GB" sz="1600" dirty="0"/>
              <a:t>controlled and structured vocabulary in which concepts are represented by terms, organized so that relationships between concepts are made explicit, and preferred terms are accompanied by lead-in entries for synonyms or quasi-synonyms [ISO 25964-1:2011</a:t>
            </a:r>
            <a:r>
              <a:rPr lang="en-GB" sz="1600" dirty="0" smtClean="0"/>
              <a:t>]</a:t>
            </a:r>
          </a:p>
          <a:p>
            <a:r>
              <a:rPr lang="en-GB" sz="1600" b="1" dirty="0" smtClean="0"/>
              <a:t>Mapping: </a:t>
            </a:r>
            <a:r>
              <a:rPr lang="en-GB" sz="1600" dirty="0"/>
              <a:t>relationship between a concept in one vocabulary and one or more concepts in another [ISO/DIS 25964-2</a:t>
            </a:r>
            <a:r>
              <a:rPr lang="en-GB" sz="1600" dirty="0" smtClean="0"/>
              <a:t>].</a:t>
            </a:r>
          </a:p>
          <a:p>
            <a:r>
              <a:rPr lang="en-GB" sz="1600" b="1" dirty="0" smtClean="0"/>
              <a:t>Name authority list: </a:t>
            </a:r>
            <a:r>
              <a:rPr lang="en-GB" sz="1600" dirty="0"/>
              <a:t>controlled vocabulary for use in naming particular entities consistently [ISO/DIS 25964-2</a:t>
            </a:r>
            <a:r>
              <a:rPr lang="en-GB" sz="1600" dirty="0" smtClean="0"/>
              <a:t>]</a:t>
            </a:r>
          </a:p>
          <a:p>
            <a:pPr indent="0">
              <a:buNone/>
            </a:pPr>
            <a:r>
              <a:rPr lang="en-GB" sz="1400" dirty="0" smtClean="0"/>
              <a:t/>
            </a:r>
            <a:br>
              <a:rPr lang="en-GB" sz="1400" dirty="0" smtClean="0"/>
            </a:br>
            <a:endParaRPr lang="en-GB" dirty="0" smtClean="0"/>
          </a:p>
          <a:p>
            <a:endParaRPr lang="en-GB" dirty="0"/>
          </a:p>
        </p:txBody>
      </p:sp>
      <p:sp>
        <p:nvSpPr>
          <p:cNvPr id="3" name="TextBox 2"/>
          <p:cNvSpPr txBox="1"/>
          <p:nvPr/>
        </p:nvSpPr>
        <p:spPr>
          <a:xfrm>
            <a:off x="1295636" y="6207115"/>
            <a:ext cx="6552728" cy="246221"/>
          </a:xfrm>
          <a:prstGeom prst="rect">
            <a:avLst/>
          </a:prstGeom>
          <a:noFill/>
        </p:spPr>
        <p:txBody>
          <a:bodyPr wrap="square" rtlCol="0">
            <a:spAutoFit/>
          </a:bodyPr>
          <a:lstStyle/>
          <a:p>
            <a:pPr algn="ctr"/>
            <a:r>
              <a:rPr lang="en-GB" sz="1000" dirty="0">
                <a:solidFill>
                  <a:schemeClr val="tx1"/>
                </a:solidFill>
              </a:rPr>
              <a:t>Source: </a:t>
            </a:r>
            <a:r>
              <a:rPr lang="en-GB" sz="1000" dirty="0" smtClean="0">
                <a:hlinkClick r:id="rId2"/>
              </a:rPr>
              <a:t>https</a:t>
            </a:r>
            <a:r>
              <a:rPr lang="en-GB" sz="1000" dirty="0">
                <a:hlinkClick r:id="rId2"/>
              </a:rPr>
              <a:t>://</a:t>
            </a:r>
            <a:r>
              <a:rPr lang="en-GB" sz="1000" dirty="0" smtClean="0">
                <a:hlinkClick r:id="rId2"/>
              </a:rPr>
              <a:t>joinup.ec.europa.eu/svn/adms/ADMS_v1.00/ADMS_SKOS_v1.00.html</a:t>
            </a:r>
            <a:endParaRPr lang="en-GB" sz="1000" dirty="0"/>
          </a:p>
        </p:txBody>
      </p:sp>
    </p:spTree>
    <p:extLst>
      <p:ext uri="{BB962C8B-B14F-4D97-AF65-F5344CB8AC3E}">
        <p14:creationId xmlns:p14="http://schemas.microsoft.com/office/powerpoint/2010/main" val="128917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Importance</a:t>
            </a:r>
            <a:br>
              <a:rPr lang="en-GB" dirty="0" smtClean="0"/>
            </a:br>
            <a:r>
              <a:rPr lang="en-GB" sz="2000" b="0" dirty="0" smtClean="0">
                <a:solidFill>
                  <a:schemeClr val="accent1"/>
                </a:solidFill>
              </a:rPr>
              <a:t>Where is reference data used?</a:t>
            </a:r>
            <a:endParaRPr lang="en-GB" sz="2000" b="0" dirty="0">
              <a:solidFill>
                <a:schemeClr val="accen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08540044"/>
              </p:ext>
            </p:extLst>
          </p:nvPr>
        </p:nvGraphicFramePr>
        <p:xfrm>
          <a:off x="457200" y="2636838"/>
          <a:ext cx="8229600" cy="338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8</a:t>
            </a:fld>
            <a:endParaRPr lang="en-GB" dirty="0"/>
          </a:p>
        </p:txBody>
      </p:sp>
    </p:spTree>
    <p:extLst>
      <p:ext uri="{BB962C8B-B14F-4D97-AF65-F5344CB8AC3E}">
        <p14:creationId xmlns:p14="http://schemas.microsoft.com/office/powerpoint/2010/main" val="655987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p>
            <a:pPr marL="0" indent="0"/>
            <a:r>
              <a:rPr lang="en-GB" dirty="0" smtClean="0"/>
              <a:t>Relevance of </a:t>
            </a:r>
            <a:r>
              <a:rPr lang="en-GB" b="0" i="1" dirty="0" smtClean="0"/>
              <a:t>common</a:t>
            </a:r>
            <a:r>
              <a:rPr lang="en-GB" dirty="0" smtClean="0"/>
              <a:t> reference data</a:t>
            </a:r>
            <a:br>
              <a:rPr lang="en-GB" dirty="0" smtClean="0"/>
            </a:br>
            <a:r>
              <a:rPr lang="en-GB" sz="2000" b="0" dirty="0" smtClean="0">
                <a:solidFill>
                  <a:schemeClr val="accent1"/>
                </a:solidFill>
              </a:rPr>
              <a:t>Why is common reference data important?</a:t>
            </a:r>
            <a:endParaRPr lang="en-GB" sz="2000" b="0" dirty="0">
              <a:solidFill>
                <a:schemeClr val="accent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76375330"/>
              </p:ext>
            </p:extLst>
          </p:nvPr>
        </p:nvGraphicFramePr>
        <p:xfrm>
          <a:off x="457200" y="2564904"/>
          <a:ext cx="8229600" cy="3744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lgn="r">
              <a:defRPr/>
            </a:pPr>
            <a:fld id="{396CDD1B-50E0-44E8-82B7-F85F69F6D40C}" type="slidenum">
              <a:rPr lang="en-GB" smtClean="0"/>
              <a:pPr algn="r">
                <a:defRPr/>
              </a:pPr>
              <a:t>9</a:t>
            </a:fld>
            <a:endParaRPr lang="en-GB" dirty="0"/>
          </a:p>
        </p:txBody>
      </p:sp>
    </p:spTree>
    <p:extLst>
      <p:ext uri="{BB962C8B-B14F-4D97-AF65-F5344CB8AC3E}">
        <p14:creationId xmlns:p14="http://schemas.microsoft.com/office/powerpoint/2010/main" val="2009058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3847</TotalTime>
  <Words>2630</Words>
  <Application>Microsoft Office PowerPoint</Application>
  <PresentationFormat>On-screen Show (4:3)</PresentationFormat>
  <Paragraphs>393</Paragraphs>
  <Slides>35</Slides>
  <Notes>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Semantic Interoperability Courses</vt:lpstr>
      <vt:lpstr>Disclaimer</vt:lpstr>
      <vt:lpstr>Learning Objectives</vt:lpstr>
      <vt:lpstr>Outline</vt:lpstr>
      <vt:lpstr>Definitions What is reference data?</vt:lpstr>
      <vt:lpstr>Example: Country Code  Named Authority Lists</vt:lpstr>
      <vt:lpstr>Reference data has many names What is considered reference data?</vt:lpstr>
      <vt:lpstr>Importance Where is reference data used?</vt:lpstr>
      <vt:lpstr>Relevance of common reference data Why is common reference data important?</vt:lpstr>
      <vt:lpstr>Outline</vt:lpstr>
      <vt:lpstr>Definitions What is reference data management?</vt:lpstr>
      <vt:lpstr>Relevance Why is metadata management important?</vt:lpstr>
      <vt:lpstr>Reference data management Lifecycle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of reference data in information systems</vt:lpstr>
      <vt:lpstr>References</vt:lpstr>
      <vt:lpstr>References</vt:lpstr>
      <vt:lpstr>References</vt:lpstr>
      <vt:lpstr>PowerPoint Presentation</vt:lpstr>
    </vt:vector>
  </TitlesOfParts>
  <Company>European Commission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D5.3 Online training material on semantic interoperability - Module 3 - Reference data</dc:title>
  <dc:subject>ISA</dc:subject>
  <dc:creator>PwC</dc:creator>
  <cp:keywords>"SEMIC.EU</cp:keywords>
  <cp:lastModifiedBy>goederts</cp:lastModifiedBy>
  <cp:revision>497</cp:revision>
  <cp:lastPrinted>2014-03-25T10:41:51Z</cp:lastPrinted>
  <dcterms:created xsi:type="dcterms:W3CDTF">2011-10-28T10:25:18Z</dcterms:created>
  <dcterms:modified xsi:type="dcterms:W3CDTF">2014-06-06T18:08:31Z</dcterms:modified>
  <cp:category>Training material</cp:category>
</cp:coreProperties>
</file>