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0" r:id="rId1"/>
  </p:sldMasterIdLst>
  <p:notesMasterIdLst>
    <p:notesMasterId r:id="rId26"/>
  </p:notesMasterIdLst>
  <p:handoutMasterIdLst>
    <p:handoutMasterId r:id="rId27"/>
  </p:handoutMasterIdLst>
  <p:sldIdLst>
    <p:sldId id="445" r:id="rId2"/>
    <p:sldId id="479" r:id="rId3"/>
    <p:sldId id="483" r:id="rId4"/>
    <p:sldId id="449" r:id="rId5"/>
    <p:sldId id="450" r:id="rId6"/>
    <p:sldId id="472" r:id="rId7"/>
    <p:sldId id="452" r:id="rId8"/>
    <p:sldId id="484" r:id="rId9"/>
    <p:sldId id="493" r:id="rId10"/>
    <p:sldId id="481" r:id="rId11"/>
    <p:sldId id="471" r:id="rId12"/>
    <p:sldId id="455" r:id="rId13"/>
    <p:sldId id="458" r:id="rId14"/>
    <p:sldId id="459" r:id="rId15"/>
    <p:sldId id="494" r:id="rId16"/>
    <p:sldId id="485" r:id="rId17"/>
    <p:sldId id="482" r:id="rId18"/>
    <p:sldId id="486" r:id="rId19"/>
    <p:sldId id="487" r:id="rId20"/>
    <p:sldId id="488" r:id="rId21"/>
    <p:sldId id="489" r:id="rId22"/>
    <p:sldId id="490" r:id="rId23"/>
    <p:sldId id="491" r:id="rId24"/>
    <p:sldId id="492" r:id="rId25"/>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1" clrIdx="0"/>
  <p:cmAuthor id="1" name="rodriguf" initials="r" lastIdx="31" clrIdx="1"/>
  <p:cmAuthor id="2" name="Nikolaos Loutas" initials="NL" lastIdx="1" clrIdx="2"/>
  <p:cmAuthor id="3" name="Michiel De Keyzer" initials="MDK"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69D073F8-1565-44D7-B386-08B59EADF2EE}">
  <a:tblStyle styleId="{69D073F8-1565-44D7-B386-08B59EADF2EE}" styleName="PwC Table">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noFill/>
            </a:ln>
          </a:bottom>
        </a:tcBdr>
      </a:tcStyle>
    </a:band1H>
    <a:band2H>
      <a:tcStyle>
        <a:tcBdr>
          <a:bottom>
            <a:ln w="38100" cmpd="sng">
              <a:noFill/>
            </a:ln>
          </a:bottom>
        </a:tcBdr>
      </a:tcStyle>
    </a:band2H>
    <a:firstCol>
      <a:tcTxStyle i="on">
        <a:fontRef idx="major">
          <a:prstClr val="black"/>
        </a:fontRef>
        <a:schemeClr val="dk1"/>
      </a:tcTxStyle>
      <a:tcStyle>
        <a:tcBdr/>
        <a:fill>
          <a:noFill/>
        </a:fill>
      </a:tcStyle>
    </a:firstCol>
    <a:firstRow>
      <a:tcTxStyle b="on">
        <a:fontRef idx="major">
          <a:prstClr val="black"/>
        </a:fontRef>
        <a:schemeClr val="dk2"/>
      </a:tcTxStyle>
      <a:tcStyle>
        <a:tcBdr>
          <a:bottom>
            <a:ln w="38100" cmpd="sng">
              <a:no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0275" autoAdjust="0"/>
    <p:restoredTop sz="89857" autoAdjust="0"/>
  </p:normalViewPr>
  <p:slideViewPr>
    <p:cSldViewPr>
      <p:cViewPr>
        <p:scale>
          <a:sx n="66" d="100"/>
          <a:sy n="66" d="100"/>
        </p:scale>
        <p:origin x="-1890" y="-372"/>
      </p:cViewPr>
      <p:guideLst>
        <p:guide orient="horz" pos="144"/>
        <p:guide orient="horz" pos="436"/>
        <p:guide orient="horz" pos="4179"/>
        <p:guide orient="horz" pos="3888"/>
        <p:guide orient="horz" pos="3984"/>
        <p:guide orient="horz" pos="1104"/>
        <p:guide orient="horz" pos="1008"/>
        <p:guide orient="horz" pos="2448"/>
        <p:guide orient="horz" pos="2544"/>
        <p:guide orient="horz" pos="336"/>
        <p:guide pos="2832"/>
        <p:guide pos="336"/>
        <p:guide pos="5424"/>
        <p:guide pos="2928"/>
        <p:guide pos="1968"/>
        <p:guide pos="2070"/>
        <p:guide pos="3792"/>
        <p:guide pos="1104"/>
        <p:guide pos="4656"/>
        <p:guide pos="4560"/>
        <p:guide pos="3696"/>
        <p:guide pos="120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564"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1BDED8-2651-43B1-9A0E-1B263A7304CE}" type="doc">
      <dgm:prSet loTypeId="urn:microsoft.com/office/officeart/2005/8/layout/equation1" loCatId="process" qsTypeId="urn:microsoft.com/office/officeart/2005/8/quickstyle/simple4" qsCatId="simple" csTypeId="urn:microsoft.com/office/officeart/2005/8/colors/accent4_4" csCatId="accent4" phldr="1"/>
      <dgm:spPr/>
    </dgm:pt>
    <dgm:pt modelId="{CC7B4CA4-F03C-4925-913B-94111BC9C802}">
      <dgm:prSet phldrT="[Text]"/>
      <dgm:spPr/>
      <dgm:t>
        <a:bodyPr/>
        <a:lstStyle/>
        <a:p>
          <a:r>
            <a:rPr lang="en-GB" dirty="0" smtClean="0"/>
            <a:t>Different metadata vocabularies</a:t>
          </a:r>
          <a:endParaRPr lang="en-GB" dirty="0"/>
        </a:p>
      </dgm:t>
    </dgm:pt>
    <dgm:pt modelId="{110596B1-56EA-4E02-80C2-4F0187DE1CE8}" type="parTrans" cxnId="{E9BD3055-F587-4822-A880-B41E8F5849F4}">
      <dgm:prSet/>
      <dgm:spPr/>
      <dgm:t>
        <a:bodyPr/>
        <a:lstStyle/>
        <a:p>
          <a:endParaRPr lang="en-GB"/>
        </a:p>
      </dgm:t>
    </dgm:pt>
    <dgm:pt modelId="{3F87A67E-1362-4AAF-BF92-69F6D5997E4F}" type="sibTrans" cxnId="{E9BD3055-F587-4822-A880-B41E8F5849F4}">
      <dgm:prSet/>
      <dgm:spPr/>
      <dgm:t>
        <a:bodyPr/>
        <a:lstStyle/>
        <a:p>
          <a:endParaRPr lang="en-GB"/>
        </a:p>
      </dgm:t>
    </dgm:pt>
    <dgm:pt modelId="{E3407E75-66D5-459D-9AFB-E7DAE28D5277}">
      <dgm:prSet phldrT="[Text]"/>
      <dgm:spPr/>
      <dgm:t>
        <a:bodyPr/>
        <a:lstStyle/>
        <a:p>
          <a:r>
            <a:rPr lang="en-GB" dirty="0" smtClean="0"/>
            <a:t>Limited accessibility and lack of awareness</a:t>
          </a:r>
          <a:endParaRPr lang="en-GB" dirty="0"/>
        </a:p>
      </dgm:t>
    </dgm:pt>
    <dgm:pt modelId="{42488A67-91A7-4CA3-9A87-62E1BDC87B0A}" type="parTrans" cxnId="{27D55E77-79CC-4BF6-A8F7-CB96F68BC3D8}">
      <dgm:prSet/>
      <dgm:spPr/>
      <dgm:t>
        <a:bodyPr/>
        <a:lstStyle/>
        <a:p>
          <a:endParaRPr lang="en-GB"/>
        </a:p>
      </dgm:t>
    </dgm:pt>
    <dgm:pt modelId="{6E859682-381D-4C90-B3A0-39314B0D154C}" type="sibTrans" cxnId="{27D55E77-79CC-4BF6-A8F7-CB96F68BC3D8}">
      <dgm:prSet/>
      <dgm:spPr/>
      <dgm:t>
        <a:bodyPr/>
        <a:lstStyle/>
        <a:p>
          <a:endParaRPr lang="en-GB"/>
        </a:p>
      </dgm:t>
    </dgm:pt>
    <dgm:pt modelId="{E2218324-3619-4C98-BA75-59E930747F22}">
      <dgm:prSet phldrT="[Text]"/>
      <dgm:spPr/>
      <dgm:t>
        <a:bodyPr/>
        <a:lstStyle/>
        <a:p>
          <a:r>
            <a:rPr lang="en-GB" dirty="0" smtClean="0"/>
            <a:t>Limited reuse of open datasets</a:t>
          </a:r>
          <a:endParaRPr lang="en-GB" dirty="0"/>
        </a:p>
      </dgm:t>
    </dgm:pt>
    <dgm:pt modelId="{53F6B733-0D68-4726-AEBF-B3EC0DC261A0}" type="parTrans" cxnId="{764B78A5-49EB-4B3F-933D-88686D8EBAAE}">
      <dgm:prSet/>
      <dgm:spPr/>
      <dgm:t>
        <a:bodyPr/>
        <a:lstStyle/>
        <a:p>
          <a:endParaRPr lang="en-GB"/>
        </a:p>
      </dgm:t>
    </dgm:pt>
    <dgm:pt modelId="{A11A94CF-6D51-4929-809C-6114DDC0C3CF}" type="sibTrans" cxnId="{764B78A5-49EB-4B3F-933D-88686D8EBAAE}">
      <dgm:prSet/>
      <dgm:spPr/>
      <dgm:t>
        <a:bodyPr/>
        <a:lstStyle/>
        <a:p>
          <a:endParaRPr lang="en-GB"/>
        </a:p>
      </dgm:t>
    </dgm:pt>
    <dgm:pt modelId="{C4BDE1C3-4C1D-4B40-9565-E2C5FE03184C}" type="pres">
      <dgm:prSet presAssocID="{591BDED8-2651-43B1-9A0E-1B263A7304CE}" presName="linearFlow" presStyleCnt="0">
        <dgm:presLayoutVars>
          <dgm:dir/>
          <dgm:resizeHandles val="exact"/>
        </dgm:presLayoutVars>
      </dgm:prSet>
      <dgm:spPr/>
    </dgm:pt>
    <dgm:pt modelId="{9FCB5D39-C565-4139-85C7-F4375A9D0362}" type="pres">
      <dgm:prSet presAssocID="{CC7B4CA4-F03C-4925-913B-94111BC9C802}" presName="node" presStyleLbl="node1" presStyleIdx="0" presStyleCnt="3">
        <dgm:presLayoutVars>
          <dgm:bulletEnabled val="1"/>
        </dgm:presLayoutVars>
      </dgm:prSet>
      <dgm:spPr/>
      <dgm:t>
        <a:bodyPr/>
        <a:lstStyle/>
        <a:p>
          <a:endParaRPr lang="en-GB"/>
        </a:p>
      </dgm:t>
    </dgm:pt>
    <dgm:pt modelId="{A2964AB5-7360-4255-B025-93A1243B58EA}" type="pres">
      <dgm:prSet presAssocID="{3F87A67E-1362-4AAF-BF92-69F6D5997E4F}" presName="spacerL" presStyleCnt="0"/>
      <dgm:spPr/>
    </dgm:pt>
    <dgm:pt modelId="{859C790E-550D-4C8A-9496-6F9EC71C343D}" type="pres">
      <dgm:prSet presAssocID="{3F87A67E-1362-4AAF-BF92-69F6D5997E4F}" presName="sibTrans" presStyleLbl="sibTrans2D1" presStyleIdx="0" presStyleCnt="2"/>
      <dgm:spPr/>
      <dgm:t>
        <a:bodyPr/>
        <a:lstStyle/>
        <a:p>
          <a:endParaRPr lang="en-GB"/>
        </a:p>
      </dgm:t>
    </dgm:pt>
    <dgm:pt modelId="{B0757D26-F266-433B-AA1D-6FAE7487D228}" type="pres">
      <dgm:prSet presAssocID="{3F87A67E-1362-4AAF-BF92-69F6D5997E4F}" presName="spacerR" presStyleCnt="0"/>
      <dgm:spPr/>
    </dgm:pt>
    <dgm:pt modelId="{6ABC9947-DD65-44F4-A26C-5DCC3CEDA2A9}" type="pres">
      <dgm:prSet presAssocID="{E3407E75-66D5-459D-9AFB-E7DAE28D5277}" presName="node" presStyleLbl="node1" presStyleIdx="1" presStyleCnt="3">
        <dgm:presLayoutVars>
          <dgm:bulletEnabled val="1"/>
        </dgm:presLayoutVars>
      </dgm:prSet>
      <dgm:spPr/>
      <dgm:t>
        <a:bodyPr/>
        <a:lstStyle/>
        <a:p>
          <a:endParaRPr lang="en-GB"/>
        </a:p>
      </dgm:t>
    </dgm:pt>
    <dgm:pt modelId="{E41402AB-32B0-4298-AC15-C0DB4516EA68}" type="pres">
      <dgm:prSet presAssocID="{6E859682-381D-4C90-B3A0-39314B0D154C}" presName="spacerL" presStyleCnt="0"/>
      <dgm:spPr/>
    </dgm:pt>
    <dgm:pt modelId="{2613318D-AC72-4ADF-9D11-92B551473665}" type="pres">
      <dgm:prSet presAssocID="{6E859682-381D-4C90-B3A0-39314B0D154C}" presName="sibTrans" presStyleLbl="sibTrans2D1" presStyleIdx="1" presStyleCnt="2"/>
      <dgm:spPr/>
      <dgm:t>
        <a:bodyPr/>
        <a:lstStyle/>
        <a:p>
          <a:endParaRPr lang="en-GB"/>
        </a:p>
      </dgm:t>
    </dgm:pt>
    <dgm:pt modelId="{C985108A-8401-4BAA-9CFB-D61082CC7BA9}" type="pres">
      <dgm:prSet presAssocID="{6E859682-381D-4C90-B3A0-39314B0D154C}" presName="spacerR" presStyleCnt="0"/>
      <dgm:spPr/>
    </dgm:pt>
    <dgm:pt modelId="{F5A2F234-570D-4A0B-BCC2-1C7775002B08}" type="pres">
      <dgm:prSet presAssocID="{E2218324-3619-4C98-BA75-59E930747F22}" presName="node" presStyleLbl="node1" presStyleIdx="2" presStyleCnt="3">
        <dgm:presLayoutVars>
          <dgm:bulletEnabled val="1"/>
        </dgm:presLayoutVars>
      </dgm:prSet>
      <dgm:spPr/>
      <dgm:t>
        <a:bodyPr/>
        <a:lstStyle/>
        <a:p>
          <a:endParaRPr lang="en-GB"/>
        </a:p>
      </dgm:t>
    </dgm:pt>
  </dgm:ptLst>
  <dgm:cxnLst>
    <dgm:cxn modelId="{B80F0249-61CA-4F26-835E-6F00F9E0A974}" type="presOf" srcId="{E3407E75-66D5-459D-9AFB-E7DAE28D5277}" destId="{6ABC9947-DD65-44F4-A26C-5DCC3CEDA2A9}" srcOrd="0" destOrd="0" presId="urn:microsoft.com/office/officeart/2005/8/layout/equation1"/>
    <dgm:cxn modelId="{C55D7FAA-B557-4AB9-8327-95A8E66DB999}" type="presOf" srcId="{CC7B4CA4-F03C-4925-913B-94111BC9C802}" destId="{9FCB5D39-C565-4139-85C7-F4375A9D0362}" srcOrd="0" destOrd="0" presId="urn:microsoft.com/office/officeart/2005/8/layout/equation1"/>
    <dgm:cxn modelId="{764B78A5-49EB-4B3F-933D-88686D8EBAAE}" srcId="{591BDED8-2651-43B1-9A0E-1B263A7304CE}" destId="{E2218324-3619-4C98-BA75-59E930747F22}" srcOrd="2" destOrd="0" parTransId="{53F6B733-0D68-4726-AEBF-B3EC0DC261A0}" sibTransId="{A11A94CF-6D51-4929-809C-6114DDC0C3CF}"/>
    <dgm:cxn modelId="{49FFDBC3-9BDA-4F92-A4DF-C196BC706A09}" type="presOf" srcId="{591BDED8-2651-43B1-9A0E-1B263A7304CE}" destId="{C4BDE1C3-4C1D-4B40-9565-E2C5FE03184C}" srcOrd="0" destOrd="0" presId="urn:microsoft.com/office/officeart/2005/8/layout/equation1"/>
    <dgm:cxn modelId="{E9BD3055-F587-4822-A880-B41E8F5849F4}" srcId="{591BDED8-2651-43B1-9A0E-1B263A7304CE}" destId="{CC7B4CA4-F03C-4925-913B-94111BC9C802}" srcOrd="0" destOrd="0" parTransId="{110596B1-56EA-4E02-80C2-4F0187DE1CE8}" sibTransId="{3F87A67E-1362-4AAF-BF92-69F6D5997E4F}"/>
    <dgm:cxn modelId="{27D55E77-79CC-4BF6-A8F7-CB96F68BC3D8}" srcId="{591BDED8-2651-43B1-9A0E-1B263A7304CE}" destId="{E3407E75-66D5-459D-9AFB-E7DAE28D5277}" srcOrd="1" destOrd="0" parTransId="{42488A67-91A7-4CA3-9A87-62E1BDC87B0A}" sibTransId="{6E859682-381D-4C90-B3A0-39314B0D154C}"/>
    <dgm:cxn modelId="{FD5C9A5C-C61A-46E2-869D-2E316F6B6A23}" type="presOf" srcId="{6E859682-381D-4C90-B3A0-39314B0D154C}" destId="{2613318D-AC72-4ADF-9D11-92B551473665}" srcOrd="0" destOrd="0" presId="urn:microsoft.com/office/officeart/2005/8/layout/equation1"/>
    <dgm:cxn modelId="{DE4722AF-F635-4DE4-B54C-9101D4AF285B}" type="presOf" srcId="{E2218324-3619-4C98-BA75-59E930747F22}" destId="{F5A2F234-570D-4A0B-BCC2-1C7775002B08}" srcOrd="0" destOrd="0" presId="urn:microsoft.com/office/officeart/2005/8/layout/equation1"/>
    <dgm:cxn modelId="{84FD44DA-3434-4E71-9BF5-D5C68F4E8FA6}" type="presOf" srcId="{3F87A67E-1362-4AAF-BF92-69F6D5997E4F}" destId="{859C790E-550D-4C8A-9496-6F9EC71C343D}" srcOrd="0" destOrd="0" presId="urn:microsoft.com/office/officeart/2005/8/layout/equation1"/>
    <dgm:cxn modelId="{2E65DFFC-50C2-41FB-9635-6715406FC5AD}" type="presParOf" srcId="{C4BDE1C3-4C1D-4B40-9565-E2C5FE03184C}" destId="{9FCB5D39-C565-4139-85C7-F4375A9D0362}" srcOrd="0" destOrd="0" presId="urn:microsoft.com/office/officeart/2005/8/layout/equation1"/>
    <dgm:cxn modelId="{A255D709-65BB-4DC7-B9FC-5AE4B60AF860}" type="presParOf" srcId="{C4BDE1C3-4C1D-4B40-9565-E2C5FE03184C}" destId="{A2964AB5-7360-4255-B025-93A1243B58EA}" srcOrd="1" destOrd="0" presId="urn:microsoft.com/office/officeart/2005/8/layout/equation1"/>
    <dgm:cxn modelId="{F24EE14B-97BB-4EF7-8BBE-CB84794B0A85}" type="presParOf" srcId="{C4BDE1C3-4C1D-4B40-9565-E2C5FE03184C}" destId="{859C790E-550D-4C8A-9496-6F9EC71C343D}" srcOrd="2" destOrd="0" presId="urn:microsoft.com/office/officeart/2005/8/layout/equation1"/>
    <dgm:cxn modelId="{EDC0AC6A-CA79-44DD-9FFC-6A71DEEDCDCC}" type="presParOf" srcId="{C4BDE1C3-4C1D-4B40-9565-E2C5FE03184C}" destId="{B0757D26-F266-433B-AA1D-6FAE7487D228}" srcOrd="3" destOrd="0" presId="urn:microsoft.com/office/officeart/2005/8/layout/equation1"/>
    <dgm:cxn modelId="{091F1B0B-B5E4-423D-A54F-354AB5D033CF}" type="presParOf" srcId="{C4BDE1C3-4C1D-4B40-9565-E2C5FE03184C}" destId="{6ABC9947-DD65-44F4-A26C-5DCC3CEDA2A9}" srcOrd="4" destOrd="0" presId="urn:microsoft.com/office/officeart/2005/8/layout/equation1"/>
    <dgm:cxn modelId="{B3CC6264-8E52-43F0-96D9-59C9E817016F}" type="presParOf" srcId="{C4BDE1C3-4C1D-4B40-9565-E2C5FE03184C}" destId="{E41402AB-32B0-4298-AC15-C0DB4516EA68}" srcOrd="5" destOrd="0" presId="urn:microsoft.com/office/officeart/2005/8/layout/equation1"/>
    <dgm:cxn modelId="{2984C739-D11C-4E23-8B36-8B49FB25C71B}" type="presParOf" srcId="{C4BDE1C3-4C1D-4B40-9565-E2C5FE03184C}" destId="{2613318D-AC72-4ADF-9D11-92B551473665}" srcOrd="6" destOrd="0" presId="urn:microsoft.com/office/officeart/2005/8/layout/equation1"/>
    <dgm:cxn modelId="{CF207EFF-4B61-4152-9F42-C4B5517190B0}" type="presParOf" srcId="{C4BDE1C3-4C1D-4B40-9565-E2C5FE03184C}" destId="{C985108A-8401-4BAA-9CFB-D61082CC7BA9}" srcOrd="7" destOrd="0" presId="urn:microsoft.com/office/officeart/2005/8/layout/equation1"/>
    <dgm:cxn modelId="{C108508E-02DA-43A8-A76E-BCCB08849209}" type="presParOf" srcId="{C4BDE1C3-4C1D-4B40-9565-E2C5FE03184C}" destId="{F5A2F234-570D-4A0B-BCC2-1C7775002B08}" srcOrd="8" destOrd="0" presId="urn:microsoft.com/office/officeart/2005/8/layout/equation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CB5D39-C565-4139-85C7-F4375A9D0362}">
      <dsp:nvSpPr>
        <dsp:cNvPr id="0" name=""/>
        <dsp:cNvSpPr/>
      </dsp:nvSpPr>
      <dsp:spPr>
        <a:xfrm>
          <a:off x="1230" y="581719"/>
          <a:ext cx="1630560" cy="1630560"/>
        </a:xfrm>
        <a:prstGeom prst="ellipse">
          <a:avLst/>
        </a:prstGeom>
        <a:gradFill rotWithShape="0">
          <a:gsLst>
            <a:gs pos="0">
              <a:schemeClr val="accent4">
                <a:shade val="50000"/>
                <a:hueOff val="0"/>
                <a:satOff val="0"/>
                <a:lumOff val="0"/>
                <a:alphaOff val="0"/>
                <a:shade val="51000"/>
                <a:satMod val="130000"/>
              </a:schemeClr>
            </a:gs>
            <a:gs pos="80000">
              <a:schemeClr val="accent4">
                <a:shade val="50000"/>
                <a:hueOff val="0"/>
                <a:satOff val="0"/>
                <a:lumOff val="0"/>
                <a:alphaOff val="0"/>
                <a:shade val="93000"/>
                <a:satMod val="130000"/>
              </a:schemeClr>
            </a:gs>
            <a:gs pos="100000">
              <a:schemeClr val="accent4">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smtClean="0"/>
            <a:t>Different metadata vocabularies</a:t>
          </a:r>
          <a:endParaRPr lang="en-GB" sz="1500" kern="1200" dirty="0"/>
        </a:p>
      </dsp:txBody>
      <dsp:txXfrm>
        <a:off x="240020" y="820509"/>
        <a:ext cx="1152980" cy="1152980"/>
      </dsp:txXfrm>
    </dsp:sp>
    <dsp:sp modelId="{859C790E-550D-4C8A-9496-6F9EC71C343D}">
      <dsp:nvSpPr>
        <dsp:cNvPr id="0" name=""/>
        <dsp:cNvSpPr/>
      </dsp:nvSpPr>
      <dsp:spPr>
        <a:xfrm>
          <a:off x="1764192" y="924137"/>
          <a:ext cx="945725" cy="945725"/>
        </a:xfrm>
        <a:prstGeom prst="mathPlus">
          <a:avLst/>
        </a:prstGeom>
        <a:gradFill rotWithShape="0">
          <a:gsLst>
            <a:gs pos="0">
              <a:schemeClr val="accent4">
                <a:shade val="90000"/>
                <a:hueOff val="0"/>
                <a:satOff val="0"/>
                <a:lumOff val="0"/>
                <a:alphaOff val="0"/>
                <a:shade val="51000"/>
                <a:satMod val="130000"/>
              </a:schemeClr>
            </a:gs>
            <a:gs pos="80000">
              <a:schemeClr val="accent4">
                <a:shade val="90000"/>
                <a:hueOff val="0"/>
                <a:satOff val="0"/>
                <a:lumOff val="0"/>
                <a:alphaOff val="0"/>
                <a:shade val="93000"/>
                <a:satMod val="130000"/>
              </a:schemeClr>
            </a:gs>
            <a:gs pos="100000">
              <a:schemeClr val="accent4">
                <a:shade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a:p>
      </dsp:txBody>
      <dsp:txXfrm>
        <a:off x="1889548" y="1285782"/>
        <a:ext cx="695013" cy="222435"/>
      </dsp:txXfrm>
    </dsp:sp>
    <dsp:sp modelId="{6ABC9947-DD65-44F4-A26C-5DCC3CEDA2A9}">
      <dsp:nvSpPr>
        <dsp:cNvPr id="0" name=""/>
        <dsp:cNvSpPr/>
      </dsp:nvSpPr>
      <dsp:spPr>
        <a:xfrm>
          <a:off x="2842319" y="581719"/>
          <a:ext cx="1630560" cy="1630560"/>
        </a:xfrm>
        <a:prstGeom prst="ellipse">
          <a:avLst/>
        </a:prstGeom>
        <a:gradFill rotWithShape="0">
          <a:gsLst>
            <a:gs pos="0">
              <a:schemeClr val="accent4">
                <a:shade val="50000"/>
                <a:hueOff val="100353"/>
                <a:satOff val="17567"/>
                <a:lumOff val="24188"/>
                <a:alphaOff val="0"/>
                <a:shade val="51000"/>
                <a:satMod val="130000"/>
              </a:schemeClr>
            </a:gs>
            <a:gs pos="80000">
              <a:schemeClr val="accent4">
                <a:shade val="50000"/>
                <a:hueOff val="100353"/>
                <a:satOff val="17567"/>
                <a:lumOff val="24188"/>
                <a:alphaOff val="0"/>
                <a:shade val="93000"/>
                <a:satMod val="130000"/>
              </a:schemeClr>
            </a:gs>
            <a:gs pos="100000">
              <a:schemeClr val="accent4">
                <a:shade val="50000"/>
                <a:hueOff val="100353"/>
                <a:satOff val="17567"/>
                <a:lumOff val="2418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smtClean="0"/>
            <a:t>Limited accessibility and lack of awareness</a:t>
          </a:r>
          <a:endParaRPr lang="en-GB" sz="1500" kern="1200" dirty="0"/>
        </a:p>
      </dsp:txBody>
      <dsp:txXfrm>
        <a:off x="3081109" y="820509"/>
        <a:ext cx="1152980" cy="1152980"/>
      </dsp:txXfrm>
    </dsp:sp>
    <dsp:sp modelId="{2613318D-AC72-4ADF-9D11-92B551473665}">
      <dsp:nvSpPr>
        <dsp:cNvPr id="0" name=""/>
        <dsp:cNvSpPr/>
      </dsp:nvSpPr>
      <dsp:spPr>
        <a:xfrm>
          <a:off x="4605282" y="924137"/>
          <a:ext cx="945725" cy="945725"/>
        </a:xfrm>
        <a:prstGeom prst="mathEqual">
          <a:avLst/>
        </a:prstGeom>
        <a:gradFill rotWithShape="0">
          <a:gsLst>
            <a:gs pos="0">
              <a:schemeClr val="accent4">
                <a:shade val="90000"/>
                <a:hueOff val="158196"/>
                <a:satOff val="1525"/>
                <a:lumOff val="22698"/>
                <a:alphaOff val="0"/>
                <a:shade val="51000"/>
                <a:satMod val="130000"/>
              </a:schemeClr>
            </a:gs>
            <a:gs pos="80000">
              <a:schemeClr val="accent4">
                <a:shade val="90000"/>
                <a:hueOff val="158196"/>
                <a:satOff val="1525"/>
                <a:lumOff val="22698"/>
                <a:alphaOff val="0"/>
                <a:shade val="93000"/>
                <a:satMod val="130000"/>
              </a:schemeClr>
            </a:gs>
            <a:gs pos="100000">
              <a:schemeClr val="accent4">
                <a:shade val="90000"/>
                <a:hueOff val="158196"/>
                <a:satOff val="1525"/>
                <a:lumOff val="2269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a:p>
      </dsp:txBody>
      <dsp:txXfrm>
        <a:off x="4730638" y="1118956"/>
        <a:ext cx="695013" cy="556087"/>
      </dsp:txXfrm>
    </dsp:sp>
    <dsp:sp modelId="{F5A2F234-570D-4A0B-BCC2-1C7775002B08}">
      <dsp:nvSpPr>
        <dsp:cNvPr id="0" name=""/>
        <dsp:cNvSpPr/>
      </dsp:nvSpPr>
      <dsp:spPr>
        <a:xfrm>
          <a:off x="5683408" y="581719"/>
          <a:ext cx="1630560" cy="1630560"/>
        </a:xfrm>
        <a:prstGeom prst="ellipse">
          <a:avLst/>
        </a:prstGeom>
        <a:gradFill rotWithShape="0">
          <a:gsLst>
            <a:gs pos="0">
              <a:schemeClr val="accent4">
                <a:shade val="50000"/>
                <a:hueOff val="100353"/>
                <a:satOff val="17567"/>
                <a:lumOff val="24188"/>
                <a:alphaOff val="0"/>
                <a:shade val="51000"/>
                <a:satMod val="130000"/>
              </a:schemeClr>
            </a:gs>
            <a:gs pos="80000">
              <a:schemeClr val="accent4">
                <a:shade val="50000"/>
                <a:hueOff val="100353"/>
                <a:satOff val="17567"/>
                <a:lumOff val="24188"/>
                <a:alphaOff val="0"/>
                <a:shade val="93000"/>
                <a:satMod val="130000"/>
              </a:schemeClr>
            </a:gs>
            <a:gs pos="100000">
              <a:schemeClr val="accent4">
                <a:shade val="50000"/>
                <a:hueOff val="100353"/>
                <a:satOff val="17567"/>
                <a:lumOff val="2418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smtClean="0"/>
            <a:t>Limited reuse of open datasets</a:t>
          </a:r>
          <a:endParaRPr lang="en-GB" sz="1500" kern="1200" dirty="0"/>
        </a:p>
      </dsp:txBody>
      <dsp:txXfrm>
        <a:off x="5922198" y="820509"/>
        <a:ext cx="1152980" cy="115298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latin typeface="Arial" pitchFamily="34" charset="0"/>
              <a:cs typeface="Arial" pitchFamily="34" charset="0"/>
            </a:endParaRPr>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35F05CFF-548C-4E04-B325-CF1209D66BDC}" type="datetimeFigureOut">
              <a:rPr lang="en-GB" smtClean="0">
                <a:latin typeface="Arial" pitchFamily="34" charset="0"/>
                <a:cs typeface="Arial" pitchFamily="34" charset="0"/>
              </a:rPr>
              <a:pPr/>
              <a:t>05/02/2014</a:t>
            </a:fld>
            <a:endParaRPr lang="en-GB" dirty="0">
              <a:latin typeface="Arial" pitchFamily="34" charset="0"/>
              <a:cs typeface="Arial" pitchFamily="34" charset="0"/>
            </a:endParaRPr>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latin typeface="Arial" pitchFamily="34" charset="0"/>
              <a:cs typeface="Arial" pitchFamily="34" charset="0"/>
            </a:endParaRPr>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4EE90EF7-3E10-491C-87C2-59674BB3AAF6}" type="slidenum">
              <a:rPr lang="en-GB" smtClean="0">
                <a:latin typeface="Arial" pitchFamily="34" charset="0"/>
                <a:cs typeface="Arial" pitchFamily="34" charset="0"/>
              </a:rPr>
              <a:pPr/>
              <a:t>‹#›</a:t>
            </a:fld>
            <a:endParaRPr lang="en-GB" dirty="0">
              <a:latin typeface="Arial" pitchFamily="34" charset="0"/>
              <a:cs typeface="Arial" pitchFamily="34" charset="0"/>
            </a:endParaRPr>
          </a:p>
        </p:txBody>
      </p:sp>
    </p:spTree>
    <p:extLst>
      <p:ext uri="{BB962C8B-B14F-4D97-AF65-F5344CB8AC3E}">
        <p14:creationId xmlns:p14="http://schemas.microsoft.com/office/powerpoint/2010/main" val="1203437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atin typeface="Arial" pitchFamily="34" charset="0"/>
                <a:cs typeface="Arial" pitchFamily="34" charset="0"/>
              </a:defRPr>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atin typeface="Arial" pitchFamily="34" charset="0"/>
                <a:cs typeface="Arial" pitchFamily="34" charset="0"/>
              </a:defRPr>
            </a:lvl1pPr>
          </a:lstStyle>
          <a:p>
            <a:fld id="{5EFB8DA3-BCA9-4B7D-B50D-14F47506B614}" type="datetimeFigureOut">
              <a:rPr lang="en-GB" smtClean="0"/>
              <a:pPr/>
              <a:t>05/02/2014</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fld id="{F07B8F03-BC93-4120-96CA-A36DF640BE24}" type="slidenum">
              <a:rPr lang="en-GB" smtClean="0"/>
              <a:pPr/>
              <a:t>‹#›</a:t>
            </a:fld>
            <a:endParaRPr lang="en-GB" dirty="0"/>
          </a:p>
        </p:txBody>
      </p:sp>
    </p:spTree>
    <p:extLst>
      <p:ext uri="{BB962C8B-B14F-4D97-AF65-F5344CB8AC3E}">
        <p14:creationId xmlns:p14="http://schemas.microsoft.com/office/powerpoint/2010/main" val="408718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Arial" pitchFamily="34" charset="0"/>
      </a:defRPr>
    </a:lvl1pPr>
    <a:lvl2pPr marL="457200" algn="l" defTabSz="914400" rtl="0" eaLnBrk="1" latinLnBrk="0" hangingPunct="1">
      <a:defRPr sz="1200" kern="1200">
        <a:solidFill>
          <a:schemeClr val="tx1"/>
        </a:solidFill>
        <a:latin typeface="Arial" pitchFamily="34" charset="0"/>
        <a:ea typeface="+mn-ea"/>
        <a:cs typeface="Arial" pitchFamily="34" charset="0"/>
      </a:defRPr>
    </a:lvl2pPr>
    <a:lvl3pPr marL="914400" algn="l" defTabSz="914400" rtl="0" eaLnBrk="1" latinLnBrk="0" hangingPunct="1">
      <a:defRPr sz="1200" kern="1200">
        <a:solidFill>
          <a:schemeClr val="tx1"/>
        </a:solidFill>
        <a:latin typeface="Arial" pitchFamily="34" charset="0"/>
        <a:ea typeface="+mn-ea"/>
        <a:cs typeface="Arial" pitchFamily="34" charset="0"/>
      </a:defRPr>
    </a:lvl3pPr>
    <a:lvl4pPr marL="1371600" algn="l" defTabSz="914400" rtl="0" eaLnBrk="1" latinLnBrk="0" hangingPunct="1">
      <a:defRPr sz="1200" kern="1200">
        <a:solidFill>
          <a:schemeClr val="tx1"/>
        </a:solidFill>
        <a:latin typeface="Arial" pitchFamily="34" charset="0"/>
        <a:ea typeface="+mn-ea"/>
        <a:cs typeface="Arial" pitchFamily="34" charset="0"/>
      </a:defRPr>
    </a:lvl4pPr>
    <a:lvl5pPr marL="1828800" algn="l" defTabSz="914400" rtl="0" eaLnBrk="1" latinLnBrk="0" hangingPunct="1">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a:t>
            </a:fld>
            <a:endParaRPr lang="en-GB" dirty="0"/>
          </a:p>
        </p:txBody>
      </p:sp>
    </p:spTree>
    <p:extLst>
      <p:ext uri="{BB962C8B-B14F-4D97-AF65-F5344CB8AC3E}">
        <p14:creationId xmlns:p14="http://schemas.microsoft.com/office/powerpoint/2010/main" val="4008776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11</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12</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13</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14</a:t>
            </a:fld>
            <a:endParaRPr lang="en-GB" dirty="0"/>
          </a:p>
        </p:txBody>
      </p:sp>
    </p:spTree>
    <p:extLst>
      <p:ext uri="{BB962C8B-B14F-4D97-AF65-F5344CB8AC3E}">
        <p14:creationId xmlns:p14="http://schemas.microsoft.com/office/powerpoint/2010/main" val="16707485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16</a:t>
            </a:fld>
            <a:endParaRPr lang="en-GB" dirty="0"/>
          </a:p>
        </p:txBody>
      </p:sp>
    </p:spTree>
    <p:extLst>
      <p:ext uri="{BB962C8B-B14F-4D97-AF65-F5344CB8AC3E}">
        <p14:creationId xmlns:p14="http://schemas.microsoft.com/office/powerpoint/2010/main" val="25231163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17</a:t>
            </a:fld>
            <a:endParaRPr lang="en-GB" dirty="0"/>
          </a:p>
        </p:txBody>
      </p:sp>
    </p:spTree>
    <p:extLst>
      <p:ext uri="{BB962C8B-B14F-4D97-AF65-F5344CB8AC3E}">
        <p14:creationId xmlns:p14="http://schemas.microsoft.com/office/powerpoint/2010/main" val="3853045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18</a:t>
            </a:fld>
            <a:endParaRPr lang="en-GB" dirty="0"/>
          </a:p>
        </p:txBody>
      </p:sp>
    </p:spTree>
    <p:extLst>
      <p:ext uri="{BB962C8B-B14F-4D97-AF65-F5344CB8AC3E}">
        <p14:creationId xmlns:p14="http://schemas.microsoft.com/office/powerpoint/2010/main" val="32320105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19</a:t>
            </a:fld>
            <a:endParaRPr lang="en-GB" dirty="0"/>
          </a:p>
        </p:txBody>
      </p:sp>
    </p:spTree>
    <p:extLst>
      <p:ext uri="{BB962C8B-B14F-4D97-AF65-F5344CB8AC3E}">
        <p14:creationId xmlns:p14="http://schemas.microsoft.com/office/powerpoint/2010/main" val="4189051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20</a:t>
            </a:fld>
            <a:endParaRPr lang="en-GB" dirty="0"/>
          </a:p>
        </p:txBody>
      </p:sp>
    </p:spTree>
    <p:extLst>
      <p:ext uri="{BB962C8B-B14F-4D97-AF65-F5344CB8AC3E}">
        <p14:creationId xmlns:p14="http://schemas.microsoft.com/office/powerpoint/2010/main" val="247744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21</a:t>
            </a:fld>
            <a:endParaRPr lang="en-GB" dirty="0"/>
          </a:p>
        </p:txBody>
      </p:sp>
    </p:spTree>
    <p:extLst>
      <p:ext uri="{BB962C8B-B14F-4D97-AF65-F5344CB8AC3E}">
        <p14:creationId xmlns:p14="http://schemas.microsoft.com/office/powerpoint/2010/main" val="1666542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2</a:t>
            </a:fld>
            <a:endParaRPr lang="en-GB" dirty="0"/>
          </a:p>
        </p:txBody>
      </p:sp>
    </p:spTree>
    <p:extLst>
      <p:ext uri="{BB962C8B-B14F-4D97-AF65-F5344CB8AC3E}">
        <p14:creationId xmlns:p14="http://schemas.microsoft.com/office/powerpoint/2010/main" val="42621411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22</a:t>
            </a:fld>
            <a:endParaRPr lang="en-GB" dirty="0"/>
          </a:p>
        </p:txBody>
      </p:sp>
    </p:spTree>
    <p:extLst>
      <p:ext uri="{BB962C8B-B14F-4D97-AF65-F5344CB8AC3E}">
        <p14:creationId xmlns:p14="http://schemas.microsoft.com/office/powerpoint/2010/main" val="2429646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3</a:t>
            </a:fld>
            <a:endParaRPr lang="en-GB" dirty="0"/>
          </a:p>
        </p:txBody>
      </p:sp>
    </p:spTree>
    <p:extLst>
      <p:ext uri="{BB962C8B-B14F-4D97-AF65-F5344CB8AC3E}">
        <p14:creationId xmlns:p14="http://schemas.microsoft.com/office/powerpoint/2010/main" val="3617609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6D5EE04-6622-4AD6-A6DC-40BC47304F9B}"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6D5EE04-6622-4AD6-A6DC-40BC47304F9B}"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8</a:t>
            </a:fld>
            <a:endParaRPr lang="en-GB" dirty="0"/>
          </a:p>
        </p:txBody>
      </p:sp>
    </p:spTree>
    <p:extLst>
      <p:ext uri="{BB962C8B-B14F-4D97-AF65-F5344CB8AC3E}">
        <p14:creationId xmlns:p14="http://schemas.microsoft.com/office/powerpoint/2010/main" val="34529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10</a:t>
            </a:fld>
            <a:endParaRPr lang="en-GB" dirty="0"/>
          </a:p>
        </p:txBody>
      </p:sp>
    </p:spTree>
    <p:extLst>
      <p:ext uri="{BB962C8B-B14F-4D97-AF65-F5344CB8AC3E}">
        <p14:creationId xmlns:p14="http://schemas.microsoft.com/office/powerpoint/2010/main" val="17266487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Slide">
    <p:spTree>
      <p:nvGrpSpPr>
        <p:cNvPr id="1" name=""/>
        <p:cNvGrpSpPr/>
        <p:nvPr/>
      </p:nvGrpSpPr>
      <p:grpSpPr>
        <a:xfrm>
          <a:off x="0" y="0"/>
          <a:ext cx="0" cy="0"/>
          <a:chOff x="0" y="0"/>
          <a:chExt cx="0" cy="0"/>
        </a:xfrm>
      </p:grpSpPr>
      <p:grpSp>
        <p:nvGrpSpPr>
          <p:cNvPr id="26" name="Group 25"/>
          <p:cNvGrpSpPr/>
          <p:nvPr userDrawn="1"/>
        </p:nvGrpSpPr>
        <p:grpSpPr bwMode="gray">
          <a:xfrm>
            <a:off x="1752601" y="1"/>
            <a:ext cx="7391400" cy="6176009"/>
            <a:chOff x="19140488" y="13674"/>
            <a:chExt cx="7443798" cy="6145827"/>
          </a:xfrm>
        </p:grpSpPr>
        <p:sp>
          <p:nvSpPr>
            <p:cNvPr id="27"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5"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6" name="Rectangle 10"/>
            <p:cNvSpPr>
              <a:spLocks noChangeArrowheads="1"/>
            </p:cNvSpPr>
            <p:nvPr userDrawn="1"/>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47"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4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49"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smtClean="0"/>
              <a:t>www.pwc.com</a:t>
            </a:r>
            <a:endParaRPr lang="en-GB" noProof="0" dirty="0"/>
          </a:p>
        </p:txBody>
      </p:sp>
      <p:grpSp>
        <p:nvGrpSpPr>
          <p:cNvPr id="50" name="Group 32"/>
          <p:cNvGrpSpPr/>
          <p:nvPr userDrawn="1"/>
        </p:nvGrpSpPr>
        <p:grpSpPr>
          <a:xfrm>
            <a:off x="968592" y="6170991"/>
            <a:ext cx="914400" cy="533479"/>
            <a:chOff x="518032" y="978681"/>
            <a:chExt cx="4572000" cy="2667393"/>
          </a:xfrm>
        </p:grpSpPr>
        <p:sp>
          <p:nvSpPr>
            <p:cNvPr id="51"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52"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pic>
        <p:nvPicPr>
          <p:cNvPr id="2051" name="Picture 3"/>
          <p:cNvPicPr>
            <a:picLocks noChangeAspect="1" noChangeArrowheads="1"/>
          </p:cNvPicPr>
          <p:nvPr userDrawn="1"/>
        </p:nvPicPr>
        <p:blipFill>
          <a:blip r:embed="rId2" cstate="print"/>
          <a:srcRect/>
          <a:stretch>
            <a:fillRect/>
          </a:stretch>
        </p:blipFill>
        <p:spPr bwMode="auto">
          <a:xfrm>
            <a:off x="-108520" y="764705"/>
            <a:ext cx="1948024" cy="2160239"/>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_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39552" y="685800"/>
            <a:ext cx="8071048" cy="914400"/>
          </a:xfrm>
        </p:spPr>
        <p:txBody>
          <a:bodyPr/>
          <a:lstStyle>
            <a:lvl1pPr>
              <a:defRPr/>
            </a:lvl1pPr>
          </a:lstStyle>
          <a:p>
            <a:r>
              <a:rPr lang="en-GB" noProof="0" dirty="0" smtClean="0"/>
              <a:t>Click to edit Master title style</a:t>
            </a:r>
            <a:endParaRPr lang="en-GB" noProof="0" dirty="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16" name="Slide Number Placeholder 15"/>
          <p:cNvSpPr>
            <a:spLocks noGrp="1"/>
          </p:cNvSpPr>
          <p:nvPr>
            <p:ph type="sldNum" sz="quarter" idx="18"/>
          </p:nvPr>
        </p:nvSpPr>
        <p:spPr/>
        <p:txBody>
          <a:bodyPr/>
          <a:lstStyle/>
          <a:p>
            <a:r>
              <a:rPr lang="en-GB" dirty="0" smtClean="0"/>
              <a:t>Slide </a:t>
            </a:r>
            <a:fld id="{F40CD079-BC3F-4086-BA81-31A79D845B02}" type="slidenum">
              <a:rPr lang="en-GB" smtClean="0"/>
              <a:pPr/>
              <a:t>‹#›</a:t>
            </a:fld>
            <a:endParaRPr lang="en-GB" dirty="0"/>
          </a:p>
        </p:txBody>
      </p:sp>
      <p:pic>
        <p:nvPicPr>
          <p:cNvPr id="6"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GB" noProof="0" dirty="0" smtClean="0"/>
              <a:t>Click to edit Master title style</a:t>
            </a:r>
            <a:endParaRPr lang="en-GB" noProof="0" dirty="0"/>
          </a:p>
        </p:txBody>
      </p:sp>
      <p:sp>
        <p:nvSpPr>
          <p:cNvPr id="28" name="Content Placeholder 26"/>
          <p:cNvSpPr>
            <a:spLocks noGrp="1"/>
          </p:cNvSpPr>
          <p:nvPr>
            <p:ph sz="quarter" idx="14"/>
          </p:nvPr>
        </p:nvSpPr>
        <p:spPr>
          <a:xfrm>
            <a:off x="533400" y="1752601"/>
            <a:ext cx="3962400" cy="4419599"/>
          </a:xfrm>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31" name="Content Placeholder 26"/>
          <p:cNvSpPr>
            <a:spLocks noGrp="1"/>
          </p:cNvSpPr>
          <p:nvPr>
            <p:ph sz="quarter" idx="15"/>
          </p:nvPr>
        </p:nvSpPr>
        <p:spPr>
          <a:xfrm>
            <a:off x="4648201" y="1752600"/>
            <a:ext cx="3962399" cy="4419600"/>
          </a:xfrm>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8"/>
          </p:nvPr>
        </p:nvSpPr>
        <p:spPr/>
        <p:txBody>
          <a:bodyPr/>
          <a:lstStyle/>
          <a:p>
            <a:r>
              <a:rPr lang="en-GB" dirty="0" smtClean="0"/>
              <a:t>Slide </a:t>
            </a:r>
            <a:fld id="{E44EE0AE-258D-448E-BE6F-A5950D950578}" type="slidenum">
              <a:rPr lang="en-GB" smtClean="0"/>
              <a:pPr/>
              <a:t>‹#›</a:t>
            </a:fld>
            <a:endParaRPr lang="en-GB" dirty="0"/>
          </a:p>
        </p:txBody>
      </p:sp>
      <p:sp>
        <p:nvSpPr>
          <p:cNvPr id="1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pic>
        <p:nvPicPr>
          <p:cNvPr id="8"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GB" noProof="0" dirty="0" smtClean="0"/>
              <a:t>Click to edit Master title style</a:t>
            </a:r>
            <a:endParaRPr lang="en-GB" noProof="0" dirty="0"/>
          </a:p>
        </p:txBody>
      </p:sp>
      <p:sp>
        <p:nvSpPr>
          <p:cNvPr id="28" name="Content Placeholder 26"/>
          <p:cNvSpPr>
            <a:spLocks noGrp="1"/>
          </p:cNvSpPr>
          <p:nvPr>
            <p:ph sz="quarter" idx="14"/>
          </p:nvPr>
        </p:nvSpPr>
        <p:spPr>
          <a:xfrm>
            <a:off x="6019800" y="1752600"/>
            <a:ext cx="2590800" cy="2133600"/>
          </a:xfrm>
        </p:spPr>
        <p:txBody>
          <a:bodyPr/>
          <a:lstStyle/>
          <a:p>
            <a:pPr lvl="0"/>
            <a:r>
              <a:rPr lang="en-GB" noProof="0" dirty="0" smtClean="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GB" noProof="0" dirty="0" smtClean="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GB" noProof="0" dirty="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9"/>
          </p:nvPr>
        </p:nvSpPr>
        <p:spPr/>
        <p:txBody>
          <a:bodyPr/>
          <a:lstStyle/>
          <a:p>
            <a:r>
              <a:rPr lang="en-GB" dirty="0" smtClean="0"/>
              <a:t>Slide </a:t>
            </a:r>
            <a:fld id="{E5AEF7E6-F54B-465B-80D8-F94E30169B2B}" type="slidenum">
              <a:rPr lang="en-GB" smtClean="0"/>
              <a:pPr/>
              <a:t>‹#›</a:t>
            </a:fld>
            <a:endParaRPr lang="en-GB" dirty="0"/>
          </a:p>
        </p:txBody>
      </p:sp>
      <p:sp>
        <p:nvSpPr>
          <p:cNvPr id="20"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pic>
        <p:nvPicPr>
          <p:cNvPr id="9"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GB" noProof="0" dirty="0" smtClean="0"/>
              <a:t>Click to edit Master text styles</a:t>
            </a:r>
          </a:p>
        </p:txBody>
      </p:sp>
      <p:sp>
        <p:nvSpPr>
          <p:cNvPr id="2" name="Title 1"/>
          <p:cNvSpPr>
            <a:spLocks noGrp="1"/>
          </p:cNvSpPr>
          <p:nvPr>
            <p:ph type="title"/>
          </p:nvPr>
        </p:nvSpPr>
        <p:spPr>
          <a:xfrm>
            <a:off x="539552" y="685800"/>
            <a:ext cx="8071048" cy="914400"/>
          </a:xfrm>
        </p:spPr>
        <p:txBody>
          <a:bodyPr/>
          <a:lstStyle/>
          <a:p>
            <a:r>
              <a:rPr lang="en-GB" noProof="0" dirty="0" smtClean="0"/>
              <a:t>Click to edit Master title style</a:t>
            </a:r>
            <a:endParaRPr lang="en-GB" noProof="0" dirty="0"/>
          </a:p>
        </p:txBody>
      </p:sp>
      <p:sp>
        <p:nvSpPr>
          <p:cNvPr id="31" name="Content Placeholder 26"/>
          <p:cNvSpPr>
            <a:spLocks noGrp="1"/>
          </p:cNvSpPr>
          <p:nvPr>
            <p:ph sz="quarter" idx="15"/>
          </p:nvPr>
        </p:nvSpPr>
        <p:spPr>
          <a:xfrm>
            <a:off x="533400" y="4038600"/>
            <a:ext cx="2590800" cy="2133600"/>
          </a:xfrm>
        </p:spPr>
        <p:txBody>
          <a:bodyPr/>
          <a:lstStyle/>
          <a:p>
            <a:pPr lvl="0"/>
            <a:r>
              <a:rPr lang="en-GB" noProof="0" dirty="0" smtClean="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GB" noProof="0" dirty="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9"/>
          </p:nvPr>
        </p:nvSpPr>
        <p:spPr/>
        <p:txBody>
          <a:bodyPr/>
          <a:lstStyle/>
          <a:p>
            <a:r>
              <a:rPr lang="en-GB" dirty="0" smtClean="0"/>
              <a:t>Slide </a:t>
            </a:r>
            <a:fld id="{2A1DF1AB-ECF4-458D-ADC6-8F9126CBD0F9}" type="slidenum">
              <a:rPr lang="en-GB" smtClean="0"/>
              <a:pPr/>
              <a:t>‹#›</a:t>
            </a:fld>
            <a:endParaRPr lang="en-GB" dirty="0"/>
          </a:p>
        </p:txBody>
      </p:sp>
      <p:pic>
        <p:nvPicPr>
          <p:cNvPr id="8"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GB" noProof="1" smtClean="0"/>
              <a:t>Click to edit Master title style</a:t>
            </a:r>
            <a:endParaRPr lang="en-GB"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GB" noProof="1" smtClean="0"/>
              <a:t>Click to edit Master text styles</a:t>
            </a:r>
          </a:p>
          <a:p>
            <a:pPr lvl="1"/>
            <a:r>
              <a:rPr lang="en-GB" noProof="1" smtClean="0"/>
              <a:t>Second level</a:t>
            </a:r>
          </a:p>
          <a:p>
            <a:pPr lvl="2"/>
            <a:r>
              <a:rPr lang="en-GB" noProof="1" smtClean="0"/>
              <a:t>Third level</a:t>
            </a:r>
          </a:p>
          <a:p>
            <a:pPr lvl="3"/>
            <a:r>
              <a:rPr lang="en-GB" noProof="1" smtClean="0"/>
              <a:t>Fourth level</a:t>
            </a:r>
          </a:p>
          <a:p>
            <a:pPr lvl="4"/>
            <a:r>
              <a:rPr lang="en-GB" noProof="1" smtClean="0"/>
              <a:t>Fifth level</a:t>
            </a:r>
            <a:endParaRPr lang="en-GB"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GB" noProof="1" smtClean="0"/>
              <a:t>Click to edit Master text styles</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9"/>
          </p:nvPr>
        </p:nvSpPr>
        <p:spPr/>
        <p:txBody>
          <a:bodyPr/>
          <a:lstStyle/>
          <a:p>
            <a:r>
              <a:rPr lang="en-GB" dirty="0" smtClean="0"/>
              <a:t>Slide </a:t>
            </a:r>
            <a:fld id="{A487AC06-E2A2-4E8D-9AFD-439DCFCCE529}" type="slidenum">
              <a:rPr lang="en-GB" smtClean="0"/>
              <a:pPr/>
              <a:t>‹#›</a:t>
            </a:fld>
            <a:endParaRPr lang="en-GB" dirty="0"/>
          </a:p>
        </p:txBody>
      </p:sp>
      <p:sp>
        <p:nvSpPr>
          <p:cNvPr id="18" name="PwCFirm"/>
          <p:cNvSpPr txBox="1"/>
          <p:nvPr userDrawn="1"/>
        </p:nvSpPr>
        <p:spPr>
          <a:xfrm>
            <a:off x="533400" y="6453336"/>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pic>
        <p:nvPicPr>
          <p:cNvPr id="8"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GB" noProof="0" dirty="0" smtClean="0"/>
              <a:t>Click to edit Master title style</a:t>
            </a:r>
            <a:endParaRPr lang="en-GB" noProof="0" dirty="0"/>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Slide Number Placeholder 14"/>
          <p:cNvSpPr>
            <a:spLocks noGrp="1"/>
          </p:cNvSpPr>
          <p:nvPr>
            <p:ph type="sldNum" sz="quarter" idx="12"/>
          </p:nvPr>
        </p:nvSpPr>
        <p:spPr/>
        <p:txBody>
          <a:bodyPr/>
          <a:lstStyle/>
          <a:p>
            <a:r>
              <a:rPr lang="en-GB" dirty="0" smtClean="0"/>
              <a:t>Slide </a:t>
            </a:r>
            <a:fld id="{7703A140-4BD5-4963-8DDB-02EE24C99514}" type="slidenum">
              <a:rPr lang="en-GB" smtClean="0"/>
              <a:pPr/>
              <a:t>‹#›</a:t>
            </a:fld>
            <a:endParaRPr lang="en-GB" dirty="0"/>
          </a:p>
        </p:txBody>
      </p:sp>
      <p:sp>
        <p:nvSpPr>
          <p:cNvPr id="1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pic>
        <p:nvPicPr>
          <p:cNvPr id="6"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lvl1pPr>
              <a:lnSpc>
                <a:spcPct val="100000"/>
              </a:lnSpc>
              <a:defRPr baseline="0">
                <a:solidFill>
                  <a:schemeClr val="tx1"/>
                </a:solidFill>
              </a:defRPr>
            </a:lvl1pPr>
          </a:lstStyle>
          <a:p>
            <a:r>
              <a:rPr lang="en-GB" noProof="0" dirty="0" smtClean="0"/>
              <a:t>Click to edit Master title style</a:t>
            </a:r>
            <a:endParaRPr lang="en-GB" noProof="0" dirty="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Content Placeholder 26"/>
          <p:cNvSpPr>
            <a:spLocks noGrp="1"/>
          </p:cNvSpPr>
          <p:nvPr>
            <p:ph sz="quarter" idx="15"/>
          </p:nvPr>
        </p:nvSpPr>
        <p:spPr>
          <a:xfrm>
            <a:off x="533400" y="1752600"/>
            <a:ext cx="8077200" cy="4419600"/>
          </a:xfrm>
        </p:spPr>
        <p:txBody>
          <a:bodyPr/>
          <a:lstStyle>
            <a:lvl1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1pPr>
            <a:lvl2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2pPr>
            <a:lvl3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3pPr>
            <a:lvl4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4pPr>
            <a:lvl5pPr indent="-274320" algn="l" defTabSz="914400" rtl="0" eaLnBrk="1" latinLnBrk="0" hangingPunct="1">
              <a:lnSpc>
                <a:spcPct val="100000"/>
              </a:lnSpc>
              <a:spcBef>
                <a:spcPts val="0"/>
              </a:spcBef>
              <a:spcAft>
                <a:spcPts val="900"/>
              </a:spcAft>
              <a:buClr>
                <a:schemeClr val="tx1"/>
              </a:buClr>
              <a:defRPr lang="en-GB" sz="2000" kern="1200" baseline="0" noProof="0" dirty="0">
                <a:solidFill>
                  <a:schemeClr val="tx1"/>
                </a:solidFill>
                <a:latin typeface="Georgia" pitchFamily="18" charset="0"/>
                <a:ea typeface="+mn-ea"/>
                <a:cs typeface="+mn-cs"/>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17" name="Slide Number Placeholder 16"/>
          <p:cNvSpPr>
            <a:spLocks noGrp="1"/>
          </p:cNvSpPr>
          <p:nvPr>
            <p:ph type="sldNum" sz="quarter" idx="18"/>
          </p:nvPr>
        </p:nvSpPr>
        <p:spPr/>
        <p:txBody>
          <a:bodyPr/>
          <a:lstStyle/>
          <a:p>
            <a:r>
              <a:rPr lang="en-GB" dirty="0" smtClean="0"/>
              <a:t>Slide </a:t>
            </a:r>
            <a:fld id="{C65BB6A6-903A-4B60-A0CF-B2137834975A}" type="slidenum">
              <a:rPr lang="en-GB" smtClean="0"/>
              <a:pPr/>
              <a:t>‹#›</a:t>
            </a:fld>
            <a:endParaRPr lang="en-GB" dirty="0"/>
          </a:p>
        </p:txBody>
      </p:sp>
      <p:sp>
        <p:nvSpPr>
          <p:cNvPr id="1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pic>
        <p:nvPicPr>
          <p:cNvPr id="7"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ey point: Colour">
    <p:bg>
      <p:bgPr>
        <a:solidFill>
          <a:schemeClr val="tx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sp>
        <p:nvSpPr>
          <p:cNvPr id="4" name="Slide Number Placeholder 16"/>
          <p:cNvSpPr>
            <a:spLocks noGrp="1"/>
          </p:cNvSpPr>
          <p:nvPr>
            <p:ph type="sldNum" sz="quarter" idx="18"/>
          </p:nvPr>
        </p:nvSpPr>
        <p:spPr>
          <a:xfrm>
            <a:off x="7086600" y="6477000"/>
            <a:ext cx="1527048" cy="152400"/>
          </a:xfrm>
        </p:spPr>
        <p:txBody>
          <a:bodyPr/>
          <a:lstStyle/>
          <a:p>
            <a:r>
              <a:rPr lang="en-GB" dirty="0" smtClean="0"/>
              <a:t>Slide </a:t>
            </a:r>
            <a:fld id="{C65BB6A6-903A-4B60-A0CF-B2137834975A}"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creativecommons.org/licenses/by/2.0/"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9552" y="685800"/>
            <a:ext cx="8071049" cy="914400"/>
          </a:xfrm>
          <a:prstGeom prst="rect">
            <a:avLst/>
          </a:prstGeom>
        </p:spPr>
        <p:txBody>
          <a:bodyPr vert="horz" lIns="0" tIns="0" rIns="0" bIns="0" rtlCol="0" anchor="t" anchorCtr="0">
            <a:noAutofit/>
          </a:bodyPr>
          <a:lstStyle/>
          <a:p>
            <a:r>
              <a:rPr lang="en-GB" noProof="0" dirty="0" smtClean="0"/>
              <a:t>Click to edit</a:t>
            </a:r>
            <a:br>
              <a:rPr lang="en-GB" noProof="0" dirty="0" smtClean="0"/>
            </a:br>
            <a:r>
              <a:rPr lang="en-GB" noProof="0" dirty="0" smtClean="0"/>
              <a:t>Master title style</a:t>
            </a:r>
            <a:endParaRPr lang="en-GB" noProof="0" dirty="0"/>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sp>
        <p:nvSpPr>
          <p:cNvPr id="12"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en-GB" dirty="0" smtClean="0"/>
              <a:t>Slide </a:t>
            </a:r>
            <a:fld id="{4424FA8E-F7FA-40CC-BCA5-BCCDFCD308A3}" type="slidenum">
              <a:rPr lang="en-GB" smtClean="0"/>
              <a:pPr/>
              <a:t>‹#›</a:t>
            </a:fld>
            <a:endParaRPr lang="en-GB" dirty="0"/>
          </a:p>
        </p:txBody>
      </p:sp>
      <p:pic>
        <p:nvPicPr>
          <p:cNvPr id="9" name="Picture 2" descr="http://www.lib.umich.edu/files/services/copyright/cc-by.png">
            <a:hlinkClick r:id="rId13"/>
          </p:cNvPr>
          <p:cNvPicPr>
            <a:picLocks noChangeAspect="1" noChangeArrowheads="1"/>
          </p:cNvPicPr>
          <p:nvPr/>
        </p:nvPicPr>
        <p:blipFill>
          <a:blip r:embed="rId14" cstate="print"/>
          <a:srcRect/>
          <a:stretch>
            <a:fillRect/>
          </a:stretch>
        </p:blipFill>
        <p:spPr bwMode="auto">
          <a:xfrm>
            <a:off x="8090178" y="6669360"/>
            <a:ext cx="539163" cy="188640"/>
          </a:xfrm>
          <a:prstGeom prst="rect">
            <a:avLst/>
          </a:prstGeom>
          <a:noFill/>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6" r:id="rId4"/>
    <p:sldLayoutId id="2147483657" r:id="rId5"/>
    <p:sldLayoutId id="2147483658" r:id="rId6"/>
    <p:sldLayoutId id="2147483659" r:id="rId7"/>
    <p:sldLayoutId id="2147483662" r:id="rId8"/>
    <p:sldLayoutId id="2147483663" r:id="rId9"/>
    <p:sldLayoutId id="2147483666" r:id="rId10"/>
    <p:sldLayoutId id="2147483667" r:id="rId11"/>
  </p:sldLayoutIdLst>
  <p:hf hdr="0" ft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eportal.eba.europa.eu/cir/"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hyperlink" Target="http://www.w3.org/TR/2014/REC-vocab-dcat-20140116/#class-dataset" TargetMode="External"/><Relationship Id="rId4" Type="http://schemas.openxmlformats.org/officeDocument/2006/relationships/hyperlink" Target="http://ec.europa.eu/eurostat/product?code=isoc_ic_biski"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hyperlink" Target="http://5stardata.info/" TargetMode="External"/><Relationship Id="rId4" Type="http://schemas.openxmlformats.org/officeDocument/2006/relationships/image" Target="../media/image2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google.co.uk/url?sa=i&amp;source=images&amp;cd=&amp;cad=rja&amp;docid=SE7FMEdJDXLGRM&amp;tbnid=iOAlFfmdXacIzM:&amp;ved=0CAgQjRwwAA&amp;url=http://www.collaboration133.com/despite-posting-huge-profits-linkedin-still-hasnt-figured-out-rss-feeds/1329/linkedin-icon/&amp;ei=qViTUeDwDsfesgbKloCIDQ&amp;psig=AFQjCNFUKf5qekIs09Vjl6j4tqvs6rCrxQ&amp;ust=1368697385296369" TargetMode="External"/><Relationship Id="rId13" Type="http://schemas.openxmlformats.org/officeDocument/2006/relationships/hyperlink" Target="https://twitter.com/OpenDataSupport" TargetMode="External"/><Relationship Id="rId3" Type="http://schemas.openxmlformats.org/officeDocument/2006/relationships/hyperlink" Target="http://www.google.co.uk/url?sa=i&amp;rct=j&amp;q=&amp;esrc=s&amp;frm=1&amp;source=images&amp;cd=&amp;cad=rja&amp;docid=kQOSE_Qm988B-M&amp;tbnid=wtsKUGiNqTAINM:&amp;ved=&amp;url=http://iwebask.com/blog/2012/06/11/leverage-slideshare-increase-traffic-website/&amp;ei=TliTUf7PFMKXtAahwoCQDg&amp;bvm=bv.46471029,d.Yms&amp;psig=AFQjCNHXFJZYAyHNHJZynmy81ri4lsG6Hw&amp;ust=1368697294780597" TargetMode="External"/><Relationship Id="rId7" Type="http://schemas.openxmlformats.org/officeDocument/2006/relationships/hyperlink" Target="http://www.opendatasupport.eu/" TargetMode="External"/><Relationship Id="rId12" Type="http://schemas.openxmlformats.org/officeDocument/2006/relationships/image" Target="../media/image32.gif"/><Relationship Id="rId2" Type="http://schemas.openxmlformats.org/officeDocument/2006/relationships/notesSlide" Target="../notesSlides/notesSlide20.xml"/><Relationship Id="rId16" Type="http://schemas.openxmlformats.org/officeDocument/2006/relationships/hyperlink" Target="mailto:contact@opendatasupport.eu" TargetMode="External"/><Relationship Id="rId1" Type="http://schemas.openxmlformats.org/officeDocument/2006/relationships/slideLayout" Target="../slideLayouts/slideLayout2.xml"/><Relationship Id="rId6" Type="http://schemas.openxmlformats.org/officeDocument/2006/relationships/image" Target="../media/image30.png"/><Relationship Id="rId11" Type="http://schemas.openxmlformats.org/officeDocument/2006/relationships/hyperlink" Target="http://www.google.co.uk/url?sa=i&amp;rct=j&amp;q=&amp;esrc=s&amp;frm=1&amp;source=images&amp;cd=&amp;cad=rja&amp;docid=H73Bp3_m1xl35M&amp;tbnid=RL8r_BDa6hOUiM:&amp;ved=0CAUQjRw&amp;url=http://info.hjmt.com/blog/bid/271040/Should-You-Use-a-Live-Twitter-Stream-at-Your-Next-Event&amp;ei=dFmTUfTsGMWItQaWtIHoDA&amp;bvm=bv.46471029,d.Yms&amp;psig=AFQjCNEdFo_vMlWlFwv7YoyBHrTZ8pUvFA&amp;ust=1368697574802004" TargetMode="External"/><Relationship Id="rId5" Type="http://schemas.openxmlformats.org/officeDocument/2006/relationships/hyperlink" Target="http://www.slideshare.net/OpenDataSupport" TargetMode="External"/><Relationship Id="rId15" Type="http://schemas.openxmlformats.org/officeDocument/2006/relationships/image" Target="../media/image33.png"/><Relationship Id="rId10" Type="http://schemas.openxmlformats.org/officeDocument/2006/relationships/hyperlink" Target="http://www.linkedin.com/groups/Open-Data-Support-4859070?gid=4859070&amp;mostPopular=&amp;trk=tyah" TargetMode="External"/><Relationship Id="rId4" Type="http://schemas.openxmlformats.org/officeDocument/2006/relationships/image" Target="../media/image29.jpeg"/><Relationship Id="rId9" Type="http://schemas.openxmlformats.org/officeDocument/2006/relationships/image" Target="../media/image31.png"/><Relationship Id="rId14" Type="http://schemas.openxmlformats.org/officeDocument/2006/relationships/hyperlink" Target="http://joinup.ec.europa.eu/"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joinup.ec.europa.eu/asset/adms/description" TargetMode="External"/><Relationship Id="rId13" Type="http://schemas.openxmlformats.org/officeDocument/2006/relationships/image" Target="../media/image39.png"/><Relationship Id="rId18" Type="http://schemas.openxmlformats.org/officeDocument/2006/relationships/hyperlink" Target="https://joinup.ec.europa.eu/community/core_vocabularies/description" TargetMode="External"/><Relationship Id="rId26" Type="http://schemas.openxmlformats.org/officeDocument/2006/relationships/hyperlink" Target="http://joinup.ec.europa.eu/asset/dcat_application_profile/description" TargetMode="External"/><Relationship Id="rId3" Type="http://schemas.openxmlformats.org/officeDocument/2006/relationships/image" Target="../media/image34.png"/><Relationship Id="rId21" Type="http://schemas.openxmlformats.org/officeDocument/2006/relationships/image" Target="../media/image43.emf"/><Relationship Id="rId7" Type="http://schemas.openxmlformats.org/officeDocument/2006/relationships/image" Target="../media/image36.png"/><Relationship Id="rId12" Type="http://schemas.openxmlformats.org/officeDocument/2006/relationships/hyperlink" Target="https://joinup.ec.europa.eu/asset/core_business/description" TargetMode="External"/><Relationship Id="rId17" Type="http://schemas.openxmlformats.org/officeDocument/2006/relationships/image" Target="../media/image41.png"/><Relationship Id="rId25" Type="http://schemas.openxmlformats.org/officeDocument/2006/relationships/image" Target="../media/image45.emf"/><Relationship Id="rId2" Type="http://schemas.openxmlformats.org/officeDocument/2006/relationships/hyperlink" Target="https://developer.linkedin.com/sites/default/files/LinkedIn_Logo60px.png" TargetMode="External"/><Relationship Id="rId16" Type="http://schemas.openxmlformats.org/officeDocument/2006/relationships/hyperlink" Target="https://joinup.ec.europa.eu/asset/core_location/description" TargetMode="External"/><Relationship Id="rId20" Type="http://schemas.openxmlformats.org/officeDocument/2006/relationships/hyperlink" Target="https://joinup.ec.europa.eu/community/software-forges-community/description" TargetMode="External"/><Relationship Id="rId1" Type="http://schemas.openxmlformats.org/officeDocument/2006/relationships/slideLayout" Target="../slideLayouts/slideLayout7.xml"/><Relationship Id="rId6" Type="http://schemas.openxmlformats.org/officeDocument/2006/relationships/hyperlink" Target="https://joinup.ec.europa.eu/community/semic/description" TargetMode="External"/><Relationship Id="rId11" Type="http://schemas.openxmlformats.org/officeDocument/2006/relationships/image" Target="../media/image38.png"/><Relationship Id="rId24" Type="http://schemas.openxmlformats.org/officeDocument/2006/relationships/hyperlink" Target="https://joinup.ec.europa.eu/asset/core_public_service/description" TargetMode="External"/><Relationship Id="rId5" Type="http://schemas.openxmlformats.org/officeDocument/2006/relationships/image" Target="../media/image35.png"/><Relationship Id="rId15" Type="http://schemas.openxmlformats.org/officeDocument/2006/relationships/image" Target="../media/image40.png"/><Relationship Id="rId23" Type="http://schemas.openxmlformats.org/officeDocument/2006/relationships/image" Target="../media/image44.emf"/><Relationship Id="rId28" Type="http://schemas.openxmlformats.org/officeDocument/2006/relationships/image" Target="../media/image26.png"/><Relationship Id="rId10" Type="http://schemas.openxmlformats.org/officeDocument/2006/relationships/hyperlink" Target="https://joinup.ec.europa.eu/asset/core_person/description" TargetMode="External"/><Relationship Id="rId19" Type="http://schemas.openxmlformats.org/officeDocument/2006/relationships/image" Target="../media/image42.png"/><Relationship Id="rId4" Type="http://schemas.openxmlformats.org/officeDocument/2006/relationships/hyperlink" Target="https://twitter.com/semiceu" TargetMode="External"/><Relationship Id="rId9" Type="http://schemas.openxmlformats.org/officeDocument/2006/relationships/image" Target="../media/image37.png"/><Relationship Id="rId14" Type="http://schemas.openxmlformats.org/officeDocument/2006/relationships/hyperlink" Target="https://joinup.ec.europa.eu/community/cesar/description" TargetMode="External"/><Relationship Id="rId22" Type="http://schemas.openxmlformats.org/officeDocument/2006/relationships/hyperlink" Target="https://joinup.ec.europa.eu/asset/adms_foss/description" TargetMode="External"/><Relationship Id="rId27" Type="http://schemas.openxmlformats.org/officeDocument/2006/relationships/image" Target="../media/image46.png"/></Relationships>
</file>

<file path=ppt/slides/_rels/slide24.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1.png"/><Relationship Id="rId7" Type="http://schemas.openxmlformats.org/officeDocument/2006/relationships/diagramLayout" Target="../diagrams/layout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12.png"/><Relationship Id="rId10" Type="http://schemas.microsoft.com/office/2007/relationships/diagramDrawing" Target="../diagrams/drawing1.xml"/><Relationship Id="rId4" Type="http://schemas.openxmlformats.org/officeDocument/2006/relationships/image" Target="../media/image10.png"/><Relationship Id="rId9" Type="http://schemas.openxmlformats.org/officeDocument/2006/relationships/diagramColors" Target="../diagrams/colors1.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sz="5200" b="0" dirty="0" smtClean="0">
                <a:latin typeface="Bradley Hand ITC" pitchFamily="66" charset="0"/>
              </a:rPr>
              <a:t/>
            </a:r>
            <a:br>
              <a:rPr lang="en-GB" sz="5200" b="0" dirty="0" smtClean="0">
                <a:latin typeface="Bradley Hand ITC" pitchFamily="66" charset="0"/>
              </a:rPr>
            </a:br>
            <a:r>
              <a:rPr lang="en-GB" sz="5200" i="0" dirty="0" smtClean="0">
                <a:latin typeface="Bradley Hand ITC" pitchFamily="66" charset="0"/>
              </a:rPr>
              <a:t>Open Data Support</a:t>
            </a:r>
            <a:br>
              <a:rPr lang="en-GB" sz="5200" i="0" dirty="0" smtClean="0">
                <a:latin typeface="Bradley Hand ITC" pitchFamily="66" charset="0"/>
              </a:rPr>
            </a:br>
            <a:r>
              <a:rPr lang="en-GB" sz="5200" i="0" dirty="0">
                <a:latin typeface="Bradley Hand ITC" pitchFamily="66" charset="0"/>
              </a:rPr>
              <a:t/>
            </a:r>
            <a:br>
              <a:rPr lang="en-GB" sz="5200" i="0" dirty="0">
                <a:latin typeface="Bradley Hand ITC" pitchFamily="66" charset="0"/>
              </a:rPr>
            </a:br>
            <a:r>
              <a:rPr lang="en-GB" sz="2800" i="0" dirty="0" smtClean="0">
                <a:latin typeface="Bradley Hand ITC" pitchFamily="66" charset="0"/>
              </a:rPr>
              <a:t>Contributing to the development of the European data economy</a:t>
            </a:r>
            <a:br>
              <a:rPr lang="en-GB" sz="2800" i="0" dirty="0" smtClean="0">
                <a:latin typeface="Bradley Hand ITC" pitchFamily="66" charset="0"/>
              </a:rPr>
            </a:br>
            <a:r>
              <a:rPr lang="en-GB" sz="2800" i="0" dirty="0">
                <a:latin typeface="Bradley Hand ITC" pitchFamily="66" charset="0"/>
              </a:rPr>
              <a:t/>
            </a:r>
            <a:br>
              <a:rPr lang="en-GB" sz="2800" i="0" dirty="0">
                <a:latin typeface="Bradley Hand ITC" pitchFamily="66" charset="0"/>
              </a:rPr>
            </a:br>
            <a:r>
              <a:rPr lang="en-GB" sz="2800" i="0" dirty="0" smtClean="0">
                <a:latin typeface="Bradley Hand ITC" pitchFamily="66" charset="0"/>
              </a:rPr>
              <a:t/>
            </a:r>
            <a:br>
              <a:rPr lang="en-GB" sz="2800" i="0" dirty="0" smtClean="0">
                <a:latin typeface="Bradley Hand ITC" pitchFamily="66" charset="0"/>
              </a:rPr>
            </a:br>
            <a:r>
              <a:rPr lang="en-GB" sz="2800" i="0" dirty="0" smtClean="0">
                <a:latin typeface="Bradley Hand ITC" pitchFamily="66" charset="0"/>
              </a:rPr>
              <a:t>Nikolaos </a:t>
            </a:r>
            <a:r>
              <a:rPr lang="en-GB" sz="2800" i="0" dirty="0" err="1" smtClean="0">
                <a:latin typeface="Bradley Hand ITC" pitchFamily="66" charset="0"/>
              </a:rPr>
              <a:t>Loutas</a:t>
            </a:r>
            <a:r>
              <a:rPr lang="en-GB" sz="2800" i="0" dirty="0" smtClean="0">
                <a:latin typeface="Bradley Hand ITC" pitchFamily="66" charset="0"/>
              </a:rPr>
              <a:t>, </a:t>
            </a:r>
            <a:r>
              <a:rPr lang="en-GB" sz="2800" i="0" dirty="0" err="1" smtClean="0">
                <a:latin typeface="Bradley Hand ITC" pitchFamily="66" charset="0"/>
              </a:rPr>
              <a:t>Michiel</a:t>
            </a:r>
            <a:r>
              <a:rPr lang="en-GB" sz="2800" i="0" dirty="0" smtClean="0">
                <a:latin typeface="Bradley Hand ITC" pitchFamily="66" charset="0"/>
              </a:rPr>
              <a:t> De </a:t>
            </a:r>
            <a:r>
              <a:rPr lang="en-GB" sz="2800" i="0" dirty="0" err="1" smtClean="0">
                <a:latin typeface="Bradley Hand ITC" pitchFamily="66" charset="0"/>
              </a:rPr>
              <a:t>Keyzer</a:t>
            </a:r>
            <a:r>
              <a:rPr lang="en-GB" sz="2800" i="0" dirty="0" smtClean="0">
                <a:latin typeface="Bradley Hand ITC" pitchFamily="66" charset="0"/>
              </a:rPr>
              <a:t>, Leda </a:t>
            </a:r>
            <a:r>
              <a:rPr lang="en-GB" sz="2800" i="0" dirty="0" err="1" smtClean="0">
                <a:latin typeface="Bradley Hand ITC" pitchFamily="66" charset="0"/>
              </a:rPr>
              <a:t>Bargiotti</a:t>
            </a:r>
            <a:r>
              <a:rPr lang="en-GB" sz="2800" i="0" dirty="0">
                <a:latin typeface="Bradley Hand ITC" pitchFamily="66" charset="0"/>
              </a:rPr>
              <a:t> </a:t>
            </a:r>
            <a:r>
              <a:rPr lang="en-GB" sz="2800" i="0" dirty="0" smtClean="0">
                <a:latin typeface="Bradley Hand ITC" pitchFamily="66" charset="0"/>
              </a:rPr>
              <a:t/>
            </a:r>
            <a:br>
              <a:rPr lang="en-GB" sz="2800" i="0" dirty="0" smtClean="0">
                <a:latin typeface="Bradley Hand ITC" pitchFamily="66" charset="0"/>
              </a:rPr>
            </a:br>
            <a:r>
              <a:rPr lang="en-GB" sz="2800" b="0" i="0" dirty="0" smtClean="0">
                <a:latin typeface="Bradley Hand ITC" pitchFamily="66" charset="0"/>
              </a:rPr>
              <a:t>PwC EU Services</a:t>
            </a:r>
            <a:endParaRPr lang="en-GB" sz="2800" b="0" dirty="0">
              <a:latin typeface="Bradley Hand ITC" pitchFamily="66" charset="0"/>
            </a:endParaRPr>
          </a:p>
        </p:txBody>
      </p:sp>
      <p:sp>
        <p:nvSpPr>
          <p:cNvPr id="10" name="Text Placeholder 9"/>
          <p:cNvSpPr>
            <a:spLocks noGrp="1"/>
          </p:cNvSpPr>
          <p:nvPr>
            <p:ph type="body" sz="quarter" idx="10"/>
          </p:nvPr>
        </p:nvSpPr>
        <p:spPr/>
        <p:txBody>
          <a:bodyPr/>
          <a:lstStyle/>
          <a:p>
            <a:endParaRPr lang="en-GB" dirty="0"/>
          </a:p>
        </p:txBody>
      </p:sp>
      <p:sp>
        <p:nvSpPr>
          <p:cNvPr id="4" name="Rectangle 1"/>
          <p:cNvSpPr>
            <a:spLocks noChangeArrowheads="1"/>
          </p:cNvSpPr>
          <p:nvPr/>
        </p:nvSpPr>
        <p:spPr bwMode="auto">
          <a:xfrm>
            <a:off x="1979712" y="6291173"/>
            <a:ext cx="7092280" cy="4154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sz="700" b="0" i="1" u="none" strike="noStrike" cap="none" normalizeH="0" baseline="0" dirty="0" smtClean="0">
                <a:ln>
                  <a:noFill/>
                </a:ln>
                <a:solidFill>
                  <a:schemeClr val="bg2">
                    <a:lumMod val="50000"/>
                  </a:schemeClr>
                </a:solidFill>
                <a:effectLst/>
                <a:latin typeface="Arial" pitchFamily="34" charset="0"/>
                <a:ea typeface="Arial" pitchFamily="34" charset="0"/>
                <a:cs typeface="Arial" pitchFamily="34" charset="0"/>
              </a:rPr>
              <a:t>PwC firms help organisations and individuals create the value they’re looking for. We’re a network of firms in 158 countries with close to 180,000 people who are committed to delivering quality in assurance, tax and advisory services. Tell us what matters to you and find out more by visiting us at www.pwc.com. </a:t>
            </a:r>
            <a:endParaRPr kumimoji="0" lang="en-GB" sz="700" b="0" i="0" u="none" strike="noStrike" cap="none" normalizeH="0" baseline="0" dirty="0" smtClean="0">
              <a:ln>
                <a:noFill/>
              </a:ln>
              <a:solidFill>
                <a:schemeClr val="bg2">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700" b="0" i="1" u="none" strike="noStrike" cap="none" normalizeH="0" baseline="0" dirty="0" smtClean="0">
                <a:ln>
                  <a:noFill/>
                </a:ln>
                <a:solidFill>
                  <a:schemeClr val="bg2">
                    <a:lumMod val="50000"/>
                  </a:schemeClr>
                </a:solidFill>
                <a:effectLst/>
                <a:latin typeface="Arial" pitchFamily="34" charset="0"/>
                <a:ea typeface="Arial" pitchFamily="34" charset="0"/>
                <a:cs typeface="Arial" pitchFamily="34" charset="0"/>
              </a:rPr>
              <a:t>PwC refers to the PwC network and/or one or more of its member firms, each of which is a separate legal entity. Please see www.pwc.com/structure for further details.</a:t>
            </a:r>
            <a:endParaRPr kumimoji="0" lang="en-GB" sz="700" b="0" i="0" u="none" strike="noStrike" cap="none" normalizeH="0" baseline="0" dirty="0" smtClean="0">
              <a:ln>
                <a:noFill/>
              </a:ln>
              <a:solidFill>
                <a:schemeClr val="bg2">
                  <a:lumMod val="50000"/>
                </a:schemeClr>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z="2800" dirty="0" smtClean="0"/>
              <a:t>Our mission...</a:t>
            </a:r>
            <a:endParaRPr lang="en-GB" sz="2800" dirty="0"/>
          </a:p>
        </p:txBody>
      </p:sp>
      <p:sp>
        <p:nvSpPr>
          <p:cNvPr id="4" name="Slide Number Placeholder 3"/>
          <p:cNvSpPr>
            <a:spLocks noGrp="1"/>
          </p:cNvSpPr>
          <p:nvPr>
            <p:ph type="sldNum" sz="quarter" idx="18"/>
          </p:nvPr>
        </p:nvSpPr>
        <p:spPr/>
        <p:txBody>
          <a:bodyPr/>
          <a:lstStyle/>
          <a:p>
            <a:r>
              <a:rPr lang="en-GB" dirty="0" smtClean="0"/>
              <a:t>Slide </a:t>
            </a:r>
            <a:fld id="{C65BB6A6-903A-4B60-A0CF-B2137834975A}" type="slidenum">
              <a:rPr lang="en-GB" smtClean="0"/>
              <a:pPr/>
              <a:t>10</a:t>
            </a:fld>
            <a:endParaRPr lang="en-GB" dirty="0"/>
          </a:p>
        </p:txBody>
      </p:sp>
      <p:grpSp>
        <p:nvGrpSpPr>
          <p:cNvPr id="2" name="Group 10"/>
          <p:cNvGrpSpPr/>
          <p:nvPr/>
        </p:nvGrpSpPr>
        <p:grpSpPr>
          <a:xfrm>
            <a:off x="455587" y="2132856"/>
            <a:ext cx="8161165" cy="2681472"/>
            <a:chOff x="389731" y="1772816"/>
            <a:chExt cx="8161165" cy="2681472"/>
          </a:xfrm>
        </p:grpSpPr>
        <p:sp>
          <p:nvSpPr>
            <p:cNvPr id="7" name="Subtitle 5"/>
            <p:cNvSpPr txBox="1">
              <a:spLocks/>
            </p:cNvSpPr>
            <p:nvPr/>
          </p:nvSpPr>
          <p:spPr>
            <a:xfrm>
              <a:off x="473696" y="1841784"/>
              <a:ext cx="8077200" cy="2612504"/>
            </a:xfrm>
            <a:prstGeom prst="rect">
              <a:avLst/>
            </a:prstGeom>
          </p:spPr>
          <p:txBody>
            <a:bodyPr vert="horz" lIns="0" tIns="0" rIns="0" bIns="0" rtlCol="0">
              <a:noAutofit/>
            </a:bodyPr>
            <a:lstStyle/>
            <a:p>
              <a:pPr marL="0" marR="0" lvl="0" indent="-274320" algn="l" defTabSz="914400" rtl="0" eaLnBrk="1" fontAlgn="auto" latinLnBrk="0" hangingPunct="1">
                <a:lnSpc>
                  <a:spcPct val="100000"/>
                </a:lnSpc>
                <a:spcBef>
                  <a:spcPct val="0"/>
                </a:spcBef>
                <a:spcAft>
                  <a:spcPts val="900"/>
                </a:spcAft>
                <a:buClr>
                  <a:schemeClr val="tx1"/>
                </a:buClr>
                <a:buSzTx/>
                <a:buFontTx/>
                <a:buNone/>
                <a:tabLst/>
                <a:defRPr/>
              </a:pPr>
              <a:r>
                <a:rPr kumimoji="0" lang="en-GB" sz="3200" b="0" i="0" u="none" strike="noStrike" kern="1200" cap="none" spc="0" normalizeH="0" baseline="0" noProof="0" dirty="0" smtClean="0">
                  <a:ln>
                    <a:noFill/>
                  </a:ln>
                  <a:solidFill>
                    <a:schemeClr val="tx1"/>
                  </a:solidFill>
                  <a:effectLst/>
                  <a:uLnTx/>
                  <a:uFillTx/>
                  <a:latin typeface="Georgia" pitchFamily="18" charset="0"/>
                  <a:ea typeface="+mj-ea"/>
                  <a:cs typeface="+mj-cs"/>
                </a:rPr>
                <a:t>To improve the </a:t>
              </a:r>
              <a:r>
                <a:rPr kumimoji="0" lang="en-GB" sz="3200" b="0" i="0" u="none" strike="noStrike" kern="1200" cap="none" spc="0" normalizeH="0" baseline="0" noProof="0" dirty="0" smtClean="0">
                  <a:ln>
                    <a:noFill/>
                  </a:ln>
                  <a:solidFill>
                    <a:schemeClr val="accent4">
                      <a:lumMod val="75000"/>
                    </a:schemeClr>
                  </a:solidFill>
                  <a:effectLst/>
                  <a:uLnTx/>
                  <a:uFillTx/>
                  <a:latin typeface="Georgia" pitchFamily="18" charset="0"/>
                  <a:ea typeface="+mj-ea"/>
                  <a:cs typeface="+mj-cs"/>
                </a:rPr>
                <a:t>		   </a:t>
              </a:r>
              <a:r>
                <a:rPr kumimoji="0" lang="en-GB" sz="3200" b="0" i="0" u="none" strike="noStrike" kern="1200" cap="none" spc="0" normalizeH="0" baseline="0" noProof="0" dirty="0" smtClean="0">
                  <a:ln>
                    <a:noFill/>
                  </a:ln>
                  <a:solidFill>
                    <a:schemeClr val="tx1"/>
                  </a:solidFill>
                  <a:effectLst/>
                  <a:uLnTx/>
                  <a:uFillTx/>
                  <a:latin typeface="Georgia" pitchFamily="18" charset="0"/>
                  <a:ea typeface="+mj-ea"/>
                  <a:cs typeface="+mj-cs"/>
                </a:rPr>
                <a:t>and facilitate the </a:t>
              </a:r>
              <a:r>
                <a:rPr kumimoji="0" lang="en-GB" sz="3200" b="0" i="0" u="none" strike="noStrike" kern="1200" cap="none" spc="0" normalizeH="0" baseline="0" noProof="0" dirty="0" smtClean="0">
                  <a:ln>
                    <a:noFill/>
                  </a:ln>
                  <a:solidFill>
                    <a:schemeClr val="accent4">
                      <a:lumMod val="75000"/>
                    </a:schemeClr>
                  </a:solidFill>
                  <a:effectLst/>
                  <a:uLnTx/>
                  <a:uFillTx/>
                  <a:latin typeface="Georgia" pitchFamily="18" charset="0"/>
                  <a:ea typeface="+mj-ea"/>
                  <a:cs typeface="+mj-cs"/>
                </a:rPr>
                <a:t>		</a:t>
              </a:r>
              <a:r>
                <a:rPr kumimoji="0" lang="en-GB" sz="3200" b="0" i="0" u="none" strike="noStrike" kern="1200" cap="none" spc="0" normalizeH="0" baseline="0" noProof="0" dirty="0" smtClean="0">
                  <a:ln>
                    <a:noFill/>
                  </a:ln>
                  <a:solidFill>
                    <a:schemeClr val="tx1"/>
                  </a:solidFill>
                  <a:effectLst/>
                  <a:uLnTx/>
                  <a:uFillTx/>
                  <a:latin typeface="Georgia" pitchFamily="18" charset="0"/>
                  <a:ea typeface="+mj-ea"/>
                  <a:cs typeface="+mj-cs"/>
                </a:rPr>
                <a:t>to datasets published on local and national Open Data portals in order to increase their 		   within and across borders.</a:t>
              </a:r>
            </a:p>
          </p:txBody>
        </p:sp>
        <p:pic>
          <p:nvPicPr>
            <p:cNvPr id="8" name="Picture 4"/>
            <p:cNvPicPr>
              <a:picLocks noChangeAspect="1" noChangeArrowheads="1"/>
            </p:cNvPicPr>
            <p:nvPr/>
          </p:nvPicPr>
          <p:blipFill>
            <a:blip r:embed="rId3" cstate="print"/>
            <a:srcRect/>
            <a:stretch>
              <a:fillRect/>
            </a:stretch>
          </p:blipFill>
          <p:spPr bwMode="auto">
            <a:xfrm>
              <a:off x="389731" y="2222040"/>
              <a:ext cx="1878013" cy="706437"/>
            </a:xfrm>
            <a:prstGeom prst="rect">
              <a:avLst/>
            </a:prstGeom>
            <a:noFill/>
            <a:ln w="9525">
              <a:noFill/>
              <a:miter lim="800000"/>
              <a:headEnd/>
              <a:tailEnd/>
            </a:ln>
            <a:effectLst/>
          </p:spPr>
        </p:pic>
        <p:pic>
          <p:nvPicPr>
            <p:cNvPr id="9" name="Picture 5"/>
            <p:cNvPicPr>
              <a:picLocks noChangeAspect="1" noChangeArrowheads="1"/>
            </p:cNvPicPr>
            <p:nvPr/>
          </p:nvPicPr>
          <p:blipFill>
            <a:blip r:embed="rId4" cstate="print"/>
            <a:srcRect/>
            <a:stretch>
              <a:fillRect/>
            </a:stretch>
          </p:blipFill>
          <p:spPr bwMode="auto">
            <a:xfrm>
              <a:off x="3354016" y="1772816"/>
              <a:ext cx="1872208" cy="1025288"/>
            </a:xfrm>
            <a:prstGeom prst="rect">
              <a:avLst/>
            </a:prstGeom>
            <a:noFill/>
            <a:ln w="9525">
              <a:noFill/>
              <a:miter lim="800000"/>
              <a:headEnd/>
              <a:tailEnd/>
            </a:ln>
            <a:effectLst/>
          </p:spPr>
        </p:pic>
        <p:pic>
          <p:nvPicPr>
            <p:cNvPr id="10" name="Picture 6"/>
            <p:cNvPicPr>
              <a:picLocks noChangeAspect="1" noChangeArrowheads="1"/>
            </p:cNvPicPr>
            <p:nvPr/>
          </p:nvPicPr>
          <p:blipFill>
            <a:blip r:embed="rId5" cstate="print"/>
            <a:srcRect/>
            <a:stretch>
              <a:fillRect/>
            </a:stretch>
          </p:blipFill>
          <p:spPr bwMode="auto">
            <a:xfrm>
              <a:off x="2947483" y="3216705"/>
              <a:ext cx="1620896" cy="648072"/>
            </a:xfrm>
            <a:prstGeom prst="rect">
              <a:avLst/>
            </a:prstGeom>
            <a:noFill/>
            <a:ln w="9525">
              <a:noFill/>
              <a:miter lim="800000"/>
              <a:headEnd/>
              <a:tailEnd/>
            </a:ln>
            <a:effectLst/>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How?</a:t>
            </a:r>
            <a:endParaRPr lang="en-GB" sz="2800" dirty="0"/>
          </a:p>
        </p:txBody>
      </p:sp>
      <p:sp>
        <p:nvSpPr>
          <p:cNvPr id="11" name="Subtitle 5"/>
          <p:cNvSpPr>
            <a:spLocks noGrp="1"/>
          </p:cNvSpPr>
          <p:nvPr>
            <p:ph sz="quarter" idx="15"/>
          </p:nvPr>
        </p:nvSpPr>
        <p:spPr>
          <a:xfrm>
            <a:off x="533400" y="1752600"/>
            <a:ext cx="3894584" cy="4419600"/>
          </a:xfrm>
        </p:spPr>
        <p:txBody>
          <a:bodyPr/>
          <a:lstStyle/>
          <a:p>
            <a:pPr lvl="0">
              <a:lnSpc>
                <a:spcPct val="100000"/>
              </a:lnSpc>
            </a:pPr>
            <a:r>
              <a:rPr lang="en-GB" sz="3200" dirty="0" smtClean="0"/>
              <a:t>... by providing </a:t>
            </a:r>
            <a:endParaRPr lang="en-GB" sz="3200" dirty="0" smtClean="0">
              <a:solidFill>
                <a:schemeClr val="accent4">
                  <a:lumMod val="75000"/>
                </a:schemeClr>
              </a:solidFill>
            </a:endParaRPr>
          </a:p>
          <a:p>
            <a:pPr lvl="0">
              <a:lnSpc>
                <a:spcPct val="100000"/>
              </a:lnSpc>
            </a:pPr>
            <a:endParaRPr lang="en-GB" sz="3200" dirty="0" smtClean="0">
              <a:solidFill>
                <a:schemeClr val="accent4">
                  <a:lumMod val="75000"/>
                </a:schemeClr>
              </a:solidFill>
            </a:endParaRPr>
          </a:p>
          <a:p>
            <a:pPr lvl="0">
              <a:lnSpc>
                <a:spcPct val="100000"/>
              </a:lnSpc>
            </a:pPr>
            <a:r>
              <a:rPr lang="en-GB" sz="3200" dirty="0"/>
              <a:t>t</a:t>
            </a:r>
            <a:r>
              <a:rPr lang="en-GB" sz="3200" dirty="0" smtClean="0"/>
              <a:t>o description metadata of open datasets via a</a:t>
            </a:r>
            <a:endParaRPr lang="en-GB" sz="2800" dirty="0" smtClean="0"/>
          </a:p>
        </p:txBody>
      </p:sp>
      <p:grpSp>
        <p:nvGrpSpPr>
          <p:cNvPr id="5" name="Group 16"/>
          <p:cNvGrpSpPr>
            <a:grpSpLocks/>
          </p:cNvGrpSpPr>
          <p:nvPr/>
        </p:nvGrpSpPr>
        <p:grpSpPr bwMode="auto">
          <a:xfrm>
            <a:off x="5204546" y="1665160"/>
            <a:ext cx="3457102" cy="3780064"/>
            <a:chOff x="982" y="687"/>
            <a:chExt cx="3014" cy="3295"/>
          </a:xfrm>
          <a:solidFill>
            <a:schemeClr val="bg1">
              <a:lumMod val="75000"/>
            </a:schemeClr>
          </a:solidFill>
        </p:grpSpPr>
        <p:sp>
          <p:nvSpPr>
            <p:cNvPr id="6" name="Freeform 3"/>
            <p:cNvSpPr>
              <a:spLocks/>
            </p:cNvSpPr>
            <p:nvPr/>
          </p:nvSpPr>
          <p:spPr bwMode="auto">
            <a:xfrm>
              <a:off x="2921" y="2497"/>
              <a:ext cx="1075" cy="713"/>
            </a:xfrm>
            <a:custGeom>
              <a:avLst/>
              <a:gdLst/>
              <a:ahLst/>
              <a:cxnLst>
                <a:cxn ang="0">
                  <a:pos x="433" y="105"/>
                </a:cxn>
                <a:cxn ang="0">
                  <a:pos x="388" y="91"/>
                </a:cxn>
                <a:cxn ang="0">
                  <a:pos x="338" y="78"/>
                </a:cxn>
                <a:cxn ang="0">
                  <a:pos x="307" y="48"/>
                </a:cxn>
                <a:cxn ang="0">
                  <a:pos x="303" y="23"/>
                </a:cxn>
                <a:cxn ang="0">
                  <a:pos x="273" y="7"/>
                </a:cxn>
                <a:cxn ang="0">
                  <a:pos x="239" y="15"/>
                </a:cxn>
                <a:cxn ang="0">
                  <a:pos x="202" y="42"/>
                </a:cxn>
                <a:cxn ang="0">
                  <a:pos x="168" y="36"/>
                </a:cxn>
                <a:cxn ang="0">
                  <a:pos x="119" y="28"/>
                </a:cxn>
                <a:cxn ang="0">
                  <a:pos x="46" y="33"/>
                </a:cxn>
                <a:cxn ang="0">
                  <a:pos x="43" y="53"/>
                </a:cxn>
                <a:cxn ang="0">
                  <a:pos x="42" y="79"/>
                </a:cxn>
                <a:cxn ang="0">
                  <a:pos x="16" y="120"/>
                </a:cxn>
                <a:cxn ang="0">
                  <a:pos x="8" y="135"/>
                </a:cxn>
                <a:cxn ang="0">
                  <a:pos x="15" y="161"/>
                </a:cxn>
                <a:cxn ang="0">
                  <a:pos x="20" y="166"/>
                </a:cxn>
                <a:cxn ang="0">
                  <a:pos x="39" y="166"/>
                </a:cxn>
                <a:cxn ang="0">
                  <a:pos x="74" y="174"/>
                </a:cxn>
                <a:cxn ang="0">
                  <a:pos x="112" y="156"/>
                </a:cxn>
                <a:cxn ang="0">
                  <a:pos x="160" y="158"/>
                </a:cxn>
                <a:cxn ang="0">
                  <a:pos x="175" y="176"/>
                </a:cxn>
                <a:cxn ang="0">
                  <a:pos x="190" y="204"/>
                </a:cxn>
                <a:cxn ang="0">
                  <a:pos x="191" y="222"/>
                </a:cxn>
                <a:cxn ang="0">
                  <a:pos x="170" y="225"/>
                </a:cxn>
                <a:cxn ang="0">
                  <a:pos x="151" y="255"/>
                </a:cxn>
                <a:cxn ang="0">
                  <a:pos x="174" y="257"/>
                </a:cxn>
                <a:cxn ang="0">
                  <a:pos x="186" y="250"/>
                </a:cxn>
                <a:cxn ang="0">
                  <a:pos x="214" y="221"/>
                </a:cxn>
                <a:cxn ang="0">
                  <a:pos x="241" y="210"/>
                </a:cxn>
                <a:cxn ang="0">
                  <a:pos x="257" y="215"/>
                </a:cxn>
                <a:cxn ang="0">
                  <a:pos x="251" y="232"/>
                </a:cxn>
                <a:cxn ang="0">
                  <a:pos x="286" y="236"/>
                </a:cxn>
                <a:cxn ang="0">
                  <a:pos x="283" y="273"/>
                </a:cxn>
                <a:cxn ang="0">
                  <a:pos x="312" y="277"/>
                </a:cxn>
                <a:cxn ang="0">
                  <a:pos x="349" y="270"/>
                </a:cxn>
                <a:cxn ang="0">
                  <a:pos x="344" y="254"/>
                </a:cxn>
                <a:cxn ang="0">
                  <a:pos x="317" y="227"/>
                </a:cxn>
                <a:cxn ang="0">
                  <a:pos x="347" y="212"/>
                </a:cxn>
                <a:cxn ang="0">
                  <a:pos x="399" y="198"/>
                </a:cxn>
                <a:cxn ang="0">
                  <a:pos x="439" y="166"/>
                </a:cxn>
                <a:cxn ang="0">
                  <a:pos x="442" y="135"/>
                </a:cxn>
                <a:cxn ang="0">
                  <a:pos x="444" y="121"/>
                </a:cxn>
              </a:cxnLst>
              <a:rect l="0" t="0" r="r" b="b"/>
              <a:pathLst>
                <a:path w="451" h="299">
                  <a:moveTo>
                    <a:pt x="445" y="109"/>
                  </a:moveTo>
                  <a:cubicBezTo>
                    <a:pt x="446" y="102"/>
                    <a:pt x="437" y="114"/>
                    <a:pt x="433" y="105"/>
                  </a:cubicBezTo>
                  <a:cubicBezTo>
                    <a:pt x="428" y="95"/>
                    <a:pt x="418" y="102"/>
                    <a:pt x="412" y="96"/>
                  </a:cubicBezTo>
                  <a:cubicBezTo>
                    <a:pt x="401" y="84"/>
                    <a:pt x="397" y="99"/>
                    <a:pt x="388" y="91"/>
                  </a:cubicBezTo>
                  <a:cubicBezTo>
                    <a:pt x="380" y="83"/>
                    <a:pt x="384" y="71"/>
                    <a:pt x="367" y="80"/>
                  </a:cubicBezTo>
                  <a:cubicBezTo>
                    <a:pt x="350" y="89"/>
                    <a:pt x="351" y="72"/>
                    <a:pt x="338" y="78"/>
                  </a:cubicBezTo>
                  <a:cubicBezTo>
                    <a:pt x="324" y="83"/>
                    <a:pt x="334" y="67"/>
                    <a:pt x="326" y="54"/>
                  </a:cubicBezTo>
                  <a:cubicBezTo>
                    <a:pt x="317" y="42"/>
                    <a:pt x="317" y="51"/>
                    <a:pt x="307" y="48"/>
                  </a:cubicBezTo>
                  <a:cubicBezTo>
                    <a:pt x="296" y="44"/>
                    <a:pt x="306" y="46"/>
                    <a:pt x="300" y="38"/>
                  </a:cubicBezTo>
                  <a:cubicBezTo>
                    <a:pt x="293" y="29"/>
                    <a:pt x="313" y="28"/>
                    <a:pt x="303" y="23"/>
                  </a:cubicBezTo>
                  <a:cubicBezTo>
                    <a:pt x="288" y="15"/>
                    <a:pt x="299" y="1"/>
                    <a:pt x="288" y="8"/>
                  </a:cubicBezTo>
                  <a:cubicBezTo>
                    <a:pt x="281" y="12"/>
                    <a:pt x="282" y="0"/>
                    <a:pt x="273" y="7"/>
                  </a:cubicBezTo>
                  <a:cubicBezTo>
                    <a:pt x="264" y="14"/>
                    <a:pt x="254" y="1"/>
                    <a:pt x="253" y="12"/>
                  </a:cubicBezTo>
                  <a:cubicBezTo>
                    <a:pt x="252" y="22"/>
                    <a:pt x="241" y="15"/>
                    <a:pt x="239" y="15"/>
                  </a:cubicBezTo>
                  <a:cubicBezTo>
                    <a:pt x="219" y="14"/>
                    <a:pt x="210" y="24"/>
                    <a:pt x="210" y="37"/>
                  </a:cubicBezTo>
                  <a:cubicBezTo>
                    <a:pt x="210" y="49"/>
                    <a:pt x="210" y="51"/>
                    <a:pt x="202" y="42"/>
                  </a:cubicBezTo>
                  <a:cubicBezTo>
                    <a:pt x="199" y="39"/>
                    <a:pt x="188" y="39"/>
                    <a:pt x="182" y="42"/>
                  </a:cubicBezTo>
                  <a:cubicBezTo>
                    <a:pt x="174" y="47"/>
                    <a:pt x="180" y="26"/>
                    <a:pt x="168" y="36"/>
                  </a:cubicBezTo>
                  <a:cubicBezTo>
                    <a:pt x="155" y="46"/>
                    <a:pt x="172" y="33"/>
                    <a:pt x="141" y="33"/>
                  </a:cubicBezTo>
                  <a:cubicBezTo>
                    <a:pt x="122" y="34"/>
                    <a:pt x="130" y="28"/>
                    <a:pt x="119" y="28"/>
                  </a:cubicBezTo>
                  <a:cubicBezTo>
                    <a:pt x="109" y="29"/>
                    <a:pt x="102" y="18"/>
                    <a:pt x="72" y="21"/>
                  </a:cubicBezTo>
                  <a:cubicBezTo>
                    <a:pt x="42" y="25"/>
                    <a:pt x="55" y="37"/>
                    <a:pt x="46" y="33"/>
                  </a:cubicBezTo>
                  <a:cubicBezTo>
                    <a:pt x="40" y="31"/>
                    <a:pt x="38" y="37"/>
                    <a:pt x="38" y="37"/>
                  </a:cubicBezTo>
                  <a:cubicBezTo>
                    <a:pt x="42" y="44"/>
                    <a:pt x="32" y="42"/>
                    <a:pt x="43" y="53"/>
                  </a:cubicBezTo>
                  <a:cubicBezTo>
                    <a:pt x="59" y="70"/>
                    <a:pt x="42" y="60"/>
                    <a:pt x="47" y="66"/>
                  </a:cubicBezTo>
                  <a:cubicBezTo>
                    <a:pt x="51" y="71"/>
                    <a:pt x="54" y="76"/>
                    <a:pt x="42" y="79"/>
                  </a:cubicBezTo>
                  <a:cubicBezTo>
                    <a:pt x="35" y="80"/>
                    <a:pt x="25" y="95"/>
                    <a:pt x="18" y="104"/>
                  </a:cubicBezTo>
                  <a:cubicBezTo>
                    <a:pt x="11" y="112"/>
                    <a:pt x="19" y="115"/>
                    <a:pt x="16" y="120"/>
                  </a:cubicBezTo>
                  <a:cubicBezTo>
                    <a:pt x="13" y="125"/>
                    <a:pt x="27" y="130"/>
                    <a:pt x="11" y="126"/>
                  </a:cubicBezTo>
                  <a:cubicBezTo>
                    <a:pt x="12" y="129"/>
                    <a:pt x="10" y="129"/>
                    <a:pt x="8" y="135"/>
                  </a:cubicBezTo>
                  <a:cubicBezTo>
                    <a:pt x="7" y="140"/>
                    <a:pt x="3" y="138"/>
                    <a:pt x="0" y="149"/>
                  </a:cubicBezTo>
                  <a:cubicBezTo>
                    <a:pt x="13" y="154"/>
                    <a:pt x="10" y="162"/>
                    <a:pt x="15" y="161"/>
                  </a:cubicBezTo>
                  <a:cubicBezTo>
                    <a:pt x="20" y="160"/>
                    <a:pt x="20" y="163"/>
                    <a:pt x="19" y="164"/>
                  </a:cubicBezTo>
                  <a:cubicBezTo>
                    <a:pt x="19" y="164"/>
                    <a:pt x="19" y="165"/>
                    <a:pt x="20" y="166"/>
                  </a:cubicBezTo>
                  <a:cubicBezTo>
                    <a:pt x="23" y="163"/>
                    <a:pt x="22" y="168"/>
                    <a:pt x="25" y="163"/>
                  </a:cubicBezTo>
                  <a:cubicBezTo>
                    <a:pt x="29" y="158"/>
                    <a:pt x="30" y="166"/>
                    <a:pt x="39" y="166"/>
                  </a:cubicBezTo>
                  <a:cubicBezTo>
                    <a:pt x="52" y="165"/>
                    <a:pt x="50" y="169"/>
                    <a:pt x="58" y="167"/>
                  </a:cubicBezTo>
                  <a:cubicBezTo>
                    <a:pt x="66" y="164"/>
                    <a:pt x="68" y="180"/>
                    <a:pt x="74" y="174"/>
                  </a:cubicBezTo>
                  <a:cubicBezTo>
                    <a:pt x="79" y="168"/>
                    <a:pt x="77" y="168"/>
                    <a:pt x="91" y="167"/>
                  </a:cubicBezTo>
                  <a:cubicBezTo>
                    <a:pt x="106" y="165"/>
                    <a:pt x="100" y="157"/>
                    <a:pt x="112" y="156"/>
                  </a:cubicBezTo>
                  <a:cubicBezTo>
                    <a:pt x="116" y="148"/>
                    <a:pt x="128" y="152"/>
                    <a:pt x="133" y="148"/>
                  </a:cubicBezTo>
                  <a:cubicBezTo>
                    <a:pt x="139" y="144"/>
                    <a:pt x="153" y="160"/>
                    <a:pt x="160" y="158"/>
                  </a:cubicBezTo>
                  <a:cubicBezTo>
                    <a:pt x="167" y="157"/>
                    <a:pt x="168" y="167"/>
                    <a:pt x="173" y="165"/>
                  </a:cubicBezTo>
                  <a:cubicBezTo>
                    <a:pt x="178" y="163"/>
                    <a:pt x="178" y="170"/>
                    <a:pt x="175" y="176"/>
                  </a:cubicBezTo>
                  <a:cubicBezTo>
                    <a:pt x="172" y="182"/>
                    <a:pt x="177" y="189"/>
                    <a:pt x="182" y="188"/>
                  </a:cubicBezTo>
                  <a:cubicBezTo>
                    <a:pt x="187" y="187"/>
                    <a:pt x="181" y="199"/>
                    <a:pt x="190" y="204"/>
                  </a:cubicBezTo>
                  <a:cubicBezTo>
                    <a:pt x="198" y="209"/>
                    <a:pt x="190" y="214"/>
                    <a:pt x="195" y="219"/>
                  </a:cubicBezTo>
                  <a:cubicBezTo>
                    <a:pt x="201" y="223"/>
                    <a:pt x="196" y="224"/>
                    <a:pt x="191" y="222"/>
                  </a:cubicBezTo>
                  <a:cubicBezTo>
                    <a:pt x="187" y="219"/>
                    <a:pt x="181" y="224"/>
                    <a:pt x="177" y="219"/>
                  </a:cubicBezTo>
                  <a:cubicBezTo>
                    <a:pt x="172" y="214"/>
                    <a:pt x="166" y="221"/>
                    <a:pt x="170" y="225"/>
                  </a:cubicBezTo>
                  <a:cubicBezTo>
                    <a:pt x="176" y="234"/>
                    <a:pt x="158" y="243"/>
                    <a:pt x="159" y="249"/>
                  </a:cubicBezTo>
                  <a:cubicBezTo>
                    <a:pt x="160" y="255"/>
                    <a:pt x="154" y="252"/>
                    <a:pt x="151" y="255"/>
                  </a:cubicBezTo>
                  <a:cubicBezTo>
                    <a:pt x="158" y="264"/>
                    <a:pt x="163" y="265"/>
                    <a:pt x="165" y="262"/>
                  </a:cubicBezTo>
                  <a:cubicBezTo>
                    <a:pt x="166" y="258"/>
                    <a:pt x="169" y="262"/>
                    <a:pt x="174" y="257"/>
                  </a:cubicBezTo>
                  <a:cubicBezTo>
                    <a:pt x="177" y="255"/>
                    <a:pt x="185" y="254"/>
                    <a:pt x="189" y="262"/>
                  </a:cubicBezTo>
                  <a:cubicBezTo>
                    <a:pt x="189" y="252"/>
                    <a:pt x="187" y="257"/>
                    <a:pt x="186" y="250"/>
                  </a:cubicBezTo>
                  <a:cubicBezTo>
                    <a:pt x="184" y="240"/>
                    <a:pt x="189" y="251"/>
                    <a:pt x="198" y="243"/>
                  </a:cubicBezTo>
                  <a:cubicBezTo>
                    <a:pt x="208" y="234"/>
                    <a:pt x="214" y="228"/>
                    <a:pt x="214" y="221"/>
                  </a:cubicBezTo>
                  <a:cubicBezTo>
                    <a:pt x="213" y="212"/>
                    <a:pt x="225" y="216"/>
                    <a:pt x="231" y="213"/>
                  </a:cubicBezTo>
                  <a:cubicBezTo>
                    <a:pt x="238" y="210"/>
                    <a:pt x="241" y="217"/>
                    <a:pt x="241" y="210"/>
                  </a:cubicBezTo>
                  <a:cubicBezTo>
                    <a:pt x="241" y="202"/>
                    <a:pt x="242" y="192"/>
                    <a:pt x="244" y="201"/>
                  </a:cubicBezTo>
                  <a:cubicBezTo>
                    <a:pt x="246" y="210"/>
                    <a:pt x="240" y="217"/>
                    <a:pt x="257" y="215"/>
                  </a:cubicBezTo>
                  <a:cubicBezTo>
                    <a:pt x="247" y="222"/>
                    <a:pt x="235" y="212"/>
                    <a:pt x="235" y="217"/>
                  </a:cubicBezTo>
                  <a:cubicBezTo>
                    <a:pt x="234" y="221"/>
                    <a:pt x="251" y="227"/>
                    <a:pt x="251" y="232"/>
                  </a:cubicBezTo>
                  <a:cubicBezTo>
                    <a:pt x="251" y="236"/>
                    <a:pt x="272" y="228"/>
                    <a:pt x="276" y="232"/>
                  </a:cubicBezTo>
                  <a:cubicBezTo>
                    <a:pt x="281" y="236"/>
                    <a:pt x="283" y="227"/>
                    <a:pt x="286" y="236"/>
                  </a:cubicBezTo>
                  <a:cubicBezTo>
                    <a:pt x="289" y="244"/>
                    <a:pt x="253" y="251"/>
                    <a:pt x="257" y="257"/>
                  </a:cubicBezTo>
                  <a:cubicBezTo>
                    <a:pt x="261" y="263"/>
                    <a:pt x="283" y="259"/>
                    <a:pt x="283" y="273"/>
                  </a:cubicBezTo>
                  <a:cubicBezTo>
                    <a:pt x="283" y="288"/>
                    <a:pt x="272" y="279"/>
                    <a:pt x="283" y="289"/>
                  </a:cubicBezTo>
                  <a:cubicBezTo>
                    <a:pt x="294" y="299"/>
                    <a:pt x="303" y="282"/>
                    <a:pt x="312" y="277"/>
                  </a:cubicBezTo>
                  <a:cubicBezTo>
                    <a:pt x="321" y="271"/>
                    <a:pt x="317" y="281"/>
                    <a:pt x="325" y="273"/>
                  </a:cubicBezTo>
                  <a:cubicBezTo>
                    <a:pt x="338" y="260"/>
                    <a:pt x="336" y="275"/>
                    <a:pt x="349" y="270"/>
                  </a:cubicBezTo>
                  <a:cubicBezTo>
                    <a:pt x="362" y="265"/>
                    <a:pt x="350" y="266"/>
                    <a:pt x="356" y="260"/>
                  </a:cubicBezTo>
                  <a:cubicBezTo>
                    <a:pt x="359" y="256"/>
                    <a:pt x="356" y="251"/>
                    <a:pt x="344" y="254"/>
                  </a:cubicBezTo>
                  <a:cubicBezTo>
                    <a:pt x="332" y="257"/>
                    <a:pt x="332" y="269"/>
                    <a:pt x="321" y="249"/>
                  </a:cubicBezTo>
                  <a:cubicBezTo>
                    <a:pt x="309" y="229"/>
                    <a:pt x="312" y="229"/>
                    <a:pt x="317" y="227"/>
                  </a:cubicBezTo>
                  <a:cubicBezTo>
                    <a:pt x="329" y="221"/>
                    <a:pt x="316" y="236"/>
                    <a:pt x="324" y="230"/>
                  </a:cubicBezTo>
                  <a:cubicBezTo>
                    <a:pt x="332" y="224"/>
                    <a:pt x="342" y="209"/>
                    <a:pt x="347" y="212"/>
                  </a:cubicBezTo>
                  <a:cubicBezTo>
                    <a:pt x="357" y="217"/>
                    <a:pt x="383" y="196"/>
                    <a:pt x="387" y="197"/>
                  </a:cubicBezTo>
                  <a:cubicBezTo>
                    <a:pt x="396" y="197"/>
                    <a:pt x="394" y="202"/>
                    <a:pt x="399" y="198"/>
                  </a:cubicBezTo>
                  <a:cubicBezTo>
                    <a:pt x="394" y="171"/>
                    <a:pt x="410" y="182"/>
                    <a:pt x="412" y="173"/>
                  </a:cubicBezTo>
                  <a:cubicBezTo>
                    <a:pt x="415" y="164"/>
                    <a:pt x="434" y="176"/>
                    <a:pt x="439" y="166"/>
                  </a:cubicBezTo>
                  <a:cubicBezTo>
                    <a:pt x="444" y="157"/>
                    <a:pt x="442" y="148"/>
                    <a:pt x="436" y="145"/>
                  </a:cubicBezTo>
                  <a:cubicBezTo>
                    <a:pt x="429" y="141"/>
                    <a:pt x="436" y="136"/>
                    <a:pt x="442" y="135"/>
                  </a:cubicBezTo>
                  <a:cubicBezTo>
                    <a:pt x="448" y="135"/>
                    <a:pt x="444" y="131"/>
                    <a:pt x="439" y="130"/>
                  </a:cubicBezTo>
                  <a:cubicBezTo>
                    <a:pt x="433" y="130"/>
                    <a:pt x="436" y="126"/>
                    <a:pt x="444" y="121"/>
                  </a:cubicBezTo>
                  <a:cubicBezTo>
                    <a:pt x="451" y="116"/>
                    <a:pt x="444" y="117"/>
                    <a:pt x="445" y="109"/>
                  </a:cubicBezTo>
                  <a:close/>
                </a:path>
              </a:pathLst>
            </a:custGeom>
            <a:grpFill/>
            <a:ln w="6350" cap="rnd" cmpd="sng">
              <a:noFill/>
              <a:prstDash val="solid"/>
              <a:round/>
              <a:headEnd/>
              <a:tailEnd/>
            </a:ln>
          </p:spPr>
          <p:txBody>
            <a:bodyPr/>
            <a:lstStyle/>
            <a:p>
              <a:pPr>
                <a:defRPr/>
              </a:pPr>
              <a:endParaRPr lang="en-GB" dirty="0"/>
            </a:p>
          </p:txBody>
        </p:sp>
        <p:sp>
          <p:nvSpPr>
            <p:cNvPr id="8" name="Freeform 5"/>
            <p:cNvSpPr>
              <a:spLocks/>
            </p:cNvSpPr>
            <p:nvPr/>
          </p:nvSpPr>
          <p:spPr bwMode="auto">
            <a:xfrm>
              <a:off x="982" y="2232"/>
              <a:ext cx="294" cy="367"/>
            </a:xfrm>
            <a:custGeom>
              <a:avLst/>
              <a:gdLst/>
              <a:ahLst/>
              <a:cxnLst>
                <a:cxn ang="0">
                  <a:pos x="116" y="71"/>
                </a:cxn>
                <a:cxn ang="0">
                  <a:pos x="115" y="109"/>
                </a:cxn>
                <a:cxn ang="0">
                  <a:pos x="108" y="124"/>
                </a:cxn>
                <a:cxn ang="0">
                  <a:pos x="91" y="126"/>
                </a:cxn>
                <a:cxn ang="0">
                  <a:pos x="65" y="136"/>
                </a:cxn>
                <a:cxn ang="0">
                  <a:pos x="60" y="142"/>
                </a:cxn>
                <a:cxn ang="0">
                  <a:pos x="28" y="145"/>
                </a:cxn>
                <a:cxn ang="0">
                  <a:pos x="20" y="143"/>
                </a:cxn>
                <a:cxn ang="0">
                  <a:pos x="15" y="132"/>
                </a:cxn>
                <a:cxn ang="0">
                  <a:pos x="12" y="122"/>
                </a:cxn>
                <a:cxn ang="0">
                  <a:pos x="25" y="118"/>
                </a:cxn>
                <a:cxn ang="0">
                  <a:pos x="40" y="110"/>
                </a:cxn>
                <a:cxn ang="0">
                  <a:pos x="44" y="105"/>
                </a:cxn>
                <a:cxn ang="0">
                  <a:pos x="27" y="106"/>
                </a:cxn>
                <a:cxn ang="0">
                  <a:pos x="40" y="88"/>
                </a:cxn>
                <a:cxn ang="0">
                  <a:pos x="37" y="85"/>
                </a:cxn>
                <a:cxn ang="0">
                  <a:pos x="19" y="73"/>
                </a:cxn>
                <a:cxn ang="0">
                  <a:pos x="30" y="63"/>
                </a:cxn>
                <a:cxn ang="0">
                  <a:pos x="20" y="55"/>
                </a:cxn>
                <a:cxn ang="0">
                  <a:pos x="18" y="48"/>
                </a:cxn>
                <a:cxn ang="0">
                  <a:pos x="38" y="46"/>
                </a:cxn>
                <a:cxn ang="0">
                  <a:pos x="52" y="47"/>
                </a:cxn>
                <a:cxn ang="0">
                  <a:pos x="65" y="36"/>
                </a:cxn>
                <a:cxn ang="0">
                  <a:pos x="51" y="31"/>
                </a:cxn>
                <a:cxn ang="0">
                  <a:pos x="60" y="21"/>
                </a:cxn>
                <a:cxn ang="0">
                  <a:pos x="77" y="9"/>
                </a:cxn>
                <a:cxn ang="0">
                  <a:pos x="91" y="6"/>
                </a:cxn>
                <a:cxn ang="0">
                  <a:pos x="90" y="15"/>
                </a:cxn>
                <a:cxn ang="0">
                  <a:pos x="78" y="29"/>
                </a:cxn>
                <a:cxn ang="0">
                  <a:pos x="71" y="36"/>
                </a:cxn>
                <a:cxn ang="0">
                  <a:pos x="91" y="48"/>
                </a:cxn>
                <a:cxn ang="0">
                  <a:pos x="98" y="44"/>
                </a:cxn>
                <a:cxn ang="0">
                  <a:pos x="104" y="52"/>
                </a:cxn>
                <a:cxn ang="0">
                  <a:pos x="113" y="52"/>
                </a:cxn>
                <a:cxn ang="0">
                  <a:pos x="113" y="58"/>
                </a:cxn>
                <a:cxn ang="0">
                  <a:pos x="116" y="71"/>
                </a:cxn>
              </a:cxnLst>
              <a:rect l="0" t="0" r="r" b="b"/>
              <a:pathLst>
                <a:path w="123" h="154">
                  <a:moveTo>
                    <a:pt x="116" y="71"/>
                  </a:moveTo>
                  <a:cubicBezTo>
                    <a:pt x="120" y="82"/>
                    <a:pt x="123" y="94"/>
                    <a:pt x="115" y="109"/>
                  </a:cubicBezTo>
                  <a:cubicBezTo>
                    <a:pt x="107" y="123"/>
                    <a:pt x="117" y="126"/>
                    <a:pt x="108" y="124"/>
                  </a:cubicBezTo>
                  <a:cubicBezTo>
                    <a:pt x="99" y="121"/>
                    <a:pt x="101" y="124"/>
                    <a:pt x="91" y="126"/>
                  </a:cubicBezTo>
                  <a:cubicBezTo>
                    <a:pt x="80" y="127"/>
                    <a:pt x="67" y="142"/>
                    <a:pt x="65" y="136"/>
                  </a:cubicBezTo>
                  <a:cubicBezTo>
                    <a:pt x="63" y="130"/>
                    <a:pt x="63" y="136"/>
                    <a:pt x="60" y="142"/>
                  </a:cubicBezTo>
                  <a:cubicBezTo>
                    <a:pt x="57" y="148"/>
                    <a:pt x="18" y="154"/>
                    <a:pt x="28" y="145"/>
                  </a:cubicBezTo>
                  <a:cubicBezTo>
                    <a:pt x="41" y="133"/>
                    <a:pt x="12" y="152"/>
                    <a:pt x="20" y="143"/>
                  </a:cubicBezTo>
                  <a:cubicBezTo>
                    <a:pt x="27" y="135"/>
                    <a:pt x="4" y="143"/>
                    <a:pt x="15" y="132"/>
                  </a:cubicBezTo>
                  <a:cubicBezTo>
                    <a:pt x="26" y="121"/>
                    <a:pt x="0" y="133"/>
                    <a:pt x="12" y="122"/>
                  </a:cubicBezTo>
                  <a:cubicBezTo>
                    <a:pt x="19" y="116"/>
                    <a:pt x="29" y="123"/>
                    <a:pt x="25" y="118"/>
                  </a:cubicBezTo>
                  <a:cubicBezTo>
                    <a:pt x="22" y="114"/>
                    <a:pt x="27" y="111"/>
                    <a:pt x="40" y="110"/>
                  </a:cubicBezTo>
                  <a:cubicBezTo>
                    <a:pt x="54" y="108"/>
                    <a:pt x="50" y="102"/>
                    <a:pt x="44" y="105"/>
                  </a:cubicBezTo>
                  <a:cubicBezTo>
                    <a:pt x="39" y="107"/>
                    <a:pt x="12" y="115"/>
                    <a:pt x="27" y="106"/>
                  </a:cubicBezTo>
                  <a:cubicBezTo>
                    <a:pt x="42" y="96"/>
                    <a:pt x="28" y="92"/>
                    <a:pt x="40" y="88"/>
                  </a:cubicBezTo>
                  <a:cubicBezTo>
                    <a:pt x="52" y="85"/>
                    <a:pt x="42" y="83"/>
                    <a:pt x="37" y="85"/>
                  </a:cubicBezTo>
                  <a:cubicBezTo>
                    <a:pt x="31" y="87"/>
                    <a:pt x="14" y="77"/>
                    <a:pt x="19" y="73"/>
                  </a:cubicBezTo>
                  <a:cubicBezTo>
                    <a:pt x="25" y="69"/>
                    <a:pt x="19" y="68"/>
                    <a:pt x="30" y="63"/>
                  </a:cubicBezTo>
                  <a:cubicBezTo>
                    <a:pt x="41" y="58"/>
                    <a:pt x="14" y="64"/>
                    <a:pt x="20" y="55"/>
                  </a:cubicBezTo>
                  <a:cubicBezTo>
                    <a:pt x="27" y="45"/>
                    <a:pt x="14" y="53"/>
                    <a:pt x="18" y="48"/>
                  </a:cubicBezTo>
                  <a:cubicBezTo>
                    <a:pt x="22" y="43"/>
                    <a:pt x="33" y="41"/>
                    <a:pt x="38" y="46"/>
                  </a:cubicBezTo>
                  <a:cubicBezTo>
                    <a:pt x="44" y="50"/>
                    <a:pt x="46" y="45"/>
                    <a:pt x="52" y="47"/>
                  </a:cubicBezTo>
                  <a:cubicBezTo>
                    <a:pt x="58" y="48"/>
                    <a:pt x="55" y="43"/>
                    <a:pt x="65" y="36"/>
                  </a:cubicBezTo>
                  <a:cubicBezTo>
                    <a:pt x="75" y="30"/>
                    <a:pt x="52" y="35"/>
                    <a:pt x="51" y="31"/>
                  </a:cubicBezTo>
                  <a:cubicBezTo>
                    <a:pt x="50" y="27"/>
                    <a:pt x="62" y="27"/>
                    <a:pt x="60" y="21"/>
                  </a:cubicBezTo>
                  <a:cubicBezTo>
                    <a:pt x="58" y="15"/>
                    <a:pt x="73" y="8"/>
                    <a:pt x="77" y="9"/>
                  </a:cubicBezTo>
                  <a:cubicBezTo>
                    <a:pt x="86" y="11"/>
                    <a:pt x="82" y="0"/>
                    <a:pt x="91" y="6"/>
                  </a:cubicBezTo>
                  <a:cubicBezTo>
                    <a:pt x="101" y="11"/>
                    <a:pt x="90" y="9"/>
                    <a:pt x="90" y="15"/>
                  </a:cubicBezTo>
                  <a:cubicBezTo>
                    <a:pt x="81" y="18"/>
                    <a:pt x="88" y="28"/>
                    <a:pt x="78" y="29"/>
                  </a:cubicBezTo>
                  <a:cubicBezTo>
                    <a:pt x="68" y="30"/>
                    <a:pt x="83" y="31"/>
                    <a:pt x="71" y="36"/>
                  </a:cubicBezTo>
                  <a:cubicBezTo>
                    <a:pt x="57" y="42"/>
                    <a:pt x="90" y="56"/>
                    <a:pt x="91" y="48"/>
                  </a:cubicBezTo>
                  <a:cubicBezTo>
                    <a:pt x="91" y="42"/>
                    <a:pt x="96" y="36"/>
                    <a:pt x="98" y="44"/>
                  </a:cubicBezTo>
                  <a:cubicBezTo>
                    <a:pt x="100" y="51"/>
                    <a:pt x="103" y="47"/>
                    <a:pt x="104" y="52"/>
                  </a:cubicBezTo>
                  <a:cubicBezTo>
                    <a:pt x="105" y="58"/>
                    <a:pt x="105" y="54"/>
                    <a:pt x="113" y="52"/>
                  </a:cubicBezTo>
                  <a:cubicBezTo>
                    <a:pt x="114" y="54"/>
                    <a:pt x="117" y="57"/>
                    <a:pt x="113" y="58"/>
                  </a:cubicBezTo>
                  <a:cubicBezTo>
                    <a:pt x="109" y="59"/>
                    <a:pt x="112" y="60"/>
                    <a:pt x="116" y="71"/>
                  </a:cubicBezTo>
                  <a:close/>
                </a:path>
              </a:pathLst>
            </a:custGeom>
            <a:grpFill/>
            <a:ln w="6350" cap="rnd" cmpd="sng">
              <a:noFill/>
              <a:prstDash val="solid"/>
              <a:round/>
              <a:headEnd/>
              <a:tailEnd/>
            </a:ln>
          </p:spPr>
          <p:txBody>
            <a:bodyPr/>
            <a:lstStyle/>
            <a:p>
              <a:pPr>
                <a:defRPr/>
              </a:pPr>
              <a:endParaRPr lang="en-GB" dirty="0"/>
            </a:p>
          </p:txBody>
        </p:sp>
        <p:sp>
          <p:nvSpPr>
            <p:cNvPr id="9" name="Freeform 20"/>
            <p:cNvSpPr>
              <a:spLocks/>
            </p:cNvSpPr>
            <p:nvPr/>
          </p:nvSpPr>
          <p:spPr bwMode="auto">
            <a:xfrm>
              <a:off x="3515" y="3889"/>
              <a:ext cx="140" cy="93"/>
            </a:xfrm>
            <a:custGeom>
              <a:avLst/>
              <a:gdLst/>
              <a:ahLst/>
              <a:cxnLst>
                <a:cxn ang="0">
                  <a:pos x="54" y="3"/>
                </a:cxn>
                <a:cxn ang="0">
                  <a:pos x="26" y="13"/>
                </a:cxn>
                <a:cxn ang="0">
                  <a:pos x="14" y="19"/>
                </a:cxn>
                <a:cxn ang="0">
                  <a:pos x="4" y="22"/>
                </a:cxn>
                <a:cxn ang="0">
                  <a:pos x="5" y="31"/>
                </a:cxn>
                <a:cxn ang="0">
                  <a:pos x="14" y="36"/>
                </a:cxn>
                <a:cxn ang="0">
                  <a:pos x="21" y="36"/>
                </a:cxn>
                <a:cxn ang="0">
                  <a:pos x="35" y="28"/>
                </a:cxn>
                <a:cxn ang="0">
                  <a:pos x="45" y="21"/>
                </a:cxn>
                <a:cxn ang="0">
                  <a:pos x="51" y="9"/>
                </a:cxn>
                <a:cxn ang="0">
                  <a:pos x="54" y="3"/>
                </a:cxn>
              </a:cxnLst>
              <a:rect l="0" t="0" r="r" b="b"/>
              <a:pathLst>
                <a:path w="59" h="39">
                  <a:moveTo>
                    <a:pt x="54" y="3"/>
                  </a:moveTo>
                  <a:cubicBezTo>
                    <a:pt x="50" y="6"/>
                    <a:pt x="39" y="16"/>
                    <a:pt x="26" y="13"/>
                  </a:cubicBezTo>
                  <a:cubicBezTo>
                    <a:pt x="12" y="9"/>
                    <a:pt x="22" y="20"/>
                    <a:pt x="14" y="19"/>
                  </a:cubicBezTo>
                  <a:cubicBezTo>
                    <a:pt x="7" y="17"/>
                    <a:pt x="8" y="24"/>
                    <a:pt x="4" y="22"/>
                  </a:cubicBezTo>
                  <a:cubicBezTo>
                    <a:pt x="0" y="21"/>
                    <a:pt x="2" y="23"/>
                    <a:pt x="5" y="31"/>
                  </a:cubicBezTo>
                  <a:cubicBezTo>
                    <a:pt x="5" y="34"/>
                    <a:pt x="9" y="36"/>
                    <a:pt x="14" y="36"/>
                  </a:cubicBezTo>
                  <a:cubicBezTo>
                    <a:pt x="19" y="35"/>
                    <a:pt x="21" y="39"/>
                    <a:pt x="21" y="36"/>
                  </a:cubicBezTo>
                  <a:cubicBezTo>
                    <a:pt x="22" y="33"/>
                    <a:pt x="32" y="35"/>
                    <a:pt x="35" y="28"/>
                  </a:cubicBezTo>
                  <a:cubicBezTo>
                    <a:pt x="39" y="22"/>
                    <a:pt x="51" y="27"/>
                    <a:pt x="45" y="21"/>
                  </a:cubicBezTo>
                  <a:cubicBezTo>
                    <a:pt x="40" y="16"/>
                    <a:pt x="44" y="15"/>
                    <a:pt x="51" y="9"/>
                  </a:cubicBezTo>
                  <a:cubicBezTo>
                    <a:pt x="59" y="2"/>
                    <a:pt x="58" y="0"/>
                    <a:pt x="54" y="3"/>
                  </a:cubicBezTo>
                  <a:close/>
                </a:path>
              </a:pathLst>
            </a:custGeom>
            <a:grpFill/>
            <a:ln w="6350" cap="rnd" cmpd="sng">
              <a:noFill/>
              <a:prstDash val="solid"/>
              <a:round/>
              <a:headEnd/>
              <a:tailEnd/>
            </a:ln>
          </p:spPr>
          <p:txBody>
            <a:bodyPr/>
            <a:lstStyle/>
            <a:p>
              <a:pPr>
                <a:defRPr/>
              </a:pPr>
              <a:endParaRPr lang="en-GB" dirty="0"/>
            </a:p>
          </p:txBody>
        </p:sp>
        <p:sp>
          <p:nvSpPr>
            <p:cNvPr id="10" name="Freeform 21"/>
            <p:cNvSpPr>
              <a:spLocks/>
            </p:cNvSpPr>
            <p:nvPr/>
          </p:nvSpPr>
          <p:spPr bwMode="auto">
            <a:xfrm>
              <a:off x="2461" y="3865"/>
              <a:ext cx="19" cy="22"/>
            </a:xfrm>
            <a:custGeom>
              <a:avLst/>
              <a:gdLst/>
              <a:ahLst/>
              <a:cxnLst>
                <a:cxn ang="0">
                  <a:pos x="2" y="2"/>
                </a:cxn>
                <a:cxn ang="0">
                  <a:pos x="6" y="8"/>
                </a:cxn>
                <a:cxn ang="0">
                  <a:pos x="2" y="2"/>
                </a:cxn>
              </a:cxnLst>
              <a:rect l="0" t="0" r="r" b="b"/>
              <a:pathLst>
                <a:path w="8" h="9">
                  <a:moveTo>
                    <a:pt x="2" y="2"/>
                  </a:moveTo>
                  <a:cubicBezTo>
                    <a:pt x="0" y="3"/>
                    <a:pt x="4" y="9"/>
                    <a:pt x="6" y="8"/>
                  </a:cubicBezTo>
                  <a:cubicBezTo>
                    <a:pt x="8" y="6"/>
                    <a:pt x="4" y="0"/>
                    <a:pt x="2" y="2"/>
                  </a:cubicBezTo>
                  <a:close/>
                </a:path>
              </a:pathLst>
            </a:custGeom>
            <a:grpFill/>
            <a:ln w="6350" cap="rnd" cmpd="sng">
              <a:noFill/>
              <a:prstDash val="solid"/>
              <a:round/>
              <a:headEnd/>
              <a:tailEnd/>
            </a:ln>
          </p:spPr>
          <p:txBody>
            <a:bodyPr/>
            <a:lstStyle/>
            <a:p>
              <a:pPr>
                <a:defRPr/>
              </a:pPr>
              <a:endParaRPr lang="en-GB" dirty="0"/>
            </a:p>
          </p:txBody>
        </p:sp>
        <p:sp>
          <p:nvSpPr>
            <p:cNvPr id="12" name="Freeform 29"/>
            <p:cNvSpPr>
              <a:spLocks/>
            </p:cNvSpPr>
            <p:nvPr/>
          </p:nvSpPr>
          <p:spPr bwMode="auto">
            <a:xfrm>
              <a:off x="3188" y="2840"/>
              <a:ext cx="212" cy="265"/>
            </a:xfrm>
            <a:custGeom>
              <a:avLst/>
              <a:gdLst/>
              <a:ahLst/>
              <a:cxnLst>
                <a:cxn ang="0">
                  <a:pos x="83" y="75"/>
                </a:cxn>
                <a:cxn ang="0">
                  <a:pos x="78" y="60"/>
                </a:cxn>
                <a:cxn ang="0">
                  <a:pos x="70" y="44"/>
                </a:cxn>
                <a:cxn ang="0">
                  <a:pos x="63" y="32"/>
                </a:cxn>
                <a:cxn ang="0">
                  <a:pos x="61" y="21"/>
                </a:cxn>
                <a:cxn ang="0">
                  <a:pos x="48" y="14"/>
                </a:cxn>
                <a:cxn ang="0">
                  <a:pos x="21" y="4"/>
                </a:cxn>
                <a:cxn ang="0">
                  <a:pos x="0" y="12"/>
                </a:cxn>
                <a:cxn ang="0">
                  <a:pos x="23" y="39"/>
                </a:cxn>
                <a:cxn ang="0">
                  <a:pos x="35" y="58"/>
                </a:cxn>
                <a:cxn ang="0">
                  <a:pos x="37" y="95"/>
                </a:cxn>
                <a:cxn ang="0">
                  <a:pos x="39" y="111"/>
                </a:cxn>
                <a:cxn ang="0">
                  <a:pos x="47" y="105"/>
                </a:cxn>
                <a:cxn ang="0">
                  <a:pos x="58" y="81"/>
                </a:cxn>
                <a:cxn ang="0">
                  <a:pos x="65" y="75"/>
                </a:cxn>
                <a:cxn ang="0">
                  <a:pos x="79" y="78"/>
                </a:cxn>
                <a:cxn ang="0">
                  <a:pos x="83" y="75"/>
                </a:cxn>
              </a:cxnLst>
              <a:rect l="0" t="0" r="r" b="b"/>
              <a:pathLst>
                <a:path w="89" h="111">
                  <a:moveTo>
                    <a:pt x="83" y="75"/>
                  </a:moveTo>
                  <a:cubicBezTo>
                    <a:pt x="78" y="70"/>
                    <a:pt x="86" y="65"/>
                    <a:pt x="78" y="60"/>
                  </a:cubicBezTo>
                  <a:cubicBezTo>
                    <a:pt x="69" y="55"/>
                    <a:pt x="75" y="43"/>
                    <a:pt x="70" y="44"/>
                  </a:cubicBezTo>
                  <a:cubicBezTo>
                    <a:pt x="65" y="45"/>
                    <a:pt x="60" y="38"/>
                    <a:pt x="63" y="32"/>
                  </a:cubicBezTo>
                  <a:cubicBezTo>
                    <a:pt x="66" y="26"/>
                    <a:pt x="66" y="19"/>
                    <a:pt x="61" y="21"/>
                  </a:cubicBezTo>
                  <a:cubicBezTo>
                    <a:pt x="56" y="23"/>
                    <a:pt x="55" y="13"/>
                    <a:pt x="48" y="14"/>
                  </a:cubicBezTo>
                  <a:cubicBezTo>
                    <a:pt x="41" y="16"/>
                    <a:pt x="27" y="0"/>
                    <a:pt x="21" y="4"/>
                  </a:cubicBezTo>
                  <a:cubicBezTo>
                    <a:pt x="16" y="8"/>
                    <a:pt x="4" y="4"/>
                    <a:pt x="0" y="12"/>
                  </a:cubicBezTo>
                  <a:cubicBezTo>
                    <a:pt x="13" y="7"/>
                    <a:pt x="16" y="36"/>
                    <a:pt x="23" y="39"/>
                  </a:cubicBezTo>
                  <a:cubicBezTo>
                    <a:pt x="26" y="42"/>
                    <a:pt x="20" y="41"/>
                    <a:pt x="35" y="58"/>
                  </a:cubicBezTo>
                  <a:cubicBezTo>
                    <a:pt x="47" y="70"/>
                    <a:pt x="34" y="84"/>
                    <a:pt x="37" y="95"/>
                  </a:cubicBezTo>
                  <a:cubicBezTo>
                    <a:pt x="40" y="107"/>
                    <a:pt x="34" y="105"/>
                    <a:pt x="39" y="111"/>
                  </a:cubicBezTo>
                  <a:cubicBezTo>
                    <a:pt x="42" y="108"/>
                    <a:pt x="48" y="111"/>
                    <a:pt x="47" y="105"/>
                  </a:cubicBezTo>
                  <a:cubicBezTo>
                    <a:pt x="46" y="99"/>
                    <a:pt x="64" y="90"/>
                    <a:pt x="58" y="81"/>
                  </a:cubicBezTo>
                  <a:cubicBezTo>
                    <a:pt x="54" y="77"/>
                    <a:pt x="60" y="70"/>
                    <a:pt x="65" y="75"/>
                  </a:cubicBezTo>
                  <a:cubicBezTo>
                    <a:pt x="69" y="80"/>
                    <a:pt x="75" y="75"/>
                    <a:pt x="79" y="78"/>
                  </a:cubicBezTo>
                  <a:cubicBezTo>
                    <a:pt x="84" y="80"/>
                    <a:pt x="89" y="79"/>
                    <a:pt x="83" y="75"/>
                  </a:cubicBezTo>
                  <a:close/>
                </a:path>
              </a:pathLst>
            </a:custGeom>
            <a:grpFill/>
            <a:ln w="6350" cap="rnd" cmpd="sng">
              <a:noFill/>
              <a:prstDash val="solid"/>
              <a:round/>
              <a:headEnd/>
              <a:tailEnd/>
            </a:ln>
          </p:spPr>
          <p:txBody>
            <a:bodyPr/>
            <a:lstStyle/>
            <a:p>
              <a:pPr>
                <a:defRPr/>
              </a:pPr>
              <a:endParaRPr lang="en-GB" dirty="0"/>
            </a:p>
          </p:txBody>
        </p:sp>
        <p:sp>
          <p:nvSpPr>
            <p:cNvPr id="13" name="Freeform 30"/>
            <p:cNvSpPr>
              <a:spLocks/>
            </p:cNvSpPr>
            <p:nvPr/>
          </p:nvSpPr>
          <p:spPr bwMode="auto">
            <a:xfrm>
              <a:off x="2814" y="2857"/>
              <a:ext cx="558" cy="410"/>
            </a:xfrm>
            <a:custGeom>
              <a:avLst/>
              <a:gdLst/>
              <a:ahLst/>
              <a:cxnLst>
                <a:cxn ang="0">
                  <a:pos x="219" y="106"/>
                </a:cxn>
                <a:cxn ang="0">
                  <a:pos x="210" y="111"/>
                </a:cxn>
                <a:cxn ang="0">
                  <a:pos x="196" y="104"/>
                </a:cxn>
                <a:cxn ang="0">
                  <a:pos x="194" y="88"/>
                </a:cxn>
                <a:cxn ang="0">
                  <a:pos x="192" y="51"/>
                </a:cxn>
                <a:cxn ang="0">
                  <a:pos x="180" y="32"/>
                </a:cxn>
                <a:cxn ang="0">
                  <a:pos x="157" y="5"/>
                </a:cxn>
                <a:cxn ang="0">
                  <a:pos x="136" y="16"/>
                </a:cxn>
                <a:cxn ang="0">
                  <a:pos x="119" y="23"/>
                </a:cxn>
                <a:cxn ang="0">
                  <a:pos x="103" y="16"/>
                </a:cxn>
                <a:cxn ang="0">
                  <a:pos x="84" y="15"/>
                </a:cxn>
                <a:cxn ang="0">
                  <a:pos x="70" y="12"/>
                </a:cxn>
                <a:cxn ang="0">
                  <a:pos x="65" y="15"/>
                </a:cxn>
                <a:cxn ang="0">
                  <a:pos x="48" y="25"/>
                </a:cxn>
                <a:cxn ang="0">
                  <a:pos x="39" y="41"/>
                </a:cxn>
                <a:cxn ang="0">
                  <a:pos x="33" y="54"/>
                </a:cxn>
                <a:cxn ang="0">
                  <a:pos x="19" y="76"/>
                </a:cxn>
                <a:cxn ang="0">
                  <a:pos x="13" y="75"/>
                </a:cxn>
                <a:cxn ang="0">
                  <a:pos x="11" y="78"/>
                </a:cxn>
                <a:cxn ang="0">
                  <a:pos x="0" y="80"/>
                </a:cxn>
                <a:cxn ang="0">
                  <a:pos x="13" y="97"/>
                </a:cxn>
                <a:cxn ang="0">
                  <a:pos x="30" y="117"/>
                </a:cxn>
                <a:cxn ang="0">
                  <a:pos x="44" y="135"/>
                </a:cxn>
                <a:cxn ang="0">
                  <a:pos x="55" y="130"/>
                </a:cxn>
                <a:cxn ang="0">
                  <a:pos x="60" y="146"/>
                </a:cxn>
                <a:cxn ang="0">
                  <a:pos x="64" y="160"/>
                </a:cxn>
                <a:cxn ang="0">
                  <a:pos x="86" y="162"/>
                </a:cxn>
                <a:cxn ang="0">
                  <a:pos x="109" y="162"/>
                </a:cxn>
                <a:cxn ang="0">
                  <a:pos x="138" y="162"/>
                </a:cxn>
                <a:cxn ang="0">
                  <a:pos x="174" y="152"/>
                </a:cxn>
                <a:cxn ang="0">
                  <a:pos x="191" y="158"/>
                </a:cxn>
                <a:cxn ang="0">
                  <a:pos x="205" y="163"/>
                </a:cxn>
                <a:cxn ang="0">
                  <a:pos x="226" y="126"/>
                </a:cxn>
                <a:cxn ang="0">
                  <a:pos x="234" y="111"/>
                </a:cxn>
                <a:cxn ang="0">
                  <a:pos x="219" y="106"/>
                </a:cxn>
              </a:cxnLst>
              <a:rect l="0" t="0" r="r" b="b"/>
              <a:pathLst>
                <a:path w="234" h="172">
                  <a:moveTo>
                    <a:pt x="219" y="106"/>
                  </a:moveTo>
                  <a:cubicBezTo>
                    <a:pt x="214" y="111"/>
                    <a:pt x="211" y="107"/>
                    <a:pt x="210" y="111"/>
                  </a:cubicBezTo>
                  <a:cubicBezTo>
                    <a:pt x="208" y="114"/>
                    <a:pt x="203" y="113"/>
                    <a:pt x="196" y="104"/>
                  </a:cubicBezTo>
                  <a:cubicBezTo>
                    <a:pt x="191" y="98"/>
                    <a:pt x="197" y="100"/>
                    <a:pt x="194" y="88"/>
                  </a:cubicBezTo>
                  <a:cubicBezTo>
                    <a:pt x="191" y="77"/>
                    <a:pt x="204" y="63"/>
                    <a:pt x="192" y="51"/>
                  </a:cubicBezTo>
                  <a:cubicBezTo>
                    <a:pt x="177" y="34"/>
                    <a:pt x="183" y="35"/>
                    <a:pt x="180" y="32"/>
                  </a:cubicBezTo>
                  <a:cubicBezTo>
                    <a:pt x="173" y="29"/>
                    <a:pt x="170" y="0"/>
                    <a:pt x="157" y="5"/>
                  </a:cubicBezTo>
                  <a:cubicBezTo>
                    <a:pt x="145" y="6"/>
                    <a:pt x="151" y="14"/>
                    <a:pt x="136" y="16"/>
                  </a:cubicBezTo>
                  <a:cubicBezTo>
                    <a:pt x="122" y="17"/>
                    <a:pt x="124" y="17"/>
                    <a:pt x="119" y="23"/>
                  </a:cubicBezTo>
                  <a:cubicBezTo>
                    <a:pt x="113" y="29"/>
                    <a:pt x="111" y="13"/>
                    <a:pt x="103" y="16"/>
                  </a:cubicBezTo>
                  <a:cubicBezTo>
                    <a:pt x="95" y="18"/>
                    <a:pt x="97" y="14"/>
                    <a:pt x="84" y="15"/>
                  </a:cubicBezTo>
                  <a:cubicBezTo>
                    <a:pt x="75" y="15"/>
                    <a:pt x="74" y="7"/>
                    <a:pt x="70" y="12"/>
                  </a:cubicBezTo>
                  <a:cubicBezTo>
                    <a:pt x="67" y="17"/>
                    <a:pt x="68" y="12"/>
                    <a:pt x="65" y="15"/>
                  </a:cubicBezTo>
                  <a:cubicBezTo>
                    <a:pt x="55" y="28"/>
                    <a:pt x="54" y="17"/>
                    <a:pt x="48" y="25"/>
                  </a:cubicBezTo>
                  <a:cubicBezTo>
                    <a:pt x="42" y="31"/>
                    <a:pt x="48" y="31"/>
                    <a:pt x="39" y="41"/>
                  </a:cubicBezTo>
                  <a:cubicBezTo>
                    <a:pt x="31" y="49"/>
                    <a:pt x="37" y="46"/>
                    <a:pt x="33" y="54"/>
                  </a:cubicBezTo>
                  <a:cubicBezTo>
                    <a:pt x="29" y="61"/>
                    <a:pt x="22" y="76"/>
                    <a:pt x="19" y="76"/>
                  </a:cubicBezTo>
                  <a:cubicBezTo>
                    <a:pt x="17" y="77"/>
                    <a:pt x="16" y="74"/>
                    <a:pt x="13" y="75"/>
                  </a:cubicBezTo>
                  <a:cubicBezTo>
                    <a:pt x="9" y="76"/>
                    <a:pt x="15" y="77"/>
                    <a:pt x="11" y="78"/>
                  </a:cubicBezTo>
                  <a:cubicBezTo>
                    <a:pt x="6" y="79"/>
                    <a:pt x="1" y="79"/>
                    <a:pt x="0" y="80"/>
                  </a:cubicBezTo>
                  <a:cubicBezTo>
                    <a:pt x="6" y="90"/>
                    <a:pt x="14" y="90"/>
                    <a:pt x="13" y="97"/>
                  </a:cubicBezTo>
                  <a:cubicBezTo>
                    <a:pt x="10" y="112"/>
                    <a:pt x="36" y="108"/>
                    <a:pt x="30" y="117"/>
                  </a:cubicBezTo>
                  <a:cubicBezTo>
                    <a:pt x="26" y="122"/>
                    <a:pt x="31" y="132"/>
                    <a:pt x="44" y="135"/>
                  </a:cubicBezTo>
                  <a:cubicBezTo>
                    <a:pt x="54" y="138"/>
                    <a:pt x="49" y="127"/>
                    <a:pt x="55" y="130"/>
                  </a:cubicBezTo>
                  <a:cubicBezTo>
                    <a:pt x="74" y="140"/>
                    <a:pt x="45" y="132"/>
                    <a:pt x="60" y="146"/>
                  </a:cubicBezTo>
                  <a:cubicBezTo>
                    <a:pt x="79" y="154"/>
                    <a:pt x="58" y="155"/>
                    <a:pt x="64" y="160"/>
                  </a:cubicBezTo>
                  <a:cubicBezTo>
                    <a:pt x="71" y="165"/>
                    <a:pt x="74" y="155"/>
                    <a:pt x="86" y="162"/>
                  </a:cubicBezTo>
                  <a:cubicBezTo>
                    <a:pt x="97" y="169"/>
                    <a:pt x="100" y="161"/>
                    <a:pt x="109" y="162"/>
                  </a:cubicBezTo>
                  <a:cubicBezTo>
                    <a:pt x="118" y="163"/>
                    <a:pt x="126" y="172"/>
                    <a:pt x="138" y="162"/>
                  </a:cubicBezTo>
                  <a:cubicBezTo>
                    <a:pt x="147" y="154"/>
                    <a:pt x="167" y="145"/>
                    <a:pt x="174" y="152"/>
                  </a:cubicBezTo>
                  <a:cubicBezTo>
                    <a:pt x="179" y="158"/>
                    <a:pt x="184" y="148"/>
                    <a:pt x="191" y="158"/>
                  </a:cubicBezTo>
                  <a:cubicBezTo>
                    <a:pt x="195" y="164"/>
                    <a:pt x="200" y="162"/>
                    <a:pt x="205" y="163"/>
                  </a:cubicBezTo>
                  <a:cubicBezTo>
                    <a:pt x="206" y="139"/>
                    <a:pt x="213" y="129"/>
                    <a:pt x="226" y="126"/>
                  </a:cubicBezTo>
                  <a:cubicBezTo>
                    <a:pt x="233" y="124"/>
                    <a:pt x="233" y="118"/>
                    <a:pt x="234" y="111"/>
                  </a:cubicBezTo>
                  <a:cubicBezTo>
                    <a:pt x="230" y="103"/>
                    <a:pt x="222" y="104"/>
                    <a:pt x="219" y="106"/>
                  </a:cubicBezTo>
                  <a:close/>
                </a:path>
              </a:pathLst>
            </a:custGeom>
            <a:grpFill/>
            <a:ln w="6350" cap="rnd" cmpd="sng">
              <a:noFill/>
              <a:prstDash val="solid"/>
              <a:round/>
              <a:headEnd/>
              <a:tailEnd/>
            </a:ln>
          </p:spPr>
          <p:txBody>
            <a:bodyPr/>
            <a:lstStyle/>
            <a:p>
              <a:pPr>
                <a:defRPr/>
              </a:pPr>
              <a:endParaRPr lang="en-GB" dirty="0"/>
            </a:p>
          </p:txBody>
        </p:sp>
        <p:sp>
          <p:nvSpPr>
            <p:cNvPr id="14" name="Freeform 31"/>
            <p:cNvSpPr>
              <a:spLocks/>
            </p:cNvSpPr>
            <p:nvPr/>
          </p:nvSpPr>
          <p:spPr bwMode="auto">
            <a:xfrm>
              <a:off x="3155" y="3372"/>
              <a:ext cx="183" cy="179"/>
            </a:xfrm>
            <a:custGeom>
              <a:avLst/>
              <a:gdLst/>
              <a:ahLst/>
              <a:cxnLst>
                <a:cxn ang="0">
                  <a:pos x="61" y="28"/>
                </a:cxn>
                <a:cxn ang="0">
                  <a:pos x="49" y="8"/>
                </a:cxn>
                <a:cxn ang="0">
                  <a:pos x="39" y="10"/>
                </a:cxn>
                <a:cxn ang="0">
                  <a:pos x="24" y="6"/>
                </a:cxn>
                <a:cxn ang="0">
                  <a:pos x="13" y="10"/>
                </a:cxn>
                <a:cxn ang="0">
                  <a:pos x="7" y="17"/>
                </a:cxn>
                <a:cxn ang="0">
                  <a:pos x="10" y="32"/>
                </a:cxn>
                <a:cxn ang="0">
                  <a:pos x="0" y="50"/>
                </a:cxn>
                <a:cxn ang="0">
                  <a:pos x="17" y="55"/>
                </a:cxn>
                <a:cxn ang="0">
                  <a:pos x="4" y="67"/>
                </a:cxn>
                <a:cxn ang="0">
                  <a:pos x="14" y="61"/>
                </a:cxn>
                <a:cxn ang="0">
                  <a:pos x="34" y="47"/>
                </a:cxn>
                <a:cxn ang="0">
                  <a:pos x="49" y="41"/>
                </a:cxn>
                <a:cxn ang="0">
                  <a:pos x="71" y="39"/>
                </a:cxn>
                <a:cxn ang="0">
                  <a:pos x="61" y="28"/>
                </a:cxn>
              </a:cxnLst>
              <a:rect l="0" t="0" r="r" b="b"/>
              <a:pathLst>
                <a:path w="77" h="75">
                  <a:moveTo>
                    <a:pt x="61" y="28"/>
                  </a:moveTo>
                  <a:cubicBezTo>
                    <a:pt x="49" y="21"/>
                    <a:pt x="48" y="17"/>
                    <a:pt x="49" y="8"/>
                  </a:cubicBezTo>
                  <a:cubicBezTo>
                    <a:pt x="43" y="8"/>
                    <a:pt x="45" y="10"/>
                    <a:pt x="39" y="10"/>
                  </a:cubicBezTo>
                  <a:cubicBezTo>
                    <a:pt x="34" y="10"/>
                    <a:pt x="31" y="0"/>
                    <a:pt x="24" y="6"/>
                  </a:cubicBezTo>
                  <a:cubicBezTo>
                    <a:pt x="18" y="13"/>
                    <a:pt x="15" y="2"/>
                    <a:pt x="13" y="10"/>
                  </a:cubicBezTo>
                  <a:cubicBezTo>
                    <a:pt x="12" y="17"/>
                    <a:pt x="8" y="10"/>
                    <a:pt x="7" y="17"/>
                  </a:cubicBezTo>
                  <a:cubicBezTo>
                    <a:pt x="16" y="22"/>
                    <a:pt x="17" y="29"/>
                    <a:pt x="10" y="32"/>
                  </a:cubicBezTo>
                  <a:cubicBezTo>
                    <a:pt x="3" y="35"/>
                    <a:pt x="8" y="45"/>
                    <a:pt x="0" y="50"/>
                  </a:cubicBezTo>
                  <a:cubicBezTo>
                    <a:pt x="0" y="62"/>
                    <a:pt x="27" y="49"/>
                    <a:pt x="17" y="55"/>
                  </a:cubicBezTo>
                  <a:cubicBezTo>
                    <a:pt x="8" y="61"/>
                    <a:pt x="4" y="60"/>
                    <a:pt x="4" y="67"/>
                  </a:cubicBezTo>
                  <a:cubicBezTo>
                    <a:pt x="3" y="75"/>
                    <a:pt x="7" y="67"/>
                    <a:pt x="14" y="61"/>
                  </a:cubicBezTo>
                  <a:cubicBezTo>
                    <a:pt x="25" y="51"/>
                    <a:pt x="28" y="57"/>
                    <a:pt x="34" y="47"/>
                  </a:cubicBezTo>
                  <a:cubicBezTo>
                    <a:pt x="42" y="31"/>
                    <a:pt x="41" y="47"/>
                    <a:pt x="49" y="41"/>
                  </a:cubicBezTo>
                  <a:cubicBezTo>
                    <a:pt x="56" y="35"/>
                    <a:pt x="66" y="48"/>
                    <a:pt x="71" y="39"/>
                  </a:cubicBezTo>
                  <a:cubicBezTo>
                    <a:pt x="77" y="30"/>
                    <a:pt x="73" y="35"/>
                    <a:pt x="61" y="28"/>
                  </a:cubicBezTo>
                  <a:close/>
                </a:path>
              </a:pathLst>
            </a:custGeom>
            <a:grpFill/>
            <a:ln w="6350" cap="rnd" cmpd="sng">
              <a:noFill/>
              <a:prstDash val="solid"/>
              <a:round/>
              <a:headEnd/>
              <a:tailEnd/>
            </a:ln>
          </p:spPr>
          <p:txBody>
            <a:bodyPr/>
            <a:lstStyle/>
            <a:p>
              <a:pPr>
                <a:defRPr/>
              </a:pPr>
              <a:endParaRPr lang="en-GB" dirty="0"/>
            </a:p>
          </p:txBody>
        </p:sp>
        <p:sp>
          <p:nvSpPr>
            <p:cNvPr id="15" name="Freeform 32"/>
            <p:cNvSpPr>
              <a:spLocks/>
            </p:cNvSpPr>
            <p:nvPr/>
          </p:nvSpPr>
          <p:spPr bwMode="auto">
            <a:xfrm>
              <a:off x="3000" y="1839"/>
              <a:ext cx="290" cy="214"/>
            </a:xfrm>
            <a:custGeom>
              <a:avLst/>
              <a:gdLst/>
              <a:ahLst/>
              <a:cxnLst>
                <a:cxn ang="0">
                  <a:pos x="114" y="10"/>
                </a:cxn>
                <a:cxn ang="0">
                  <a:pos x="108" y="24"/>
                </a:cxn>
                <a:cxn ang="0">
                  <a:pos x="100" y="45"/>
                </a:cxn>
                <a:cxn ang="0">
                  <a:pos x="103" y="65"/>
                </a:cxn>
                <a:cxn ang="0">
                  <a:pos x="98" y="85"/>
                </a:cxn>
                <a:cxn ang="0">
                  <a:pos x="82" y="85"/>
                </a:cxn>
                <a:cxn ang="0">
                  <a:pos x="63" y="74"/>
                </a:cxn>
                <a:cxn ang="0">
                  <a:pos x="45" y="65"/>
                </a:cxn>
                <a:cxn ang="0">
                  <a:pos x="22" y="73"/>
                </a:cxn>
                <a:cxn ang="0">
                  <a:pos x="21" y="55"/>
                </a:cxn>
                <a:cxn ang="0">
                  <a:pos x="4" y="46"/>
                </a:cxn>
                <a:cxn ang="0">
                  <a:pos x="2" y="26"/>
                </a:cxn>
                <a:cxn ang="0">
                  <a:pos x="16" y="15"/>
                </a:cxn>
                <a:cxn ang="0">
                  <a:pos x="43" y="9"/>
                </a:cxn>
                <a:cxn ang="0">
                  <a:pos x="58" y="4"/>
                </a:cxn>
                <a:cxn ang="0">
                  <a:pos x="87" y="10"/>
                </a:cxn>
                <a:cxn ang="0">
                  <a:pos x="114" y="10"/>
                </a:cxn>
              </a:cxnLst>
              <a:rect l="0" t="0" r="r" b="b"/>
              <a:pathLst>
                <a:path w="122" h="90">
                  <a:moveTo>
                    <a:pt x="114" y="10"/>
                  </a:moveTo>
                  <a:cubicBezTo>
                    <a:pt x="122" y="19"/>
                    <a:pt x="108" y="12"/>
                    <a:pt x="108" y="24"/>
                  </a:cubicBezTo>
                  <a:cubicBezTo>
                    <a:pt x="107" y="36"/>
                    <a:pt x="93" y="29"/>
                    <a:pt x="100" y="45"/>
                  </a:cubicBezTo>
                  <a:cubicBezTo>
                    <a:pt x="108" y="61"/>
                    <a:pt x="93" y="50"/>
                    <a:pt x="103" y="65"/>
                  </a:cubicBezTo>
                  <a:cubicBezTo>
                    <a:pt x="114" y="80"/>
                    <a:pt x="102" y="68"/>
                    <a:pt x="98" y="85"/>
                  </a:cubicBezTo>
                  <a:cubicBezTo>
                    <a:pt x="91" y="90"/>
                    <a:pt x="92" y="80"/>
                    <a:pt x="82" y="85"/>
                  </a:cubicBezTo>
                  <a:cubicBezTo>
                    <a:pt x="72" y="90"/>
                    <a:pt x="68" y="74"/>
                    <a:pt x="63" y="74"/>
                  </a:cubicBezTo>
                  <a:cubicBezTo>
                    <a:pt x="54" y="73"/>
                    <a:pt x="53" y="66"/>
                    <a:pt x="45" y="65"/>
                  </a:cubicBezTo>
                  <a:cubicBezTo>
                    <a:pt x="36" y="63"/>
                    <a:pt x="37" y="69"/>
                    <a:pt x="22" y="73"/>
                  </a:cubicBezTo>
                  <a:cubicBezTo>
                    <a:pt x="26" y="57"/>
                    <a:pt x="32" y="48"/>
                    <a:pt x="21" y="55"/>
                  </a:cubicBezTo>
                  <a:cubicBezTo>
                    <a:pt x="11" y="62"/>
                    <a:pt x="7" y="52"/>
                    <a:pt x="4" y="46"/>
                  </a:cubicBezTo>
                  <a:cubicBezTo>
                    <a:pt x="0" y="40"/>
                    <a:pt x="0" y="35"/>
                    <a:pt x="2" y="26"/>
                  </a:cubicBezTo>
                  <a:cubicBezTo>
                    <a:pt x="4" y="17"/>
                    <a:pt x="13" y="21"/>
                    <a:pt x="16" y="15"/>
                  </a:cubicBezTo>
                  <a:cubicBezTo>
                    <a:pt x="18" y="9"/>
                    <a:pt x="31" y="7"/>
                    <a:pt x="43" y="9"/>
                  </a:cubicBezTo>
                  <a:cubicBezTo>
                    <a:pt x="55" y="10"/>
                    <a:pt x="44" y="0"/>
                    <a:pt x="58" y="4"/>
                  </a:cubicBezTo>
                  <a:cubicBezTo>
                    <a:pt x="71" y="7"/>
                    <a:pt x="78" y="4"/>
                    <a:pt x="87" y="10"/>
                  </a:cubicBezTo>
                  <a:cubicBezTo>
                    <a:pt x="96" y="15"/>
                    <a:pt x="105" y="13"/>
                    <a:pt x="114" y="10"/>
                  </a:cubicBezTo>
                  <a:close/>
                </a:path>
              </a:pathLst>
            </a:custGeom>
            <a:grpFill/>
            <a:ln w="6350" cap="rnd" cmpd="sng">
              <a:noFill/>
              <a:prstDash val="solid"/>
              <a:round/>
              <a:headEnd/>
              <a:tailEnd/>
            </a:ln>
          </p:spPr>
          <p:txBody>
            <a:bodyPr/>
            <a:lstStyle/>
            <a:p>
              <a:pPr>
                <a:defRPr/>
              </a:pPr>
              <a:endParaRPr lang="en-GB" dirty="0"/>
            </a:p>
          </p:txBody>
        </p:sp>
        <p:sp>
          <p:nvSpPr>
            <p:cNvPr id="16" name="Freeform 33"/>
            <p:cNvSpPr>
              <a:spLocks/>
            </p:cNvSpPr>
            <p:nvPr/>
          </p:nvSpPr>
          <p:spPr bwMode="auto">
            <a:xfrm>
              <a:off x="2849" y="1989"/>
              <a:ext cx="441" cy="226"/>
            </a:xfrm>
            <a:custGeom>
              <a:avLst/>
              <a:gdLst/>
              <a:ahLst/>
              <a:cxnLst>
                <a:cxn ang="0">
                  <a:pos x="172" y="50"/>
                </a:cxn>
                <a:cxn ang="0">
                  <a:pos x="172" y="37"/>
                </a:cxn>
                <a:cxn ang="0">
                  <a:pos x="161" y="22"/>
                </a:cxn>
                <a:cxn ang="0">
                  <a:pos x="145" y="22"/>
                </a:cxn>
                <a:cxn ang="0">
                  <a:pos x="126" y="11"/>
                </a:cxn>
                <a:cxn ang="0">
                  <a:pos x="108" y="2"/>
                </a:cxn>
                <a:cxn ang="0">
                  <a:pos x="85" y="10"/>
                </a:cxn>
                <a:cxn ang="0">
                  <a:pos x="79" y="42"/>
                </a:cxn>
                <a:cxn ang="0">
                  <a:pos x="49" y="24"/>
                </a:cxn>
                <a:cxn ang="0">
                  <a:pos x="37" y="16"/>
                </a:cxn>
                <a:cxn ang="0">
                  <a:pos x="17" y="25"/>
                </a:cxn>
                <a:cxn ang="0">
                  <a:pos x="13" y="38"/>
                </a:cxn>
                <a:cxn ang="0">
                  <a:pos x="4" y="53"/>
                </a:cxn>
                <a:cxn ang="0">
                  <a:pos x="3" y="79"/>
                </a:cxn>
                <a:cxn ang="0">
                  <a:pos x="50" y="67"/>
                </a:cxn>
                <a:cxn ang="0">
                  <a:pos x="83" y="71"/>
                </a:cxn>
                <a:cxn ang="0">
                  <a:pos x="101" y="65"/>
                </a:cxn>
                <a:cxn ang="0">
                  <a:pos x="111" y="75"/>
                </a:cxn>
                <a:cxn ang="0">
                  <a:pos x="142" y="95"/>
                </a:cxn>
                <a:cxn ang="0">
                  <a:pos x="167" y="87"/>
                </a:cxn>
                <a:cxn ang="0">
                  <a:pos x="180" y="77"/>
                </a:cxn>
                <a:cxn ang="0">
                  <a:pos x="178" y="60"/>
                </a:cxn>
                <a:cxn ang="0">
                  <a:pos x="172" y="50"/>
                </a:cxn>
              </a:cxnLst>
              <a:rect l="0" t="0" r="r" b="b"/>
              <a:pathLst>
                <a:path w="185" h="95">
                  <a:moveTo>
                    <a:pt x="172" y="50"/>
                  </a:moveTo>
                  <a:cubicBezTo>
                    <a:pt x="167" y="51"/>
                    <a:pt x="169" y="39"/>
                    <a:pt x="172" y="37"/>
                  </a:cubicBezTo>
                  <a:cubicBezTo>
                    <a:pt x="178" y="31"/>
                    <a:pt x="168" y="30"/>
                    <a:pt x="161" y="22"/>
                  </a:cubicBezTo>
                  <a:cubicBezTo>
                    <a:pt x="154" y="27"/>
                    <a:pt x="155" y="17"/>
                    <a:pt x="145" y="22"/>
                  </a:cubicBezTo>
                  <a:cubicBezTo>
                    <a:pt x="135" y="27"/>
                    <a:pt x="131" y="11"/>
                    <a:pt x="126" y="11"/>
                  </a:cubicBezTo>
                  <a:cubicBezTo>
                    <a:pt x="117" y="10"/>
                    <a:pt x="116" y="3"/>
                    <a:pt x="108" y="2"/>
                  </a:cubicBezTo>
                  <a:cubicBezTo>
                    <a:pt x="99" y="0"/>
                    <a:pt x="100" y="6"/>
                    <a:pt x="85" y="10"/>
                  </a:cubicBezTo>
                  <a:cubicBezTo>
                    <a:pt x="82" y="22"/>
                    <a:pt x="97" y="36"/>
                    <a:pt x="79" y="42"/>
                  </a:cubicBezTo>
                  <a:cubicBezTo>
                    <a:pt x="54" y="50"/>
                    <a:pt x="61" y="29"/>
                    <a:pt x="49" y="24"/>
                  </a:cubicBezTo>
                  <a:cubicBezTo>
                    <a:pt x="36" y="20"/>
                    <a:pt x="48" y="12"/>
                    <a:pt x="37" y="16"/>
                  </a:cubicBezTo>
                  <a:cubicBezTo>
                    <a:pt x="25" y="20"/>
                    <a:pt x="19" y="22"/>
                    <a:pt x="17" y="25"/>
                  </a:cubicBezTo>
                  <a:cubicBezTo>
                    <a:pt x="14" y="32"/>
                    <a:pt x="11" y="32"/>
                    <a:pt x="13" y="38"/>
                  </a:cubicBezTo>
                  <a:cubicBezTo>
                    <a:pt x="16" y="45"/>
                    <a:pt x="7" y="43"/>
                    <a:pt x="4" y="53"/>
                  </a:cubicBezTo>
                  <a:cubicBezTo>
                    <a:pt x="0" y="63"/>
                    <a:pt x="3" y="71"/>
                    <a:pt x="3" y="79"/>
                  </a:cubicBezTo>
                  <a:cubicBezTo>
                    <a:pt x="27" y="65"/>
                    <a:pt x="31" y="65"/>
                    <a:pt x="50" y="67"/>
                  </a:cubicBezTo>
                  <a:cubicBezTo>
                    <a:pt x="68" y="68"/>
                    <a:pt x="70" y="67"/>
                    <a:pt x="83" y="71"/>
                  </a:cubicBezTo>
                  <a:cubicBezTo>
                    <a:pt x="97" y="75"/>
                    <a:pt x="95" y="63"/>
                    <a:pt x="101" y="65"/>
                  </a:cubicBezTo>
                  <a:cubicBezTo>
                    <a:pt x="107" y="67"/>
                    <a:pt x="98" y="75"/>
                    <a:pt x="111" y="75"/>
                  </a:cubicBezTo>
                  <a:cubicBezTo>
                    <a:pt x="125" y="75"/>
                    <a:pt x="129" y="89"/>
                    <a:pt x="142" y="95"/>
                  </a:cubicBezTo>
                  <a:cubicBezTo>
                    <a:pt x="157" y="83"/>
                    <a:pt x="162" y="95"/>
                    <a:pt x="167" y="87"/>
                  </a:cubicBezTo>
                  <a:cubicBezTo>
                    <a:pt x="172" y="80"/>
                    <a:pt x="171" y="79"/>
                    <a:pt x="180" y="77"/>
                  </a:cubicBezTo>
                  <a:cubicBezTo>
                    <a:pt x="180" y="77"/>
                    <a:pt x="185" y="68"/>
                    <a:pt x="178" y="60"/>
                  </a:cubicBezTo>
                  <a:cubicBezTo>
                    <a:pt x="170" y="52"/>
                    <a:pt x="176" y="49"/>
                    <a:pt x="172" y="50"/>
                  </a:cubicBezTo>
                  <a:close/>
                </a:path>
              </a:pathLst>
            </a:custGeom>
            <a:grpFill/>
            <a:ln w="6350" cap="rnd" cmpd="sng">
              <a:noFill/>
              <a:prstDash val="solid"/>
              <a:round/>
              <a:headEnd/>
              <a:tailEnd/>
            </a:ln>
          </p:spPr>
          <p:txBody>
            <a:bodyPr/>
            <a:lstStyle/>
            <a:p>
              <a:pPr>
                <a:defRPr/>
              </a:pPr>
              <a:endParaRPr lang="en-GB" dirty="0"/>
            </a:p>
          </p:txBody>
        </p:sp>
        <p:sp>
          <p:nvSpPr>
            <p:cNvPr id="17" name="Freeform 34"/>
            <p:cNvSpPr>
              <a:spLocks/>
            </p:cNvSpPr>
            <p:nvPr/>
          </p:nvSpPr>
          <p:spPr bwMode="auto">
            <a:xfrm>
              <a:off x="2857" y="2139"/>
              <a:ext cx="348" cy="248"/>
            </a:xfrm>
            <a:custGeom>
              <a:avLst/>
              <a:gdLst/>
              <a:ahLst/>
              <a:cxnLst>
                <a:cxn ang="0">
                  <a:pos x="139" y="32"/>
                </a:cxn>
                <a:cxn ang="0">
                  <a:pos x="108" y="12"/>
                </a:cxn>
                <a:cxn ang="0">
                  <a:pos x="98" y="2"/>
                </a:cxn>
                <a:cxn ang="0">
                  <a:pos x="80" y="8"/>
                </a:cxn>
                <a:cxn ang="0">
                  <a:pos x="47" y="4"/>
                </a:cxn>
                <a:cxn ang="0">
                  <a:pos x="0" y="16"/>
                </a:cxn>
                <a:cxn ang="0">
                  <a:pos x="3" y="31"/>
                </a:cxn>
                <a:cxn ang="0">
                  <a:pos x="7" y="48"/>
                </a:cxn>
                <a:cxn ang="0">
                  <a:pos x="42" y="58"/>
                </a:cxn>
                <a:cxn ang="0">
                  <a:pos x="44" y="80"/>
                </a:cxn>
                <a:cxn ang="0">
                  <a:pos x="62" y="97"/>
                </a:cxn>
                <a:cxn ang="0">
                  <a:pos x="98" y="89"/>
                </a:cxn>
                <a:cxn ang="0">
                  <a:pos x="117" y="89"/>
                </a:cxn>
                <a:cxn ang="0">
                  <a:pos x="117" y="68"/>
                </a:cxn>
                <a:cxn ang="0">
                  <a:pos x="141" y="49"/>
                </a:cxn>
                <a:cxn ang="0">
                  <a:pos x="139" y="32"/>
                </a:cxn>
              </a:cxnLst>
              <a:rect l="0" t="0" r="r" b="b"/>
              <a:pathLst>
                <a:path w="146" h="104">
                  <a:moveTo>
                    <a:pt x="139" y="32"/>
                  </a:moveTo>
                  <a:cubicBezTo>
                    <a:pt x="126" y="26"/>
                    <a:pt x="122" y="12"/>
                    <a:pt x="108" y="12"/>
                  </a:cubicBezTo>
                  <a:cubicBezTo>
                    <a:pt x="95" y="12"/>
                    <a:pt x="104" y="4"/>
                    <a:pt x="98" y="2"/>
                  </a:cubicBezTo>
                  <a:cubicBezTo>
                    <a:pt x="92" y="0"/>
                    <a:pt x="94" y="12"/>
                    <a:pt x="80" y="8"/>
                  </a:cubicBezTo>
                  <a:cubicBezTo>
                    <a:pt x="67" y="4"/>
                    <a:pt x="65" y="5"/>
                    <a:pt x="47" y="4"/>
                  </a:cubicBezTo>
                  <a:cubicBezTo>
                    <a:pt x="28" y="2"/>
                    <a:pt x="24" y="2"/>
                    <a:pt x="0" y="16"/>
                  </a:cubicBezTo>
                  <a:cubicBezTo>
                    <a:pt x="0" y="24"/>
                    <a:pt x="0" y="27"/>
                    <a:pt x="3" y="31"/>
                  </a:cubicBezTo>
                  <a:cubicBezTo>
                    <a:pt x="7" y="36"/>
                    <a:pt x="7" y="43"/>
                    <a:pt x="7" y="48"/>
                  </a:cubicBezTo>
                  <a:cubicBezTo>
                    <a:pt x="40" y="62"/>
                    <a:pt x="30" y="49"/>
                    <a:pt x="42" y="58"/>
                  </a:cubicBezTo>
                  <a:cubicBezTo>
                    <a:pt x="51" y="64"/>
                    <a:pt x="40" y="66"/>
                    <a:pt x="44" y="80"/>
                  </a:cubicBezTo>
                  <a:cubicBezTo>
                    <a:pt x="50" y="79"/>
                    <a:pt x="65" y="88"/>
                    <a:pt x="62" y="97"/>
                  </a:cubicBezTo>
                  <a:cubicBezTo>
                    <a:pt x="80" y="93"/>
                    <a:pt x="82" y="104"/>
                    <a:pt x="98" y="89"/>
                  </a:cubicBezTo>
                  <a:cubicBezTo>
                    <a:pt x="115" y="74"/>
                    <a:pt x="110" y="94"/>
                    <a:pt x="117" y="89"/>
                  </a:cubicBezTo>
                  <a:cubicBezTo>
                    <a:pt x="125" y="83"/>
                    <a:pt x="109" y="82"/>
                    <a:pt x="117" y="68"/>
                  </a:cubicBezTo>
                  <a:cubicBezTo>
                    <a:pt x="130" y="48"/>
                    <a:pt x="136" y="60"/>
                    <a:pt x="141" y="49"/>
                  </a:cubicBezTo>
                  <a:cubicBezTo>
                    <a:pt x="146" y="39"/>
                    <a:pt x="130" y="53"/>
                    <a:pt x="139" y="32"/>
                  </a:cubicBezTo>
                  <a:close/>
                </a:path>
              </a:pathLst>
            </a:custGeom>
            <a:grpFill/>
            <a:ln w="6350" cap="rnd" cmpd="sng">
              <a:noFill/>
              <a:prstDash val="solid"/>
              <a:round/>
              <a:headEnd/>
              <a:tailEnd/>
            </a:ln>
          </p:spPr>
          <p:txBody>
            <a:bodyPr/>
            <a:lstStyle/>
            <a:p>
              <a:pPr>
                <a:defRPr/>
              </a:pPr>
              <a:endParaRPr lang="en-GB" dirty="0"/>
            </a:p>
          </p:txBody>
        </p:sp>
        <p:sp>
          <p:nvSpPr>
            <p:cNvPr id="18" name="Freeform 36"/>
            <p:cNvSpPr>
              <a:spLocks/>
            </p:cNvSpPr>
            <p:nvPr/>
          </p:nvSpPr>
          <p:spPr bwMode="auto">
            <a:xfrm>
              <a:off x="2966" y="2170"/>
              <a:ext cx="596" cy="448"/>
            </a:xfrm>
            <a:custGeom>
              <a:avLst/>
              <a:gdLst/>
              <a:ahLst/>
              <a:cxnLst>
                <a:cxn ang="0">
                  <a:pos x="237" y="95"/>
                </a:cxn>
                <a:cxn ang="0">
                  <a:pos x="221" y="84"/>
                </a:cxn>
                <a:cxn ang="0">
                  <a:pos x="205" y="64"/>
                </a:cxn>
                <a:cxn ang="0">
                  <a:pos x="199" y="46"/>
                </a:cxn>
                <a:cxn ang="0">
                  <a:pos x="199" y="28"/>
                </a:cxn>
                <a:cxn ang="0">
                  <a:pos x="191" y="17"/>
                </a:cxn>
                <a:cxn ang="0">
                  <a:pos x="168" y="16"/>
                </a:cxn>
                <a:cxn ang="0">
                  <a:pos x="153" y="7"/>
                </a:cxn>
                <a:cxn ang="0">
                  <a:pos x="131" y="1"/>
                </a:cxn>
                <a:cxn ang="0">
                  <a:pos x="118" y="11"/>
                </a:cxn>
                <a:cxn ang="0">
                  <a:pos x="93" y="19"/>
                </a:cxn>
                <a:cxn ang="0">
                  <a:pos x="95" y="36"/>
                </a:cxn>
                <a:cxn ang="0">
                  <a:pos x="71" y="55"/>
                </a:cxn>
                <a:cxn ang="0">
                  <a:pos x="71" y="76"/>
                </a:cxn>
                <a:cxn ang="0">
                  <a:pos x="52" y="76"/>
                </a:cxn>
                <a:cxn ang="0">
                  <a:pos x="16" y="84"/>
                </a:cxn>
                <a:cxn ang="0">
                  <a:pos x="23" y="133"/>
                </a:cxn>
                <a:cxn ang="0">
                  <a:pos x="11" y="149"/>
                </a:cxn>
                <a:cxn ang="0">
                  <a:pos x="19" y="175"/>
                </a:cxn>
                <a:cxn ang="0">
                  <a:pos x="27" y="170"/>
                </a:cxn>
                <a:cxn ang="0">
                  <a:pos x="53" y="158"/>
                </a:cxn>
                <a:cxn ang="0">
                  <a:pos x="100" y="165"/>
                </a:cxn>
                <a:cxn ang="0">
                  <a:pos x="122" y="170"/>
                </a:cxn>
                <a:cxn ang="0">
                  <a:pos x="149" y="173"/>
                </a:cxn>
                <a:cxn ang="0">
                  <a:pos x="163" y="179"/>
                </a:cxn>
                <a:cxn ang="0">
                  <a:pos x="183" y="179"/>
                </a:cxn>
                <a:cxn ang="0">
                  <a:pos x="191" y="174"/>
                </a:cxn>
                <a:cxn ang="0">
                  <a:pos x="220" y="152"/>
                </a:cxn>
                <a:cxn ang="0">
                  <a:pos x="211" y="123"/>
                </a:cxn>
                <a:cxn ang="0">
                  <a:pos x="220" y="113"/>
                </a:cxn>
                <a:cxn ang="0">
                  <a:pos x="240" y="108"/>
                </a:cxn>
                <a:cxn ang="0">
                  <a:pos x="237" y="95"/>
                </a:cxn>
              </a:cxnLst>
              <a:rect l="0" t="0" r="r" b="b"/>
              <a:pathLst>
                <a:path w="250" h="188">
                  <a:moveTo>
                    <a:pt x="237" y="95"/>
                  </a:moveTo>
                  <a:cubicBezTo>
                    <a:pt x="237" y="85"/>
                    <a:pt x="213" y="96"/>
                    <a:pt x="221" y="84"/>
                  </a:cubicBezTo>
                  <a:cubicBezTo>
                    <a:pt x="227" y="76"/>
                    <a:pt x="209" y="82"/>
                    <a:pt x="205" y="64"/>
                  </a:cubicBezTo>
                  <a:cubicBezTo>
                    <a:pt x="203" y="50"/>
                    <a:pt x="190" y="53"/>
                    <a:pt x="199" y="46"/>
                  </a:cubicBezTo>
                  <a:cubicBezTo>
                    <a:pt x="208" y="39"/>
                    <a:pt x="194" y="40"/>
                    <a:pt x="199" y="28"/>
                  </a:cubicBezTo>
                  <a:cubicBezTo>
                    <a:pt x="204" y="16"/>
                    <a:pt x="194" y="22"/>
                    <a:pt x="191" y="17"/>
                  </a:cubicBezTo>
                  <a:cubicBezTo>
                    <a:pt x="187" y="12"/>
                    <a:pt x="181" y="9"/>
                    <a:pt x="168" y="16"/>
                  </a:cubicBezTo>
                  <a:cubicBezTo>
                    <a:pt x="155" y="23"/>
                    <a:pt x="169" y="3"/>
                    <a:pt x="153" y="7"/>
                  </a:cubicBezTo>
                  <a:cubicBezTo>
                    <a:pt x="138" y="10"/>
                    <a:pt x="148" y="0"/>
                    <a:pt x="131" y="1"/>
                  </a:cubicBezTo>
                  <a:cubicBezTo>
                    <a:pt x="122" y="3"/>
                    <a:pt x="123" y="4"/>
                    <a:pt x="118" y="11"/>
                  </a:cubicBezTo>
                  <a:cubicBezTo>
                    <a:pt x="113" y="19"/>
                    <a:pt x="108" y="7"/>
                    <a:pt x="93" y="19"/>
                  </a:cubicBezTo>
                  <a:cubicBezTo>
                    <a:pt x="84" y="40"/>
                    <a:pt x="100" y="26"/>
                    <a:pt x="95" y="36"/>
                  </a:cubicBezTo>
                  <a:cubicBezTo>
                    <a:pt x="90" y="47"/>
                    <a:pt x="84" y="35"/>
                    <a:pt x="71" y="55"/>
                  </a:cubicBezTo>
                  <a:cubicBezTo>
                    <a:pt x="63" y="69"/>
                    <a:pt x="79" y="70"/>
                    <a:pt x="71" y="76"/>
                  </a:cubicBezTo>
                  <a:cubicBezTo>
                    <a:pt x="64" y="81"/>
                    <a:pt x="69" y="61"/>
                    <a:pt x="52" y="76"/>
                  </a:cubicBezTo>
                  <a:cubicBezTo>
                    <a:pt x="36" y="91"/>
                    <a:pt x="34" y="80"/>
                    <a:pt x="16" y="84"/>
                  </a:cubicBezTo>
                  <a:cubicBezTo>
                    <a:pt x="24" y="110"/>
                    <a:pt x="33" y="129"/>
                    <a:pt x="23" y="133"/>
                  </a:cubicBezTo>
                  <a:cubicBezTo>
                    <a:pt x="13" y="137"/>
                    <a:pt x="0" y="146"/>
                    <a:pt x="11" y="149"/>
                  </a:cubicBezTo>
                  <a:cubicBezTo>
                    <a:pt x="28" y="153"/>
                    <a:pt x="12" y="165"/>
                    <a:pt x="19" y="175"/>
                  </a:cubicBezTo>
                  <a:cubicBezTo>
                    <a:pt x="19" y="175"/>
                    <a:pt x="21" y="168"/>
                    <a:pt x="27" y="170"/>
                  </a:cubicBezTo>
                  <a:cubicBezTo>
                    <a:pt x="36" y="174"/>
                    <a:pt x="23" y="162"/>
                    <a:pt x="53" y="158"/>
                  </a:cubicBezTo>
                  <a:cubicBezTo>
                    <a:pt x="83" y="155"/>
                    <a:pt x="90" y="166"/>
                    <a:pt x="100" y="165"/>
                  </a:cubicBezTo>
                  <a:cubicBezTo>
                    <a:pt x="111" y="165"/>
                    <a:pt x="103" y="171"/>
                    <a:pt x="122" y="170"/>
                  </a:cubicBezTo>
                  <a:cubicBezTo>
                    <a:pt x="153" y="170"/>
                    <a:pt x="136" y="183"/>
                    <a:pt x="149" y="173"/>
                  </a:cubicBezTo>
                  <a:cubicBezTo>
                    <a:pt x="161" y="163"/>
                    <a:pt x="155" y="184"/>
                    <a:pt x="163" y="179"/>
                  </a:cubicBezTo>
                  <a:cubicBezTo>
                    <a:pt x="169" y="176"/>
                    <a:pt x="180" y="176"/>
                    <a:pt x="183" y="179"/>
                  </a:cubicBezTo>
                  <a:cubicBezTo>
                    <a:pt x="191" y="188"/>
                    <a:pt x="191" y="186"/>
                    <a:pt x="191" y="174"/>
                  </a:cubicBezTo>
                  <a:cubicBezTo>
                    <a:pt x="191" y="161"/>
                    <a:pt x="200" y="151"/>
                    <a:pt x="220" y="152"/>
                  </a:cubicBezTo>
                  <a:cubicBezTo>
                    <a:pt x="209" y="136"/>
                    <a:pt x="224" y="135"/>
                    <a:pt x="211" y="123"/>
                  </a:cubicBezTo>
                  <a:cubicBezTo>
                    <a:pt x="206" y="118"/>
                    <a:pt x="211" y="107"/>
                    <a:pt x="220" y="113"/>
                  </a:cubicBezTo>
                  <a:cubicBezTo>
                    <a:pt x="231" y="121"/>
                    <a:pt x="234" y="113"/>
                    <a:pt x="240" y="108"/>
                  </a:cubicBezTo>
                  <a:cubicBezTo>
                    <a:pt x="250" y="100"/>
                    <a:pt x="236" y="102"/>
                    <a:pt x="237" y="95"/>
                  </a:cubicBezTo>
                  <a:close/>
                </a:path>
              </a:pathLst>
            </a:custGeom>
            <a:grpFill/>
            <a:ln w="6350" cap="rnd" cmpd="sng">
              <a:noFill/>
              <a:prstDash val="solid"/>
              <a:round/>
              <a:headEnd/>
              <a:tailEnd/>
            </a:ln>
          </p:spPr>
          <p:txBody>
            <a:bodyPr/>
            <a:lstStyle/>
            <a:p>
              <a:pPr>
                <a:defRPr/>
              </a:pPr>
              <a:endParaRPr lang="en-GB" dirty="0"/>
            </a:p>
          </p:txBody>
        </p:sp>
        <p:sp>
          <p:nvSpPr>
            <p:cNvPr id="19" name="Freeform 37"/>
            <p:cNvSpPr>
              <a:spLocks/>
            </p:cNvSpPr>
            <p:nvPr/>
          </p:nvSpPr>
          <p:spPr bwMode="auto">
            <a:xfrm>
              <a:off x="2437" y="2287"/>
              <a:ext cx="625" cy="520"/>
            </a:xfrm>
            <a:custGeom>
              <a:avLst/>
              <a:gdLst/>
              <a:ahLst/>
              <a:cxnLst>
                <a:cxn ang="0">
                  <a:pos x="246" y="141"/>
                </a:cxn>
                <a:cxn ang="0">
                  <a:pos x="241" y="125"/>
                </a:cxn>
                <a:cxn ang="0">
                  <a:pos x="233" y="100"/>
                </a:cxn>
                <a:cxn ang="0">
                  <a:pos x="245" y="84"/>
                </a:cxn>
                <a:cxn ang="0">
                  <a:pos x="238" y="35"/>
                </a:cxn>
                <a:cxn ang="0">
                  <a:pos x="220" y="18"/>
                </a:cxn>
                <a:cxn ang="0">
                  <a:pos x="143" y="15"/>
                </a:cxn>
                <a:cxn ang="0">
                  <a:pos x="116" y="14"/>
                </a:cxn>
                <a:cxn ang="0">
                  <a:pos x="117" y="8"/>
                </a:cxn>
                <a:cxn ang="0">
                  <a:pos x="122" y="8"/>
                </a:cxn>
                <a:cxn ang="0">
                  <a:pos x="95" y="3"/>
                </a:cxn>
                <a:cxn ang="0">
                  <a:pos x="72" y="11"/>
                </a:cxn>
                <a:cxn ang="0">
                  <a:pos x="45" y="25"/>
                </a:cxn>
                <a:cxn ang="0">
                  <a:pos x="9" y="35"/>
                </a:cxn>
                <a:cxn ang="0">
                  <a:pos x="9" y="38"/>
                </a:cxn>
                <a:cxn ang="0">
                  <a:pos x="16" y="39"/>
                </a:cxn>
                <a:cxn ang="0">
                  <a:pos x="18" y="45"/>
                </a:cxn>
                <a:cxn ang="0">
                  <a:pos x="10" y="44"/>
                </a:cxn>
                <a:cxn ang="0">
                  <a:pos x="13" y="81"/>
                </a:cxn>
                <a:cxn ang="0">
                  <a:pos x="19" y="98"/>
                </a:cxn>
                <a:cxn ang="0">
                  <a:pos x="20" y="120"/>
                </a:cxn>
                <a:cxn ang="0">
                  <a:pos x="25" y="147"/>
                </a:cxn>
                <a:cxn ang="0">
                  <a:pos x="44" y="152"/>
                </a:cxn>
                <a:cxn ang="0">
                  <a:pos x="64" y="158"/>
                </a:cxn>
                <a:cxn ang="0">
                  <a:pos x="63" y="170"/>
                </a:cxn>
                <a:cxn ang="0">
                  <a:pos x="76" y="168"/>
                </a:cxn>
                <a:cxn ang="0">
                  <a:pos x="90" y="170"/>
                </a:cxn>
                <a:cxn ang="0">
                  <a:pos x="95" y="178"/>
                </a:cxn>
                <a:cxn ang="0">
                  <a:pos x="109" y="180"/>
                </a:cxn>
                <a:cxn ang="0">
                  <a:pos x="123" y="198"/>
                </a:cxn>
                <a:cxn ang="0">
                  <a:pos x="126" y="201"/>
                </a:cxn>
                <a:cxn ang="0">
                  <a:pos x="134" y="198"/>
                </a:cxn>
                <a:cxn ang="0">
                  <a:pos x="147" y="206"/>
                </a:cxn>
                <a:cxn ang="0">
                  <a:pos x="152" y="210"/>
                </a:cxn>
                <a:cxn ang="0">
                  <a:pos x="163" y="202"/>
                </a:cxn>
                <a:cxn ang="0">
                  <a:pos x="199" y="205"/>
                </a:cxn>
                <a:cxn ang="0">
                  <a:pos x="214" y="214"/>
                </a:cxn>
                <a:cxn ang="0">
                  <a:pos x="219" y="208"/>
                </a:cxn>
                <a:cxn ang="0">
                  <a:pos x="221" y="192"/>
                </a:cxn>
                <a:cxn ang="0">
                  <a:pos x="245" y="167"/>
                </a:cxn>
                <a:cxn ang="0">
                  <a:pos x="250" y="154"/>
                </a:cxn>
                <a:cxn ang="0">
                  <a:pos x="246" y="141"/>
                </a:cxn>
              </a:cxnLst>
              <a:rect l="0" t="0" r="r" b="b"/>
              <a:pathLst>
                <a:path w="262" h="218">
                  <a:moveTo>
                    <a:pt x="246" y="141"/>
                  </a:moveTo>
                  <a:cubicBezTo>
                    <a:pt x="235" y="130"/>
                    <a:pt x="245" y="132"/>
                    <a:pt x="241" y="125"/>
                  </a:cubicBezTo>
                  <a:cubicBezTo>
                    <a:pt x="233" y="115"/>
                    <a:pt x="250" y="104"/>
                    <a:pt x="233" y="100"/>
                  </a:cubicBezTo>
                  <a:cubicBezTo>
                    <a:pt x="222" y="97"/>
                    <a:pt x="235" y="88"/>
                    <a:pt x="245" y="84"/>
                  </a:cubicBezTo>
                  <a:cubicBezTo>
                    <a:pt x="255" y="80"/>
                    <a:pt x="246" y="61"/>
                    <a:pt x="238" y="35"/>
                  </a:cubicBezTo>
                  <a:cubicBezTo>
                    <a:pt x="241" y="26"/>
                    <a:pt x="226" y="17"/>
                    <a:pt x="220" y="18"/>
                  </a:cubicBezTo>
                  <a:cubicBezTo>
                    <a:pt x="203" y="24"/>
                    <a:pt x="173" y="21"/>
                    <a:pt x="143" y="15"/>
                  </a:cubicBezTo>
                  <a:cubicBezTo>
                    <a:pt x="134" y="21"/>
                    <a:pt x="119" y="22"/>
                    <a:pt x="116" y="14"/>
                  </a:cubicBezTo>
                  <a:cubicBezTo>
                    <a:pt x="113" y="5"/>
                    <a:pt x="111" y="3"/>
                    <a:pt x="117" y="8"/>
                  </a:cubicBezTo>
                  <a:cubicBezTo>
                    <a:pt x="124" y="13"/>
                    <a:pt x="126" y="10"/>
                    <a:pt x="122" y="8"/>
                  </a:cubicBezTo>
                  <a:cubicBezTo>
                    <a:pt x="109" y="0"/>
                    <a:pt x="111" y="0"/>
                    <a:pt x="95" y="3"/>
                  </a:cubicBezTo>
                  <a:cubicBezTo>
                    <a:pt x="71" y="7"/>
                    <a:pt x="88" y="7"/>
                    <a:pt x="72" y="11"/>
                  </a:cubicBezTo>
                  <a:cubicBezTo>
                    <a:pt x="56" y="15"/>
                    <a:pt x="70" y="20"/>
                    <a:pt x="45" y="25"/>
                  </a:cubicBezTo>
                  <a:cubicBezTo>
                    <a:pt x="24" y="29"/>
                    <a:pt x="21" y="37"/>
                    <a:pt x="9" y="35"/>
                  </a:cubicBezTo>
                  <a:cubicBezTo>
                    <a:pt x="9" y="38"/>
                    <a:pt x="9" y="38"/>
                    <a:pt x="9" y="38"/>
                  </a:cubicBezTo>
                  <a:cubicBezTo>
                    <a:pt x="12" y="43"/>
                    <a:pt x="13" y="37"/>
                    <a:pt x="16" y="39"/>
                  </a:cubicBezTo>
                  <a:cubicBezTo>
                    <a:pt x="19" y="41"/>
                    <a:pt x="17" y="40"/>
                    <a:pt x="18" y="45"/>
                  </a:cubicBezTo>
                  <a:cubicBezTo>
                    <a:pt x="19" y="49"/>
                    <a:pt x="16" y="45"/>
                    <a:pt x="10" y="44"/>
                  </a:cubicBezTo>
                  <a:cubicBezTo>
                    <a:pt x="18" y="67"/>
                    <a:pt x="0" y="71"/>
                    <a:pt x="13" y="81"/>
                  </a:cubicBezTo>
                  <a:cubicBezTo>
                    <a:pt x="26" y="91"/>
                    <a:pt x="14" y="90"/>
                    <a:pt x="19" y="98"/>
                  </a:cubicBezTo>
                  <a:cubicBezTo>
                    <a:pt x="28" y="111"/>
                    <a:pt x="17" y="108"/>
                    <a:pt x="20" y="120"/>
                  </a:cubicBezTo>
                  <a:cubicBezTo>
                    <a:pt x="22" y="131"/>
                    <a:pt x="34" y="121"/>
                    <a:pt x="25" y="147"/>
                  </a:cubicBezTo>
                  <a:cubicBezTo>
                    <a:pt x="38" y="139"/>
                    <a:pt x="28" y="145"/>
                    <a:pt x="44" y="152"/>
                  </a:cubicBezTo>
                  <a:cubicBezTo>
                    <a:pt x="60" y="159"/>
                    <a:pt x="60" y="153"/>
                    <a:pt x="64" y="158"/>
                  </a:cubicBezTo>
                  <a:cubicBezTo>
                    <a:pt x="67" y="162"/>
                    <a:pt x="52" y="158"/>
                    <a:pt x="63" y="170"/>
                  </a:cubicBezTo>
                  <a:cubicBezTo>
                    <a:pt x="75" y="183"/>
                    <a:pt x="79" y="172"/>
                    <a:pt x="76" y="168"/>
                  </a:cubicBezTo>
                  <a:cubicBezTo>
                    <a:pt x="72" y="163"/>
                    <a:pt x="82" y="168"/>
                    <a:pt x="90" y="170"/>
                  </a:cubicBezTo>
                  <a:cubicBezTo>
                    <a:pt x="98" y="172"/>
                    <a:pt x="90" y="173"/>
                    <a:pt x="95" y="178"/>
                  </a:cubicBezTo>
                  <a:cubicBezTo>
                    <a:pt x="101" y="183"/>
                    <a:pt x="98" y="176"/>
                    <a:pt x="109" y="180"/>
                  </a:cubicBezTo>
                  <a:cubicBezTo>
                    <a:pt x="119" y="184"/>
                    <a:pt x="121" y="191"/>
                    <a:pt x="123" y="198"/>
                  </a:cubicBezTo>
                  <a:cubicBezTo>
                    <a:pt x="125" y="199"/>
                    <a:pt x="126" y="198"/>
                    <a:pt x="126" y="201"/>
                  </a:cubicBezTo>
                  <a:cubicBezTo>
                    <a:pt x="126" y="204"/>
                    <a:pt x="129" y="204"/>
                    <a:pt x="134" y="198"/>
                  </a:cubicBezTo>
                  <a:cubicBezTo>
                    <a:pt x="138" y="192"/>
                    <a:pt x="149" y="198"/>
                    <a:pt x="147" y="206"/>
                  </a:cubicBezTo>
                  <a:cubicBezTo>
                    <a:pt x="145" y="211"/>
                    <a:pt x="149" y="207"/>
                    <a:pt x="152" y="210"/>
                  </a:cubicBezTo>
                  <a:cubicBezTo>
                    <a:pt x="155" y="212"/>
                    <a:pt x="157" y="201"/>
                    <a:pt x="163" y="202"/>
                  </a:cubicBezTo>
                  <a:cubicBezTo>
                    <a:pt x="167" y="202"/>
                    <a:pt x="185" y="200"/>
                    <a:pt x="199" y="205"/>
                  </a:cubicBezTo>
                  <a:cubicBezTo>
                    <a:pt x="203" y="206"/>
                    <a:pt x="197" y="209"/>
                    <a:pt x="214" y="214"/>
                  </a:cubicBezTo>
                  <a:cubicBezTo>
                    <a:pt x="230" y="218"/>
                    <a:pt x="216" y="213"/>
                    <a:pt x="219" y="208"/>
                  </a:cubicBezTo>
                  <a:cubicBezTo>
                    <a:pt x="222" y="203"/>
                    <a:pt x="214" y="200"/>
                    <a:pt x="221" y="192"/>
                  </a:cubicBezTo>
                  <a:cubicBezTo>
                    <a:pt x="228" y="183"/>
                    <a:pt x="238" y="168"/>
                    <a:pt x="245" y="167"/>
                  </a:cubicBezTo>
                  <a:cubicBezTo>
                    <a:pt x="257" y="164"/>
                    <a:pt x="254" y="159"/>
                    <a:pt x="250" y="154"/>
                  </a:cubicBezTo>
                  <a:cubicBezTo>
                    <a:pt x="245" y="148"/>
                    <a:pt x="262" y="158"/>
                    <a:pt x="246" y="141"/>
                  </a:cubicBezTo>
                  <a:close/>
                </a:path>
              </a:pathLst>
            </a:custGeom>
            <a:grpFill/>
            <a:ln w="6350" cap="rnd" cmpd="sng">
              <a:noFill/>
              <a:prstDash val="solid"/>
              <a:round/>
              <a:headEnd/>
              <a:tailEnd/>
            </a:ln>
          </p:spPr>
          <p:txBody>
            <a:bodyPr/>
            <a:lstStyle/>
            <a:p>
              <a:pPr>
                <a:defRPr/>
              </a:pPr>
              <a:endParaRPr lang="en-GB" dirty="0"/>
            </a:p>
          </p:txBody>
        </p:sp>
        <p:sp>
          <p:nvSpPr>
            <p:cNvPr id="20" name="Freeform 38"/>
            <p:cNvSpPr>
              <a:spLocks/>
            </p:cNvSpPr>
            <p:nvPr/>
          </p:nvSpPr>
          <p:spPr bwMode="auto">
            <a:xfrm>
              <a:off x="1331" y="2623"/>
              <a:ext cx="786" cy="744"/>
            </a:xfrm>
            <a:custGeom>
              <a:avLst/>
              <a:gdLst/>
              <a:ahLst/>
              <a:cxnLst>
                <a:cxn ang="0">
                  <a:pos x="295" y="130"/>
                </a:cxn>
                <a:cxn ang="0">
                  <a:pos x="284" y="147"/>
                </a:cxn>
                <a:cxn ang="0">
                  <a:pos x="271" y="173"/>
                </a:cxn>
                <a:cxn ang="0">
                  <a:pos x="284" y="166"/>
                </a:cxn>
                <a:cxn ang="0">
                  <a:pos x="294" y="185"/>
                </a:cxn>
                <a:cxn ang="0">
                  <a:pos x="290" y="219"/>
                </a:cxn>
                <a:cxn ang="0">
                  <a:pos x="311" y="246"/>
                </a:cxn>
                <a:cxn ang="0">
                  <a:pos x="288" y="274"/>
                </a:cxn>
                <a:cxn ang="0">
                  <a:pos x="255" y="279"/>
                </a:cxn>
                <a:cxn ang="0">
                  <a:pos x="229" y="272"/>
                </a:cxn>
                <a:cxn ang="0">
                  <a:pos x="199" y="285"/>
                </a:cxn>
                <a:cxn ang="0">
                  <a:pos x="185" y="308"/>
                </a:cxn>
                <a:cxn ang="0">
                  <a:pos x="158" y="299"/>
                </a:cxn>
                <a:cxn ang="0">
                  <a:pos x="120" y="295"/>
                </a:cxn>
                <a:cxn ang="0">
                  <a:pos x="88" y="280"/>
                </a:cxn>
                <a:cxn ang="0">
                  <a:pos x="89" y="247"/>
                </a:cxn>
                <a:cxn ang="0">
                  <a:pos x="92" y="226"/>
                </a:cxn>
                <a:cxn ang="0">
                  <a:pos x="96" y="199"/>
                </a:cxn>
                <a:cxn ang="0">
                  <a:pos x="95" y="195"/>
                </a:cxn>
                <a:cxn ang="0">
                  <a:pos x="93" y="174"/>
                </a:cxn>
                <a:cxn ang="0">
                  <a:pos x="71" y="149"/>
                </a:cxn>
                <a:cxn ang="0">
                  <a:pos x="65" y="138"/>
                </a:cxn>
                <a:cxn ang="0">
                  <a:pos x="55" y="129"/>
                </a:cxn>
                <a:cxn ang="0">
                  <a:pos x="35" y="121"/>
                </a:cxn>
                <a:cxn ang="0">
                  <a:pos x="8" y="111"/>
                </a:cxn>
                <a:cxn ang="0">
                  <a:pos x="8" y="103"/>
                </a:cxn>
                <a:cxn ang="0">
                  <a:pos x="4" y="97"/>
                </a:cxn>
                <a:cxn ang="0">
                  <a:pos x="25" y="86"/>
                </a:cxn>
                <a:cxn ang="0">
                  <a:pos x="42" y="80"/>
                </a:cxn>
                <a:cxn ang="0">
                  <a:pos x="63" y="88"/>
                </a:cxn>
                <a:cxn ang="0">
                  <a:pos x="75" y="86"/>
                </a:cxn>
                <a:cxn ang="0">
                  <a:pos x="84" y="80"/>
                </a:cxn>
                <a:cxn ang="0">
                  <a:pos x="75" y="52"/>
                </a:cxn>
                <a:cxn ang="0">
                  <a:pos x="94" y="63"/>
                </a:cxn>
                <a:cxn ang="0">
                  <a:pos x="128" y="59"/>
                </a:cxn>
                <a:cxn ang="0">
                  <a:pos x="157" y="35"/>
                </a:cxn>
                <a:cxn ang="0">
                  <a:pos x="161" y="25"/>
                </a:cxn>
                <a:cxn ang="0">
                  <a:pos x="184" y="0"/>
                </a:cxn>
                <a:cxn ang="0">
                  <a:pos x="212" y="24"/>
                </a:cxn>
                <a:cxn ang="0">
                  <a:pos x="242" y="34"/>
                </a:cxn>
                <a:cxn ang="0">
                  <a:pos x="265" y="57"/>
                </a:cxn>
                <a:cxn ang="0">
                  <a:pos x="290" y="68"/>
                </a:cxn>
                <a:cxn ang="0">
                  <a:pos x="322" y="76"/>
                </a:cxn>
              </a:cxnLst>
              <a:rect l="0" t="0" r="r" b="b"/>
              <a:pathLst>
                <a:path w="330" h="312">
                  <a:moveTo>
                    <a:pt x="308" y="126"/>
                  </a:moveTo>
                  <a:cubicBezTo>
                    <a:pt x="301" y="133"/>
                    <a:pt x="299" y="127"/>
                    <a:pt x="295" y="130"/>
                  </a:cubicBezTo>
                  <a:cubicBezTo>
                    <a:pt x="291" y="134"/>
                    <a:pt x="299" y="134"/>
                    <a:pt x="292" y="138"/>
                  </a:cubicBezTo>
                  <a:cubicBezTo>
                    <a:pt x="285" y="141"/>
                    <a:pt x="293" y="144"/>
                    <a:pt x="284" y="147"/>
                  </a:cubicBezTo>
                  <a:cubicBezTo>
                    <a:pt x="277" y="150"/>
                    <a:pt x="286" y="154"/>
                    <a:pt x="276" y="159"/>
                  </a:cubicBezTo>
                  <a:cubicBezTo>
                    <a:pt x="269" y="163"/>
                    <a:pt x="277" y="169"/>
                    <a:pt x="271" y="173"/>
                  </a:cubicBezTo>
                  <a:cubicBezTo>
                    <a:pt x="266" y="177"/>
                    <a:pt x="269" y="180"/>
                    <a:pt x="275" y="177"/>
                  </a:cubicBezTo>
                  <a:cubicBezTo>
                    <a:pt x="280" y="174"/>
                    <a:pt x="274" y="168"/>
                    <a:pt x="284" y="166"/>
                  </a:cubicBezTo>
                  <a:cubicBezTo>
                    <a:pt x="293" y="165"/>
                    <a:pt x="289" y="175"/>
                    <a:pt x="288" y="177"/>
                  </a:cubicBezTo>
                  <a:cubicBezTo>
                    <a:pt x="287" y="179"/>
                    <a:pt x="293" y="176"/>
                    <a:pt x="294" y="185"/>
                  </a:cubicBezTo>
                  <a:cubicBezTo>
                    <a:pt x="285" y="198"/>
                    <a:pt x="304" y="199"/>
                    <a:pt x="298" y="206"/>
                  </a:cubicBezTo>
                  <a:cubicBezTo>
                    <a:pt x="292" y="213"/>
                    <a:pt x="278" y="210"/>
                    <a:pt x="290" y="219"/>
                  </a:cubicBezTo>
                  <a:cubicBezTo>
                    <a:pt x="306" y="229"/>
                    <a:pt x="288" y="229"/>
                    <a:pt x="293" y="240"/>
                  </a:cubicBezTo>
                  <a:cubicBezTo>
                    <a:pt x="297" y="251"/>
                    <a:pt x="309" y="243"/>
                    <a:pt x="311" y="246"/>
                  </a:cubicBezTo>
                  <a:cubicBezTo>
                    <a:pt x="314" y="249"/>
                    <a:pt x="306" y="257"/>
                    <a:pt x="307" y="261"/>
                  </a:cubicBezTo>
                  <a:cubicBezTo>
                    <a:pt x="301" y="265"/>
                    <a:pt x="287" y="271"/>
                    <a:pt x="288" y="274"/>
                  </a:cubicBezTo>
                  <a:cubicBezTo>
                    <a:pt x="289" y="281"/>
                    <a:pt x="269" y="285"/>
                    <a:pt x="265" y="282"/>
                  </a:cubicBezTo>
                  <a:cubicBezTo>
                    <a:pt x="260" y="276"/>
                    <a:pt x="259" y="285"/>
                    <a:pt x="255" y="279"/>
                  </a:cubicBezTo>
                  <a:cubicBezTo>
                    <a:pt x="251" y="273"/>
                    <a:pt x="250" y="272"/>
                    <a:pt x="241" y="274"/>
                  </a:cubicBezTo>
                  <a:cubicBezTo>
                    <a:pt x="232" y="276"/>
                    <a:pt x="239" y="272"/>
                    <a:pt x="229" y="272"/>
                  </a:cubicBezTo>
                  <a:cubicBezTo>
                    <a:pt x="219" y="272"/>
                    <a:pt x="229" y="260"/>
                    <a:pt x="213" y="273"/>
                  </a:cubicBezTo>
                  <a:cubicBezTo>
                    <a:pt x="207" y="278"/>
                    <a:pt x="199" y="276"/>
                    <a:pt x="199" y="285"/>
                  </a:cubicBezTo>
                  <a:cubicBezTo>
                    <a:pt x="200" y="295"/>
                    <a:pt x="197" y="291"/>
                    <a:pt x="199" y="305"/>
                  </a:cubicBezTo>
                  <a:cubicBezTo>
                    <a:pt x="186" y="304"/>
                    <a:pt x="193" y="312"/>
                    <a:pt x="185" y="308"/>
                  </a:cubicBezTo>
                  <a:cubicBezTo>
                    <a:pt x="177" y="304"/>
                    <a:pt x="179" y="312"/>
                    <a:pt x="165" y="303"/>
                  </a:cubicBezTo>
                  <a:cubicBezTo>
                    <a:pt x="165" y="301"/>
                    <a:pt x="163" y="297"/>
                    <a:pt x="158" y="299"/>
                  </a:cubicBezTo>
                  <a:cubicBezTo>
                    <a:pt x="132" y="283"/>
                    <a:pt x="144" y="298"/>
                    <a:pt x="135" y="296"/>
                  </a:cubicBezTo>
                  <a:cubicBezTo>
                    <a:pt x="124" y="293"/>
                    <a:pt x="124" y="299"/>
                    <a:pt x="120" y="295"/>
                  </a:cubicBezTo>
                  <a:cubicBezTo>
                    <a:pt x="115" y="289"/>
                    <a:pt x="109" y="296"/>
                    <a:pt x="106" y="291"/>
                  </a:cubicBezTo>
                  <a:cubicBezTo>
                    <a:pt x="102" y="282"/>
                    <a:pt x="87" y="287"/>
                    <a:pt x="88" y="280"/>
                  </a:cubicBezTo>
                  <a:cubicBezTo>
                    <a:pt x="89" y="274"/>
                    <a:pt x="83" y="278"/>
                    <a:pt x="79" y="273"/>
                  </a:cubicBezTo>
                  <a:cubicBezTo>
                    <a:pt x="84" y="271"/>
                    <a:pt x="88" y="267"/>
                    <a:pt x="89" y="247"/>
                  </a:cubicBezTo>
                  <a:cubicBezTo>
                    <a:pt x="91" y="228"/>
                    <a:pt x="92" y="231"/>
                    <a:pt x="94" y="229"/>
                  </a:cubicBezTo>
                  <a:cubicBezTo>
                    <a:pt x="96" y="228"/>
                    <a:pt x="94" y="224"/>
                    <a:pt x="92" y="226"/>
                  </a:cubicBezTo>
                  <a:cubicBezTo>
                    <a:pt x="90" y="228"/>
                    <a:pt x="90" y="227"/>
                    <a:pt x="92" y="217"/>
                  </a:cubicBezTo>
                  <a:cubicBezTo>
                    <a:pt x="93" y="206"/>
                    <a:pt x="96" y="199"/>
                    <a:pt x="96" y="199"/>
                  </a:cubicBezTo>
                  <a:cubicBezTo>
                    <a:pt x="103" y="201"/>
                    <a:pt x="106" y="219"/>
                    <a:pt x="105" y="212"/>
                  </a:cubicBezTo>
                  <a:cubicBezTo>
                    <a:pt x="104" y="205"/>
                    <a:pt x="106" y="201"/>
                    <a:pt x="95" y="195"/>
                  </a:cubicBezTo>
                  <a:cubicBezTo>
                    <a:pt x="84" y="189"/>
                    <a:pt x="93" y="194"/>
                    <a:pt x="95" y="186"/>
                  </a:cubicBezTo>
                  <a:cubicBezTo>
                    <a:pt x="97" y="175"/>
                    <a:pt x="90" y="179"/>
                    <a:pt x="93" y="174"/>
                  </a:cubicBezTo>
                  <a:cubicBezTo>
                    <a:pt x="95" y="170"/>
                    <a:pt x="92" y="174"/>
                    <a:pt x="83" y="168"/>
                  </a:cubicBezTo>
                  <a:cubicBezTo>
                    <a:pt x="74" y="163"/>
                    <a:pt x="66" y="153"/>
                    <a:pt x="71" y="149"/>
                  </a:cubicBezTo>
                  <a:cubicBezTo>
                    <a:pt x="73" y="147"/>
                    <a:pt x="74" y="144"/>
                    <a:pt x="69" y="143"/>
                  </a:cubicBezTo>
                  <a:cubicBezTo>
                    <a:pt x="63" y="143"/>
                    <a:pt x="74" y="137"/>
                    <a:pt x="65" y="138"/>
                  </a:cubicBezTo>
                  <a:cubicBezTo>
                    <a:pt x="56" y="138"/>
                    <a:pt x="59" y="135"/>
                    <a:pt x="61" y="132"/>
                  </a:cubicBezTo>
                  <a:cubicBezTo>
                    <a:pt x="63" y="129"/>
                    <a:pt x="60" y="128"/>
                    <a:pt x="55" y="129"/>
                  </a:cubicBezTo>
                  <a:cubicBezTo>
                    <a:pt x="46" y="131"/>
                    <a:pt x="54" y="124"/>
                    <a:pt x="48" y="126"/>
                  </a:cubicBezTo>
                  <a:cubicBezTo>
                    <a:pt x="42" y="127"/>
                    <a:pt x="42" y="123"/>
                    <a:pt x="35" y="121"/>
                  </a:cubicBezTo>
                  <a:cubicBezTo>
                    <a:pt x="28" y="118"/>
                    <a:pt x="22" y="116"/>
                    <a:pt x="18" y="118"/>
                  </a:cubicBezTo>
                  <a:cubicBezTo>
                    <a:pt x="11" y="121"/>
                    <a:pt x="16" y="116"/>
                    <a:pt x="8" y="111"/>
                  </a:cubicBezTo>
                  <a:cubicBezTo>
                    <a:pt x="0" y="107"/>
                    <a:pt x="18" y="109"/>
                    <a:pt x="16" y="106"/>
                  </a:cubicBezTo>
                  <a:cubicBezTo>
                    <a:pt x="14" y="102"/>
                    <a:pt x="9" y="106"/>
                    <a:pt x="8" y="103"/>
                  </a:cubicBezTo>
                  <a:cubicBezTo>
                    <a:pt x="8" y="100"/>
                    <a:pt x="17" y="100"/>
                    <a:pt x="13" y="99"/>
                  </a:cubicBezTo>
                  <a:cubicBezTo>
                    <a:pt x="9" y="97"/>
                    <a:pt x="5" y="101"/>
                    <a:pt x="4" y="97"/>
                  </a:cubicBezTo>
                  <a:cubicBezTo>
                    <a:pt x="3" y="94"/>
                    <a:pt x="6" y="89"/>
                    <a:pt x="16" y="88"/>
                  </a:cubicBezTo>
                  <a:cubicBezTo>
                    <a:pt x="26" y="87"/>
                    <a:pt x="20" y="83"/>
                    <a:pt x="25" y="86"/>
                  </a:cubicBezTo>
                  <a:cubicBezTo>
                    <a:pt x="31" y="89"/>
                    <a:pt x="35" y="87"/>
                    <a:pt x="34" y="84"/>
                  </a:cubicBezTo>
                  <a:cubicBezTo>
                    <a:pt x="33" y="79"/>
                    <a:pt x="37" y="84"/>
                    <a:pt x="42" y="80"/>
                  </a:cubicBezTo>
                  <a:cubicBezTo>
                    <a:pt x="48" y="76"/>
                    <a:pt x="50" y="87"/>
                    <a:pt x="53" y="91"/>
                  </a:cubicBezTo>
                  <a:cubicBezTo>
                    <a:pt x="56" y="95"/>
                    <a:pt x="59" y="90"/>
                    <a:pt x="63" y="88"/>
                  </a:cubicBezTo>
                  <a:cubicBezTo>
                    <a:pt x="69" y="84"/>
                    <a:pt x="64" y="91"/>
                    <a:pt x="70" y="89"/>
                  </a:cubicBezTo>
                  <a:cubicBezTo>
                    <a:pt x="76" y="88"/>
                    <a:pt x="72" y="86"/>
                    <a:pt x="75" y="86"/>
                  </a:cubicBezTo>
                  <a:cubicBezTo>
                    <a:pt x="78" y="86"/>
                    <a:pt x="75" y="91"/>
                    <a:pt x="83" y="90"/>
                  </a:cubicBezTo>
                  <a:cubicBezTo>
                    <a:pt x="91" y="89"/>
                    <a:pt x="81" y="87"/>
                    <a:pt x="84" y="80"/>
                  </a:cubicBezTo>
                  <a:cubicBezTo>
                    <a:pt x="85" y="76"/>
                    <a:pt x="82" y="64"/>
                    <a:pt x="78" y="63"/>
                  </a:cubicBezTo>
                  <a:cubicBezTo>
                    <a:pt x="73" y="60"/>
                    <a:pt x="79" y="57"/>
                    <a:pt x="75" y="52"/>
                  </a:cubicBezTo>
                  <a:cubicBezTo>
                    <a:pt x="72" y="47"/>
                    <a:pt x="79" y="53"/>
                    <a:pt x="87" y="51"/>
                  </a:cubicBezTo>
                  <a:cubicBezTo>
                    <a:pt x="94" y="48"/>
                    <a:pt x="89" y="64"/>
                    <a:pt x="94" y="63"/>
                  </a:cubicBezTo>
                  <a:cubicBezTo>
                    <a:pt x="107" y="60"/>
                    <a:pt x="114" y="68"/>
                    <a:pt x="120" y="64"/>
                  </a:cubicBezTo>
                  <a:cubicBezTo>
                    <a:pt x="126" y="61"/>
                    <a:pt x="132" y="60"/>
                    <a:pt x="128" y="59"/>
                  </a:cubicBezTo>
                  <a:cubicBezTo>
                    <a:pt x="124" y="58"/>
                    <a:pt x="117" y="53"/>
                    <a:pt x="135" y="46"/>
                  </a:cubicBezTo>
                  <a:cubicBezTo>
                    <a:pt x="152" y="38"/>
                    <a:pt x="156" y="39"/>
                    <a:pt x="157" y="35"/>
                  </a:cubicBezTo>
                  <a:cubicBezTo>
                    <a:pt x="159" y="32"/>
                    <a:pt x="164" y="34"/>
                    <a:pt x="161" y="30"/>
                  </a:cubicBezTo>
                  <a:cubicBezTo>
                    <a:pt x="158" y="26"/>
                    <a:pt x="163" y="28"/>
                    <a:pt x="161" y="25"/>
                  </a:cubicBezTo>
                  <a:cubicBezTo>
                    <a:pt x="159" y="22"/>
                    <a:pt x="161" y="20"/>
                    <a:pt x="160" y="13"/>
                  </a:cubicBezTo>
                  <a:cubicBezTo>
                    <a:pt x="159" y="5"/>
                    <a:pt x="166" y="3"/>
                    <a:pt x="184" y="0"/>
                  </a:cubicBezTo>
                  <a:cubicBezTo>
                    <a:pt x="191" y="23"/>
                    <a:pt x="198" y="6"/>
                    <a:pt x="202" y="17"/>
                  </a:cubicBezTo>
                  <a:cubicBezTo>
                    <a:pt x="205" y="26"/>
                    <a:pt x="209" y="18"/>
                    <a:pt x="212" y="24"/>
                  </a:cubicBezTo>
                  <a:cubicBezTo>
                    <a:pt x="214" y="29"/>
                    <a:pt x="224" y="25"/>
                    <a:pt x="226" y="36"/>
                  </a:cubicBezTo>
                  <a:cubicBezTo>
                    <a:pt x="228" y="52"/>
                    <a:pt x="236" y="32"/>
                    <a:pt x="242" y="34"/>
                  </a:cubicBezTo>
                  <a:cubicBezTo>
                    <a:pt x="245" y="36"/>
                    <a:pt x="236" y="44"/>
                    <a:pt x="247" y="48"/>
                  </a:cubicBezTo>
                  <a:cubicBezTo>
                    <a:pt x="256" y="51"/>
                    <a:pt x="254" y="61"/>
                    <a:pt x="265" y="57"/>
                  </a:cubicBezTo>
                  <a:cubicBezTo>
                    <a:pt x="271" y="60"/>
                    <a:pt x="275" y="59"/>
                    <a:pt x="279" y="58"/>
                  </a:cubicBezTo>
                  <a:cubicBezTo>
                    <a:pt x="288" y="61"/>
                    <a:pt x="285" y="68"/>
                    <a:pt x="290" y="68"/>
                  </a:cubicBezTo>
                  <a:cubicBezTo>
                    <a:pt x="296" y="67"/>
                    <a:pt x="292" y="73"/>
                    <a:pt x="300" y="71"/>
                  </a:cubicBezTo>
                  <a:cubicBezTo>
                    <a:pt x="309" y="69"/>
                    <a:pt x="314" y="73"/>
                    <a:pt x="322" y="76"/>
                  </a:cubicBezTo>
                  <a:cubicBezTo>
                    <a:pt x="330" y="80"/>
                    <a:pt x="307" y="85"/>
                    <a:pt x="308" y="126"/>
                  </a:cubicBezTo>
                  <a:close/>
                </a:path>
              </a:pathLst>
            </a:custGeom>
            <a:grpFill/>
            <a:ln w="6350" cap="rnd" cmpd="sng">
              <a:noFill/>
              <a:prstDash val="solid"/>
              <a:round/>
              <a:headEnd/>
              <a:tailEnd/>
            </a:ln>
          </p:spPr>
          <p:txBody>
            <a:bodyPr/>
            <a:lstStyle/>
            <a:p>
              <a:pPr>
                <a:defRPr/>
              </a:pPr>
              <a:endParaRPr lang="en-GB" dirty="0"/>
            </a:p>
          </p:txBody>
        </p:sp>
        <p:sp>
          <p:nvSpPr>
            <p:cNvPr id="21" name="Freeform 39"/>
            <p:cNvSpPr>
              <a:spLocks/>
            </p:cNvSpPr>
            <p:nvPr/>
          </p:nvSpPr>
          <p:spPr bwMode="auto">
            <a:xfrm>
              <a:off x="1047" y="3372"/>
              <a:ext cx="229" cy="427"/>
            </a:xfrm>
            <a:custGeom>
              <a:avLst/>
              <a:gdLst/>
              <a:ahLst/>
              <a:cxnLst>
                <a:cxn ang="0">
                  <a:pos x="83" y="18"/>
                </a:cxn>
                <a:cxn ang="0">
                  <a:pos x="71" y="8"/>
                </a:cxn>
                <a:cxn ang="0">
                  <a:pos x="53" y="11"/>
                </a:cxn>
                <a:cxn ang="0">
                  <a:pos x="38" y="12"/>
                </a:cxn>
                <a:cxn ang="0">
                  <a:pos x="40" y="2"/>
                </a:cxn>
                <a:cxn ang="0">
                  <a:pos x="23" y="11"/>
                </a:cxn>
                <a:cxn ang="0">
                  <a:pos x="23" y="20"/>
                </a:cxn>
                <a:cxn ang="0">
                  <a:pos x="27" y="35"/>
                </a:cxn>
                <a:cxn ang="0">
                  <a:pos x="22" y="67"/>
                </a:cxn>
                <a:cxn ang="0">
                  <a:pos x="17" y="85"/>
                </a:cxn>
                <a:cxn ang="0">
                  <a:pos x="9" y="98"/>
                </a:cxn>
                <a:cxn ang="0">
                  <a:pos x="9" y="118"/>
                </a:cxn>
                <a:cxn ang="0">
                  <a:pos x="13" y="122"/>
                </a:cxn>
                <a:cxn ang="0">
                  <a:pos x="15" y="127"/>
                </a:cxn>
                <a:cxn ang="0">
                  <a:pos x="23" y="137"/>
                </a:cxn>
                <a:cxn ang="0">
                  <a:pos x="21" y="167"/>
                </a:cxn>
                <a:cxn ang="0">
                  <a:pos x="21" y="175"/>
                </a:cxn>
                <a:cxn ang="0">
                  <a:pos x="39" y="174"/>
                </a:cxn>
                <a:cxn ang="0">
                  <a:pos x="58" y="169"/>
                </a:cxn>
                <a:cxn ang="0">
                  <a:pos x="63" y="142"/>
                </a:cxn>
                <a:cxn ang="0">
                  <a:pos x="65" y="134"/>
                </a:cxn>
                <a:cxn ang="0">
                  <a:pos x="65" y="113"/>
                </a:cxn>
                <a:cxn ang="0">
                  <a:pos x="61" y="99"/>
                </a:cxn>
                <a:cxn ang="0">
                  <a:pos x="61" y="85"/>
                </a:cxn>
                <a:cxn ang="0">
                  <a:pos x="68" y="73"/>
                </a:cxn>
                <a:cxn ang="0">
                  <a:pos x="72" y="45"/>
                </a:cxn>
                <a:cxn ang="0">
                  <a:pos x="83" y="18"/>
                </a:cxn>
              </a:cxnLst>
              <a:rect l="0" t="0" r="r" b="b"/>
              <a:pathLst>
                <a:path w="96" h="179">
                  <a:moveTo>
                    <a:pt x="83" y="18"/>
                  </a:moveTo>
                  <a:cubicBezTo>
                    <a:pt x="73" y="16"/>
                    <a:pt x="86" y="9"/>
                    <a:pt x="71" y="8"/>
                  </a:cubicBezTo>
                  <a:cubicBezTo>
                    <a:pt x="56" y="6"/>
                    <a:pt x="64" y="16"/>
                    <a:pt x="53" y="11"/>
                  </a:cubicBezTo>
                  <a:cubicBezTo>
                    <a:pt x="42" y="5"/>
                    <a:pt x="42" y="15"/>
                    <a:pt x="38" y="12"/>
                  </a:cubicBezTo>
                  <a:cubicBezTo>
                    <a:pt x="34" y="9"/>
                    <a:pt x="44" y="5"/>
                    <a:pt x="40" y="2"/>
                  </a:cubicBezTo>
                  <a:cubicBezTo>
                    <a:pt x="36" y="0"/>
                    <a:pt x="35" y="0"/>
                    <a:pt x="23" y="11"/>
                  </a:cubicBezTo>
                  <a:cubicBezTo>
                    <a:pt x="20" y="17"/>
                    <a:pt x="25" y="17"/>
                    <a:pt x="23" y="20"/>
                  </a:cubicBezTo>
                  <a:cubicBezTo>
                    <a:pt x="22" y="23"/>
                    <a:pt x="23" y="28"/>
                    <a:pt x="27" y="35"/>
                  </a:cubicBezTo>
                  <a:cubicBezTo>
                    <a:pt x="31" y="43"/>
                    <a:pt x="21" y="62"/>
                    <a:pt x="22" y="67"/>
                  </a:cubicBezTo>
                  <a:cubicBezTo>
                    <a:pt x="23" y="72"/>
                    <a:pt x="21" y="70"/>
                    <a:pt x="17" y="85"/>
                  </a:cubicBezTo>
                  <a:cubicBezTo>
                    <a:pt x="12" y="99"/>
                    <a:pt x="7" y="92"/>
                    <a:pt x="9" y="98"/>
                  </a:cubicBezTo>
                  <a:cubicBezTo>
                    <a:pt x="11" y="104"/>
                    <a:pt x="0" y="119"/>
                    <a:pt x="9" y="118"/>
                  </a:cubicBezTo>
                  <a:cubicBezTo>
                    <a:pt x="19" y="118"/>
                    <a:pt x="11" y="120"/>
                    <a:pt x="13" y="122"/>
                  </a:cubicBezTo>
                  <a:cubicBezTo>
                    <a:pt x="14" y="125"/>
                    <a:pt x="11" y="130"/>
                    <a:pt x="15" y="127"/>
                  </a:cubicBezTo>
                  <a:cubicBezTo>
                    <a:pt x="18" y="125"/>
                    <a:pt x="26" y="126"/>
                    <a:pt x="23" y="137"/>
                  </a:cubicBezTo>
                  <a:cubicBezTo>
                    <a:pt x="19" y="148"/>
                    <a:pt x="27" y="142"/>
                    <a:pt x="21" y="167"/>
                  </a:cubicBezTo>
                  <a:cubicBezTo>
                    <a:pt x="19" y="176"/>
                    <a:pt x="19" y="177"/>
                    <a:pt x="21" y="175"/>
                  </a:cubicBezTo>
                  <a:cubicBezTo>
                    <a:pt x="24" y="172"/>
                    <a:pt x="26" y="170"/>
                    <a:pt x="39" y="174"/>
                  </a:cubicBezTo>
                  <a:cubicBezTo>
                    <a:pt x="52" y="179"/>
                    <a:pt x="47" y="174"/>
                    <a:pt x="58" y="169"/>
                  </a:cubicBezTo>
                  <a:cubicBezTo>
                    <a:pt x="56" y="164"/>
                    <a:pt x="54" y="150"/>
                    <a:pt x="63" y="142"/>
                  </a:cubicBezTo>
                  <a:cubicBezTo>
                    <a:pt x="72" y="135"/>
                    <a:pt x="69" y="135"/>
                    <a:pt x="65" y="134"/>
                  </a:cubicBezTo>
                  <a:cubicBezTo>
                    <a:pt x="60" y="133"/>
                    <a:pt x="55" y="127"/>
                    <a:pt x="65" y="113"/>
                  </a:cubicBezTo>
                  <a:cubicBezTo>
                    <a:pt x="75" y="100"/>
                    <a:pt x="63" y="109"/>
                    <a:pt x="61" y="99"/>
                  </a:cubicBezTo>
                  <a:cubicBezTo>
                    <a:pt x="59" y="88"/>
                    <a:pt x="50" y="86"/>
                    <a:pt x="61" y="85"/>
                  </a:cubicBezTo>
                  <a:cubicBezTo>
                    <a:pt x="71" y="84"/>
                    <a:pt x="72" y="81"/>
                    <a:pt x="68" y="73"/>
                  </a:cubicBezTo>
                  <a:cubicBezTo>
                    <a:pt x="65" y="65"/>
                    <a:pt x="74" y="65"/>
                    <a:pt x="72" y="45"/>
                  </a:cubicBezTo>
                  <a:cubicBezTo>
                    <a:pt x="71" y="37"/>
                    <a:pt x="96" y="20"/>
                    <a:pt x="83" y="18"/>
                  </a:cubicBezTo>
                  <a:close/>
                </a:path>
              </a:pathLst>
            </a:custGeom>
            <a:grpFill/>
            <a:ln w="6350" cap="rnd" cmpd="sng">
              <a:noFill/>
              <a:prstDash val="solid"/>
              <a:round/>
              <a:headEnd/>
              <a:tailEnd/>
            </a:ln>
          </p:spPr>
          <p:txBody>
            <a:bodyPr/>
            <a:lstStyle/>
            <a:p>
              <a:pPr>
                <a:defRPr/>
              </a:pPr>
              <a:endParaRPr lang="en-GB" dirty="0"/>
            </a:p>
          </p:txBody>
        </p:sp>
        <p:sp>
          <p:nvSpPr>
            <p:cNvPr id="22" name="Freeform 40"/>
            <p:cNvSpPr>
              <a:spLocks/>
            </p:cNvSpPr>
            <p:nvPr/>
          </p:nvSpPr>
          <p:spPr bwMode="auto">
            <a:xfrm>
              <a:off x="2122" y="3303"/>
              <a:ext cx="65" cy="138"/>
            </a:xfrm>
            <a:custGeom>
              <a:avLst/>
              <a:gdLst/>
              <a:ahLst/>
              <a:cxnLst>
                <a:cxn ang="0">
                  <a:pos x="23" y="11"/>
                </a:cxn>
                <a:cxn ang="0">
                  <a:pos x="23" y="2"/>
                </a:cxn>
                <a:cxn ang="0">
                  <a:pos x="18" y="12"/>
                </a:cxn>
                <a:cxn ang="0">
                  <a:pos x="6" y="17"/>
                </a:cxn>
                <a:cxn ang="0">
                  <a:pos x="4" y="39"/>
                </a:cxn>
                <a:cxn ang="0">
                  <a:pos x="5" y="43"/>
                </a:cxn>
                <a:cxn ang="0">
                  <a:pos x="7" y="46"/>
                </a:cxn>
                <a:cxn ang="0">
                  <a:pos x="8" y="52"/>
                </a:cxn>
                <a:cxn ang="0">
                  <a:pos x="16" y="58"/>
                </a:cxn>
                <a:cxn ang="0">
                  <a:pos x="19" y="52"/>
                </a:cxn>
                <a:cxn ang="0">
                  <a:pos x="22" y="40"/>
                </a:cxn>
                <a:cxn ang="0">
                  <a:pos x="26" y="25"/>
                </a:cxn>
                <a:cxn ang="0">
                  <a:pos x="23" y="11"/>
                </a:cxn>
              </a:cxnLst>
              <a:rect l="0" t="0" r="r" b="b"/>
              <a:pathLst>
                <a:path w="27" h="58">
                  <a:moveTo>
                    <a:pt x="23" y="11"/>
                  </a:moveTo>
                  <a:cubicBezTo>
                    <a:pt x="24" y="7"/>
                    <a:pt x="25" y="3"/>
                    <a:pt x="23" y="2"/>
                  </a:cubicBezTo>
                  <a:cubicBezTo>
                    <a:pt x="18" y="0"/>
                    <a:pt x="23" y="14"/>
                    <a:pt x="18" y="12"/>
                  </a:cubicBezTo>
                  <a:cubicBezTo>
                    <a:pt x="11" y="9"/>
                    <a:pt x="9" y="18"/>
                    <a:pt x="6" y="17"/>
                  </a:cubicBezTo>
                  <a:cubicBezTo>
                    <a:pt x="2" y="16"/>
                    <a:pt x="0" y="40"/>
                    <a:pt x="4" y="39"/>
                  </a:cubicBezTo>
                  <a:cubicBezTo>
                    <a:pt x="8" y="39"/>
                    <a:pt x="7" y="41"/>
                    <a:pt x="5" y="43"/>
                  </a:cubicBezTo>
                  <a:cubicBezTo>
                    <a:pt x="3" y="45"/>
                    <a:pt x="4" y="45"/>
                    <a:pt x="7" y="46"/>
                  </a:cubicBezTo>
                  <a:cubicBezTo>
                    <a:pt x="13" y="47"/>
                    <a:pt x="3" y="49"/>
                    <a:pt x="8" y="52"/>
                  </a:cubicBezTo>
                  <a:cubicBezTo>
                    <a:pt x="17" y="56"/>
                    <a:pt x="13" y="58"/>
                    <a:pt x="16" y="58"/>
                  </a:cubicBezTo>
                  <a:cubicBezTo>
                    <a:pt x="20" y="58"/>
                    <a:pt x="16" y="53"/>
                    <a:pt x="19" y="52"/>
                  </a:cubicBezTo>
                  <a:cubicBezTo>
                    <a:pt x="22" y="50"/>
                    <a:pt x="22" y="46"/>
                    <a:pt x="22" y="40"/>
                  </a:cubicBezTo>
                  <a:cubicBezTo>
                    <a:pt x="22" y="34"/>
                    <a:pt x="27" y="37"/>
                    <a:pt x="26" y="25"/>
                  </a:cubicBezTo>
                  <a:cubicBezTo>
                    <a:pt x="25" y="13"/>
                    <a:pt x="23" y="15"/>
                    <a:pt x="23" y="11"/>
                  </a:cubicBezTo>
                  <a:close/>
                </a:path>
              </a:pathLst>
            </a:custGeom>
            <a:grpFill/>
            <a:ln w="6350" cap="rnd" cmpd="sng">
              <a:noFill/>
              <a:prstDash val="solid"/>
              <a:round/>
              <a:headEnd/>
              <a:tailEnd/>
            </a:ln>
          </p:spPr>
          <p:txBody>
            <a:bodyPr/>
            <a:lstStyle/>
            <a:p>
              <a:pPr>
                <a:defRPr/>
              </a:pPr>
              <a:endParaRPr lang="en-GB" dirty="0"/>
            </a:p>
          </p:txBody>
        </p:sp>
        <p:sp>
          <p:nvSpPr>
            <p:cNvPr id="23" name="Freeform 41"/>
            <p:cNvSpPr>
              <a:spLocks noEditPoints="1"/>
            </p:cNvSpPr>
            <p:nvPr/>
          </p:nvSpPr>
          <p:spPr bwMode="auto">
            <a:xfrm>
              <a:off x="1993" y="2962"/>
              <a:ext cx="725" cy="858"/>
            </a:xfrm>
            <a:custGeom>
              <a:avLst/>
              <a:gdLst/>
              <a:ahLst/>
              <a:cxnLst>
                <a:cxn ang="0">
                  <a:pos x="295" y="253"/>
                </a:cxn>
                <a:cxn ang="0">
                  <a:pos x="261" y="233"/>
                </a:cxn>
                <a:cxn ang="0">
                  <a:pos x="258" y="262"/>
                </a:cxn>
                <a:cxn ang="0">
                  <a:pos x="249" y="303"/>
                </a:cxn>
                <a:cxn ang="0">
                  <a:pos x="234" y="303"/>
                </a:cxn>
                <a:cxn ang="0">
                  <a:pos x="238" y="264"/>
                </a:cxn>
                <a:cxn ang="0">
                  <a:pos x="205" y="227"/>
                </a:cxn>
                <a:cxn ang="0">
                  <a:pos x="179" y="205"/>
                </a:cxn>
                <a:cxn ang="0">
                  <a:pos x="135" y="176"/>
                </a:cxn>
                <a:cxn ang="0">
                  <a:pos x="108" y="151"/>
                </a:cxn>
                <a:cxn ang="0">
                  <a:pos x="87" y="108"/>
                </a:cxn>
                <a:cxn ang="0">
                  <a:pos x="29" y="119"/>
                </a:cxn>
                <a:cxn ang="0">
                  <a:pos x="15" y="98"/>
                </a:cxn>
                <a:cxn ang="0">
                  <a:pos x="20" y="64"/>
                </a:cxn>
                <a:cxn ang="0">
                  <a:pos x="27" y="43"/>
                </a:cxn>
                <a:cxn ang="0">
                  <a:pos x="45" y="29"/>
                </a:cxn>
                <a:cxn ang="0">
                  <a:pos x="57" y="36"/>
                </a:cxn>
                <a:cxn ang="0">
                  <a:pos x="70" y="35"/>
                </a:cxn>
                <a:cxn ang="0">
                  <a:pos x="84" y="29"/>
                </a:cxn>
                <a:cxn ang="0">
                  <a:pos x="93" y="19"/>
                </a:cxn>
                <a:cxn ang="0">
                  <a:pos x="102" y="9"/>
                </a:cxn>
                <a:cxn ang="0">
                  <a:pos x="122" y="5"/>
                </a:cxn>
                <a:cxn ang="0">
                  <a:pos x="144" y="7"/>
                </a:cxn>
                <a:cxn ang="0">
                  <a:pos x="182" y="22"/>
                </a:cxn>
                <a:cxn ang="0">
                  <a:pos x="180" y="36"/>
                </a:cxn>
                <a:cxn ang="0">
                  <a:pos x="182" y="55"/>
                </a:cxn>
                <a:cxn ang="0">
                  <a:pos x="167" y="51"/>
                </a:cxn>
                <a:cxn ang="0">
                  <a:pos x="147" y="68"/>
                </a:cxn>
                <a:cxn ang="0">
                  <a:pos x="157" y="110"/>
                </a:cxn>
                <a:cxn ang="0">
                  <a:pos x="208" y="176"/>
                </a:cxn>
                <a:cxn ang="0">
                  <a:pos x="268" y="212"/>
                </a:cxn>
                <a:cxn ang="0">
                  <a:pos x="300" y="245"/>
                </a:cxn>
                <a:cxn ang="0">
                  <a:pos x="177" y="310"/>
                </a:cxn>
                <a:cxn ang="0">
                  <a:pos x="152" y="322"/>
                </a:cxn>
                <a:cxn ang="0">
                  <a:pos x="189" y="344"/>
                </a:cxn>
                <a:cxn ang="0">
                  <a:pos x="218" y="355"/>
                </a:cxn>
                <a:cxn ang="0">
                  <a:pos x="229" y="305"/>
                </a:cxn>
                <a:cxn ang="0">
                  <a:pos x="81" y="211"/>
                </a:cxn>
                <a:cxn ang="0">
                  <a:pos x="45" y="222"/>
                </a:cxn>
                <a:cxn ang="0">
                  <a:pos x="52" y="260"/>
                </a:cxn>
                <a:cxn ang="0">
                  <a:pos x="73" y="275"/>
                </a:cxn>
                <a:cxn ang="0">
                  <a:pos x="84" y="234"/>
                </a:cxn>
              </a:cxnLst>
              <a:rect l="0" t="0" r="r" b="b"/>
              <a:pathLst>
                <a:path w="304" h="360">
                  <a:moveTo>
                    <a:pt x="300" y="245"/>
                  </a:moveTo>
                  <a:cubicBezTo>
                    <a:pt x="296" y="252"/>
                    <a:pt x="304" y="254"/>
                    <a:pt x="295" y="253"/>
                  </a:cubicBezTo>
                  <a:cubicBezTo>
                    <a:pt x="285" y="251"/>
                    <a:pt x="291" y="236"/>
                    <a:pt x="280" y="235"/>
                  </a:cubicBezTo>
                  <a:cubicBezTo>
                    <a:pt x="269" y="234"/>
                    <a:pt x="269" y="228"/>
                    <a:pt x="261" y="233"/>
                  </a:cubicBezTo>
                  <a:cubicBezTo>
                    <a:pt x="253" y="238"/>
                    <a:pt x="257" y="245"/>
                    <a:pt x="253" y="251"/>
                  </a:cubicBezTo>
                  <a:cubicBezTo>
                    <a:pt x="248" y="256"/>
                    <a:pt x="249" y="259"/>
                    <a:pt x="258" y="262"/>
                  </a:cubicBezTo>
                  <a:cubicBezTo>
                    <a:pt x="267" y="265"/>
                    <a:pt x="274" y="277"/>
                    <a:pt x="262" y="284"/>
                  </a:cubicBezTo>
                  <a:cubicBezTo>
                    <a:pt x="250" y="291"/>
                    <a:pt x="257" y="295"/>
                    <a:pt x="249" y="303"/>
                  </a:cubicBezTo>
                  <a:cubicBezTo>
                    <a:pt x="241" y="312"/>
                    <a:pt x="243" y="322"/>
                    <a:pt x="233" y="317"/>
                  </a:cubicBezTo>
                  <a:cubicBezTo>
                    <a:pt x="228" y="314"/>
                    <a:pt x="229" y="308"/>
                    <a:pt x="234" y="303"/>
                  </a:cubicBezTo>
                  <a:cubicBezTo>
                    <a:pt x="238" y="297"/>
                    <a:pt x="234" y="294"/>
                    <a:pt x="239" y="290"/>
                  </a:cubicBezTo>
                  <a:cubicBezTo>
                    <a:pt x="243" y="286"/>
                    <a:pt x="243" y="284"/>
                    <a:pt x="238" y="264"/>
                  </a:cubicBezTo>
                  <a:cubicBezTo>
                    <a:pt x="232" y="243"/>
                    <a:pt x="226" y="250"/>
                    <a:pt x="215" y="242"/>
                  </a:cubicBezTo>
                  <a:cubicBezTo>
                    <a:pt x="205" y="235"/>
                    <a:pt x="217" y="224"/>
                    <a:pt x="205" y="227"/>
                  </a:cubicBezTo>
                  <a:cubicBezTo>
                    <a:pt x="193" y="229"/>
                    <a:pt x="206" y="220"/>
                    <a:pt x="195" y="221"/>
                  </a:cubicBezTo>
                  <a:cubicBezTo>
                    <a:pt x="185" y="222"/>
                    <a:pt x="188" y="205"/>
                    <a:pt x="179" y="205"/>
                  </a:cubicBezTo>
                  <a:cubicBezTo>
                    <a:pt x="169" y="205"/>
                    <a:pt x="158" y="203"/>
                    <a:pt x="148" y="189"/>
                  </a:cubicBezTo>
                  <a:cubicBezTo>
                    <a:pt x="139" y="176"/>
                    <a:pt x="139" y="186"/>
                    <a:pt x="135" y="176"/>
                  </a:cubicBezTo>
                  <a:cubicBezTo>
                    <a:pt x="130" y="165"/>
                    <a:pt x="118" y="170"/>
                    <a:pt x="119" y="164"/>
                  </a:cubicBezTo>
                  <a:cubicBezTo>
                    <a:pt x="120" y="158"/>
                    <a:pt x="119" y="158"/>
                    <a:pt x="108" y="151"/>
                  </a:cubicBezTo>
                  <a:cubicBezTo>
                    <a:pt x="97" y="143"/>
                    <a:pt x="108" y="138"/>
                    <a:pt x="101" y="132"/>
                  </a:cubicBezTo>
                  <a:cubicBezTo>
                    <a:pt x="94" y="126"/>
                    <a:pt x="99" y="106"/>
                    <a:pt x="87" y="108"/>
                  </a:cubicBezTo>
                  <a:cubicBezTo>
                    <a:pt x="76" y="111"/>
                    <a:pt x="72" y="90"/>
                    <a:pt x="59" y="95"/>
                  </a:cubicBezTo>
                  <a:cubicBezTo>
                    <a:pt x="46" y="101"/>
                    <a:pt x="56" y="110"/>
                    <a:pt x="29" y="119"/>
                  </a:cubicBezTo>
                  <a:cubicBezTo>
                    <a:pt x="28" y="115"/>
                    <a:pt x="36" y="107"/>
                    <a:pt x="33" y="104"/>
                  </a:cubicBezTo>
                  <a:cubicBezTo>
                    <a:pt x="31" y="101"/>
                    <a:pt x="19" y="109"/>
                    <a:pt x="15" y="98"/>
                  </a:cubicBezTo>
                  <a:cubicBezTo>
                    <a:pt x="10" y="87"/>
                    <a:pt x="28" y="87"/>
                    <a:pt x="12" y="77"/>
                  </a:cubicBezTo>
                  <a:cubicBezTo>
                    <a:pt x="0" y="68"/>
                    <a:pt x="14" y="71"/>
                    <a:pt x="20" y="64"/>
                  </a:cubicBezTo>
                  <a:cubicBezTo>
                    <a:pt x="26" y="57"/>
                    <a:pt x="7" y="56"/>
                    <a:pt x="16" y="43"/>
                  </a:cubicBezTo>
                  <a:cubicBezTo>
                    <a:pt x="18" y="43"/>
                    <a:pt x="21" y="47"/>
                    <a:pt x="27" y="43"/>
                  </a:cubicBezTo>
                  <a:cubicBezTo>
                    <a:pt x="34" y="38"/>
                    <a:pt x="33" y="46"/>
                    <a:pt x="42" y="40"/>
                  </a:cubicBezTo>
                  <a:cubicBezTo>
                    <a:pt x="51" y="33"/>
                    <a:pt x="41" y="31"/>
                    <a:pt x="45" y="29"/>
                  </a:cubicBezTo>
                  <a:cubicBezTo>
                    <a:pt x="50" y="26"/>
                    <a:pt x="53" y="20"/>
                    <a:pt x="53" y="24"/>
                  </a:cubicBezTo>
                  <a:cubicBezTo>
                    <a:pt x="53" y="28"/>
                    <a:pt x="51" y="33"/>
                    <a:pt x="57" y="36"/>
                  </a:cubicBezTo>
                  <a:cubicBezTo>
                    <a:pt x="63" y="39"/>
                    <a:pt x="64" y="49"/>
                    <a:pt x="68" y="47"/>
                  </a:cubicBezTo>
                  <a:cubicBezTo>
                    <a:pt x="71" y="45"/>
                    <a:pt x="64" y="40"/>
                    <a:pt x="70" y="35"/>
                  </a:cubicBezTo>
                  <a:cubicBezTo>
                    <a:pt x="76" y="31"/>
                    <a:pt x="71" y="23"/>
                    <a:pt x="75" y="23"/>
                  </a:cubicBezTo>
                  <a:cubicBezTo>
                    <a:pt x="79" y="22"/>
                    <a:pt x="79" y="32"/>
                    <a:pt x="84" y="29"/>
                  </a:cubicBezTo>
                  <a:cubicBezTo>
                    <a:pt x="90" y="24"/>
                    <a:pt x="90" y="33"/>
                    <a:pt x="94" y="32"/>
                  </a:cubicBezTo>
                  <a:cubicBezTo>
                    <a:pt x="98" y="31"/>
                    <a:pt x="91" y="22"/>
                    <a:pt x="93" y="19"/>
                  </a:cubicBezTo>
                  <a:cubicBezTo>
                    <a:pt x="95" y="17"/>
                    <a:pt x="99" y="25"/>
                    <a:pt x="103" y="22"/>
                  </a:cubicBezTo>
                  <a:cubicBezTo>
                    <a:pt x="106" y="19"/>
                    <a:pt x="98" y="18"/>
                    <a:pt x="102" y="9"/>
                  </a:cubicBezTo>
                  <a:cubicBezTo>
                    <a:pt x="109" y="9"/>
                    <a:pt x="110" y="15"/>
                    <a:pt x="115" y="14"/>
                  </a:cubicBezTo>
                  <a:cubicBezTo>
                    <a:pt x="119" y="13"/>
                    <a:pt x="116" y="6"/>
                    <a:pt x="122" y="5"/>
                  </a:cubicBezTo>
                  <a:cubicBezTo>
                    <a:pt x="128" y="4"/>
                    <a:pt x="130" y="7"/>
                    <a:pt x="139" y="4"/>
                  </a:cubicBezTo>
                  <a:cubicBezTo>
                    <a:pt x="151" y="0"/>
                    <a:pt x="143" y="4"/>
                    <a:pt x="144" y="7"/>
                  </a:cubicBezTo>
                  <a:cubicBezTo>
                    <a:pt x="144" y="9"/>
                    <a:pt x="148" y="8"/>
                    <a:pt x="147" y="11"/>
                  </a:cubicBezTo>
                  <a:cubicBezTo>
                    <a:pt x="146" y="15"/>
                    <a:pt x="158" y="19"/>
                    <a:pt x="182" y="22"/>
                  </a:cubicBezTo>
                  <a:cubicBezTo>
                    <a:pt x="181" y="25"/>
                    <a:pt x="174" y="28"/>
                    <a:pt x="175" y="31"/>
                  </a:cubicBezTo>
                  <a:cubicBezTo>
                    <a:pt x="175" y="33"/>
                    <a:pt x="184" y="32"/>
                    <a:pt x="180" y="36"/>
                  </a:cubicBezTo>
                  <a:cubicBezTo>
                    <a:pt x="176" y="40"/>
                    <a:pt x="178" y="44"/>
                    <a:pt x="181" y="47"/>
                  </a:cubicBezTo>
                  <a:cubicBezTo>
                    <a:pt x="184" y="49"/>
                    <a:pt x="190" y="57"/>
                    <a:pt x="182" y="55"/>
                  </a:cubicBezTo>
                  <a:cubicBezTo>
                    <a:pt x="182" y="53"/>
                    <a:pt x="183" y="49"/>
                    <a:pt x="177" y="52"/>
                  </a:cubicBezTo>
                  <a:cubicBezTo>
                    <a:pt x="169" y="55"/>
                    <a:pt x="176" y="47"/>
                    <a:pt x="167" y="51"/>
                  </a:cubicBezTo>
                  <a:cubicBezTo>
                    <a:pt x="158" y="56"/>
                    <a:pt x="155" y="63"/>
                    <a:pt x="151" y="60"/>
                  </a:cubicBezTo>
                  <a:cubicBezTo>
                    <a:pt x="148" y="57"/>
                    <a:pt x="143" y="62"/>
                    <a:pt x="147" y="68"/>
                  </a:cubicBezTo>
                  <a:cubicBezTo>
                    <a:pt x="151" y="75"/>
                    <a:pt x="157" y="79"/>
                    <a:pt x="150" y="81"/>
                  </a:cubicBezTo>
                  <a:cubicBezTo>
                    <a:pt x="144" y="84"/>
                    <a:pt x="146" y="102"/>
                    <a:pt x="157" y="110"/>
                  </a:cubicBezTo>
                  <a:cubicBezTo>
                    <a:pt x="167" y="117"/>
                    <a:pt x="169" y="123"/>
                    <a:pt x="177" y="123"/>
                  </a:cubicBezTo>
                  <a:cubicBezTo>
                    <a:pt x="185" y="123"/>
                    <a:pt x="179" y="150"/>
                    <a:pt x="208" y="176"/>
                  </a:cubicBezTo>
                  <a:cubicBezTo>
                    <a:pt x="220" y="186"/>
                    <a:pt x="255" y="178"/>
                    <a:pt x="240" y="191"/>
                  </a:cubicBezTo>
                  <a:cubicBezTo>
                    <a:pt x="229" y="200"/>
                    <a:pt x="264" y="207"/>
                    <a:pt x="268" y="212"/>
                  </a:cubicBezTo>
                  <a:cubicBezTo>
                    <a:pt x="272" y="218"/>
                    <a:pt x="277" y="219"/>
                    <a:pt x="284" y="224"/>
                  </a:cubicBezTo>
                  <a:cubicBezTo>
                    <a:pt x="291" y="229"/>
                    <a:pt x="304" y="237"/>
                    <a:pt x="300" y="245"/>
                  </a:cubicBezTo>
                  <a:close/>
                  <a:moveTo>
                    <a:pt x="211" y="308"/>
                  </a:moveTo>
                  <a:cubicBezTo>
                    <a:pt x="203" y="307"/>
                    <a:pt x="190" y="322"/>
                    <a:pt x="177" y="310"/>
                  </a:cubicBezTo>
                  <a:cubicBezTo>
                    <a:pt x="164" y="298"/>
                    <a:pt x="165" y="321"/>
                    <a:pt x="160" y="310"/>
                  </a:cubicBezTo>
                  <a:cubicBezTo>
                    <a:pt x="158" y="306"/>
                    <a:pt x="151" y="310"/>
                    <a:pt x="152" y="322"/>
                  </a:cubicBezTo>
                  <a:cubicBezTo>
                    <a:pt x="152" y="327"/>
                    <a:pt x="156" y="328"/>
                    <a:pt x="164" y="330"/>
                  </a:cubicBezTo>
                  <a:cubicBezTo>
                    <a:pt x="172" y="332"/>
                    <a:pt x="182" y="344"/>
                    <a:pt x="189" y="344"/>
                  </a:cubicBezTo>
                  <a:cubicBezTo>
                    <a:pt x="197" y="344"/>
                    <a:pt x="199" y="352"/>
                    <a:pt x="208" y="355"/>
                  </a:cubicBezTo>
                  <a:cubicBezTo>
                    <a:pt x="217" y="358"/>
                    <a:pt x="218" y="360"/>
                    <a:pt x="218" y="355"/>
                  </a:cubicBezTo>
                  <a:cubicBezTo>
                    <a:pt x="217" y="350"/>
                    <a:pt x="223" y="340"/>
                    <a:pt x="217" y="336"/>
                  </a:cubicBezTo>
                  <a:cubicBezTo>
                    <a:pt x="212" y="332"/>
                    <a:pt x="226" y="310"/>
                    <a:pt x="229" y="305"/>
                  </a:cubicBezTo>
                  <a:cubicBezTo>
                    <a:pt x="232" y="300"/>
                    <a:pt x="219" y="310"/>
                    <a:pt x="211" y="308"/>
                  </a:cubicBezTo>
                  <a:close/>
                  <a:moveTo>
                    <a:pt x="81" y="211"/>
                  </a:moveTo>
                  <a:cubicBezTo>
                    <a:pt x="77" y="205"/>
                    <a:pt x="74" y="202"/>
                    <a:pt x="61" y="214"/>
                  </a:cubicBezTo>
                  <a:cubicBezTo>
                    <a:pt x="47" y="226"/>
                    <a:pt x="45" y="206"/>
                    <a:pt x="45" y="222"/>
                  </a:cubicBezTo>
                  <a:cubicBezTo>
                    <a:pt x="45" y="229"/>
                    <a:pt x="53" y="228"/>
                    <a:pt x="52" y="243"/>
                  </a:cubicBezTo>
                  <a:cubicBezTo>
                    <a:pt x="51" y="254"/>
                    <a:pt x="56" y="247"/>
                    <a:pt x="52" y="260"/>
                  </a:cubicBezTo>
                  <a:cubicBezTo>
                    <a:pt x="49" y="273"/>
                    <a:pt x="54" y="285"/>
                    <a:pt x="62" y="284"/>
                  </a:cubicBezTo>
                  <a:cubicBezTo>
                    <a:pt x="70" y="283"/>
                    <a:pt x="66" y="271"/>
                    <a:pt x="73" y="275"/>
                  </a:cubicBezTo>
                  <a:cubicBezTo>
                    <a:pt x="79" y="279"/>
                    <a:pt x="81" y="275"/>
                    <a:pt x="84" y="256"/>
                  </a:cubicBezTo>
                  <a:cubicBezTo>
                    <a:pt x="87" y="238"/>
                    <a:pt x="78" y="241"/>
                    <a:pt x="84" y="234"/>
                  </a:cubicBezTo>
                  <a:cubicBezTo>
                    <a:pt x="90" y="228"/>
                    <a:pt x="84" y="216"/>
                    <a:pt x="81" y="211"/>
                  </a:cubicBezTo>
                  <a:close/>
                </a:path>
              </a:pathLst>
            </a:custGeom>
            <a:grpFill/>
            <a:ln w="6350" cap="rnd" cmpd="sng">
              <a:noFill/>
              <a:prstDash val="solid"/>
              <a:round/>
              <a:headEnd/>
              <a:tailEnd/>
            </a:ln>
          </p:spPr>
          <p:txBody>
            <a:bodyPr/>
            <a:lstStyle/>
            <a:p>
              <a:pPr>
                <a:defRPr/>
              </a:pPr>
              <a:endParaRPr lang="en-GB" dirty="0"/>
            </a:p>
          </p:txBody>
        </p:sp>
        <p:sp>
          <p:nvSpPr>
            <p:cNvPr id="24" name="Freeform 42"/>
            <p:cNvSpPr>
              <a:spLocks/>
            </p:cNvSpPr>
            <p:nvPr/>
          </p:nvSpPr>
          <p:spPr bwMode="auto">
            <a:xfrm>
              <a:off x="1965" y="2900"/>
              <a:ext cx="281" cy="179"/>
            </a:xfrm>
            <a:custGeom>
              <a:avLst/>
              <a:gdLst/>
              <a:ahLst/>
              <a:cxnLst>
                <a:cxn ang="0">
                  <a:pos x="114" y="35"/>
                </a:cxn>
                <a:cxn ang="0">
                  <a:pos x="105" y="36"/>
                </a:cxn>
                <a:cxn ang="0">
                  <a:pos x="92" y="30"/>
                </a:cxn>
                <a:cxn ang="0">
                  <a:pos x="92" y="12"/>
                </a:cxn>
                <a:cxn ang="0">
                  <a:pos x="79" y="8"/>
                </a:cxn>
                <a:cxn ang="0">
                  <a:pos x="67" y="3"/>
                </a:cxn>
                <a:cxn ang="0">
                  <a:pos x="60" y="10"/>
                </a:cxn>
                <a:cxn ang="0">
                  <a:pos x="42" y="10"/>
                </a:cxn>
                <a:cxn ang="0">
                  <a:pos x="29" y="14"/>
                </a:cxn>
                <a:cxn ang="0">
                  <a:pos x="26" y="22"/>
                </a:cxn>
                <a:cxn ang="0">
                  <a:pos x="18" y="31"/>
                </a:cxn>
                <a:cxn ang="0">
                  <a:pos x="10" y="43"/>
                </a:cxn>
                <a:cxn ang="0">
                  <a:pos x="5" y="57"/>
                </a:cxn>
                <a:cxn ang="0">
                  <a:pos x="9" y="61"/>
                </a:cxn>
                <a:cxn ang="0">
                  <a:pos x="18" y="50"/>
                </a:cxn>
                <a:cxn ang="0">
                  <a:pos x="22" y="61"/>
                </a:cxn>
                <a:cxn ang="0">
                  <a:pos x="28" y="69"/>
                </a:cxn>
                <a:cxn ang="0">
                  <a:pos x="39" y="69"/>
                </a:cxn>
                <a:cxn ang="0">
                  <a:pos x="54" y="66"/>
                </a:cxn>
                <a:cxn ang="0">
                  <a:pos x="57" y="55"/>
                </a:cxn>
                <a:cxn ang="0">
                  <a:pos x="65" y="50"/>
                </a:cxn>
                <a:cxn ang="0">
                  <a:pos x="69" y="62"/>
                </a:cxn>
                <a:cxn ang="0">
                  <a:pos x="80" y="73"/>
                </a:cxn>
                <a:cxn ang="0">
                  <a:pos x="82" y="61"/>
                </a:cxn>
                <a:cxn ang="0">
                  <a:pos x="87" y="49"/>
                </a:cxn>
                <a:cxn ang="0">
                  <a:pos x="96" y="55"/>
                </a:cxn>
                <a:cxn ang="0">
                  <a:pos x="106" y="58"/>
                </a:cxn>
                <a:cxn ang="0">
                  <a:pos x="105" y="45"/>
                </a:cxn>
                <a:cxn ang="0">
                  <a:pos x="115" y="48"/>
                </a:cxn>
                <a:cxn ang="0">
                  <a:pos x="114" y="35"/>
                </a:cxn>
              </a:cxnLst>
              <a:rect l="0" t="0" r="r" b="b"/>
              <a:pathLst>
                <a:path w="118" h="75">
                  <a:moveTo>
                    <a:pt x="114" y="35"/>
                  </a:moveTo>
                  <a:cubicBezTo>
                    <a:pt x="113" y="26"/>
                    <a:pt x="111" y="36"/>
                    <a:pt x="105" y="36"/>
                  </a:cubicBezTo>
                  <a:cubicBezTo>
                    <a:pt x="99" y="36"/>
                    <a:pt x="107" y="28"/>
                    <a:pt x="92" y="30"/>
                  </a:cubicBezTo>
                  <a:cubicBezTo>
                    <a:pt x="85" y="31"/>
                    <a:pt x="98" y="19"/>
                    <a:pt x="92" y="12"/>
                  </a:cubicBezTo>
                  <a:cubicBezTo>
                    <a:pt x="90" y="10"/>
                    <a:pt x="84" y="6"/>
                    <a:pt x="79" y="8"/>
                  </a:cubicBezTo>
                  <a:cubicBezTo>
                    <a:pt x="73" y="9"/>
                    <a:pt x="74" y="0"/>
                    <a:pt x="67" y="3"/>
                  </a:cubicBezTo>
                  <a:cubicBezTo>
                    <a:pt x="61" y="6"/>
                    <a:pt x="69" y="11"/>
                    <a:pt x="60" y="10"/>
                  </a:cubicBezTo>
                  <a:cubicBezTo>
                    <a:pt x="51" y="9"/>
                    <a:pt x="51" y="13"/>
                    <a:pt x="42" y="10"/>
                  </a:cubicBezTo>
                  <a:cubicBezTo>
                    <a:pt x="35" y="17"/>
                    <a:pt x="33" y="11"/>
                    <a:pt x="29" y="14"/>
                  </a:cubicBezTo>
                  <a:cubicBezTo>
                    <a:pt x="25" y="18"/>
                    <a:pt x="33" y="18"/>
                    <a:pt x="26" y="22"/>
                  </a:cubicBezTo>
                  <a:cubicBezTo>
                    <a:pt x="19" y="25"/>
                    <a:pt x="27" y="28"/>
                    <a:pt x="18" y="31"/>
                  </a:cubicBezTo>
                  <a:cubicBezTo>
                    <a:pt x="11" y="34"/>
                    <a:pt x="20" y="38"/>
                    <a:pt x="10" y="43"/>
                  </a:cubicBezTo>
                  <a:cubicBezTo>
                    <a:pt x="3" y="47"/>
                    <a:pt x="11" y="53"/>
                    <a:pt x="5" y="57"/>
                  </a:cubicBezTo>
                  <a:cubicBezTo>
                    <a:pt x="0" y="61"/>
                    <a:pt x="3" y="64"/>
                    <a:pt x="9" y="61"/>
                  </a:cubicBezTo>
                  <a:cubicBezTo>
                    <a:pt x="14" y="58"/>
                    <a:pt x="8" y="52"/>
                    <a:pt x="18" y="50"/>
                  </a:cubicBezTo>
                  <a:cubicBezTo>
                    <a:pt x="27" y="49"/>
                    <a:pt x="23" y="59"/>
                    <a:pt x="22" y="61"/>
                  </a:cubicBezTo>
                  <a:cubicBezTo>
                    <a:pt x="21" y="63"/>
                    <a:pt x="27" y="60"/>
                    <a:pt x="28" y="69"/>
                  </a:cubicBezTo>
                  <a:cubicBezTo>
                    <a:pt x="30" y="69"/>
                    <a:pt x="33" y="73"/>
                    <a:pt x="39" y="69"/>
                  </a:cubicBezTo>
                  <a:cubicBezTo>
                    <a:pt x="46" y="64"/>
                    <a:pt x="45" y="72"/>
                    <a:pt x="54" y="66"/>
                  </a:cubicBezTo>
                  <a:cubicBezTo>
                    <a:pt x="63" y="59"/>
                    <a:pt x="53" y="57"/>
                    <a:pt x="57" y="55"/>
                  </a:cubicBezTo>
                  <a:cubicBezTo>
                    <a:pt x="62" y="52"/>
                    <a:pt x="65" y="46"/>
                    <a:pt x="65" y="50"/>
                  </a:cubicBezTo>
                  <a:cubicBezTo>
                    <a:pt x="65" y="54"/>
                    <a:pt x="63" y="59"/>
                    <a:pt x="69" y="62"/>
                  </a:cubicBezTo>
                  <a:cubicBezTo>
                    <a:pt x="75" y="65"/>
                    <a:pt x="76" y="75"/>
                    <a:pt x="80" y="73"/>
                  </a:cubicBezTo>
                  <a:cubicBezTo>
                    <a:pt x="83" y="71"/>
                    <a:pt x="76" y="66"/>
                    <a:pt x="82" y="61"/>
                  </a:cubicBezTo>
                  <a:cubicBezTo>
                    <a:pt x="88" y="57"/>
                    <a:pt x="83" y="49"/>
                    <a:pt x="87" y="49"/>
                  </a:cubicBezTo>
                  <a:cubicBezTo>
                    <a:pt x="91" y="48"/>
                    <a:pt x="91" y="58"/>
                    <a:pt x="96" y="55"/>
                  </a:cubicBezTo>
                  <a:cubicBezTo>
                    <a:pt x="102" y="50"/>
                    <a:pt x="102" y="59"/>
                    <a:pt x="106" y="58"/>
                  </a:cubicBezTo>
                  <a:cubicBezTo>
                    <a:pt x="110" y="57"/>
                    <a:pt x="103" y="48"/>
                    <a:pt x="105" y="45"/>
                  </a:cubicBezTo>
                  <a:cubicBezTo>
                    <a:pt x="107" y="43"/>
                    <a:pt x="111" y="51"/>
                    <a:pt x="115" y="48"/>
                  </a:cubicBezTo>
                  <a:cubicBezTo>
                    <a:pt x="118" y="45"/>
                    <a:pt x="110" y="44"/>
                    <a:pt x="114" y="35"/>
                  </a:cubicBezTo>
                  <a:close/>
                </a:path>
              </a:pathLst>
            </a:custGeom>
            <a:grpFill/>
            <a:ln w="6350" cap="rnd" cmpd="sng">
              <a:noFill/>
              <a:prstDash val="solid"/>
              <a:round/>
              <a:headEnd/>
              <a:tailEnd/>
            </a:ln>
          </p:spPr>
          <p:txBody>
            <a:bodyPr/>
            <a:lstStyle/>
            <a:p>
              <a:pPr>
                <a:defRPr/>
              </a:pPr>
              <a:endParaRPr lang="en-GB" dirty="0"/>
            </a:p>
          </p:txBody>
        </p:sp>
        <p:sp>
          <p:nvSpPr>
            <p:cNvPr id="25" name="Freeform 43"/>
            <p:cNvSpPr>
              <a:spLocks/>
            </p:cNvSpPr>
            <p:nvPr/>
          </p:nvSpPr>
          <p:spPr bwMode="auto">
            <a:xfrm>
              <a:off x="2167" y="2790"/>
              <a:ext cx="465" cy="246"/>
            </a:xfrm>
            <a:custGeom>
              <a:avLst/>
              <a:gdLst/>
              <a:ahLst/>
              <a:cxnLst>
                <a:cxn ang="0">
                  <a:pos x="190" y="18"/>
                </a:cxn>
                <a:cxn ang="0">
                  <a:pos x="175" y="14"/>
                </a:cxn>
                <a:cxn ang="0">
                  <a:pos x="149" y="8"/>
                </a:cxn>
                <a:cxn ang="0">
                  <a:pos x="141" y="9"/>
                </a:cxn>
                <a:cxn ang="0">
                  <a:pos x="123" y="21"/>
                </a:cxn>
                <a:cxn ang="0">
                  <a:pos x="113" y="14"/>
                </a:cxn>
                <a:cxn ang="0">
                  <a:pos x="102" y="25"/>
                </a:cxn>
                <a:cxn ang="0">
                  <a:pos x="89" y="34"/>
                </a:cxn>
                <a:cxn ang="0">
                  <a:pos x="90" y="48"/>
                </a:cxn>
                <a:cxn ang="0">
                  <a:pos x="94" y="59"/>
                </a:cxn>
                <a:cxn ang="0">
                  <a:pos x="83" y="54"/>
                </a:cxn>
                <a:cxn ang="0">
                  <a:pos x="72" y="53"/>
                </a:cxn>
                <a:cxn ang="0">
                  <a:pos x="57" y="56"/>
                </a:cxn>
                <a:cxn ang="0">
                  <a:pos x="42" y="60"/>
                </a:cxn>
                <a:cxn ang="0">
                  <a:pos x="31" y="57"/>
                </a:cxn>
                <a:cxn ang="0">
                  <a:pos x="25" y="66"/>
                </a:cxn>
                <a:cxn ang="0">
                  <a:pos x="7" y="58"/>
                </a:cxn>
                <a:cxn ang="0">
                  <a:pos x="7" y="76"/>
                </a:cxn>
                <a:cxn ang="0">
                  <a:pos x="20" y="82"/>
                </a:cxn>
                <a:cxn ang="0">
                  <a:pos x="29" y="81"/>
                </a:cxn>
                <a:cxn ang="0">
                  <a:pos x="42" y="86"/>
                </a:cxn>
                <a:cxn ang="0">
                  <a:pos x="49" y="77"/>
                </a:cxn>
                <a:cxn ang="0">
                  <a:pos x="66" y="76"/>
                </a:cxn>
                <a:cxn ang="0">
                  <a:pos x="71" y="79"/>
                </a:cxn>
                <a:cxn ang="0">
                  <a:pos x="74" y="83"/>
                </a:cxn>
                <a:cxn ang="0">
                  <a:pos x="109" y="94"/>
                </a:cxn>
                <a:cxn ang="0">
                  <a:pos x="124" y="96"/>
                </a:cxn>
                <a:cxn ang="0">
                  <a:pos x="134" y="96"/>
                </a:cxn>
                <a:cxn ang="0">
                  <a:pos x="149" y="90"/>
                </a:cxn>
                <a:cxn ang="0">
                  <a:pos x="160" y="88"/>
                </a:cxn>
                <a:cxn ang="0">
                  <a:pos x="166" y="85"/>
                </a:cxn>
                <a:cxn ang="0">
                  <a:pos x="170" y="81"/>
                </a:cxn>
                <a:cxn ang="0">
                  <a:pos x="178" y="73"/>
                </a:cxn>
                <a:cxn ang="0">
                  <a:pos x="177" y="65"/>
                </a:cxn>
                <a:cxn ang="0">
                  <a:pos x="183" y="59"/>
                </a:cxn>
                <a:cxn ang="0">
                  <a:pos x="177" y="52"/>
                </a:cxn>
                <a:cxn ang="0">
                  <a:pos x="191" y="52"/>
                </a:cxn>
                <a:cxn ang="0">
                  <a:pos x="194" y="40"/>
                </a:cxn>
                <a:cxn ang="0">
                  <a:pos x="190" y="18"/>
                </a:cxn>
              </a:cxnLst>
              <a:rect l="0" t="0" r="r" b="b"/>
              <a:pathLst>
                <a:path w="195" h="103">
                  <a:moveTo>
                    <a:pt x="190" y="18"/>
                  </a:moveTo>
                  <a:cubicBezTo>
                    <a:pt x="189" y="18"/>
                    <a:pt x="182" y="10"/>
                    <a:pt x="175" y="14"/>
                  </a:cubicBezTo>
                  <a:cubicBezTo>
                    <a:pt x="168" y="18"/>
                    <a:pt x="156" y="6"/>
                    <a:pt x="149" y="8"/>
                  </a:cubicBezTo>
                  <a:cubicBezTo>
                    <a:pt x="143" y="9"/>
                    <a:pt x="141" y="0"/>
                    <a:pt x="141" y="9"/>
                  </a:cubicBezTo>
                  <a:cubicBezTo>
                    <a:pt x="141" y="18"/>
                    <a:pt x="132" y="18"/>
                    <a:pt x="123" y="21"/>
                  </a:cubicBezTo>
                  <a:cubicBezTo>
                    <a:pt x="114" y="24"/>
                    <a:pt x="120" y="16"/>
                    <a:pt x="113" y="14"/>
                  </a:cubicBezTo>
                  <a:cubicBezTo>
                    <a:pt x="110" y="28"/>
                    <a:pt x="103" y="16"/>
                    <a:pt x="102" y="25"/>
                  </a:cubicBezTo>
                  <a:cubicBezTo>
                    <a:pt x="102" y="34"/>
                    <a:pt x="96" y="27"/>
                    <a:pt x="89" y="34"/>
                  </a:cubicBezTo>
                  <a:cubicBezTo>
                    <a:pt x="81" y="40"/>
                    <a:pt x="96" y="45"/>
                    <a:pt x="90" y="48"/>
                  </a:cubicBezTo>
                  <a:cubicBezTo>
                    <a:pt x="85" y="52"/>
                    <a:pt x="98" y="54"/>
                    <a:pt x="94" y="59"/>
                  </a:cubicBezTo>
                  <a:cubicBezTo>
                    <a:pt x="90" y="64"/>
                    <a:pt x="87" y="52"/>
                    <a:pt x="83" y="54"/>
                  </a:cubicBezTo>
                  <a:cubicBezTo>
                    <a:pt x="78" y="57"/>
                    <a:pt x="76" y="46"/>
                    <a:pt x="72" y="53"/>
                  </a:cubicBezTo>
                  <a:cubicBezTo>
                    <a:pt x="67" y="59"/>
                    <a:pt x="64" y="50"/>
                    <a:pt x="57" y="56"/>
                  </a:cubicBezTo>
                  <a:cubicBezTo>
                    <a:pt x="51" y="62"/>
                    <a:pt x="45" y="66"/>
                    <a:pt x="42" y="60"/>
                  </a:cubicBezTo>
                  <a:cubicBezTo>
                    <a:pt x="38" y="55"/>
                    <a:pt x="37" y="58"/>
                    <a:pt x="31" y="57"/>
                  </a:cubicBezTo>
                  <a:cubicBezTo>
                    <a:pt x="26" y="55"/>
                    <a:pt x="32" y="64"/>
                    <a:pt x="25" y="66"/>
                  </a:cubicBezTo>
                  <a:cubicBezTo>
                    <a:pt x="21" y="67"/>
                    <a:pt x="18" y="50"/>
                    <a:pt x="7" y="58"/>
                  </a:cubicBezTo>
                  <a:cubicBezTo>
                    <a:pt x="13" y="65"/>
                    <a:pt x="0" y="77"/>
                    <a:pt x="7" y="76"/>
                  </a:cubicBezTo>
                  <a:cubicBezTo>
                    <a:pt x="22" y="74"/>
                    <a:pt x="14" y="82"/>
                    <a:pt x="20" y="82"/>
                  </a:cubicBezTo>
                  <a:cubicBezTo>
                    <a:pt x="26" y="82"/>
                    <a:pt x="28" y="72"/>
                    <a:pt x="29" y="81"/>
                  </a:cubicBezTo>
                  <a:cubicBezTo>
                    <a:pt x="36" y="81"/>
                    <a:pt x="37" y="87"/>
                    <a:pt x="42" y="86"/>
                  </a:cubicBezTo>
                  <a:cubicBezTo>
                    <a:pt x="46" y="85"/>
                    <a:pt x="43" y="78"/>
                    <a:pt x="49" y="77"/>
                  </a:cubicBezTo>
                  <a:cubicBezTo>
                    <a:pt x="55" y="76"/>
                    <a:pt x="57" y="79"/>
                    <a:pt x="66" y="76"/>
                  </a:cubicBezTo>
                  <a:cubicBezTo>
                    <a:pt x="78" y="72"/>
                    <a:pt x="70" y="76"/>
                    <a:pt x="71" y="79"/>
                  </a:cubicBezTo>
                  <a:cubicBezTo>
                    <a:pt x="71" y="81"/>
                    <a:pt x="75" y="80"/>
                    <a:pt x="74" y="83"/>
                  </a:cubicBezTo>
                  <a:cubicBezTo>
                    <a:pt x="73" y="87"/>
                    <a:pt x="85" y="91"/>
                    <a:pt x="109" y="94"/>
                  </a:cubicBezTo>
                  <a:cubicBezTo>
                    <a:pt x="119" y="96"/>
                    <a:pt x="117" y="98"/>
                    <a:pt x="124" y="96"/>
                  </a:cubicBezTo>
                  <a:cubicBezTo>
                    <a:pt x="131" y="95"/>
                    <a:pt x="128" y="103"/>
                    <a:pt x="134" y="96"/>
                  </a:cubicBezTo>
                  <a:cubicBezTo>
                    <a:pt x="139" y="90"/>
                    <a:pt x="140" y="89"/>
                    <a:pt x="149" y="90"/>
                  </a:cubicBezTo>
                  <a:cubicBezTo>
                    <a:pt x="158" y="92"/>
                    <a:pt x="153" y="87"/>
                    <a:pt x="160" y="88"/>
                  </a:cubicBezTo>
                  <a:cubicBezTo>
                    <a:pt x="167" y="89"/>
                    <a:pt x="167" y="90"/>
                    <a:pt x="166" y="85"/>
                  </a:cubicBezTo>
                  <a:cubicBezTo>
                    <a:pt x="166" y="81"/>
                    <a:pt x="168" y="81"/>
                    <a:pt x="170" y="81"/>
                  </a:cubicBezTo>
                  <a:cubicBezTo>
                    <a:pt x="171" y="80"/>
                    <a:pt x="177" y="74"/>
                    <a:pt x="178" y="73"/>
                  </a:cubicBezTo>
                  <a:cubicBezTo>
                    <a:pt x="180" y="72"/>
                    <a:pt x="177" y="72"/>
                    <a:pt x="177" y="65"/>
                  </a:cubicBezTo>
                  <a:cubicBezTo>
                    <a:pt x="176" y="60"/>
                    <a:pt x="181" y="63"/>
                    <a:pt x="183" y="59"/>
                  </a:cubicBezTo>
                  <a:cubicBezTo>
                    <a:pt x="185" y="55"/>
                    <a:pt x="176" y="53"/>
                    <a:pt x="177" y="52"/>
                  </a:cubicBezTo>
                  <a:cubicBezTo>
                    <a:pt x="180" y="50"/>
                    <a:pt x="187" y="53"/>
                    <a:pt x="191" y="52"/>
                  </a:cubicBezTo>
                  <a:cubicBezTo>
                    <a:pt x="195" y="52"/>
                    <a:pt x="190" y="45"/>
                    <a:pt x="194" y="40"/>
                  </a:cubicBezTo>
                  <a:cubicBezTo>
                    <a:pt x="181" y="26"/>
                    <a:pt x="188" y="27"/>
                    <a:pt x="190" y="18"/>
                  </a:cubicBezTo>
                  <a:close/>
                </a:path>
              </a:pathLst>
            </a:custGeom>
            <a:grpFill/>
            <a:ln w="6350" cap="rnd" cmpd="sng">
              <a:noFill/>
              <a:prstDash val="solid"/>
              <a:round/>
              <a:headEnd/>
              <a:tailEnd/>
            </a:ln>
          </p:spPr>
          <p:txBody>
            <a:bodyPr/>
            <a:lstStyle/>
            <a:p>
              <a:pPr>
                <a:defRPr/>
              </a:pPr>
              <a:endParaRPr lang="en-GB" dirty="0"/>
            </a:p>
          </p:txBody>
        </p:sp>
        <p:sp>
          <p:nvSpPr>
            <p:cNvPr id="26" name="Freeform 44"/>
            <p:cNvSpPr>
              <a:spLocks/>
            </p:cNvSpPr>
            <p:nvPr/>
          </p:nvSpPr>
          <p:spPr bwMode="auto">
            <a:xfrm>
              <a:off x="2327" y="2618"/>
              <a:ext cx="403" cy="229"/>
            </a:xfrm>
            <a:custGeom>
              <a:avLst/>
              <a:gdLst/>
              <a:ahLst/>
              <a:cxnLst>
                <a:cxn ang="0">
                  <a:pos x="155" y="41"/>
                </a:cxn>
                <a:cxn ang="0">
                  <a:pos x="141" y="39"/>
                </a:cxn>
                <a:cxn ang="0">
                  <a:pos x="136" y="31"/>
                </a:cxn>
                <a:cxn ang="0">
                  <a:pos x="122" y="29"/>
                </a:cxn>
                <a:cxn ang="0">
                  <a:pos x="109" y="31"/>
                </a:cxn>
                <a:cxn ang="0">
                  <a:pos x="110" y="19"/>
                </a:cxn>
                <a:cxn ang="0">
                  <a:pos x="90" y="13"/>
                </a:cxn>
                <a:cxn ang="0">
                  <a:pos x="71" y="8"/>
                </a:cxn>
                <a:cxn ang="0">
                  <a:pos x="57" y="4"/>
                </a:cxn>
                <a:cxn ang="0">
                  <a:pos x="48" y="12"/>
                </a:cxn>
                <a:cxn ang="0">
                  <a:pos x="19" y="27"/>
                </a:cxn>
                <a:cxn ang="0">
                  <a:pos x="9" y="40"/>
                </a:cxn>
                <a:cxn ang="0">
                  <a:pos x="20" y="63"/>
                </a:cxn>
                <a:cxn ang="0">
                  <a:pos x="46" y="86"/>
                </a:cxn>
                <a:cxn ang="0">
                  <a:pos x="56" y="93"/>
                </a:cxn>
                <a:cxn ang="0">
                  <a:pos x="74" y="81"/>
                </a:cxn>
                <a:cxn ang="0">
                  <a:pos x="82" y="80"/>
                </a:cxn>
                <a:cxn ang="0">
                  <a:pos x="108" y="86"/>
                </a:cxn>
                <a:cxn ang="0">
                  <a:pos x="123" y="90"/>
                </a:cxn>
                <a:cxn ang="0">
                  <a:pos x="143" y="82"/>
                </a:cxn>
                <a:cxn ang="0">
                  <a:pos x="169" y="59"/>
                </a:cxn>
                <a:cxn ang="0">
                  <a:pos x="155" y="41"/>
                </a:cxn>
              </a:cxnLst>
              <a:rect l="0" t="0" r="r" b="b"/>
              <a:pathLst>
                <a:path w="169" h="96">
                  <a:moveTo>
                    <a:pt x="155" y="41"/>
                  </a:moveTo>
                  <a:cubicBezTo>
                    <a:pt x="144" y="37"/>
                    <a:pt x="147" y="44"/>
                    <a:pt x="141" y="39"/>
                  </a:cubicBezTo>
                  <a:cubicBezTo>
                    <a:pt x="136" y="34"/>
                    <a:pt x="144" y="33"/>
                    <a:pt x="136" y="31"/>
                  </a:cubicBezTo>
                  <a:cubicBezTo>
                    <a:pt x="128" y="29"/>
                    <a:pt x="118" y="24"/>
                    <a:pt x="122" y="29"/>
                  </a:cubicBezTo>
                  <a:cubicBezTo>
                    <a:pt x="125" y="33"/>
                    <a:pt x="121" y="44"/>
                    <a:pt x="109" y="31"/>
                  </a:cubicBezTo>
                  <a:cubicBezTo>
                    <a:pt x="98" y="19"/>
                    <a:pt x="113" y="23"/>
                    <a:pt x="110" y="19"/>
                  </a:cubicBezTo>
                  <a:cubicBezTo>
                    <a:pt x="106" y="14"/>
                    <a:pt x="106" y="20"/>
                    <a:pt x="90" y="13"/>
                  </a:cubicBezTo>
                  <a:cubicBezTo>
                    <a:pt x="74" y="6"/>
                    <a:pt x="84" y="0"/>
                    <a:pt x="71" y="8"/>
                  </a:cubicBezTo>
                  <a:cubicBezTo>
                    <a:pt x="63" y="13"/>
                    <a:pt x="61" y="2"/>
                    <a:pt x="57" y="4"/>
                  </a:cubicBezTo>
                  <a:cubicBezTo>
                    <a:pt x="53" y="6"/>
                    <a:pt x="63" y="9"/>
                    <a:pt x="48" y="12"/>
                  </a:cubicBezTo>
                  <a:cubicBezTo>
                    <a:pt x="33" y="16"/>
                    <a:pt x="32" y="23"/>
                    <a:pt x="19" y="27"/>
                  </a:cubicBezTo>
                  <a:cubicBezTo>
                    <a:pt x="6" y="31"/>
                    <a:pt x="0" y="32"/>
                    <a:pt x="9" y="40"/>
                  </a:cubicBezTo>
                  <a:cubicBezTo>
                    <a:pt x="18" y="49"/>
                    <a:pt x="1" y="54"/>
                    <a:pt x="20" y="63"/>
                  </a:cubicBezTo>
                  <a:cubicBezTo>
                    <a:pt x="30" y="67"/>
                    <a:pt x="29" y="73"/>
                    <a:pt x="46" y="86"/>
                  </a:cubicBezTo>
                  <a:cubicBezTo>
                    <a:pt x="53" y="88"/>
                    <a:pt x="47" y="96"/>
                    <a:pt x="56" y="93"/>
                  </a:cubicBezTo>
                  <a:cubicBezTo>
                    <a:pt x="65" y="90"/>
                    <a:pt x="74" y="90"/>
                    <a:pt x="74" y="81"/>
                  </a:cubicBezTo>
                  <a:cubicBezTo>
                    <a:pt x="74" y="72"/>
                    <a:pt x="76" y="81"/>
                    <a:pt x="82" y="80"/>
                  </a:cubicBezTo>
                  <a:cubicBezTo>
                    <a:pt x="89" y="78"/>
                    <a:pt x="101" y="90"/>
                    <a:pt x="108" y="86"/>
                  </a:cubicBezTo>
                  <a:cubicBezTo>
                    <a:pt x="115" y="82"/>
                    <a:pt x="122" y="90"/>
                    <a:pt x="123" y="90"/>
                  </a:cubicBezTo>
                  <a:cubicBezTo>
                    <a:pt x="129" y="77"/>
                    <a:pt x="135" y="87"/>
                    <a:pt x="143" y="82"/>
                  </a:cubicBezTo>
                  <a:cubicBezTo>
                    <a:pt x="156" y="75"/>
                    <a:pt x="143" y="68"/>
                    <a:pt x="169" y="59"/>
                  </a:cubicBezTo>
                  <a:cubicBezTo>
                    <a:pt x="167" y="52"/>
                    <a:pt x="165" y="45"/>
                    <a:pt x="155" y="41"/>
                  </a:cubicBezTo>
                  <a:close/>
                </a:path>
              </a:pathLst>
            </a:custGeom>
            <a:grpFill/>
            <a:ln w="6350" cap="rnd" cmpd="sng">
              <a:noFill/>
              <a:prstDash val="solid"/>
              <a:round/>
              <a:headEnd/>
              <a:tailEnd/>
            </a:ln>
          </p:spPr>
          <p:txBody>
            <a:bodyPr/>
            <a:lstStyle/>
            <a:p>
              <a:pPr>
                <a:defRPr/>
              </a:pPr>
              <a:endParaRPr lang="en-GB" dirty="0"/>
            </a:p>
          </p:txBody>
        </p:sp>
        <p:sp>
          <p:nvSpPr>
            <p:cNvPr id="27" name="Freeform 45"/>
            <p:cNvSpPr>
              <a:spLocks/>
            </p:cNvSpPr>
            <p:nvPr/>
          </p:nvSpPr>
          <p:spPr bwMode="auto">
            <a:xfrm>
              <a:off x="2930" y="3202"/>
              <a:ext cx="372" cy="258"/>
            </a:xfrm>
            <a:custGeom>
              <a:avLst/>
              <a:gdLst/>
              <a:ahLst/>
              <a:cxnLst>
                <a:cxn ang="0">
                  <a:pos x="125" y="7"/>
                </a:cxn>
                <a:cxn ang="0">
                  <a:pos x="89" y="17"/>
                </a:cxn>
                <a:cxn ang="0">
                  <a:pos x="60" y="17"/>
                </a:cxn>
                <a:cxn ang="0">
                  <a:pos x="37" y="17"/>
                </a:cxn>
                <a:cxn ang="0">
                  <a:pos x="15" y="15"/>
                </a:cxn>
                <a:cxn ang="0">
                  <a:pos x="11" y="1"/>
                </a:cxn>
                <a:cxn ang="0">
                  <a:pos x="4" y="18"/>
                </a:cxn>
                <a:cxn ang="0">
                  <a:pos x="16" y="42"/>
                </a:cxn>
                <a:cxn ang="0">
                  <a:pos x="5" y="52"/>
                </a:cxn>
                <a:cxn ang="0">
                  <a:pos x="3" y="67"/>
                </a:cxn>
                <a:cxn ang="0">
                  <a:pos x="17" y="81"/>
                </a:cxn>
                <a:cxn ang="0">
                  <a:pos x="17" y="100"/>
                </a:cxn>
                <a:cxn ang="0">
                  <a:pos x="31" y="99"/>
                </a:cxn>
                <a:cxn ang="0">
                  <a:pos x="51" y="94"/>
                </a:cxn>
                <a:cxn ang="0">
                  <a:pos x="59" y="96"/>
                </a:cxn>
                <a:cxn ang="0">
                  <a:pos x="70" y="100"/>
                </a:cxn>
                <a:cxn ang="0">
                  <a:pos x="91" y="101"/>
                </a:cxn>
                <a:cxn ang="0">
                  <a:pos x="101" y="88"/>
                </a:cxn>
                <a:cxn ang="0">
                  <a:pos x="107" y="81"/>
                </a:cxn>
                <a:cxn ang="0">
                  <a:pos x="118" y="77"/>
                </a:cxn>
                <a:cxn ang="0">
                  <a:pos x="133" y="81"/>
                </a:cxn>
                <a:cxn ang="0">
                  <a:pos x="143" y="79"/>
                </a:cxn>
                <a:cxn ang="0">
                  <a:pos x="135" y="67"/>
                </a:cxn>
                <a:cxn ang="0">
                  <a:pos x="133" y="57"/>
                </a:cxn>
                <a:cxn ang="0">
                  <a:pos x="142" y="34"/>
                </a:cxn>
                <a:cxn ang="0">
                  <a:pos x="156" y="18"/>
                </a:cxn>
                <a:cxn ang="0">
                  <a:pos x="142" y="13"/>
                </a:cxn>
                <a:cxn ang="0">
                  <a:pos x="125" y="7"/>
                </a:cxn>
              </a:cxnLst>
              <a:rect l="0" t="0" r="r" b="b"/>
              <a:pathLst>
                <a:path w="156" h="108">
                  <a:moveTo>
                    <a:pt x="125" y="7"/>
                  </a:moveTo>
                  <a:cubicBezTo>
                    <a:pt x="118" y="0"/>
                    <a:pt x="98" y="9"/>
                    <a:pt x="89" y="17"/>
                  </a:cubicBezTo>
                  <a:cubicBezTo>
                    <a:pt x="77" y="27"/>
                    <a:pt x="69" y="18"/>
                    <a:pt x="60" y="17"/>
                  </a:cubicBezTo>
                  <a:cubicBezTo>
                    <a:pt x="51" y="16"/>
                    <a:pt x="48" y="24"/>
                    <a:pt x="37" y="17"/>
                  </a:cubicBezTo>
                  <a:cubicBezTo>
                    <a:pt x="25" y="10"/>
                    <a:pt x="22" y="20"/>
                    <a:pt x="15" y="15"/>
                  </a:cubicBezTo>
                  <a:cubicBezTo>
                    <a:pt x="9" y="10"/>
                    <a:pt x="30" y="9"/>
                    <a:pt x="11" y="1"/>
                  </a:cubicBezTo>
                  <a:cubicBezTo>
                    <a:pt x="10" y="13"/>
                    <a:pt x="0" y="4"/>
                    <a:pt x="4" y="18"/>
                  </a:cubicBezTo>
                  <a:cubicBezTo>
                    <a:pt x="9" y="38"/>
                    <a:pt x="23" y="32"/>
                    <a:pt x="16" y="42"/>
                  </a:cubicBezTo>
                  <a:cubicBezTo>
                    <a:pt x="10" y="52"/>
                    <a:pt x="4" y="44"/>
                    <a:pt x="5" y="52"/>
                  </a:cubicBezTo>
                  <a:cubicBezTo>
                    <a:pt x="5" y="60"/>
                    <a:pt x="12" y="62"/>
                    <a:pt x="3" y="67"/>
                  </a:cubicBezTo>
                  <a:cubicBezTo>
                    <a:pt x="7" y="77"/>
                    <a:pt x="13" y="74"/>
                    <a:pt x="17" y="81"/>
                  </a:cubicBezTo>
                  <a:cubicBezTo>
                    <a:pt x="20" y="89"/>
                    <a:pt x="16" y="95"/>
                    <a:pt x="17" y="100"/>
                  </a:cubicBezTo>
                  <a:cubicBezTo>
                    <a:pt x="26" y="106"/>
                    <a:pt x="21" y="96"/>
                    <a:pt x="31" y="99"/>
                  </a:cubicBezTo>
                  <a:cubicBezTo>
                    <a:pt x="41" y="101"/>
                    <a:pt x="47" y="90"/>
                    <a:pt x="51" y="94"/>
                  </a:cubicBezTo>
                  <a:cubicBezTo>
                    <a:pt x="55" y="97"/>
                    <a:pt x="55" y="88"/>
                    <a:pt x="59" y="96"/>
                  </a:cubicBezTo>
                  <a:cubicBezTo>
                    <a:pt x="64" y="104"/>
                    <a:pt x="64" y="93"/>
                    <a:pt x="70" y="100"/>
                  </a:cubicBezTo>
                  <a:cubicBezTo>
                    <a:pt x="76" y="108"/>
                    <a:pt x="80" y="102"/>
                    <a:pt x="91" y="101"/>
                  </a:cubicBezTo>
                  <a:cubicBezTo>
                    <a:pt x="103" y="101"/>
                    <a:pt x="87" y="82"/>
                    <a:pt x="101" y="88"/>
                  </a:cubicBezTo>
                  <a:cubicBezTo>
                    <a:pt x="102" y="81"/>
                    <a:pt x="106" y="88"/>
                    <a:pt x="107" y="81"/>
                  </a:cubicBezTo>
                  <a:cubicBezTo>
                    <a:pt x="109" y="73"/>
                    <a:pt x="112" y="84"/>
                    <a:pt x="118" y="77"/>
                  </a:cubicBezTo>
                  <a:cubicBezTo>
                    <a:pt x="125" y="71"/>
                    <a:pt x="128" y="81"/>
                    <a:pt x="133" y="81"/>
                  </a:cubicBezTo>
                  <a:cubicBezTo>
                    <a:pt x="139" y="81"/>
                    <a:pt x="137" y="79"/>
                    <a:pt x="143" y="79"/>
                  </a:cubicBezTo>
                  <a:cubicBezTo>
                    <a:pt x="143" y="70"/>
                    <a:pt x="134" y="75"/>
                    <a:pt x="135" y="67"/>
                  </a:cubicBezTo>
                  <a:cubicBezTo>
                    <a:pt x="137" y="60"/>
                    <a:pt x="119" y="66"/>
                    <a:pt x="133" y="57"/>
                  </a:cubicBezTo>
                  <a:cubicBezTo>
                    <a:pt x="146" y="48"/>
                    <a:pt x="134" y="46"/>
                    <a:pt x="142" y="34"/>
                  </a:cubicBezTo>
                  <a:cubicBezTo>
                    <a:pt x="149" y="22"/>
                    <a:pt x="156" y="42"/>
                    <a:pt x="156" y="18"/>
                  </a:cubicBezTo>
                  <a:cubicBezTo>
                    <a:pt x="151" y="17"/>
                    <a:pt x="146" y="19"/>
                    <a:pt x="142" y="13"/>
                  </a:cubicBezTo>
                  <a:cubicBezTo>
                    <a:pt x="135" y="3"/>
                    <a:pt x="130" y="13"/>
                    <a:pt x="125" y="7"/>
                  </a:cubicBezTo>
                  <a:close/>
                </a:path>
              </a:pathLst>
            </a:custGeom>
            <a:grpFill/>
            <a:ln w="6350" cap="rnd" cmpd="sng">
              <a:noFill/>
              <a:prstDash val="solid"/>
              <a:round/>
              <a:headEnd/>
              <a:tailEnd/>
            </a:ln>
          </p:spPr>
          <p:txBody>
            <a:bodyPr/>
            <a:lstStyle/>
            <a:p>
              <a:pPr>
                <a:defRPr/>
              </a:pPr>
              <a:endParaRPr lang="en-GB" dirty="0"/>
            </a:p>
          </p:txBody>
        </p:sp>
        <p:sp>
          <p:nvSpPr>
            <p:cNvPr id="28" name="Freeform 46"/>
            <p:cNvSpPr>
              <a:spLocks/>
            </p:cNvSpPr>
            <p:nvPr/>
          </p:nvSpPr>
          <p:spPr bwMode="auto">
            <a:xfrm>
              <a:off x="2728" y="3043"/>
              <a:ext cx="262" cy="360"/>
            </a:xfrm>
            <a:custGeom>
              <a:avLst/>
              <a:gdLst/>
              <a:ahLst/>
              <a:cxnLst>
                <a:cxn ang="0">
                  <a:pos x="89" y="85"/>
                </a:cxn>
                <a:cxn ang="0">
                  <a:pos x="96" y="68"/>
                </a:cxn>
                <a:cxn ang="0">
                  <a:pos x="91" y="52"/>
                </a:cxn>
                <a:cxn ang="0">
                  <a:pos x="80" y="57"/>
                </a:cxn>
                <a:cxn ang="0">
                  <a:pos x="66" y="39"/>
                </a:cxn>
                <a:cxn ang="0">
                  <a:pos x="49" y="19"/>
                </a:cxn>
                <a:cxn ang="0">
                  <a:pos x="36" y="2"/>
                </a:cxn>
                <a:cxn ang="0">
                  <a:pos x="19" y="1"/>
                </a:cxn>
                <a:cxn ang="0">
                  <a:pos x="0" y="9"/>
                </a:cxn>
                <a:cxn ang="0">
                  <a:pos x="6" y="29"/>
                </a:cxn>
                <a:cxn ang="0">
                  <a:pos x="15" y="35"/>
                </a:cxn>
                <a:cxn ang="0">
                  <a:pos x="5" y="46"/>
                </a:cxn>
                <a:cxn ang="0">
                  <a:pos x="8" y="60"/>
                </a:cxn>
                <a:cxn ang="0">
                  <a:pos x="20" y="77"/>
                </a:cxn>
                <a:cxn ang="0">
                  <a:pos x="11" y="76"/>
                </a:cxn>
                <a:cxn ang="0">
                  <a:pos x="18" y="91"/>
                </a:cxn>
                <a:cxn ang="0">
                  <a:pos x="11" y="93"/>
                </a:cxn>
                <a:cxn ang="0">
                  <a:pos x="39" y="115"/>
                </a:cxn>
                <a:cxn ang="0">
                  <a:pos x="30" y="122"/>
                </a:cxn>
                <a:cxn ang="0">
                  <a:pos x="31" y="126"/>
                </a:cxn>
                <a:cxn ang="0">
                  <a:pos x="39" y="135"/>
                </a:cxn>
                <a:cxn ang="0">
                  <a:pos x="44" y="149"/>
                </a:cxn>
                <a:cxn ang="0">
                  <a:pos x="54" y="140"/>
                </a:cxn>
                <a:cxn ang="0">
                  <a:pos x="69" y="136"/>
                </a:cxn>
                <a:cxn ang="0">
                  <a:pos x="88" y="134"/>
                </a:cxn>
                <a:cxn ang="0">
                  <a:pos x="90" y="119"/>
                </a:cxn>
                <a:cxn ang="0">
                  <a:pos x="101" y="109"/>
                </a:cxn>
                <a:cxn ang="0">
                  <a:pos x="89" y="85"/>
                </a:cxn>
              </a:cxnLst>
              <a:rect l="0" t="0" r="r" b="b"/>
              <a:pathLst>
                <a:path w="110" h="151">
                  <a:moveTo>
                    <a:pt x="89" y="85"/>
                  </a:moveTo>
                  <a:cubicBezTo>
                    <a:pt x="85" y="71"/>
                    <a:pt x="95" y="80"/>
                    <a:pt x="96" y="68"/>
                  </a:cubicBezTo>
                  <a:cubicBezTo>
                    <a:pt x="81" y="54"/>
                    <a:pt x="110" y="62"/>
                    <a:pt x="91" y="52"/>
                  </a:cubicBezTo>
                  <a:cubicBezTo>
                    <a:pt x="85" y="49"/>
                    <a:pt x="90" y="60"/>
                    <a:pt x="80" y="57"/>
                  </a:cubicBezTo>
                  <a:cubicBezTo>
                    <a:pt x="67" y="54"/>
                    <a:pt x="62" y="44"/>
                    <a:pt x="66" y="39"/>
                  </a:cubicBezTo>
                  <a:cubicBezTo>
                    <a:pt x="72" y="30"/>
                    <a:pt x="46" y="34"/>
                    <a:pt x="49" y="19"/>
                  </a:cubicBezTo>
                  <a:cubicBezTo>
                    <a:pt x="50" y="12"/>
                    <a:pt x="42" y="12"/>
                    <a:pt x="36" y="2"/>
                  </a:cubicBezTo>
                  <a:cubicBezTo>
                    <a:pt x="26" y="1"/>
                    <a:pt x="23" y="0"/>
                    <a:pt x="19" y="1"/>
                  </a:cubicBezTo>
                  <a:cubicBezTo>
                    <a:pt x="15" y="1"/>
                    <a:pt x="12" y="6"/>
                    <a:pt x="0" y="9"/>
                  </a:cubicBezTo>
                  <a:cubicBezTo>
                    <a:pt x="5" y="14"/>
                    <a:pt x="3" y="26"/>
                    <a:pt x="6" y="29"/>
                  </a:cubicBezTo>
                  <a:cubicBezTo>
                    <a:pt x="13" y="36"/>
                    <a:pt x="17" y="31"/>
                    <a:pt x="15" y="35"/>
                  </a:cubicBezTo>
                  <a:cubicBezTo>
                    <a:pt x="13" y="38"/>
                    <a:pt x="7" y="34"/>
                    <a:pt x="5" y="46"/>
                  </a:cubicBezTo>
                  <a:cubicBezTo>
                    <a:pt x="17" y="43"/>
                    <a:pt x="15" y="43"/>
                    <a:pt x="8" y="60"/>
                  </a:cubicBezTo>
                  <a:cubicBezTo>
                    <a:pt x="5" y="66"/>
                    <a:pt x="23" y="74"/>
                    <a:pt x="20" y="77"/>
                  </a:cubicBezTo>
                  <a:cubicBezTo>
                    <a:pt x="16" y="80"/>
                    <a:pt x="12" y="74"/>
                    <a:pt x="11" y="76"/>
                  </a:cubicBezTo>
                  <a:cubicBezTo>
                    <a:pt x="10" y="76"/>
                    <a:pt x="21" y="87"/>
                    <a:pt x="18" y="91"/>
                  </a:cubicBezTo>
                  <a:cubicBezTo>
                    <a:pt x="16" y="93"/>
                    <a:pt x="15" y="86"/>
                    <a:pt x="11" y="93"/>
                  </a:cubicBezTo>
                  <a:cubicBezTo>
                    <a:pt x="18" y="105"/>
                    <a:pt x="38" y="111"/>
                    <a:pt x="39" y="115"/>
                  </a:cubicBezTo>
                  <a:cubicBezTo>
                    <a:pt x="40" y="119"/>
                    <a:pt x="24" y="119"/>
                    <a:pt x="30" y="122"/>
                  </a:cubicBezTo>
                  <a:cubicBezTo>
                    <a:pt x="33" y="123"/>
                    <a:pt x="29" y="123"/>
                    <a:pt x="31" y="126"/>
                  </a:cubicBezTo>
                  <a:cubicBezTo>
                    <a:pt x="37" y="128"/>
                    <a:pt x="31" y="133"/>
                    <a:pt x="39" y="135"/>
                  </a:cubicBezTo>
                  <a:cubicBezTo>
                    <a:pt x="46" y="138"/>
                    <a:pt x="44" y="143"/>
                    <a:pt x="44" y="149"/>
                  </a:cubicBezTo>
                  <a:cubicBezTo>
                    <a:pt x="51" y="151"/>
                    <a:pt x="43" y="143"/>
                    <a:pt x="54" y="140"/>
                  </a:cubicBezTo>
                  <a:cubicBezTo>
                    <a:pt x="65" y="137"/>
                    <a:pt x="60" y="135"/>
                    <a:pt x="69" y="136"/>
                  </a:cubicBezTo>
                  <a:cubicBezTo>
                    <a:pt x="78" y="138"/>
                    <a:pt x="80" y="132"/>
                    <a:pt x="88" y="134"/>
                  </a:cubicBezTo>
                  <a:cubicBezTo>
                    <a:pt x="97" y="129"/>
                    <a:pt x="90" y="127"/>
                    <a:pt x="90" y="119"/>
                  </a:cubicBezTo>
                  <a:cubicBezTo>
                    <a:pt x="89" y="111"/>
                    <a:pt x="95" y="119"/>
                    <a:pt x="101" y="109"/>
                  </a:cubicBezTo>
                  <a:cubicBezTo>
                    <a:pt x="108" y="99"/>
                    <a:pt x="94" y="105"/>
                    <a:pt x="89" y="85"/>
                  </a:cubicBezTo>
                  <a:close/>
                </a:path>
              </a:pathLst>
            </a:custGeom>
            <a:grpFill/>
            <a:ln w="6350" cap="rnd" cmpd="sng">
              <a:noFill/>
              <a:prstDash val="solid"/>
              <a:round/>
              <a:headEnd/>
              <a:tailEnd/>
            </a:ln>
          </p:spPr>
          <p:txBody>
            <a:bodyPr/>
            <a:lstStyle/>
            <a:p>
              <a:pPr>
                <a:defRPr/>
              </a:pPr>
              <a:endParaRPr lang="en-GB" dirty="0"/>
            </a:p>
          </p:txBody>
        </p:sp>
        <p:sp>
          <p:nvSpPr>
            <p:cNvPr id="29" name="Freeform 47"/>
            <p:cNvSpPr>
              <a:spLocks/>
            </p:cNvSpPr>
            <p:nvPr/>
          </p:nvSpPr>
          <p:spPr bwMode="auto">
            <a:xfrm>
              <a:off x="2821" y="3357"/>
              <a:ext cx="157" cy="124"/>
            </a:xfrm>
            <a:custGeom>
              <a:avLst/>
              <a:gdLst/>
              <a:ahLst/>
              <a:cxnLst>
                <a:cxn ang="0">
                  <a:pos x="63" y="16"/>
                </a:cxn>
                <a:cxn ang="0">
                  <a:pos x="49" y="2"/>
                </a:cxn>
                <a:cxn ang="0">
                  <a:pos x="30" y="4"/>
                </a:cxn>
                <a:cxn ang="0">
                  <a:pos x="15" y="8"/>
                </a:cxn>
                <a:cxn ang="0">
                  <a:pos x="5" y="17"/>
                </a:cxn>
                <a:cxn ang="0">
                  <a:pos x="3" y="28"/>
                </a:cxn>
                <a:cxn ang="0">
                  <a:pos x="3" y="35"/>
                </a:cxn>
                <a:cxn ang="0">
                  <a:pos x="12" y="49"/>
                </a:cxn>
                <a:cxn ang="0">
                  <a:pos x="15" y="52"/>
                </a:cxn>
                <a:cxn ang="0">
                  <a:pos x="46" y="42"/>
                </a:cxn>
                <a:cxn ang="0">
                  <a:pos x="63" y="35"/>
                </a:cxn>
                <a:cxn ang="0">
                  <a:pos x="63" y="16"/>
                </a:cxn>
              </a:cxnLst>
              <a:rect l="0" t="0" r="r" b="b"/>
              <a:pathLst>
                <a:path w="66" h="52">
                  <a:moveTo>
                    <a:pt x="63" y="16"/>
                  </a:moveTo>
                  <a:cubicBezTo>
                    <a:pt x="59" y="9"/>
                    <a:pt x="53" y="12"/>
                    <a:pt x="49" y="2"/>
                  </a:cubicBezTo>
                  <a:cubicBezTo>
                    <a:pt x="41" y="0"/>
                    <a:pt x="39" y="6"/>
                    <a:pt x="30" y="4"/>
                  </a:cubicBezTo>
                  <a:cubicBezTo>
                    <a:pt x="21" y="3"/>
                    <a:pt x="26" y="5"/>
                    <a:pt x="15" y="8"/>
                  </a:cubicBezTo>
                  <a:cubicBezTo>
                    <a:pt x="4" y="11"/>
                    <a:pt x="12" y="19"/>
                    <a:pt x="5" y="17"/>
                  </a:cubicBezTo>
                  <a:cubicBezTo>
                    <a:pt x="3" y="24"/>
                    <a:pt x="6" y="25"/>
                    <a:pt x="3" y="28"/>
                  </a:cubicBezTo>
                  <a:cubicBezTo>
                    <a:pt x="0" y="31"/>
                    <a:pt x="6" y="31"/>
                    <a:pt x="3" y="35"/>
                  </a:cubicBezTo>
                  <a:cubicBezTo>
                    <a:pt x="1" y="39"/>
                    <a:pt x="10" y="52"/>
                    <a:pt x="12" y="49"/>
                  </a:cubicBezTo>
                  <a:cubicBezTo>
                    <a:pt x="14" y="47"/>
                    <a:pt x="14" y="50"/>
                    <a:pt x="15" y="52"/>
                  </a:cubicBezTo>
                  <a:cubicBezTo>
                    <a:pt x="50" y="50"/>
                    <a:pt x="30" y="38"/>
                    <a:pt x="46" y="42"/>
                  </a:cubicBezTo>
                  <a:cubicBezTo>
                    <a:pt x="63" y="47"/>
                    <a:pt x="56" y="36"/>
                    <a:pt x="63" y="35"/>
                  </a:cubicBezTo>
                  <a:cubicBezTo>
                    <a:pt x="62" y="30"/>
                    <a:pt x="66" y="24"/>
                    <a:pt x="63" y="16"/>
                  </a:cubicBezTo>
                  <a:close/>
                </a:path>
              </a:pathLst>
            </a:custGeom>
            <a:grpFill/>
            <a:ln w="6350" cap="rnd" cmpd="sng">
              <a:noFill/>
              <a:prstDash val="solid"/>
              <a:round/>
              <a:headEnd/>
              <a:tailEnd/>
            </a:ln>
          </p:spPr>
          <p:txBody>
            <a:bodyPr/>
            <a:lstStyle/>
            <a:p>
              <a:pPr>
                <a:defRPr/>
              </a:pPr>
              <a:endParaRPr lang="en-GB" dirty="0"/>
            </a:p>
          </p:txBody>
        </p:sp>
        <p:sp>
          <p:nvSpPr>
            <p:cNvPr id="30" name="Freeform 48"/>
            <p:cNvSpPr>
              <a:spLocks/>
            </p:cNvSpPr>
            <p:nvPr/>
          </p:nvSpPr>
          <p:spPr bwMode="auto">
            <a:xfrm>
              <a:off x="2744" y="3322"/>
              <a:ext cx="120" cy="255"/>
            </a:xfrm>
            <a:custGeom>
              <a:avLst/>
              <a:gdLst/>
              <a:ahLst/>
              <a:cxnLst>
                <a:cxn ang="0">
                  <a:pos x="44" y="64"/>
                </a:cxn>
                <a:cxn ang="0">
                  <a:pos x="35" y="50"/>
                </a:cxn>
                <a:cxn ang="0">
                  <a:pos x="35" y="43"/>
                </a:cxn>
                <a:cxn ang="0">
                  <a:pos x="37" y="32"/>
                </a:cxn>
                <a:cxn ang="0">
                  <a:pos x="32" y="18"/>
                </a:cxn>
                <a:cxn ang="0">
                  <a:pos x="24" y="9"/>
                </a:cxn>
                <a:cxn ang="0">
                  <a:pos x="16" y="7"/>
                </a:cxn>
                <a:cxn ang="0">
                  <a:pos x="7" y="19"/>
                </a:cxn>
                <a:cxn ang="0">
                  <a:pos x="7" y="32"/>
                </a:cxn>
                <a:cxn ang="0">
                  <a:pos x="9" y="62"/>
                </a:cxn>
                <a:cxn ang="0">
                  <a:pos x="6" y="77"/>
                </a:cxn>
                <a:cxn ang="0">
                  <a:pos x="11" y="88"/>
                </a:cxn>
                <a:cxn ang="0">
                  <a:pos x="24" y="107"/>
                </a:cxn>
                <a:cxn ang="0">
                  <a:pos x="33" y="102"/>
                </a:cxn>
                <a:cxn ang="0">
                  <a:pos x="31" y="96"/>
                </a:cxn>
                <a:cxn ang="0">
                  <a:pos x="40" y="89"/>
                </a:cxn>
                <a:cxn ang="0">
                  <a:pos x="48" y="77"/>
                </a:cxn>
                <a:cxn ang="0">
                  <a:pos x="47" y="67"/>
                </a:cxn>
                <a:cxn ang="0">
                  <a:pos x="44" y="64"/>
                </a:cxn>
              </a:cxnLst>
              <a:rect l="0" t="0" r="r" b="b"/>
              <a:pathLst>
                <a:path w="50" h="107">
                  <a:moveTo>
                    <a:pt x="44" y="64"/>
                  </a:moveTo>
                  <a:cubicBezTo>
                    <a:pt x="42" y="67"/>
                    <a:pt x="33" y="54"/>
                    <a:pt x="35" y="50"/>
                  </a:cubicBezTo>
                  <a:cubicBezTo>
                    <a:pt x="38" y="46"/>
                    <a:pt x="32" y="46"/>
                    <a:pt x="35" y="43"/>
                  </a:cubicBezTo>
                  <a:cubicBezTo>
                    <a:pt x="38" y="40"/>
                    <a:pt x="35" y="39"/>
                    <a:pt x="37" y="32"/>
                  </a:cubicBezTo>
                  <a:cubicBezTo>
                    <a:pt x="37" y="26"/>
                    <a:pt x="39" y="21"/>
                    <a:pt x="32" y="18"/>
                  </a:cubicBezTo>
                  <a:cubicBezTo>
                    <a:pt x="24" y="16"/>
                    <a:pt x="30" y="11"/>
                    <a:pt x="24" y="9"/>
                  </a:cubicBezTo>
                  <a:cubicBezTo>
                    <a:pt x="19" y="13"/>
                    <a:pt x="19" y="14"/>
                    <a:pt x="16" y="7"/>
                  </a:cubicBezTo>
                  <a:cubicBezTo>
                    <a:pt x="14" y="0"/>
                    <a:pt x="12" y="13"/>
                    <a:pt x="7" y="19"/>
                  </a:cubicBezTo>
                  <a:cubicBezTo>
                    <a:pt x="2" y="24"/>
                    <a:pt x="10" y="22"/>
                    <a:pt x="7" y="32"/>
                  </a:cubicBezTo>
                  <a:cubicBezTo>
                    <a:pt x="16" y="34"/>
                    <a:pt x="6" y="58"/>
                    <a:pt x="9" y="62"/>
                  </a:cubicBezTo>
                  <a:cubicBezTo>
                    <a:pt x="12" y="66"/>
                    <a:pt x="2" y="67"/>
                    <a:pt x="6" y="77"/>
                  </a:cubicBezTo>
                  <a:cubicBezTo>
                    <a:pt x="10" y="88"/>
                    <a:pt x="0" y="81"/>
                    <a:pt x="11" y="88"/>
                  </a:cubicBezTo>
                  <a:cubicBezTo>
                    <a:pt x="26" y="98"/>
                    <a:pt x="16" y="104"/>
                    <a:pt x="24" y="107"/>
                  </a:cubicBezTo>
                  <a:cubicBezTo>
                    <a:pt x="26" y="105"/>
                    <a:pt x="32" y="105"/>
                    <a:pt x="33" y="102"/>
                  </a:cubicBezTo>
                  <a:cubicBezTo>
                    <a:pt x="33" y="100"/>
                    <a:pt x="29" y="99"/>
                    <a:pt x="31" y="96"/>
                  </a:cubicBezTo>
                  <a:cubicBezTo>
                    <a:pt x="32" y="93"/>
                    <a:pt x="39" y="96"/>
                    <a:pt x="40" y="89"/>
                  </a:cubicBezTo>
                  <a:cubicBezTo>
                    <a:pt x="41" y="74"/>
                    <a:pt x="45" y="83"/>
                    <a:pt x="48" y="77"/>
                  </a:cubicBezTo>
                  <a:cubicBezTo>
                    <a:pt x="50" y="71"/>
                    <a:pt x="46" y="71"/>
                    <a:pt x="47" y="67"/>
                  </a:cubicBezTo>
                  <a:cubicBezTo>
                    <a:pt x="46" y="65"/>
                    <a:pt x="46" y="62"/>
                    <a:pt x="44" y="64"/>
                  </a:cubicBezTo>
                  <a:close/>
                </a:path>
              </a:pathLst>
            </a:custGeom>
            <a:grpFill/>
            <a:ln w="6350" cap="rnd" cmpd="sng">
              <a:noFill/>
              <a:prstDash val="solid"/>
              <a:round/>
              <a:headEnd/>
              <a:tailEnd/>
            </a:ln>
          </p:spPr>
          <p:txBody>
            <a:bodyPr/>
            <a:lstStyle/>
            <a:p>
              <a:pPr>
                <a:defRPr/>
              </a:pPr>
              <a:endParaRPr lang="en-GB" dirty="0"/>
            </a:p>
          </p:txBody>
        </p:sp>
        <p:sp>
          <p:nvSpPr>
            <p:cNvPr id="31" name="Freeform 49"/>
            <p:cNvSpPr>
              <a:spLocks/>
            </p:cNvSpPr>
            <p:nvPr/>
          </p:nvSpPr>
          <p:spPr bwMode="auto">
            <a:xfrm>
              <a:off x="2573" y="2831"/>
              <a:ext cx="396" cy="252"/>
            </a:xfrm>
            <a:custGeom>
              <a:avLst/>
              <a:gdLst/>
              <a:ahLst/>
              <a:cxnLst>
                <a:cxn ang="0">
                  <a:pos x="165" y="24"/>
                </a:cxn>
                <a:cxn ang="0">
                  <a:pos x="161" y="21"/>
                </a:cxn>
                <a:cxn ang="0">
                  <a:pos x="146" y="9"/>
                </a:cxn>
                <a:cxn ang="0">
                  <a:pos x="136" y="11"/>
                </a:cxn>
                <a:cxn ang="0">
                  <a:pos x="126" y="5"/>
                </a:cxn>
                <a:cxn ang="0">
                  <a:pos x="110" y="4"/>
                </a:cxn>
                <a:cxn ang="0">
                  <a:pos x="102" y="15"/>
                </a:cxn>
                <a:cxn ang="0">
                  <a:pos x="93" y="20"/>
                </a:cxn>
                <a:cxn ang="0">
                  <a:pos x="83" y="19"/>
                </a:cxn>
                <a:cxn ang="0">
                  <a:pos x="67" y="22"/>
                </a:cxn>
                <a:cxn ang="0">
                  <a:pos x="66" y="31"/>
                </a:cxn>
                <a:cxn ang="0">
                  <a:pos x="48" y="34"/>
                </a:cxn>
                <a:cxn ang="0">
                  <a:pos x="24" y="23"/>
                </a:cxn>
                <a:cxn ang="0">
                  <a:pos x="21" y="35"/>
                </a:cxn>
                <a:cxn ang="0">
                  <a:pos x="7" y="35"/>
                </a:cxn>
                <a:cxn ang="0">
                  <a:pos x="13" y="42"/>
                </a:cxn>
                <a:cxn ang="0">
                  <a:pos x="7" y="48"/>
                </a:cxn>
                <a:cxn ang="0">
                  <a:pos x="8" y="56"/>
                </a:cxn>
                <a:cxn ang="0">
                  <a:pos x="0" y="64"/>
                </a:cxn>
                <a:cxn ang="0">
                  <a:pos x="9" y="78"/>
                </a:cxn>
                <a:cxn ang="0">
                  <a:pos x="32" y="97"/>
                </a:cxn>
                <a:cxn ang="0">
                  <a:pos x="55" y="104"/>
                </a:cxn>
                <a:cxn ang="0">
                  <a:pos x="65" y="98"/>
                </a:cxn>
                <a:cxn ang="0">
                  <a:pos x="84" y="90"/>
                </a:cxn>
                <a:cxn ang="0">
                  <a:pos x="101" y="91"/>
                </a:cxn>
                <a:cxn ang="0">
                  <a:pos x="112" y="89"/>
                </a:cxn>
                <a:cxn ang="0">
                  <a:pos x="114" y="86"/>
                </a:cxn>
                <a:cxn ang="0">
                  <a:pos x="120" y="87"/>
                </a:cxn>
                <a:cxn ang="0">
                  <a:pos x="134" y="65"/>
                </a:cxn>
                <a:cxn ang="0">
                  <a:pos x="140" y="52"/>
                </a:cxn>
                <a:cxn ang="0">
                  <a:pos x="149" y="36"/>
                </a:cxn>
                <a:cxn ang="0">
                  <a:pos x="166" y="26"/>
                </a:cxn>
                <a:cxn ang="0">
                  <a:pos x="165" y="24"/>
                </a:cxn>
              </a:cxnLst>
              <a:rect l="0" t="0" r="r" b="b"/>
              <a:pathLst>
                <a:path w="166" h="106">
                  <a:moveTo>
                    <a:pt x="165" y="24"/>
                  </a:moveTo>
                  <a:cubicBezTo>
                    <a:pt x="166" y="23"/>
                    <a:pt x="166" y="20"/>
                    <a:pt x="161" y="21"/>
                  </a:cubicBezTo>
                  <a:cubicBezTo>
                    <a:pt x="156" y="22"/>
                    <a:pt x="159" y="14"/>
                    <a:pt x="146" y="9"/>
                  </a:cubicBezTo>
                  <a:cubicBezTo>
                    <a:pt x="146" y="10"/>
                    <a:pt x="138" y="13"/>
                    <a:pt x="136" y="11"/>
                  </a:cubicBezTo>
                  <a:cubicBezTo>
                    <a:pt x="134" y="9"/>
                    <a:pt x="133" y="0"/>
                    <a:pt x="126" y="5"/>
                  </a:cubicBezTo>
                  <a:cubicBezTo>
                    <a:pt x="120" y="9"/>
                    <a:pt x="117" y="3"/>
                    <a:pt x="110" y="4"/>
                  </a:cubicBezTo>
                  <a:cubicBezTo>
                    <a:pt x="104" y="5"/>
                    <a:pt x="106" y="13"/>
                    <a:pt x="102" y="15"/>
                  </a:cubicBezTo>
                  <a:cubicBezTo>
                    <a:pt x="101" y="16"/>
                    <a:pt x="96" y="19"/>
                    <a:pt x="93" y="20"/>
                  </a:cubicBezTo>
                  <a:cubicBezTo>
                    <a:pt x="90" y="21"/>
                    <a:pt x="85" y="12"/>
                    <a:pt x="83" y="19"/>
                  </a:cubicBezTo>
                  <a:cubicBezTo>
                    <a:pt x="81" y="26"/>
                    <a:pt x="74" y="20"/>
                    <a:pt x="67" y="22"/>
                  </a:cubicBezTo>
                  <a:cubicBezTo>
                    <a:pt x="60" y="24"/>
                    <a:pt x="67" y="31"/>
                    <a:pt x="66" y="31"/>
                  </a:cubicBezTo>
                  <a:cubicBezTo>
                    <a:pt x="64" y="31"/>
                    <a:pt x="61" y="32"/>
                    <a:pt x="48" y="34"/>
                  </a:cubicBezTo>
                  <a:cubicBezTo>
                    <a:pt x="35" y="36"/>
                    <a:pt x="32" y="24"/>
                    <a:pt x="24" y="23"/>
                  </a:cubicBezTo>
                  <a:cubicBezTo>
                    <a:pt x="20" y="28"/>
                    <a:pt x="25" y="35"/>
                    <a:pt x="21" y="35"/>
                  </a:cubicBezTo>
                  <a:cubicBezTo>
                    <a:pt x="17" y="36"/>
                    <a:pt x="10" y="33"/>
                    <a:pt x="7" y="35"/>
                  </a:cubicBezTo>
                  <a:cubicBezTo>
                    <a:pt x="6" y="36"/>
                    <a:pt x="15" y="38"/>
                    <a:pt x="13" y="42"/>
                  </a:cubicBezTo>
                  <a:cubicBezTo>
                    <a:pt x="11" y="46"/>
                    <a:pt x="6" y="43"/>
                    <a:pt x="7" y="48"/>
                  </a:cubicBezTo>
                  <a:cubicBezTo>
                    <a:pt x="7" y="55"/>
                    <a:pt x="10" y="55"/>
                    <a:pt x="8" y="56"/>
                  </a:cubicBezTo>
                  <a:cubicBezTo>
                    <a:pt x="7" y="57"/>
                    <a:pt x="1" y="63"/>
                    <a:pt x="0" y="64"/>
                  </a:cubicBezTo>
                  <a:cubicBezTo>
                    <a:pt x="8" y="65"/>
                    <a:pt x="3" y="74"/>
                    <a:pt x="9" y="78"/>
                  </a:cubicBezTo>
                  <a:cubicBezTo>
                    <a:pt x="32" y="92"/>
                    <a:pt x="25" y="97"/>
                    <a:pt x="32" y="97"/>
                  </a:cubicBezTo>
                  <a:cubicBezTo>
                    <a:pt x="38" y="97"/>
                    <a:pt x="48" y="106"/>
                    <a:pt x="55" y="104"/>
                  </a:cubicBezTo>
                  <a:cubicBezTo>
                    <a:pt x="62" y="102"/>
                    <a:pt x="58" y="97"/>
                    <a:pt x="65" y="98"/>
                  </a:cubicBezTo>
                  <a:cubicBezTo>
                    <a:pt x="77" y="95"/>
                    <a:pt x="80" y="90"/>
                    <a:pt x="84" y="90"/>
                  </a:cubicBezTo>
                  <a:cubicBezTo>
                    <a:pt x="88" y="89"/>
                    <a:pt x="91" y="90"/>
                    <a:pt x="101" y="91"/>
                  </a:cubicBezTo>
                  <a:cubicBezTo>
                    <a:pt x="102" y="90"/>
                    <a:pt x="107" y="90"/>
                    <a:pt x="112" y="89"/>
                  </a:cubicBezTo>
                  <a:cubicBezTo>
                    <a:pt x="116" y="88"/>
                    <a:pt x="110" y="87"/>
                    <a:pt x="114" y="86"/>
                  </a:cubicBezTo>
                  <a:cubicBezTo>
                    <a:pt x="117" y="85"/>
                    <a:pt x="118" y="88"/>
                    <a:pt x="120" y="87"/>
                  </a:cubicBezTo>
                  <a:cubicBezTo>
                    <a:pt x="123" y="87"/>
                    <a:pt x="130" y="72"/>
                    <a:pt x="134" y="65"/>
                  </a:cubicBezTo>
                  <a:cubicBezTo>
                    <a:pt x="138" y="57"/>
                    <a:pt x="132" y="60"/>
                    <a:pt x="140" y="52"/>
                  </a:cubicBezTo>
                  <a:cubicBezTo>
                    <a:pt x="149" y="42"/>
                    <a:pt x="143" y="42"/>
                    <a:pt x="149" y="36"/>
                  </a:cubicBezTo>
                  <a:cubicBezTo>
                    <a:pt x="155" y="28"/>
                    <a:pt x="156" y="39"/>
                    <a:pt x="166" y="26"/>
                  </a:cubicBezTo>
                  <a:cubicBezTo>
                    <a:pt x="165" y="25"/>
                    <a:pt x="165" y="24"/>
                    <a:pt x="165" y="24"/>
                  </a:cubicBezTo>
                  <a:close/>
                </a:path>
              </a:pathLst>
            </a:custGeom>
            <a:grpFill/>
            <a:ln w="6350" cap="rnd" cmpd="sng">
              <a:noFill/>
              <a:prstDash val="solid"/>
              <a:round/>
              <a:headEnd/>
              <a:tailEnd/>
            </a:ln>
          </p:spPr>
          <p:txBody>
            <a:bodyPr/>
            <a:lstStyle/>
            <a:p>
              <a:pPr>
                <a:defRPr/>
              </a:pPr>
              <a:endParaRPr lang="en-GB" dirty="0"/>
            </a:p>
          </p:txBody>
        </p:sp>
        <p:sp>
          <p:nvSpPr>
            <p:cNvPr id="32" name="Freeform 50"/>
            <p:cNvSpPr>
              <a:spLocks/>
            </p:cNvSpPr>
            <p:nvPr/>
          </p:nvSpPr>
          <p:spPr bwMode="auto">
            <a:xfrm>
              <a:off x="2599" y="2745"/>
              <a:ext cx="351" cy="171"/>
            </a:xfrm>
            <a:custGeom>
              <a:avLst/>
              <a:gdLst/>
              <a:ahLst/>
              <a:cxnLst>
                <a:cxn ang="0">
                  <a:pos x="131" y="13"/>
                </a:cxn>
                <a:cxn ang="0">
                  <a:pos x="95" y="10"/>
                </a:cxn>
                <a:cxn ang="0">
                  <a:pos x="84" y="18"/>
                </a:cxn>
                <a:cxn ang="0">
                  <a:pos x="79" y="14"/>
                </a:cxn>
                <a:cxn ang="0">
                  <a:pos x="66" y="6"/>
                </a:cxn>
                <a:cxn ang="0">
                  <a:pos x="58" y="9"/>
                </a:cxn>
                <a:cxn ang="0">
                  <a:pos x="55" y="6"/>
                </a:cxn>
                <a:cxn ang="0">
                  <a:pos x="29" y="29"/>
                </a:cxn>
                <a:cxn ang="0">
                  <a:pos x="9" y="37"/>
                </a:cxn>
                <a:cxn ang="0">
                  <a:pos x="13" y="59"/>
                </a:cxn>
                <a:cxn ang="0">
                  <a:pos x="37" y="70"/>
                </a:cxn>
                <a:cxn ang="0">
                  <a:pos x="55" y="67"/>
                </a:cxn>
                <a:cxn ang="0">
                  <a:pos x="56" y="58"/>
                </a:cxn>
                <a:cxn ang="0">
                  <a:pos x="72" y="55"/>
                </a:cxn>
                <a:cxn ang="0">
                  <a:pos x="82" y="56"/>
                </a:cxn>
                <a:cxn ang="0">
                  <a:pos x="91" y="51"/>
                </a:cxn>
                <a:cxn ang="0">
                  <a:pos x="99" y="40"/>
                </a:cxn>
                <a:cxn ang="0">
                  <a:pos x="115" y="41"/>
                </a:cxn>
                <a:cxn ang="0">
                  <a:pos x="125" y="47"/>
                </a:cxn>
                <a:cxn ang="0">
                  <a:pos x="135" y="45"/>
                </a:cxn>
                <a:cxn ang="0">
                  <a:pos x="143" y="31"/>
                </a:cxn>
                <a:cxn ang="0">
                  <a:pos x="146" y="22"/>
                </a:cxn>
                <a:cxn ang="0">
                  <a:pos x="131" y="13"/>
                </a:cxn>
              </a:cxnLst>
              <a:rect l="0" t="0" r="r" b="b"/>
              <a:pathLst>
                <a:path w="147" h="72">
                  <a:moveTo>
                    <a:pt x="131" y="13"/>
                  </a:moveTo>
                  <a:cubicBezTo>
                    <a:pt x="117" y="8"/>
                    <a:pt x="99" y="10"/>
                    <a:pt x="95" y="10"/>
                  </a:cubicBezTo>
                  <a:cubicBezTo>
                    <a:pt x="89" y="9"/>
                    <a:pt x="87" y="20"/>
                    <a:pt x="84" y="18"/>
                  </a:cubicBezTo>
                  <a:cubicBezTo>
                    <a:pt x="81" y="15"/>
                    <a:pt x="77" y="19"/>
                    <a:pt x="79" y="14"/>
                  </a:cubicBezTo>
                  <a:cubicBezTo>
                    <a:pt x="81" y="6"/>
                    <a:pt x="70" y="0"/>
                    <a:pt x="66" y="6"/>
                  </a:cubicBezTo>
                  <a:cubicBezTo>
                    <a:pt x="61" y="12"/>
                    <a:pt x="58" y="12"/>
                    <a:pt x="58" y="9"/>
                  </a:cubicBezTo>
                  <a:cubicBezTo>
                    <a:pt x="58" y="6"/>
                    <a:pt x="57" y="7"/>
                    <a:pt x="55" y="6"/>
                  </a:cubicBezTo>
                  <a:cubicBezTo>
                    <a:pt x="29" y="15"/>
                    <a:pt x="42" y="22"/>
                    <a:pt x="29" y="29"/>
                  </a:cubicBezTo>
                  <a:cubicBezTo>
                    <a:pt x="21" y="34"/>
                    <a:pt x="15" y="24"/>
                    <a:pt x="9" y="37"/>
                  </a:cubicBezTo>
                  <a:cubicBezTo>
                    <a:pt x="7" y="46"/>
                    <a:pt x="0" y="45"/>
                    <a:pt x="13" y="59"/>
                  </a:cubicBezTo>
                  <a:cubicBezTo>
                    <a:pt x="21" y="60"/>
                    <a:pt x="24" y="72"/>
                    <a:pt x="37" y="70"/>
                  </a:cubicBezTo>
                  <a:cubicBezTo>
                    <a:pt x="50" y="68"/>
                    <a:pt x="53" y="67"/>
                    <a:pt x="55" y="67"/>
                  </a:cubicBezTo>
                  <a:cubicBezTo>
                    <a:pt x="56" y="67"/>
                    <a:pt x="49" y="60"/>
                    <a:pt x="56" y="58"/>
                  </a:cubicBezTo>
                  <a:cubicBezTo>
                    <a:pt x="63" y="56"/>
                    <a:pt x="70" y="62"/>
                    <a:pt x="72" y="55"/>
                  </a:cubicBezTo>
                  <a:cubicBezTo>
                    <a:pt x="74" y="48"/>
                    <a:pt x="79" y="57"/>
                    <a:pt x="82" y="56"/>
                  </a:cubicBezTo>
                  <a:cubicBezTo>
                    <a:pt x="85" y="55"/>
                    <a:pt x="90" y="52"/>
                    <a:pt x="91" y="51"/>
                  </a:cubicBezTo>
                  <a:cubicBezTo>
                    <a:pt x="95" y="49"/>
                    <a:pt x="93" y="41"/>
                    <a:pt x="99" y="40"/>
                  </a:cubicBezTo>
                  <a:cubicBezTo>
                    <a:pt x="106" y="39"/>
                    <a:pt x="109" y="45"/>
                    <a:pt x="115" y="41"/>
                  </a:cubicBezTo>
                  <a:cubicBezTo>
                    <a:pt x="122" y="36"/>
                    <a:pt x="123" y="45"/>
                    <a:pt x="125" y="47"/>
                  </a:cubicBezTo>
                  <a:cubicBezTo>
                    <a:pt x="127" y="49"/>
                    <a:pt x="135" y="46"/>
                    <a:pt x="135" y="45"/>
                  </a:cubicBezTo>
                  <a:cubicBezTo>
                    <a:pt x="138" y="34"/>
                    <a:pt x="142" y="36"/>
                    <a:pt x="143" y="31"/>
                  </a:cubicBezTo>
                  <a:cubicBezTo>
                    <a:pt x="145" y="25"/>
                    <a:pt x="147" y="25"/>
                    <a:pt x="146" y="22"/>
                  </a:cubicBezTo>
                  <a:cubicBezTo>
                    <a:pt x="129" y="17"/>
                    <a:pt x="135" y="14"/>
                    <a:pt x="131" y="13"/>
                  </a:cubicBezTo>
                  <a:close/>
                </a:path>
              </a:pathLst>
            </a:custGeom>
            <a:grpFill/>
            <a:ln w="6350" cap="rnd" cmpd="sng">
              <a:noFill/>
              <a:prstDash val="solid"/>
              <a:round/>
              <a:headEnd/>
              <a:tailEnd/>
            </a:ln>
          </p:spPr>
          <p:txBody>
            <a:bodyPr/>
            <a:lstStyle/>
            <a:p>
              <a:pPr>
                <a:defRPr/>
              </a:pPr>
              <a:endParaRPr lang="en-GB" dirty="0"/>
            </a:p>
          </p:txBody>
        </p:sp>
        <p:sp>
          <p:nvSpPr>
            <p:cNvPr id="33" name="Freeform 51"/>
            <p:cNvSpPr>
              <a:spLocks/>
            </p:cNvSpPr>
            <p:nvPr/>
          </p:nvSpPr>
          <p:spPr bwMode="auto">
            <a:xfrm>
              <a:off x="2408" y="2983"/>
              <a:ext cx="186" cy="129"/>
            </a:xfrm>
            <a:custGeom>
              <a:avLst/>
              <a:gdLst/>
              <a:ahLst/>
              <a:cxnLst>
                <a:cxn ang="0">
                  <a:pos x="69" y="0"/>
                </a:cxn>
                <a:cxn ang="0">
                  <a:pos x="65" y="4"/>
                </a:cxn>
                <a:cxn ang="0">
                  <a:pos x="59" y="7"/>
                </a:cxn>
                <a:cxn ang="0">
                  <a:pos x="48" y="9"/>
                </a:cxn>
                <a:cxn ang="0">
                  <a:pos x="33" y="15"/>
                </a:cxn>
                <a:cxn ang="0">
                  <a:pos x="23" y="15"/>
                </a:cxn>
                <a:cxn ang="0">
                  <a:pos x="8" y="13"/>
                </a:cxn>
                <a:cxn ang="0">
                  <a:pos x="1" y="22"/>
                </a:cxn>
                <a:cxn ang="0">
                  <a:pos x="6" y="27"/>
                </a:cxn>
                <a:cxn ang="0">
                  <a:pos x="7" y="38"/>
                </a:cxn>
                <a:cxn ang="0">
                  <a:pos x="8" y="46"/>
                </a:cxn>
                <a:cxn ang="0">
                  <a:pos x="4" y="50"/>
                </a:cxn>
                <a:cxn ang="0">
                  <a:pos x="32" y="46"/>
                </a:cxn>
                <a:cxn ang="0">
                  <a:pos x="40" y="49"/>
                </a:cxn>
                <a:cxn ang="0">
                  <a:pos x="48" y="48"/>
                </a:cxn>
                <a:cxn ang="0">
                  <a:pos x="58" y="36"/>
                </a:cxn>
                <a:cxn ang="0">
                  <a:pos x="55" y="25"/>
                </a:cxn>
                <a:cxn ang="0">
                  <a:pos x="71" y="18"/>
                </a:cxn>
                <a:cxn ang="0">
                  <a:pos x="71" y="13"/>
                </a:cxn>
                <a:cxn ang="0">
                  <a:pos x="78" y="14"/>
                </a:cxn>
                <a:cxn ang="0">
                  <a:pos x="69" y="0"/>
                </a:cxn>
              </a:cxnLst>
              <a:rect l="0" t="0" r="r" b="b"/>
              <a:pathLst>
                <a:path w="78" h="54">
                  <a:moveTo>
                    <a:pt x="69" y="0"/>
                  </a:moveTo>
                  <a:cubicBezTo>
                    <a:pt x="67" y="0"/>
                    <a:pt x="65" y="0"/>
                    <a:pt x="65" y="4"/>
                  </a:cubicBezTo>
                  <a:cubicBezTo>
                    <a:pt x="66" y="9"/>
                    <a:pt x="66" y="8"/>
                    <a:pt x="59" y="7"/>
                  </a:cubicBezTo>
                  <a:cubicBezTo>
                    <a:pt x="52" y="6"/>
                    <a:pt x="57" y="11"/>
                    <a:pt x="48" y="9"/>
                  </a:cubicBezTo>
                  <a:cubicBezTo>
                    <a:pt x="39" y="8"/>
                    <a:pt x="38" y="9"/>
                    <a:pt x="33" y="15"/>
                  </a:cubicBezTo>
                  <a:cubicBezTo>
                    <a:pt x="27" y="22"/>
                    <a:pt x="30" y="14"/>
                    <a:pt x="23" y="15"/>
                  </a:cubicBezTo>
                  <a:cubicBezTo>
                    <a:pt x="16" y="17"/>
                    <a:pt x="18" y="15"/>
                    <a:pt x="8" y="13"/>
                  </a:cubicBezTo>
                  <a:cubicBezTo>
                    <a:pt x="7" y="16"/>
                    <a:pt x="0" y="19"/>
                    <a:pt x="1" y="22"/>
                  </a:cubicBezTo>
                  <a:cubicBezTo>
                    <a:pt x="1" y="24"/>
                    <a:pt x="10" y="23"/>
                    <a:pt x="6" y="27"/>
                  </a:cubicBezTo>
                  <a:cubicBezTo>
                    <a:pt x="2" y="31"/>
                    <a:pt x="4" y="35"/>
                    <a:pt x="7" y="38"/>
                  </a:cubicBezTo>
                  <a:cubicBezTo>
                    <a:pt x="10" y="40"/>
                    <a:pt x="16" y="48"/>
                    <a:pt x="8" y="46"/>
                  </a:cubicBezTo>
                  <a:cubicBezTo>
                    <a:pt x="8" y="49"/>
                    <a:pt x="5" y="46"/>
                    <a:pt x="4" y="50"/>
                  </a:cubicBezTo>
                  <a:cubicBezTo>
                    <a:pt x="34" y="50"/>
                    <a:pt x="27" y="41"/>
                    <a:pt x="32" y="46"/>
                  </a:cubicBezTo>
                  <a:cubicBezTo>
                    <a:pt x="40" y="54"/>
                    <a:pt x="35" y="46"/>
                    <a:pt x="40" y="49"/>
                  </a:cubicBezTo>
                  <a:cubicBezTo>
                    <a:pt x="45" y="51"/>
                    <a:pt x="49" y="54"/>
                    <a:pt x="48" y="48"/>
                  </a:cubicBezTo>
                  <a:cubicBezTo>
                    <a:pt x="47" y="39"/>
                    <a:pt x="57" y="40"/>
                    <a:pt x="58" y="36"/>
                  </a:cubicBezTo>
                  <a:cubicBezTo>
                    <a:pt x="59" y="33"/>
                    <a:pt x="53" y="27"/>
                    <a:pt x="55" y="25"/>
                  </a:cubicBezTo>
                  <a:cubicBezTo>
                    <a:pt x="57" y="22"/>
                    <a:pt x="70" y="20"/>
                    <a:pt x="71" y="18"/>
                  </a:cubicBezTo>
                  <a:cubicBezTo>
                    <a:pt x="73" y="15"/>
                    <a:pt x="70" y="15"/>
                    <a:pt x="71" y="13"/>
                  </a:cubicBezTo>
                  <a:cubicBezTo>
                    <a:pt x="73" y="11"/>
                    <a:pt x="76" y="13"/>
                    <a:pt x="78" y="14"/>
                  </a:cubicBezTo>
                  <a:cubicBezTo>
                    <a:pt x="72" y="10"/>
                    <a:pt x="77" y="1"/>
                    <a:pt x="69" y="0"/>
                  </a:cubicBezTo>
                  <a:close/>
                </a:path>
              </a:pathLst>
            </a:custGeom>
            <a:grpFill/>
            <a:ln w="6350" cap="rnd" cmpd="sng">
              <a:noFill/>
              <a:prstDash val="solid"/>
              <a:round/>
              <a:headEnd/>
              <a:tailEnd/>
            </a:ln>
          </p:spPr>
          <p:txBody>
            <a:bodyPr/>
            <a:lstStyle/>
            <a:p>
              <a:pPr>
                <a:defRPr/>
              </a:pPr>
              <a:endParaRPr lang="en-GB" dirty="0"/>
            </a:p>
          </p:txBody>
        </p:sp>
        <p:sp>
          <p:nvSpPr>
            <p:cNvPr id="34" name="Freeform 52"/>
            <p:cNvSpPr>
              <a:spLocks/>
            </p:cNvSpPr>
            <p:nvPr/>
          </p:nvSpPr>
          <p:spPr bwMode="auto">
            <a:xfrm>
              <a:off x="2539" y="3102"/>
              <a:ext cx="244" cy="241"/>
            </a:xfrm>
            <a:custGeom>
              <a:avLst/>
              <a:gdLst/>
              <a:ahLst/>
              <a:cxnLst>
                <a:cxn ang="0">
                  <a:pos x="87" y="35"/>
                </a:cxn>
                <a:cxn ang="0">
                  <a:pos x="84" y="21"/>
                </a:cxn>
                <a:cxn ang="0">
                  <a:pos x="74" y="13"/>
                </a:cxn>
                <a:cxn ang="0">
                  <a:pos x="58" y="13"/>
                </a:cxn>
                <a:cxn ang="0">
                  <a:pos x="41" y="11"/>
                </a:cxn>
                <a:cxn ang="0">
                  <a:pos x="21" y="11"/>
                </a:cxn>
                <a:cxn ang="0">
                  <a:pos x="13" y="12"/>
                </a:cxn>
                <a:cxn ang="0">
                  <a:pos x="6" y="25"/>
                </a:cxn>
                <a:cxn ang="0">
                  <a:pos x="14" y="38"/>
                </a:cxn>
                <a:cxn ang="0">
                  <a:pos x="15" y="44"/>
                </a:cxn>
                <a:cxn ang="0">
                  <a:pos x="37" y="67"/>
                </a:cxn>
                <a:cxn ang="0">
                  <a:pos x="45" y="78"/>
                </a:cxn>
                <a:cxn ang="0">
                  <a:pos x="51" y="87"/>
                </a:cxn>
                <a:cxn ang="0">
                  <a:pos x="57" y="91"/>
                </a:cxn>
                <a:cxn ang="0">
                  <a:pos x="70" y="101"/>
                </a:cxn>
                <a:cxn ang="0">
                  <a:pos x="73" y="87"/>
                </a:cxn>
                <a:cxn ang="0">
                  <a:pos x="80" y="74"/>
                </a:cxn>
                <a:cxn ang="0">
                  <a:pos x="85" y="78"/>
                </a:cxn>
                <a:cxn ang="0">
                  <a:pos x="90" y="68"/>
                </a:cxn>
                <a:cxn ang="0">
                  <a:pos x="97" y="66"/>
                </a:cxn>
                <a:cxn ang="0">
                  <a:pos x="90" y="51"/>
                </a:cxn>
                <a:cxn ang="0">
                  <a:pos x="99" y="52"/>
                </a:cxn>
                <a:cxn ang="0">
                  <a:pos x="87" y="35"/>
                </a:cxn>
              </a:cxnLst>
              <a:rect l="0" t="0" r="r" b="b"/>
              <a:pathLst>
                <a:path w="102" h="101">
                  <a:moveTo>
                    <a:pt x="87" y="35"/>
                  </a:moveTo>
                  <a:cubicBezTo>
                    <a:pt x="94" y="18"/>
                    <a:pt x="96" y="18"/>
                    <a:pt x="84" y="21"/>
                  </a:cubicBezTo>
                  <a:cubicBezTo>
                    <a:pt x="75" y="22"/>
                    <a:pt x="78" y="11"/>
                    <a:pt x="74" y="13"/>
                  </a:cubicBezTo>
                  <a:cubicBezTo>
                    <a:pt x="69" y="15"/>
                    <a:pt x="63" y="8"/>
                    <a:pt x="58" y="13"/>
                  </a:cubicBezTo>
                  <a:cubicBezTo>
                    <a:pt x="52" y="18"/>
                    <a:pt x="45" y="9"/>
                    <a:pt x="41" y="11"/>
                  </a:cubicBezTo>
                  <a:cubicBezTo>
                    <a:pt x="37" y="13"/>
                    <a:pt x="25" y="5"/>
                    <a:pt x="21" y="11"/>
                  </a:cubicBezTo>
                  <a:cubicBezTo>
                    <a:pt x="17" y="17"/>
                    <a:pt x="19" y="19"/>
                    <a:pt x="13" y="12"/>
                  </a:cubicBezTo>
                  <a:cubicBezTo>
                    <a:pt x="3" y="0"/>
                    <a:pt x="0" y="22"/>
                    <a:pt x="6" y="25"/>
                  </a:cubicBezTo>
                  <a:cubicBezTo>
                    <a:pt x="11" y="27"/>
                    <a:pt x="11" y="36"/>
                    <a:pt x="14" y="38"/>
                  </a:cubicBezTo>
                  <a:cubicBezTo>
                    <a:pt x="18" y="40"/>
                    <a:pt x="10" y="44"/>
                    <a:pt x="15" y="44"/>
                  </a:cubicBezTo>
                  <a:cubicBezTo>
                    <a:pt x="20" y="45"/>
                    <a:pt x="31" y="65"/>
                    <a:pt x="37" y="67"/>
                  </a:cubicBezTo>
                  <a:cubicBezTo>
                    <a:pt x="42" y="70"/>
                    <a:pt x="38" y="74"/>
                    <a:pt x="45" y="78"/>
                  </a:cubicBezTo>
                  <a:cubicBezTo>
                    <a:pt x="51" y="82"/>
                    <a:pt x="52" y="84"/>
                    <a:pt x="51" y="87"/>
                  </a:cubicBezTo>
                  <a:cubicBezTo>
                    <a:pt x="50" y="89"/>
                    <a:pt x="54" y="87"/>
                    <a:pt x="57" y="91"/>
                  </a:cubicBezTo>
                  <a:cubicBezTo>
                    <a:pt x="59" y="95"/>
                    <a:pt x="67" y="97"/>
                    <a:pt x="70" y="101"/>
                  </a:cubicBezTo>
                  <a:cubicBezTo>
                    <a:pt x="77" y="95"/>
                    <a:pt x="65" y="92"/>
                    <a:pt x="73" y="87"/>
                  </a:cubicBezTo>
                  <a:cubicBezTo>
                    <a:pt x="80" y="82"/>
                    <a:pt x="76" y="77"/>
                    <a:pt x="80" y="74"/>
                  </a:cubicBezTo>
                  <a:cubicBezTo>
                    <a:pt x="83" y="72"/>
                    <a:pt x="84" y="79"/>
                    <a:pt x="85" y="78"/>
                  </a:cubicBezTo>
                  <a:cubicBezTo>
                    <a:pt x="89" y="74"/>
                    <a:pt x="75" y="62"/>
                    <a:pt x="90" y="68"/>
                  </a:cubicBezTo>
                  <a:cubicBezTo>
                    <a:pt x="94" y="61"/>
                    <a:pt x="95" y="68"/>
                    <a:pt x="97" y="66"/>
                  </a:cubicBezTo>
                  <a:cubicBezTo>
                    <a:pt x="100" y="62"/>
                    <a:pt x="89" y="51"/>
                    <a:pt x="90" y="51"/>
                  </a:cubicBezTo>
                  <a:cubicBezTo>
                    <a:pt x="91" y="49"/>
                    <a:pt x="95" y="55"/>
                    <a:pt x="99" y="52"/>
                  </a:cubicBezTo>
                  <a:cubicBezTo>
                    <a:pt x="102" y="49"/>
                    <a:pt x="84" y="41"/>
                    <a:pt x="87" y="35"/>
                  </a:cubicBezTo>
                  <a:close/>
                </a:path>
              </a:pathLst>
            </a:custGeom>
            <a:grpFill/>
            <a:ln w="6350" cap="rnd" cmpd="sng">
              <a:noFill/>
              <a:prstDash val="solid"/>
              <a:round/>
              <a:headEnd/>
              <a:tailEnd/>
            </a:ln>
          </p:spPr>
          <p:txBody>
            <a:bodyPr/>
            <a:lstStyle/>
            <a:p>
              <a:pPr>
                <a:defRPr/>
              </a:pPr>
              <a:endParaRPr lang="en-GB" dirty="0"/>
            </a:p>
          </p:txBody>
        </p:sp>
        <p:sp>
          <p:nvSpPr>
            <p:cNvPr id="35" name="Freeform 53"/>
            <p:cNvSpPr>
              <a:spLocks/>
            </p:cNvSpPr>
            <p:nvPr/>
          </p:nvSpPr>
          <p:spPr bwMode="auto">
            <a:xfrm>
              <a:off x="2694" y="3250"/>
              <a:ext cx="129" cy="148"/>
            </a:xfrm>
            <a:custGeom>
              <a:avLst/>
              <a:gdLst/>
              <a:ahLst/>
              <a:cxnLst>
                <a:cxn ang="0">
                  <a:pos x="25" y="6"/>
                </a:cxn>
                <a:cxn ang="0">
                  <a:pos x="20" y="16"/>
                </a:cxn>
                <a:cxn ang="0">
                  <a:pos x="15" y="12"/>
                </a:cxn>
                <a:cxn ang="0">
                  <a:pos x="8" y="25"/>
                </a:cxn>
                <a:cxn ang="0">
                  <a:pos x="5" y="39"/>
                </a:cxn>
                <a:cxn ang="0">
                  <a:pos x="12" y="47"/>
                </a:cxn>
                <a:cxn ang="0">
                  <a:pos x="20" y="54"/>
                </a:cxn>
                <a:cxn ang="0">
                  <a:pos x="28" y="62"/>
                </a:cxn>
                <a:cxn ang="0">
                  <a:pos x="28" y="49"/>
                </a:cxn>
                <a:cxn ang="0">
                  <a:pos x="37" y="37"/>
                </a:cxn>
                <a:cxn ang="0">
                  <a:pos x="45" y="39"/>
                </a:cxn>
                <a:cxn ang="0">
                  <a:pos x="44" y="35"/>
                </a:cxn>
                <a:cxn ang="0">
                  <a:pos x="53" y="28"/>
                </a:cxn>
                <a:cxn ang="0">
                  <a:pos x="25" y="6"/>
                </a:cxn>
              </a:cxnLst>
              <a:rect l="0" t="0" r="r" b="b"/>
              <a:pathLst>
                <a:path w="54" h="62">
                  <a:moveTo>
                    <a:pt x="25" y="6"/>
                  </a:moveTo>
                  <a:cubicBezTo>
                    <a:pt x="10" y="0"/>
                    <a:pt x="24" y="12"/>
                    <a:pt x="20" y="16"/>
                  </a:cubicBezTo>
                  <a:cubicBezTo>
                    <a:pt x="19" y="17"/>
                    <a:pt x="18" y="10"/>
                    <a:pt x="15" y="12"/>
                  </a:cubicBezTo>
                  <a:cubicBezTo>
                    <a:pt x="11" y="15"/>
                    <a:pt x="15" y="20"/>
                    <a:pt x="8" y="25"/>
                  </a:cubicBezTo>
                  <a:cubicBezTo>
                    <a:pt x="0" y="30"/>
                    <a:pt x="12" y="33"/>
                    <a:pt x="5" y="39"/>
                  </a:cubicBezTo>
                  <a:cubicBezTo>
                    <a:pt x="6" y="44"/>
                    <a:pt x="16" y="40"/>
                    <a:pt x="12" y="47"/>
                  </a:cubicBezTo>
                  <a:cubicBezTo>
                    <a:pt x="15" y="49"/>
                    <a:pt x="18" y="47"/>
                    <a:pt x="20" y="54"/>
                  </a:cubicBezTo>
                  <a:cubicBezTo>
                    <a:pt x="21" y="61"/>
                    <a:pt x="19" y="60"/>
                    <a:pt x="28" y="62"/>
                  </a:cubicBezTo>
                  <a:cubicBezTo>
                    <a:pt x="31" y="52"/>
                    <a:pt x="23" y="54"/>
                    <a:pt x="28" y="49"/>
                  </a:cubicBezTo>
                  <a:cubicBezTo>
                    <a:pt x="33" y="43"/>
                    <a:pt x="35" y="30"/>
                    <a:pt x="37" y="37"/>
                  </a:cubicBezTo>
                  <a:cubicBezTo>
                    <a:pt x="40" y="44"/>
                    <a:pt x="40" y="43"/>
                    <a:pt x="45" y="39"/>
                  </a:cubicBezTo>
                  <a:cubicBezTo>
                    <a:pt x="43" y="36"/>
                    <a:pt x="47" y="36"/>
                    <a:pt x="44" y="35"/>
                  </a:cubicBezTo>
                  <a:cubicBezTo>
                    <a:pt x="38" y="32"/>
                    <a:pt x="54" y="32"/>
                    <a:pt x="53" y="28"/>
                  </a:cubicBezTo>
                  <a:cubicBezTo>
                    <a:pt x="52" y="24"/>
                    <a:pt x="32" y="18"/>
                    <a:pt x="25" y="6"/>
                  </a:cubicBezTo>
                  <a:close/>
                </a:path>
              </a:pathLst>
            </a:custGeom>
            <a:grpFill/>
            <a:ln w="6350" cap="rnd" cmpd="sng">
              <a:noFill/>
              <a:prstDash val="solid"/>
              <a:round/>
              <a:headEnd/>
              <a:tailEnd/>
            </a:ln>
          </p:spPr>
          <p:txBody>
            <a:bodyPr/>
            <a:lstStyle/>
            <a:p>
              <a:pPr>
                <a:defRPr/>
              </a:pPr>
              <a:endParaRPr lang="en-GB" dirty="0"/>
            </a:p>
          </p:txBody>
        </p:sp>
        <p:sp>
          <p:nvSpPr>
            <p:cNvPr id="36" name="Freeform 54"/>
            <p:cNvSpPr>
              <a:spLocks noEditPoints="1"/>
            </p:cNvSpPr>
            <p:nvPr/>
          </p:nvSpPr>
          <p:spPr bwMode="auto">
            <a:xfrm>
              <a:off x="2089" y="2020"/>
              <a:ext cx="436" cy="303"/>
            </a:xfrm>
            <a:custGeom>
              <a:avLst/>
              <a:gdLst/>
              <a:ahLst/>
              <a:cxnLst>
                <a:cxn ang="0">
                  <a:pos x="67" y="63"/>
                </a:cxn>
                <a:cxn ang="0">
                  <a:pos x="60" y="58"/>
                </a:cxn>
                <a:cxn ang="0">
                  <a:pos x="50" y="76"/>
                </a:cxn>
                <a:cxn ang="0">
                  <a:pos x="40" y="89"/>
                </a:cxn>
                <a:cxn ang="0">
                  <a:pos x="39" y="105"/>
                </a:cxn>
                <a:cxn ang="0">
                  <a:pos x="48" y="112"/>
                </a:cxn>
                <a:cxn ang="0">
                  <a:pos x="37" y="114"/>
                </a:cxn>
                <a:cxn ang="0">
                  <a:pos x="17" y="111"/>
                </a:cxn>
                <a:cxn ang="0">
                  <a:pos x="18" y="98"/>
                </a:cxn>
                <a:cxn ang="0">
                  <a:pos x="7" y="89"/>
                </a:cxn>
                <a:cxn ang="0">
                  <a:pos x="3" y="57"/>
                </a:cxn>
                <a:cxn ang="0">
                  <a:pos x="53" y="7"/>
                </a:cxn>
                <a:cxn ang="0">
                  <a:pos x="63" y="12"/>
                </a:cxn>
                <a:cxn ang="0">
                  <a:pos x="58" y="34"/>
                </a:cxn>
                <a:cxn ang="0">
                  <a:pos x="63" y="49"/>
                </a:cxn>
                <a:cxn ang="0">
                  <a:pos x="167" y="96"/>
                </a:cxn>
                <a:cxn ang="0">
                  <a:pos x="167" y="96"/>
                </a:cxn>
                <a:cxn ang="0">
                  <a:pos x="79" y="19"/>
                </a:cxn>
                <a:cxn ang="0">
                  <a:pos x="69" y="90"/>
                </a:cxn>
                <a:cxn ang="0">
                  <a:pos x="60" y="85"/>
                </a:cxn>
                <a:cxn ang="0">
                  <a:pos x="45" y="91"/>
                </a:cxn>
                <a:cxn ang="0">
                  <a:pos x="54" y="100"/>
                </a:cxn>
                <a:cxn ang="0">
                  <a:pos x="70" y="103"/>
                </a:cxn>
                <a:cxn ang="0">
                  <a:pos x="65" y="79"/>
                </a:cxn>
                <a:cxn ang="0">
                  <a:pos x="65" y="79"/>
                </a:cxn>
                <a:cxn ang="0">
                  <a:pos x="65" y="117"/>
                </a:cxn>
                <a:cxn ang="0">
                  <a:pos x="69" y="106"/>
                </a:cxn>
                <a:cxn ang="0">
                  <a:pos x="83" y="110"/>
                </a:cxn>
                <a:cxn ang="0">
                  <a:pos x="92" y="121"/>
                </a:cxn>
                <a:cxn ang="0">
                  <a:pos x="91" y="112"/>
                </a:cxn>
                <a:cxn ang="0">
                  <a:pos x="97" y="79"/>
                </a:cxn>
                <a:cxn ang="0">
                  <a:pos x="93" y="71"/>
                </a:cxn>
                <a:cxn ang="0">
                  <a:pos x="85" y="77"/>
                </a:cxn>
                <a:cxn ang="0">
                  <a:pos x="78" y="86"/>
                </a:cxn>
                <a:cxn ang="0">
                  <a:pos x="81" y="98"/>
                </a:cxn>
                <a:cxn ang="0">
                  <a:pos x="94" y="102"/>
                </a:cxn>
                <a:cxn ang="0">
                  <a:pos x="95" y="109"/>
                </a:cxn>
                <a:cxn ang="0">
                  <a:pos x="100" y="124"/>
                </a:cxn>
                <a:cxn ang="0">
                  <a:pos x="101" y="111"/>
                </a:cxn>
                <a:cxn ang="0">
                  <a:pos x="104" y="103"/>
                </a:cxn>
                <a:cxn ang="0">
                  <a:pos x="108" y="92"/>
                </a:cxn>
                <a:cxn ang="0">
                  <a:pos x="115" y="70"/>
                </a:cxn>
                <a:cxn ang="0">
                  <a:pos x="98" y="71"/>
                </a:cxn>
                <a:cxn ang="0">
                  <a:pos x="112" y="106"/>
                </a:cxn>
              </a:cxnLst>
              <a:rect l="0" t="0" r="r" b="b"/>
              <a:pathLst>
                <a:path w="183" h="127">
                  <a:moveTo>
                    <a:pt x="74" y="54"/>
                  </a:moveTo>
                  <a:cubicBezTo>
                    <a:pt x="72" y="59"/>
                    <a:pt x="70" y="65"/>
                    <a:pt x="67" y="63"/>
                  </a:cubicBezTo>
                  <a:cubicBezTo>
                    <a:pt x="65" y="61"/>
                    <a:pt x="66" y="67"/>
                    <a:pt x="62" y="64"/>
                  </a:cubicBezTo>
                  <a:cubicBezTo>
                    <a:pt x="58" y="61"/>
                    <a:pt x="66" y="57"/>
                    <a:pt x="60" y="58"/>
                  </a:cubicBezTo>
                  <a:cubicBezTo>
                    <a:pt x="53" y="58"/>
                    <a:pt x="59" y="72"/>
                    <a:pt x="56" y="75"/>
                  </a:cubicBezTo>
                  <a:cubicBezTo>
                    <a:pt x="53" y="78"/>
                    <a:pt x="44" y="70"/>
                    <a:pt x="50" y="76"/>
                  </a:cubicBezTo>
                  <a:cubicBezTo>
                    <a:pt x="55" y="82"/>
                    <a:pt x="44" y="80"/>
                    <a:pt x="47" y="83"/>
                  </a:cubicBezTo>
                  <a:cubicBezTo>
                    <a:pt x="49" y="85"/>
                    <a:pt x="38" y="86"/>
                    <a:pt x="40" y="89"/>
                  </a:cubicBezTo>
                  <a:cubicBezTo>
                    <a:pt x="42" y="92"/>
                    <a:pt x="39" y="93"/>
                    <a:pt x="43" y="96"/>
                  </a:cubicBezTo>
                  <a:cubicBezTo>
                    <a:pt x="46" y="100"/>
                    <a:pt x="36" y="101"/>
                    <a:pt x="39" y="105"/>
                  </a:cubicBezTo>
                  <a:cubicBezTo>
                    <a:pt x="42" y="109"/>
                    <a:pt x="42" y="102"/>
                    <a:pt x="49" y="106"/>
                  </a:cubicBezTo>
                  <a:cubicBezTo>
                    <a:pt x="56" y="111"/>
                    <a:pt x="49" y="114"/>
                    <a:pt x="48" y="112"/>
                  </a:cubicBezTo>
                  <a:cubicBezTo>
                    <a:pt x="47" y="110"/>
                    <a:pt x="45" y="113"/>
                    <a:pt x="43" y="113"/>
                  </a:cubicBezTo>
                  <a:cubicBezTo>
                    <a:pt x="40" y="112"/>
                    <a:pt x="43" y="108"/>
                    <a:pt x="37" y="114"/>
                  </a:cubicBezTo>
                  <a:cubicBezTo>
                    <a:pt x="35" y="114"/>
                    <a:pt x="33" y="113"/>
                    <a:pt x="27" y="112"/>
                  </a:cubicBezTo>
                  <a:cubicBezTo>
                    <a:pt x="21" y="111"/>
                    <a:pt x="22" y="112"/>
                    <a:pt x="17" y="111"/>
                  </a:cubicBezTo>
                  <a:cubicBezTo>
                    <a:pt x="19" y="94"/>
                    <a:pt x="12" y="111"/>
                    <a:pt x="13" y="102"/>
                  </a:cubicBezTo>
                  <a:cubicBezTo>
                    <a:pt x="14" y="93"/>
                    <a:pt x="18" y="108"/>
                    <a:pt x="18" y="98"/>
                  </a:cubicBezTo>
                  <a:cubicBezTo>
                    <a:pt x="18" y="88"/>
                    <a:pt x="14" y="93"/>
                    <a:pt x="11" y="89"/>
                  </a:cubicBezTo>
                  <a:cubicBezTo>
                    <a:pt x="8" y="85"/>
                    <a:pt x="11" y="94"/>
                    <a:pt x="7" y="89"/>
                  </a:cubicBezTo>
                  <a:cubicBezTo>
                    <a:pt x="3" y="84"/>
                    <a:pt x="0" y="90"/>
                    <a:pt x="4" y="82"/>
                  </a:cubicBezTo>
                  <a:cubicBezTo>
                    <a:pt x="8" y="74"/>
                    <a:pt x="2" y="73"/>
                    <a:pt x="3" y="57"/>
                  </a:cubicBezTo>
                  <a:cubicBezTo>
                    <a:pt x="5" y="41"/>
                    <a:pt x="9" y="25"/>
                    <a:pt x="26" y="25"/>
                  </a:cubicBezTo>
                  <a:cubicBezTo>
                    <a:pt x="47" y="26"/>
                    <a:pt x="44" y="8"/>
                    <a:pt x="53" y="7"/>
                  </a:cubicBezTo>
                  <a:cubicBezTo>
                    <a:pt x="62" y="7"/>
                    <a:pt x="63" y="0"/>
                    <a:pt x="65" y="2"/>
                  </a:cubicBezTo>
                  <a:cubicBezTo>
                    <a:pt x="68" y="3"/>
                    <a:pt x="60" y="5"/>
                    <a:pt x="63" y="12"/>
                  </a:cubicBezTo>
                  <a:cubicBezTo>
                    <a:pt x="66" y="18"/>
                    <a:pt x="64" y="22"/>
                    <a:pt x="62" y="24"/>
                  </a:cubicBezTo>
                  <a:cubicBezTo>
                    <a:pt x="59" y="27"/>
                    <a:pt x="60" y="29"/>
                    <a:pt x="58" y="34"/>
                  </a:cubicBezTo>
                  <a:cubicBezTo>
                    <a:pt x="56" y="39"/>
                    <a:pt x="63" y="41"/>
                    <a:pt x="59" y="45"/>
                  </a:cubicBezTo>
                  <a:cubicBezTo>
                    <a:pt x="56" y="50"/>
                    <a:pt x="59" y="46"/>
                    <a:pt x="63" y="49"/>
                  </a:cubicBezTo>
                  <a:cubicBezTo>
                    <a:pt x="64" y="50"/>
                    <a:pt x="77" y="49"/>
                    <a:pt x="74" y="54"/>
                  </a:cubicBezTo>
                  <a:close/>
                  <a:moveTo>
                    <a:pt x="167" y="96"/>
                  </a:moveTo>
                  <a:cubicBezTo>
                    <a:pt x="165" y="98"/>
                    <a:pt x="169" y="110"/>
                    <a:pt x="176" y="107"/>
                  </a:cubicBezTo>
                  <a:cubicBezTo>
                    <a:pt x="183" y="105"/>
                    <a:pt x="171" y="94"/>
                    <a:pt x="167" y="96"/>
                  </a:cubicBezTo>
                  <a:close/>
                  <a:moveTo>
                    <a:pt x="73" y="20"/>
                  </a:moveTo>
                  <a:cubicBezTo>
                    <a:pt x="72" y="22"/>
                    <a:pt x="77" y="21"/>
                    <a:pt x="79" y="19"/>
                  </a:cubicBezTo>
                  <a:cubicBezTo>
                    <a:pt x="81" y="16"/>
                    <a:pt x="73" y="17"/>
                    <a:pt x="73" y="20"/>
                  </a:cubicBezTo>
                  <a:close/>
                  <a:moveTo>
                    <a:pt x="69" y="90"/>
                  </a:moveTo>
                  <a:cubicBezTo>
                    <a:pt x="70" y="88"/>
                    <a:pt x="65" y="83"/>
                    <a:pt x="65" y="86"/>
                  </a:cubicBezTo>
                  <a:cubicBezTo>
                    <a:pt x="65" y="89"/>
                    <a:pt x="64" y="88"/>
                    <a:pt x="60" y="85"/>
                  </a:cubicBezTo>
                  <a:cubicBezTo>
                    <a:pt x="57" y="83"/>
                    <a:pt x="50" y="88"/>
                    <a:pt x="47" y="87"/>
                  </a:cubicBezTo>
                  <a:cubicBezTo>
                    <a:pt x="44" y="86"/>
                    <a:pt x="42" y="89"/>
                    <a:pt x="45" y="91"/>
                  </a:cubicBezTo>
                  <a:cubicBezTo>
                    <a:pt x="48" y="94"/>
                    <a:pt x="48" y="94"/>
                    <a:pt x="49" y="99"/>
                  </a:cubicBezTo>
                  <a:cubicBezTo>
                    <a:pt x="51" y="104"/>
                    <a:pt x="52" y="99"/>
                    <a:pt x="54" y="100"/>
                  </a:cubicBezTo>
                  <a:cubicBezTo>
                    <a:pt x="56" y="102"/>
                    <a:pt x="51" y="103"/>
                    <a:pt x="56" y="105"/>
                  </a:cubicBezTo>
                  <a:cubicBezTo>
                    <a:pt x="62" y="106"/>
                    <a:pt x="66" y="107"/>
                    <a:pt x="70" y="103"/>
                  </a:cubicBezTo>
                  <a:cubicBezTo>
                    <a:pt x="74" y="99"/>
                    <a:pt x="68" y="92"/>
                    <a:pt x="69" y="90"/>
                  </a:cubicBezTo>
                  <a:close/>
                  <a:moveTo>
                    <a:pt x="65" y="79"/>
                  </a:moveTo>
                  <a:cubicBezTo>
                    <a:pt x="66" y="79"/>
                    <a:pt x="68" y="76"/>
                    <a:pt x="66" y="72"/>
                  </a:cubicBezTo>
                  <a:cubicBezTo>
                    <a:pt x="64" y="68"/>
                    <a:pt x="63" y="77"/>
                    <a:pt x="65" y="79"/>
                  </a:cubicBezTo>
                  <a:close/>
                  <a:moveTo>
                    <a:pt x="69" y="106"/>
                  </a:moveTo>
                  <a:cubicBezTo>
                    <a:pt x="67" y="110"/>
                    <a:pt x="64" y="114"/>
                    <a:pt x="65" y="117"/>
                  </a:cubicBezTo>
                  <a:cubicBezTo>
                    <a:pt x="67" y="121"/>
                    <a:pt x="70" y="110"/>
                    <a:pt x="72" y="106"/>
                  </a:cubicBezTo>
                  <a:cubicBezTo>
                    <a:pt x="73" y="103"/>
                    <a:pt x="71" y="102"/>
                    <a:pt x="69" y="106"/>
                  </a:cubicBezTo>
                  <a:close/>
                  <a:moveTo>
                    <a:pt x="91" y="112"/>
                  </a:moveTo>
                  <a:cubicBezTo>
                    <a:pt x="91" y="115"/>
                    <a:pt x="89" y="113"/>
                    <a:pt x="83" y="110"/>
                  </a:cubicBezTo>
                  <a:cubicBezTo>
                    <a:pt x="76" y="106"/>
                    <a:pt x="76" y="111"/>
                    <a:pt x="76" y="115"/>
                  </a:cubicBezTo>
                  <a:cubicBezTo>
                    <a:pt x="76" y="117"/>
                    <a:pt x="87" y="121"/>
                    <a:pt x="92" y="121"/>
                  </a:cubicBezTo>
                  <a:cubicBezTo>
                    <a:pt x="98" y="121"/>
                    <a:pt x="97" y="119"/>
                    <a:pt x="95" y="116"/>
                  </a:cubicBezTo>
                  <a:cubicBezTo>
                    <a:pt x="93" y="112"/>
                    <a:pt x="91" y="110"/>
                    <a:pt x="91" y="112"/>
                  </a:cubicBezTo>
                  <a:close/>
                  <a:moveTo>
                    <a:pt x="98" y="71"/>
                  </a:moveTo>
                  <a:cubicBezTo>
                    <a:pt x="100" y="74"/>
                    <a:pt x="98" y="74"/>
                    <a:pt x="97" y="79"/>
                  </a:cubicBezTo>
                  <a:cubicBezTo>
                    <a:pt x="96" y="83"/>
                    <a:pt x="93" y="81"/>
                    <a:pt x="94" y="77"/>
                  </a:cubicBezTo>
                  <a:cubicBezTo>
                    <a:pt x="95" y="73"/>
                    <a:pt x="96" y="69"/>
                    <a:pt x="93" y="71"/>
                  </a:cubicBezTo>
                  <a:cubicBezTo>
                    <a:pt x="89" y="73"/>
                    <a:pt x="84" y="68"/>
                    <a:pt x="82" y="70"/>
                  </a:cubicBezTo>
                  <a:cubicBezTo>
                    <a:pt x="80" y="71"/>
                    <a:pt x="92" y="72"/>
                    <a:pt x="85" y="77"/>
                  </a:cubicBezTo>
                  <a:cubicBezTo>
                    <a:pt x="80" y="82"/>
                    <a:pt x="76" y="77"/>
                    <a:pt x="72" y="79"/>
                  </a:cubicBezTo>
                  <a:cubicBezTo>
                    <a:pt x="69" y="81"/>
                    <a:pt x="80" y="84"/>
                    <a:pt x="78" y="86"/>
                  </a:cubicBezTo>
                  <a:cubicBezTo>
                    <a:pt x="76" y="89"/>
                    <a:pt x="83" y="90"/>
                    <a:pt x="79" y="93"/>
                  </a:cubicBezTo>
                  <a:cubicBezTo>
                    <a:pt x="75" y="96"/>
                    <a:pt x="81" y="94"/>
                    <a:pt x="81" y="98"/>
                  </a:cubicBezTo>
                  <a:cubicBezTo>
                    <a:pt x="81" y="102"/>
                    <a:pt x="85" y="98"/>
                    <a:pt x="88" y="100"/>
                  </a:cubicBezTo>
                  <a:cubicBezTo>
                    <a:pt x="90" y="101"/>
                    <a:pt x="93" y="98"/>
                    <a:pt x="94" y="102"/>
                  </a:cubicBezTo>
                  <a:cubicBezTo>
                    <a:pt x="95" y="106"/>
                    <a:pt x="91" y="103"/>
                    <a:pt x="90" y="105"/>
                  </a:cubicBezTo>
                  <a:cubicBezTo>
                    <a:pt x="90" y="106"/>
                    <a:pt x="97" y="107"/>
                    <a:pt x="95" y="109"/>
                  </a:cubicBezTo>
                  <a:cubicBezTo>
                    <a:pt x="93" y="110"/>
                    <a:pt x="94" y="112"/>
                    <a:pt x="97" y="115"/>
                  </a:cubicBezTo>
                  <a:cubicBezTo>
                    <a:pt x="100" y="118"/>
                    <a:pt x="98" y="122"/>
                    <a:pt x="100" y="124"/>
                  </a:cubicBezTo>
                  <a:cubicBezTo>
                    <a:pt x="102" y="127"/>
                    <a:pt x="100" y="119"/>
                    <a:pt x="103" y="116"/>
                  </a:cubicBezTo>
                  <a:cubicBezTo>
                    <a:pt x="106" y="114"/>
                    <a:pt x="104" y="112"/>
                    <a:pt x="101" y="111"/>
                  </a:cubicBezTo>
                  <a:cubicBezTo>
                    <a:pt x="97" y="109"/>
                    <a:pt x="97" y="108"/>
                    <a:pt x="100" y="108"/>
                  </a:cubicBezTo>
                  <a:cubicBezTo>
                    <a:pt x="103" y="109"/>
                    <a:pt x="105" y="106"/>
                    <a:pt x="104" y="103"/>
                  </a:cubicBezTo>
                  <a:cubicBezTo>
                    <a:pt x="103" y="101"/>
                    <a:pt x="103" y="100"/>
                    <a:pt x="108" y="98"/>
                  </a:cubicBezTo>
                  <a:cubicBezTo>
                    <a:pt x="113" y="97"/>
                    <a:pt x="113" y="95"/>
                    <a:pt x="108" y="92"/>
                  </a:cubicBezTo>
                  <a:cubicBezTo>
                    <a:pt x="102" y="89"/>
                    <a:pt x="105" y="86"/>
                    <a:pt x="110" y="85"/>
                  </a:cubicBezTo>
                  <a:cubicBezTo>
                    <a:pt x="116" y="84"/>
                    <a:pt x="113" y="73"/>
                    <a:pt x="115" y="70"/>
                  </a:cubicBezTo>
                  <a:cubicBezTo>
                    <a:pt x="118" y="67"/>
                    <a:pt x="113" y="66"/>
                    <a:pt x="108" y="65"/>
                  </a:cubicBezTo>
                  <a:cubicBezTo>
                    <a:pt x="104" y="63"/>
                    <a:pt x="97" y="69"/>
                    <a:pt x="98" y="71"/>
                  </a:cubicBezTo>
                  <a:close/>
                  <a:moveTo>
                    <a:pt x="105" y="109"/>
                  </a:moveTo>
                  <a:cubicBezTo>
                    <a:pt x="101" y="114"/>
                    <a:pt x="115" y="109"/>
                    <a:pt x="112" y="106"/>
                  </a:cubicBezTo>
                  <a:cubicBezTo>
                    <a:pt x="109" y="104"/>
                    <a:pt x="107" y="106"/>
                    <a:pt x="105" y="109"/>
                  </a:cubicBezTo>
                  <a:close/>
                </a:path>
              </a:pathLst>
            </a:custGeom>
            <a:grpFill/>
            <a:ln w="6350" cap="rnd" cmpd="sng">
              <a:noFill/>
              <a:prstDash val="solid"/>
              <a:round/>
              <a:headEnd/>
              <a:tailEnd/>
            </a:ln>
          </p:spPr>
          <p:txBody>
            <a:bodyPr/>
            <a:lstStyle/>
            <a:p>
              <a:pPr>
                <a:defRPr/>
              </a:pPr>
              <a:endParaRPr lang="en-GB" dirty="0"/>
            </a:p>
          </p:txBody>
        </p:sp>
        <p:sp>
          <p:nvSpPr>
            <p:cNvPr id="37" name="Freeform 55"/>
            <p:cNvSpPr>
              <a:spLocks noEditPoints="1"/>
            </p:cNvSpPr>
            <p:nvPr/>
          </p:nvSpPr>
          <p:spPr bwMode="auto">
            <a:xfrm>
              <a:off x="1955" y="2285"/>
              <a:ext cx="563" cy="665"/>
            </a:xfrm>
            <a:custGeom>
              <a:avLst/>
              <a:gdLst/>
              <a:ahLst/>
              <a:cxnLst>
                <a:cxn ang="0">
                  <a:pos x="213" y="144"/>
                </a:cxn>
                <a:cxn ang="0">
                  <a:pos x="175" y="167"/>
                </a:cxn>
                <a:cxn ang="0">
                  <a:pos x="176" y="203"/>
                </a:cxn>
                <a:cxn ang="0">
                  <a:pos x="191" y="237"/>
                </a:cxn>
                <a:cxn ang="0">
                  <a:pos x="179" y="260"/>
                </a:cxn>
                <a:cxn ang="0">
                  <a:pos x="172" y="266"/>
                </a:cxn>
                <a:cxn ang="0">
                  <a:pos x="146" y="268"/>
                </a:cxn>
                <a:cxn ang="0">
                  <a:pos x="120" y="269"/>
                </a:cxn>
                <a:cxn ang="0">
                  <a:pos x="96" y="270"/>
                </a:cxn>
                <a:cxn ang="0">
                  <a:pos x="71" y="261"/>
                </a:cxn>
                <a:cxn ang="0">
                  <a:pos x="46" y="268"/>
                </a:cxn>
                <a:cxn ang="0">
                  <a:pos x="38" y="213"/>
                </a:cxn>
                <a:cxn ang="0">
                  <a:pos x="17" y="200"/>
                </a:cxn>
                <a:cxn ang="0">
                  <a:pos x="12" y="175"/>
                </a:cxn>
                <a:cxn ang="0">
                  <a:pos x="7" y="155"/>
                </a:cxn>
                <a:cxn ang="0">
                  <a:pos x="11" y="139"/>
                </a:cxn>
                <a:cxn ang="0">
                  <a:pos x="14" y="114"/>
                </a:cxn>
                <a:cxn ang="0">
                  <a:pos x="34" y="95"/>
                </a:cxn>
                <a:cxn ang="0">
                  <a:pos x="31" y="84"/>
                </a:cxn>
                <a:cxn ang="0">
                  <a:pos x="34" y="54"/>
                </a:cxn>
                <a:cxn ang="0">
                  <a:pos x="61" y="55"/>
                </a:cxn>
                <a:cxn ang="0">
                  <a:pos x="71" y="57"/>
                </a:cxn>
                <a:cxn ang="0">
                  <a:pos x="92" y="43"/>
                </a:cxn>
                <a:cxn ang="0">
                  <a:pos x="81" y="32"/>
                </a:cxn>
                <a:cxn ang="0">
                  <a:pos x="73" y="22"/>
                </a:cxn>
                <a:cxn ang="0">
                  <a:pos x="73" y="0"/>
                </a:cxn>
                <a:cxn ang="0">
                  <a:pos x="93" y="3"/>
                </a:cxn>
                <a:cxn ang="0">
                  <a:pos x="107" y="8"/>
                </a:cxn>
                <a:cxn ang="0">
                  <a:pos x="115" y="18"/>
                </a:cxn>
                <a:cxn ang="0">
                  <a:pos x="134" y="24"/>
                </a:cxn>
                <a:cxn ang="0">
                  <a:pos x="139" y="35"/>
                </a:cxn>
                <a:cxn ang="0">
                  <a:pos x="169" y="15"/>
                </a:cxn>
                <a:cxn ang="0">
                  <a:pos x="186" y="26"/>
                </a:cxn>
                <a:cxn ang="0">
                  <a:pos x="201" y="38"/>
                </a:cxn>
                <a:cxn ang="0">
                  <a:pos x="212" y="45"/>
                </a:cxn>
                <a:cxn ang="0">
                  <a:pos x="221" y="99"/>
                </a:cxn>
                <a:cxn ang="0">
                  <a:pos x="227" y="148"/>
                </a:cxn>
                <a:cxn ang="0">
                  <a:pos x="204" y="36"/>
                </a:cxn>
                <a:cxn ang="0">
                  <a:pos x="211" y="39"/>
                </a:cxn>
                <a:cxn ang="0">
                  <a:pos x="201" y="28"/>
                </a:cxn>
                <a:cxn ang="0">
                  <a:pos x="140" y="18"/>
                </a:cxn>
                <a:cxn ang="0">
                  <a:pos x="197" y="20"/>
                </a:cxn>
                <a:cxn ang="0">
                  <a:pos x="187" y="9"/>
                </a:cxn>
                <a:cxn ang="0">
                  <a:pos x="185" y="13"/>
                </a:cxn>
                <a:cxn ang="0">
                  <a:pos x="189" y="25"/>
                </a:cxn>
                <a:cxn ang="0">
                  <a:pos x="196" y="22"/>
                </a:cxn>
              </a:cxnLst>
              <a:rect l="0" t="0" r="r" b="b"/>
              <a:pathLst>
                <a:path w="236" h="279">
                  <a:moveTo>
                    <a:pt x="227" y="148"/>
                  </a:moveTo>
                  <a:cubicBezTo>
                    <a:pt x="219" y="153"/>
                    <a:pt x="217" y="142"/>
                    <a:pt x="213" y="144"/>
                  </a:cubicBezTo>
                  <a:cubicBezTo>
                    <a:pt x="209" y="146"/>
                    <a:pt x="219" y="149"/>
                    <a:pt x="204" y="152"/>
                  </a:cubicBezTo>
                  <a:cubicBezTo>
                    <a:pt x="189" y="156"/>
                    <a:pt x="188" y="163"/>
                    <a:pt x="175" y="167"/>
                  </a:cubicBezTo>
                  <a:cubicBezTo>
                    <a:pt x="162" y="171"/>
                    <a:pt x="156" y="172"/>
                    <a:pt x="165" y="180"/>
                  </a:cubicBezTo>
                  <a:cubicBezTo>
                    <a:pt x="174" y="189"/>
                    <a:pt x="157" y="194"/>
                    <a:pt x="176" y="203"/>
                  </a:cubicBezTo>
                  <a:cubicBezTo>
                    <a:pt x="186" y="207"/>
                    <a:pt x="185" y="213"/>
                    <a:pt x="202" y="226"/>
                  </a:cubicBezTo>
                  <a:cubicBezTo>
                    <a:pt x="199" y="240"/>
                    <a:pt x="192" y="228"/>
                    <a:pt x="191" y="237"/>
                  </a:cubicBezTo>
                  <a:cubicBezTo>
                    <a:pt x="191" y="246"/>
                    <a:pt x="185" y="239"/>
                    <a:pt x="178" y="246"/>
                  </a:cubicBezTo>
                  <a:cubicBezTo>
                    <a:pt x="170" y="252"/>
                    <a:pt x="185" y="257"/>
                    <a:pt x="179" y="260"/>
                  </a:cubicBezTo>
                  <a:cubicBezTo>
                    <a:pt x="174" y="264"/>
                    <a:pt x="187" y="266"/>
                    <a:pt x="183" y="271"/>
                  </a:cubicBezTo>
                  <a:cubicBezTo>
                    <a:pt x="179" y="276"/>
                    <a:pt x="176" y="264"/>
                    <a:pt x="172" y="266"/>
                  </a:cubicBezTo>
                  <a:cubicBezTo>
                    <a:pt x="167" y="269"/>
                    <a:pt x="165" y="258"/>
                    <a:pt x="161" y="265"/>
                  </a:cubicBezTo>
                  <a:cubicBezTo>
                    <a:pt x="156" y="271"/>
                    <a:pt x="153" y="262"/>
                    <a:pt x="146" y="268"/>
                  </a:cubicBezTo>
                  <a:cubicBezTo>
                    <a:pt x="140" y="274"/>
                    <a:pt x="134" y="278"/>
                    <a:pt x="131" y="272"/>
                  </a:cubicBezTo>
                  <a:cubicBezTo>
                    <a:pt x="127" y="267"/>
                    <a:pt x="126" y="270"/>
                    <a:pt x="120" y="269"/>
                  </a:cubicBezTo>
                  <a:cubicBezTo>
                    <a:pt x="115" y="267"/>
                    <a:pt x="121" y="276"/>
                    <a:pt x="114" y="278"/>
                  </a:cubicBezTo>
                  <a:cubicBezTo>
                    <a:pt x="110" y="279"/>
                    <a:pt x="107" y="262"/>
                    <a:pt x="96" y="270"/>
                  </a:cubicBezTo>
                  <a:cubicBezTo>
                    <a:pt x="94" y="268"/>
                    <a:pt x="88" y="264"/>
                    <a:pt x="83" y="266"/>
                  </a:cubicBezTo>
                  <a:cubicBezTo>
                    <a:pt x="77" y="267"/>
                    <a:pt x="78" y="258"/>
                    <a:pt x="71" y="261"/>
                  </a:cubicBezTo>
                  <a:cubicBezTo>
                    <a:pt x="65" y="264"/>
                    <a:pt x="73" y="269"/>
                    <a:pt x="64" y="268"/>
                  </a:cubicBezTo>
                  <a:cubicBezTo>
                    <a:pt x="55" y="267"/>
                    <a:pt x="55" y="271"/>
                    <a:pt x="46" y="268"/>
                  </a:cubicBezTo>
                  <a:cubicBezTo>
                    <a:pt x="45" y="227"/>
                    <a:pt x="68" y="222"/>
                    <a:pt x="60" y="218"/>
                  </a:cubicBezTo>
                  <a:cubicBezTo>
                    <a:pt x="52" y="215"/>
                    <a:pt x="47" y="211"/>
                    <a:pt x="38" y="213"/>
                  </a:cubicBezTo>
                  <a:cubicBezTo>
                    <a:pt x="30" y="215"/>
                    <a:pt x="34" y="209"/>
                    <a:pt x="28" y="210"/>
                  </a:cubicBezTo>
                  <a:cubicBezTo>
                    <a:pt x="23" y="210"/>
                    <a:pt x="26" y="203"/>
                    <a:pt x="17" y="200"/>
                  </a:cubicBezTo>
                  <a:cubicBezTo>
                    <a:pt x="17" y="194"/>
                    <a:pt x="24" y="192"/>
                    <a:pt x="21" y="188"/>
                  </a:cubicBezTo>
                  <a:cubicBezTo>
                    <a:pt x="19" y="185"/>
                    <a:pt x="9" y="188"/>
                    <a:pt x="12" y="175"/>
                  </a:cubicBezTo>
                  <a:cubicBezTo>
                    <a:pt x="25" y="162"/>
                    <a:pt x="12" y="166"/>
                    <a:pt x="14" y="161"/>
                  </a:cubicBezTo>
                  <a:cubicBezTo>
                    <a:pt x="16" y="156"/>
                    <a:pt x="9" y="158"/>
                    <a:pt x="7" y="155"/>
                  </a:cubicBezTo>
                  <a:cubicBezTo>
                    <a:pt x="7" y="153"/>
                    <a:pt x="15" y="149"/>
                    <a:pt x="7" y="146"/>
                  </a:cubicBezTo>
                  <a:cubicBezTo>
                    <a:pt x="0" y="142"/>
                    <a:pt x="12" y="143"/>
                    <a:pt x="11" y="139"/>
                  </a:cubicBezTo>
                  <a:cubicBezTo>
                    <a:pt x="10" y="134"/>
                    <a:pt x="18" y="133"/>
                    <a:pt x="12" y="125"/>
                  </a:cubicBezTo>
                  <a:cubicBezTo>
                    <a:pt x="6" y="117"/>
                    <a:pt x="6" y="112"/>
                    <a:pt x="14" y="114"/>
                  </a:cubicBezTo>
                  <a:cubicBezTo>
                    <a:pt x="22" y="115"/>
                    <a:pt x="31" y="111"/>
                    <a:pt x="27" y="108"/>
                  </a:cubicBezTo>
                  <a:cubicBezTo>
                    <a:pt x="22" y="105"/>
                    <a:pt x="35" y="103"/>
                    <a:pt x="34" y="95"/>
                  </a:cubicBezTo>
                  <a:cubicBezTo>
                    <a:pt x="33" y="88"/>
                    <a:pt x="25" y="96"/>
                    <a:pt x="25" y="88"/>
                  </a:cubicBezTo>
                  <a:cubicBezTo>
                    <a:pt x="25" y="84"/>
                    <a:pt x="27" y="84"/>
                    <a:pt x="31" y="84"/>
                  </a:cubicBezTo>
                  <a:cubicBezTo>
                    <a:pt x="35" y="86"/>
                    <a:pt x="35" y="84"/>
                    <a:pt x="38" y="62"/>
                  </a:cubicBezTo>
                  <a:cubicBezTo>
                    <a:pt x="40" y="57"/>
                    <a:pt x="32" y="61"/>
                    <a:pt x="34" y="54"/>
                  </a:cubicBezTo>
                  <a:cubicBezTo>
                    <a:pt x="37" y="47"/>
                    <a:pt x="37" y="45"/>
                    <a:pt x="50" y="45"/>
                  </a:cubicBezTo>
                  <a:cubicBezTo>
                    <a:pt x="67" y="45"/>
                    <a:pt x="56" y="51"/>
                    <a:pt x="61" y="55"/>
                  </a:cubicBezTo>
                  <a:cubicBezTo>
                    <a:pt x="66" y="59"/>
                    <a:pt x="61" y="47"/>
                    <a:pt x="68" y="49"/>
                  </a:cubicBezTo>
                  <a:cubicBezTo>
                    <a:pt x="71" y="50"/>
                    <a:pt x="67" y="60"/>
                    <a:pt x="71" y="57"/>
                  </a:cubicBezTo>
                  <a:cubicBezTo>
                    <a:pt x="76" y="54"/>
                    <a:pt x="67" y="36"/>
                    <a:pt x="74" y="39"/>
                  </a:cubicBezTo>
                  <a:cubicBezTo>
                    <a:pt x="81" y="42"/>
                    <a:pt x="86" y="38"/>
                    <a:pt x="92" y="43"/>
                  </a:cubicBezTo>
                  <a:cubicBezTo>
                    <a:pt x="98" y="47"/>
                    <a:pt x="92" y="38"/>
                    <a:pt x="85" y="38"/>
                  </a:cubicBezTo>
                  <a:cubicBezTo>
                    <a:pt x="77" y="37"/>
                    <a:pt x="78" y="34"/>
                    <a:pt x="81" y="32"/>
                  </a:cubicBezTo>
                  <a:cubicBezTo>
                    <a:pt x="87" y="30"/>
                    <a:pt x="74" y="31"/>
                    <a:pt x="78" y="25"/>
                  </a:cubicBezTo>
                  <a:cubicBezTo>
                    <a:pt x="82" y="19"/>
                    <a:pt x="70" y="28"/>
                    <a:pt x="73" y="22"/>
                  </a:cubicBezTo>
                  <a:cubicBezTo>
                    <a:pt x="75" y="15"/>
                    <a:pt x="86" y="20"/>
                    <a:pt x="81" y="14"/>
                  </a:cubicBezTo>
                  <a:cubicBezTo>
                    <a:pt x="76" y="7"/>
                    <a:pt x="73" y="5"/>
                    <a:pt x="73" y="0"/>
                  </a:cubicBezTo>
                  <a:cubicBezTo>
                    <a:pt x="78" y="1"/>
                    <a:pt x="77" y="0"/>
                    <a:pt x="83" y="1"/>
                  </a:cubicBezTo>
                  <a:cubicBezTo>
                    <a:pt x="89" y="2"/>
                    <a:pt x="91" y="3"/>
                    <a:pt x="93" y="3"/>
                  </a:cubicBezTo>
                  <a:cubicBezTo>
                    <a:pt x="96" y="5"/>
                    <a:pt x="97" y="2"/>
                    <a:pt x="101" y="4"/>
                  </a:cubicBezTo>
                  <a:cubicBezTo>
                    <a:pt x="105" y="6"/>
                    <a:pt x="104" y="2"/>
                    <a:pt x="107" y="8"/>
                  </a:cubicBezTo>
                  <a:cubicBezTo>
                    <a:pt x="110" y="14"/>
                    <a:pt x="101" y="16"/>
                    <a:pt x="107" y="16"/>
                  </a:cubicBezTo>
                  <a:cubicBezTo>
                    <a:pt x="113" y="15"/>
                    <a:pt x="110" y="21"/>
                    <a:pt x="115" y="18"/>
                  </a:cubicBezTo>
                  <a:cubicBezTo>
                    <a:pt x="119" y="15"/>
                    <a:pt x="118" y="26"/>
                    <a:pt x="129" y="20"/>
                  </a:cubicBezTo>
                  <a:cubicBezTo>
                    <a:pt x="138" y="16"/>
                    <a:pt x="133" y="23"/>
                    <a:pt x="134" y="24"/>
                  </a:cubicBezTo>
                  <a:cubicBezTo>
                    <a:pt x="137" y="28"/>
                    <a:pt x="123" y="29"/>
                    <a:pt x="126" y="34"/>
                  </a:cubicBezTo>
                  <a:cubicBezTo>
                    <a:pt x="129" y="38"/>
                    <a:pt x="132" y="30"/>
                    <a:pt x="139" y="35"/>
                  </a:cubicBezTo>
                  <a:cubicBezTo>
                    <a:pt x="147" y="41"/>
                    <a:pt x="141" y="28"/>
                    <a:pt x="153" y="28"/>
                  </a:cubicBezTo>
                  <a:cubicBezTo>
                    <a:pt x="165" y="27"/>
                    <a:pt x="166" y="18"/>
                    <a:pt x="169" y="15"/>
                  </a:cubicBezTo>
                  <a:cubicBezTo>
                    <a:pt x="170" y="14"/>
                    <a:pt x="174" y="19"/>
                    <a:pt x="179" y="18"/>
                  </a:cubicBezTo>
                  <a:cubicBezTo>
                    <a:pt x="184" y="17"/>
                    <a:pt x="179" y="19"/>
                    <a:pt x="186" y="26"/>
                  </a:cubicBezTo>
                  <a:cubicBezTo>
                    <a:pt x="192" y="33"/>
                    <a:pt x="199" y="25"/>
                    <a:pt x="199" y="28"/>
                  </a:cubicBezTo>
                  <a:cubicBezTo>
                    <a:pt x="199" y="35"/>
                    <a:pt x="202" y="35"/>
                    <a:pt x="201" y="38"/>
                  </a:cubicBezTo>
                  <a:cubicBezTo>
                    <a:pt x="201" y="40"/>
                    <a:pt x="199" y="42"/>
                    <a:pt x="211" y="44"/>
                  </a:cubicBezTo>
                  <a:cubicBezTo>
                    <a:pt x="212" y="44"/>
                    <a:pt x="212" y="44"/>
                    <a:pt x="212" y="45"/>
                  </a:cubicBezTo>
                  <a:cubicBezTo>
                    <a:pt x="220" y="68"/>
                    <a:pt x="202" y="72"/>
                    <a:pt x="215" y="82"/>
                  </a:cubicBezTo>
                  <a:cubicBezTo>
                    <a:pt x="228" y="92"/>
                    <a:pt x="216" y="91"/>
                    <a:pt x="221" y="99"/>
                  </a:cubicBezTo>
                  <a:cubicBezTo>
                    <a:pt x="230" y="112"/>
                    <a:pt x="219" y="109"/>
                    <a:pt x="222" y="121"/>
                  </a:cubicBezTo>
                  <a:cubicBezTo>
                    <a:pt x="224" y="132"/>
                    <a:pt x="236" y="122"/>
                    <a:pt x="227" y="148"/>
                  </a:cubicBezTo>
                  <a:close/>
                  <a:moveTo>
                    <a:pt x="201" y="28"/>
                  </a:moveTo>
                  <a:cubicBezTo>
                    <a:pt x="199" y="26"/>
                    <a:pt x="203" y="34"/>
                    <a:pt x="204" y="36"/>
                  </a:cubicBezTo>
                  <a:cubicBezTo>
                    <a:pt x="205" y="38"/>
                    <a:pt x="202" y="38"/>
                    <a:pt x="203" y="40"/>
                  </a:cubicBezTo>
                  <a:cubicBezTo>
                    <a:pt x="204" y="41"/>
                    <a:pt x="210" y="38"/>
                    <a:pt x="211" y="39"/>
                  </a:cubicBezTo>
                  <a:cubicBezTo>
                    <a:pt x="211" y="36"/>
                    <a:pt x="211" y="36"/>
                    <a:pt x="211" y="36"/>
                  </a:cubicBezTo>
                  <a:cubicBezTo>
                    <a:pt x="207" y="35"/>
                    <a:pt x="203" y="31"/>
                    <a:pt x="201" y="28"/>
                  </a:cubicBezTo>
                  <a:close/>
                  <a:moveTo>
                    <a:pt x="132" y="15"/>
                  </a:moveTo>
                  <a:cubicBezTo>
                    <a:pt x="130" y="17"/>
                    <a:pt x="139" y="19"/>
                    <a:pt x="140" y="18"/>
                  </a:cubicBezTo>
                  <a:cubicBezTo>
                    <a:pt x="140" y="16"/>
                    <a:pt x="135" y="12"/>
                    <a:pt x="132" y="15"/>
                  </a:cubicBezTo>
                  <a:close/>
                  <a:moveTo>
                    <a:pt x="197" y="20"/>
                  </a:moveTo>
                  <a:cubicBezTo>
                    <a:pt x="193" y="17"/>
                    <a:pt x="202" y="14"/>
                    <a:pt x="195" y="11"/>
                  </a:cubicBezTo>
                  <a:cubicBezTo>
                    <a:pt x="191" y="10"/>
                    <a:pt x="191" y="6"/>
                    <a:pt x="187" y="9"/>
                  </a:cubicBezTo>
                  <a:cubicBezTo>
                    <a:pt x="183" y="12"/>
                    <a:pt x="192" y="13"/>
                    <a:pt x="193" y="15"/>
                  </a:cubicBezTo>
                  <a:cubicBezTo>
                    <a:pt x="193" y="17"/>
                    <a:pt x="186" y="13"/>
                    <a:pt x="185" y="13"/>
                  </a:cubicBezTo>
                  <a:cubicBezTo>
                    <a:pt x="183" y="14"/>
                    <a:pt x="188" y="18"/>
                    <a:pt x="185" y="19"/>
                  </a:cubicBezTo>
                  <a:cubicBezTo>
                    <a:pt x="183" y="20"/>
                    <a:pt x="185" y="22"/>
                    <a:pt x="189" y="25"/>
                  </a:cubicBezTo>
                  <a:cubicBezTo>
                    <a:pt x="191" y="26"/>
                    <a:pt x="193" y="25"/>
                    <a:pt x="192" y="24"/>
                  </a:cubicBezTo>
                  <a:cubicBezTo>
                    <a:pt x="191" y="23"/>
                    <a:pt x="193" y="18"/>
                    <a:pt x="196" y="22"/>
                  </a:cubicBezTo>
                  <a:cubicBezTo>
                    <a:pt x="200" y="26"/>
                    <a:pt x="201" y="22"/>
                    <a:pt x="197" y="20"/>
                  </a:cubicBezTo>
                  <a:close/>
                </a:path>
              </a:pathLst>
            </a:custGeom>
            <a:grpFill/>
            <a:ln w="6350" cap="rnd" cmpd="sng">
              <a:noFill/>
              <a:prstDash val="solid"/>
              <a:round/>
              <a:headEnd/>
              <a:tailEnd/>
            </a:ln>
          </p:spPr>
          <p:txBody>
            <a:bodyPr/>
            <a:lstStyle/>
            <a:p>
              <a:pPr>
                <a:defRPr/>
              </a:pPr>
              <a:endParaRPr lang="en-GB" dirty="0"/>
            </a:p>
          </p:txBody>
        </p:sp>
        <p:sp>
          <p:nvSpPr>
            <p:cNvPr id="38" name="Freeform 56"/>
            <p:cNvSpPr>
              <a:spLocks/>
            </p:cNvSpPr>
            <p:nvPr/>
          </p:nvSpPr>
          <p:spPr bwMode="auto">
            <a:xfrm>
              <a:off x="1819" y="2411"/>
              <a:ext cx="227" cy="243"/>
            </a:xfrm>
            <a:custGeom>
              <a:avLst/>
              <a:gdLst/>
              <a:ahLst/>
              <a:cxnLst>
                <a:cxn ang="0">
                  <a:pos x="88" y="31"/>
                </a:cxn>
                <a:cxn ang="0">
                  <a:pos x="95" y="9"/>
                </a:cxn>
                <a:cxn ang="0">
                  <a:pos x="87" y="4"/>
                </a:cxn>
                <a:cxn ang="0">
                  <a:pos x="65" y="3"/>
                </a:cxn>
                <a:cxn ang="0">
                  <a:pos x="48" y="18"/>
                </a:cxn>
                <a:cxn ang="0">
                  <a:pos x="52" y="24"/>
                </a:cxn>
                <a:cxn ang="0">
                  <a:pos x="56" y="33"/>
                </a:cxn>
                <a:cxn ang="0">
                  <a:pos x="47" y="45"/>
                </a:cxn>
                <a:cxn ang="0">
                  <a:pos x="44" y="32"/>
                </a:cxn>
                <a:cxn ang="0">
                  <a:pos x="41" y="25"/>
                </a:cxn>
                <a:cxn ang="0">
                  <a:pos x="37" y="21"/>
                </a:cxn>
                <a:cxn ang="0">
                  <a:pos x="26" y="46"/>
                </a:cxn>
                <a:cxn ang="0">
                  <a:pos x="17" y="59"/>
                </a:cxn>
                <a:cxn ang="0">
                  <a:pos x="8" y="67"/>
                </a:cxn>
                <a:cxn ang="0">
                  <a:pos x="15" y="72"/>
                </a:cxn>
                <a:cxn ang="0">
                  <a:pos x="2" y="71"/>
                </a:cxn>
                <a:cxn ang="0">
                  <a:pos x="14" y="76"/>
                </a:cxn>
                <a:cxn ang="0">
                  <a:pos x="18" y="78"/>
                </a:cxn>
                <a:cxn ang="0">
                  <a:pos x="9" y="79"/>
                </a:cxn>
                <a:cxn ang="0">
                  <a:pos x="0" y="78"/>
                </a:cxn>
                <a:cxn ang="0">
                  <a:pos x="5" y="83"/>
                </a:cxn>
                <a:cxn ang="0">
                  <a:pos x="16" y="83"/>
                </a:cxn>
                <a:cxn ang="0">
                  <a:pos x="27" y="77"/>
                </a:cxn>
                <a:cxn ang="0">
                  <a:pos x="32" y="76"/>
                </a:cxn>
                <a:cxn ang="0">
                  <a:pos x="38" y="77"/>
                </a:cxn>
                <a:cxn ang="0">
                  <a:pos x="54" y="83"/>
                </a:cxn>
                <a:cxn ang="0">
                  <a:pos x="64" y="102"/>
                </a:cxn>
                <a:cxn ang="0">
                  <a:pos x="64" y="93"/>
                </a:cxn>
                <a:cxn ang="0">
                  <a:pos x="68" y="86"/>
                </a:cxn>
                <a:cxn ang="0">
                  <a:pos x="69" y="72"/>
                </a:cxn>
                <a:cxn ang="0">
                  <a:pos x="71" y="61"/>
                </a:cxn>
                <a:cxn ang="0">
                  <a:pos x="84" y="55"/>
                </a:cxn>
                <a:cxn ang="0">
                  <a:pos x="91" y="42"/>
                </a:cxn>
                <a:cxn ang="0">
                  <a:pos x="82" y="35"/>
                </a:cxn>
                <a:cxn ang="0">
                  <a:pos x="88" y="31"/>
                </a:cxn>
              </a:cxnLst>
              <a:rect l="0" t="0" r="r" b="b"/>
              <a:pathLst>
                <a:path w="95" h="102">
                  <a:moveTo>
                    <a:pt x="88" y="31"/>
                  </a:moveTo>
                  <a:cubicBezTo>
                    <a:pt x="92" y="33"/>
                    <a:pt x="92" y="31"/>
                    <a:pt x="95" y="9"/>
                  </a:cubicBezTo>
                  <a:cubicBezTo>
                    <a:pt x="91" y="10"/>
                    <a:pt x="90" y="8"/>
                    <a:pt x="87" y="4"/>
                  </a:cubicBezTo>
                  <a:cubicBezTo>
                    <a:pt x="84" y="0"/>
                    <a:pt x="79" y="1"/>
                    <a:pt x="65" y="3"/>
                  </a:cubicBezTo>
                  <a:cubicBezTo>
                    <a:pt x="47" y="7"/>
                    <a:pt x="44" y="18"/>
                    <a:pt x="48" y="18"/>
                  </a:cubicBezTo>
                  <a:cubicBezTo>
                    <a:pt x="52" y="18"/>
                    <a:pt x="48" y="24"/>
                    <a:pt x="52" y="24"/>
                  </a:cubicBezTo>
                  <a:cubicBezTo>
                    <a:pt x="57" y="24"/>
                    <a:pt x="51" y="32"/>
                    <a:pt x="56" y="33"/>
                  </a:cubicBezTo>
                  <a:cubicBezTo>
                    <a:pt x="66" y="36"/>
                    <a:pt x="54" y="49"/>
                    <a:pt x="47" y="45"/>
                  </a:cubicBezTo>
                  <a:cubicBezTo>
                    <a:pt x="40" y="41"/>
                    <a:pt x="37" y="35"/>
                    <a:pt x="44" y="32"/>
                  </a:cubicBezTo>
                  <a:cubicBezTo>
                    <a:pt x="51" y="29"/>
                    <a:pt x="41" y="28"/>
                    <a:pt x="41" y="25"/>
                  </a:cubicBezTo>
                  <a:cubicBezTo>
                    <a:pt x="41" y="21"/>
                    <a:pt x="49" y="14"/>
                    <a:pt x="37" y="21"/>
                  </a:cubicBezTo>
                  <a:cubicBezTo>
                    <a:pt x="29" y="17"/>
                    <a:pt x="34" y="30"/>
                    <a:pt x="26" y="46"/>
                  </a:cubicBezTo>
                  <a:cubicBezTo>
                    <a:pt x="19" y="61"/>
                    <a:pt x="15" y="54"/>
                    <a:pt x="17" y="59"/>
                  </a:cubicBezTo>
                  <a:cubicBezTo>
                    <a:pt x="19" y="63"/>
                    <a:pt x="5" y="62"/>
                    <a:pt x="8" y="67"/>
                  </a:cubicBezTo>
                  <a:cubicBezTo>
                    <a:pt x="10" y="69"/>
                    <a:pt x="28" y="69"/>
                    <a:pt x="15" y="72"/>
                  </a:cubicBezTo>
                  <a:cubicBezTo>
                    <a:pt x="8" y="70"/>
                    <a:pt x="4" y="69"/>
                    <a:pt x="2" y="71"/>
                  </a:cubicBezTo>
                  <a:cubicBezTo>
                    <a:pt x="0" y="74"/>
                    <a:pt x="10" y="77"/>
                    <a:pt x="14" y="76"/>
                  </a:cubicBezTo>
                  <a:cubicBezTo>
                    <a:pt x="18" y="75"/>
                    <a:pt x="20" y="78"/>
                    <a:pt x="18" y="78"/>
                  </a:cubicBezTo>
                  <a:cubicBezTo>
                    <a:pt x="15" y="78"/>
                    <a:pt x="12" y="81"/>
                    <a:pt x="9" y="79"/>
                  </a:cubicBezTo>
                  <a:cubicBezTo>
                    <a:pt x="5" y="78"/>
                    <a:pt x="6" y="76"/>
                    <a:pt x="0" y="78"/>
                  </a:cubicBezTo>
                  <a:cubicBezTo>
                    <a:pt x="0" y="80"/>
                    <a:pt x="1" y="84"/>
                    <a:pt x="5" y="83"/>
                  </a:cubicBezTo>
                  <a:cubicBezTo>
                    <a:pt x="9" y="82"/>
                    <a:pt x="11" y="86"/>
                    <a:pt x="16" y="83"/>
                  </a:cubicBezTo>
                  <a:cubicBezTo>
                    <a:pt x="23" y="79"/>
                    <a:pt x="26" y="81"/>
                    <a:pt x="27" y="77"/>
                  </a:cubicBezTo>
                  <a:cubicBezTo>
                    <a:pt x="28" y="70"/>
                    <a:pt x="28" y="77"/>
                    <a:pt x="32" y="76"/>
                  </a:cubicBezTo>
                  <a:cubicBezTo>
                    <a:pt x="37" y="75"/>
                    <a:pt x="34" y="79"/>
                    <a:pt x="38" y="77"/>
                  </a:cubicBezTo>
                  <a:cubicBezTo>
                    <a:pt x="46" y="74"/>
                    <a:pt x="38" y="82"/>
                    <a:pt x="54" y="83"/>
                  </a:cubicBezTo>
                  <a:cubicBezTo>
                    <a:pt x="71" y="84"/>
                    <a:pt x="44" y="100"/>
                    <a:pt x="64" y="102"/>
                  </a:cubicBezTo>
                  <a:cubicBezTo>
                    <a:pt x="64" y="100"/>
                    <a:pt x="72" y="96"/>
                    <a:pt x="64" y="93"/>
                  </a:cubicBezTo>
                  <a:cubicBezTo>
                    <a:pt x="57" y="89"/>
                    <a:pt x="69" y="90"/>
                    <a:pt x="68" y="86"/>
                  </a:cubicBezTo>
                  <a:cubicBezTo>
                    <a:pt x="67" y="81"/>
                    <a:pt x="75" y="80"/>
                    <a:pt x="69" y="72"/>
                  </a:cubicBezTo>
                  <a:cubicBezTo>
                    <a:pt x="63" y="64"/>
                    <a:pt x="63" y="59"/>
                    <a:pt x="71" y="61"/>
                  </a:cubicBezTo>
                  <a:cubicBezTo>
                    <a:pt x="79" y="62"/>
                    <a:pt x="88" y="58"/>
                    <a:pt x="84" y="55"/>
                  </a:cubicBezTo>
                  <a:cubicBezTo>
                    <a:pt x="79" y="52"/>
                    <a:pt x="92" y="50"/>
                    <a:pt x="91" y="42"/>
                  </a:cubicBezTo>
                  <a:cubicBezTo>
                    <a:pt x="90" y="35"/>
                    <a:pt x="82" y="43"/>
                    <a:pt x="82" y="35"/>
                  </a:cubicBezTo>
                  <a:cubicBezTo>
                    <a:pt x="82" y="31"/>
                    <a:pt x="84" y="31"/>
                    <a:pt x="88" y="31"/>
                  </a:cubicBezTo>
                  <a:close/>
                </a:path>
              </a:pathLst>
            </a:custGeom>
            <a:grpFill/>
            <a:ln w="6350" cap="rnd" cmpd="sng">
              <a:noFill/>
              <a:prstDash val="solid"/>
              <a:round/>
              <a:headEnd/>
              <a:tailEnd/>
            </a:ln>
          </p:spPr>
          <p:txBody>
            <a:bodyPr/>
            <a:lstStyle/>
            <a:p>
              <a:pPr>
                <a:defRPr/>
              </a:pPr>
              <a:endParaRPr lang="en-GB" dirty="0"/>
            </a:p>
          </p:txBody>
        </p:sp>
        <p:sp>
          <p:nvSpPr>
            <p:cNvPr id="39" name="Freeform 57"/>
            <p:cNvSpPr>
              <a:spLocks/>
            </p:cNvSpPr>
            <p:nvPr/>
          </p:nvSpPr>
          <p:spPr bwMode="auto">
            <a:xfrm>
              <a:off x="1769" y="2578"/>
              <a:ext cx="246" cy="191"/>
            </a:xfrm>
            <a:custGeom>
              <a:avLst/>
              <a:gdLst/>
              <a:ahLst/>
              <a:cxnLst>
                <a:cxn ang="0">
                  <a:pos x="92" y="38"/>
                </a:cxn>
                <a:cxn ang="0">
                  <a:pos x="85" y="32"/>
                </a:cxn>
                <a:cxn ang="0">
                  <a:pos x="75" y="13"/>
                </a:cxn>
                <a:cxn ang="0">
                  <a:pos x="59" y="7"/>
                </a:cxn>
                <a:cxn ang="0">
                  <a:pos x="53" y="6"/>
                </a:cxn>
                <a:cxn ang="0">
                  <a:pos x="48" y="7"/>
                </a:cxn>
                <a:cxn ang="0">
                  <a:pos x="37" y="13"/>
                </a:cxn>
                <a:cxn ang="0">
                  <a:pos x="26" y="13"/>
                </a:cxn>
                <a:cxn ang="0">
                  <a:pos x="21" y="8"/>
                </a:cxn>
                <a:cxn ang="0">
                  <a:pos x="0" y="19"/>
                </a:cxn>
                <a:cxn ang="0">
                  <a:pos x="18" y="36"/>
                </a:cxn>
                <a:cxn ang="0">
                  <a:pos x="28" y="43"/>
                </a:cxn>
                <a:cxn ang="0">
                  <a:pos x="42" y="55"/>
                </a:cxn>
                <a:cxn ang="0">
                  <a:pos x="58" y="53"/>
                </a:cxn>
                <a:cxn ang="0">
                  <a:pos x="63" y="67"/>
                </a:cxn>
                <a:cxn ang="0">
                  <a:pos x="81" y="76"/>
                </a:cxn>
                <a:cxn ang="0">
                  <a:pos x="90" y="52"/>
                </a:cxn>
                <a:cxn ang="0">
                  <a:pos x="92" y="38"/>
                </a:cxn>
              </a:cxnLst>
              <a:rect l="0" t="0" r="r" b="b"/>
              <a:pathLst>
                <a:path w="103" h="80">
                  <a:moveTo>
                    <a:pt x="92" y="38"/>
                  </a:moveTo>
                  <a:cubicBezTo>
                    <a:pt x="94" y="33"/>
                    <a:pt x="87" y="35"/>
                    <a:pt x="85" y="32"/>
                  </a:cubicBezTo>
                  <a:cubicBezTo>
                    <a:pt x="65" y="30"/>
                    <a:pt x="92" y="14"/>
                    <a:pt x="75" y="13"/>
                  </a:cubicBezTo>
                  <a:cubicBezTo>
                    <a:pt x="59" y="12"/>
                    <a:pt x="67" y="4"/>
                    <a:pt x="59" y="7"/>
                  </a:cubicBezTo>
                  <a:cubicBezTo>
                    <a:pt x="55" y="9"/>
                    <a:pt x="58" y="5"/>
                    <a:pt x="53" y="6"/>
                  </a:cubicBezTo>
                  <a:cubicBezTo>
                    <a:pt x="49" y="7"/>
                    <a:pt x="49" y="0"/>
                    <a:pt x="48" y="7"/>
                  </a:cubicBezTo>
                  <a:cubicBezTo>
                    <a:pt x="47" y="11"/>
                    <a:pt x="44" y="9"/>
                    <a:pt x="37" y="13"/>
                  </a:cubicBezTo>
                  <a:cubicBezTo>
                    <a:pt x="32" y="16"/>
                    <a:pt x="30" y="12"/>
                    <a:pt x="26" y="13"/>
                  </a:cubicBezTo>
                  <a:cubicBezTo>
                    <a:pt x="22" y="14"/>
                    <a:pt x="21" y="10"/>
                    <a:pt x="21" y="8"/>
                  </a:cubicBezTo>
                  <a:cubicBezTo>
                    <a:pt x="14" y="11"/>
                    <a:pt x="7" y="17"/>
                    <a:pt x="0" y="19"/>
                  </a:cubicBezTo>
                  <a:cubicBezTo>
                    <a:pt x="7" y="42"/>
                    <a:pt x="14" y="25"/>
                    <a:pt x="18" y="36"/>
                  </a:cubicBezTo>
                  <a:cubicBezTo>
                    <a:pt x="21" y="45"/>
                    <a:pt x="25" y="37"/>
                    <a:pt x="28" y="43"/>
                  </a:cubicBezTo>
                  <a:cubicBezTo>
                    <a:pt x="30" y="48"/>
                    <a:pt x="40" y="44"/>
                    <a:pt x="42" y="55"/>
                  </a:cubicBezTo>
                  <a:cubicBezTo>
                    <a:pt x="44" y="71"/>
                    <a:pt x="52" y="51"/>
                    <a:pt x="58" y="53"/>
                  </a:cubicBezTo>
                  <a:cubicBezTo>
                    <a:pt x="61" y="55"/>
                    <a:pt x="52" y="63"/>
                    <a:pt x="63" y="67"/>
                  </a:cubicBezTo>
                  <a:cubicBezTo>
                    <a:pt x="72" y="70"/>
                    <a:pt x="70" y="80"/>
                    <a:pt x="81" y="76"/>
                  </a:cubicBezTo>
                  <a:cubicBezTo>
                    <a:pt x="82" y="71"/>
                    <a:pt x="74" y="59"/>
                    <a:pt x="90" y="52"/>
                  </a:cubicBezTo>
                  <a:cubicBezTo>
                    <a:pt x="103" y="39"/>
                    <a:pt x="90" y="43"/>
                    <a:pt x="92" y="38"/>
                  </a:cubicBezTo>
                  <a:close/>
                </a:path>
              </a:pathLst>
            </a:custGeom>
            <a:grpFill/>
            <a:ln w="6350" cap="rnd" cmpd="sng">
              <a:noFill/>
              <a:prstDash val="solid"/>
              <a:round/>
              <a:headEnd/>
              <a:tailEnd/>
            </a:ln>
          </p:spPr>
          <p:txBody>
            <a:bodyPr/>
            <a:lstStyle/>
            <a:p>
              <a:pPr>
                <a:defRPr/>
              </a:pPr>
              <a:endParaRPr lang="en-GB" dirty="0"/>
            </a:p>
          </p:txBody>
        </p:sp>
        <p:sp>
          <p:nvSpPr>
            <p:cNvPr id="40" name="Freeform 58"/>
            <p:cNvSpPr>
              <a:spLocks/>
            </p:cNvSpPr>
            <p:nvPr/>
          </p:nvSpPr>
          <p:spPr bwMode="auto">
            <a:xfrm>
              <a:off x="1946" y="2702"/>
              <a:ext cx="66" cy="64"/>
            </a:xfrm>
            <a:custGeom>
              <a:avLst/>
              <a:gdLst/>
              <a:ahLst/>
              <a:cxnLst>
                <a:cxn ang="0">
                  <a:pos x="16" y="0"/>
                </a:cxn>
                <a:cxn ang="0">
                  <a:pos x="7" y="24"/>
                </a:cxn>
                <a:cxn ang="0">
                  <a:pos x="21" y="25"/>
                </a:cxn>
                <a:cxn ang="0">
                  <a:pos x="25" y="13"/>
                </a:cxn>
                <a:cxn ang="0">
                  <a:pos x="16" y="0"/>
                </a:cxn>
              </a:cxnLst>
              <a:rect l="0" t="0" r="r" b="b"/>
              <a:pathLst>
                <a:path w="28" h="27">
                  <a:moveTo>
                    <a:pt x="16" y="0"/>
                  </a:moveTo>
                  <a:cubicBezTo>
                    <a:pt x="0" y="7"/>
                    <a:pt x="8" y="19"/>
                    <a:pt x="7" y="24"/>
                  </a:cubicBezTo>
                  <a:cubicBezTo>
                    <a:pt x="13" y="27"/>
                    <a:pt x="17" y="26"/>
                    <a:pt x="21" y="25"/>
                  </a:cubicBezTo>
                  <a:cubicBezTo>
                    <a:pt x="21" y="19"/>
                    <a:pt x="28" y="17"/>
                    <a:pt x="25" y="13"/>
                  </a:cubicBezTo>
                  <a:cubicBezTo>
                    <a:pt x="23" y="10"/>
                    <a:pt x="13" y="13"/>
                    <a:pt x="16" y="0"/>
                  </a:cubicBezTo>
                  <a:close/>
                </a:path>
              </a:pathLst>
            </a:custGeom>
            <a:grpFill/>
            <a:ln w="6350" cap="rnd" cmpd="sng">
              <a:noFill/>
              <a:prstDash val="solid"/>
              <a:round/>
              <a:headEnd/>
              <a:tailEnd/>
            </a:ln>
          </p:spPr>
          <p:txBody>
            <a:bodyPr/>
            <a:lstStyle/>
            <a:p>
              <a:pPr>
                <a:defRPr/>
              </a:pPr>
              <a:endParaRPr lang="en-GB" dirty="0"/>
            </a:p>
          </p:txBody>
        </p:sp>
        <p:sp>
          <p:nvSpPr>
            <p:cNvPr id="41" name="Freeform 59"/>
            <p:cNvSpPr>
              <a:spLocks/>
            </p:cNvSpPr>
            <p:nvPr/>
          </p:nvSpPr>
          <p:spPr bwMode="auto">
            <a:xfrm>
              <a:off x="2902" y="1939"/>
              <a:ext cx="98" cy="71"/>
            </a:xfrm>
            <a:custGeom>
              <a:avLst/>
              <a:gdLst/>
              <a:ahLst/>
              <a:cxnLst>
                <a:cxn ang="0">
                  <a:pos x="33" y="5"/>
                </a:cxn>
                <a:cxn ang="0">
                  <a:pos x="21" y="2"/>
                </a:cxn>
                <a:cxn ang="0">
                  <a:pos x="9" y="7"/>
                </a:cxn>
                <a:cxn ang="0">
                  <a:pos x="3" y="6"/>
                </a:cxn>
                <a:cxn ang="0">
                  <a:pos x="5" y="13"/>
                </a:cxn>
                <a:cxn ang="0">
                  <a:pos x="7" y="19"/>
                </a:cxn>
                <a:cxn ang="0">
                  <a:pos x="7" y="24"/>
                </a:cxn>
                <a:cxn ang="0">
                  <a:pos x="8" y="29"/>
                </a:cxn>
                <a:cxn ang="0">
                  <a:pos x="12" y="25"/>
                </a:cxn>
                <a:cxn ang="0">
                  <a:pos x="18" y="17"/>
                </a:cxn>
                <a:cxn ang="0">
                  <a:pos x="33" y="10"/>
                </a:cxn>
                <a:cxn ang="0">
                  <a:pos x="38" y="9"/>
                </a:cxn>
                <a:cxn ang="0">
                  <a:pos x="33" y="5"/>
                </a:cxn>
              </a:cxnLst>
              <a:rect l="0" t="0" r="r" b="b"/>
              <a:pathLst>
                <a:path w="41" h="30">
                  <a:moveTo>
                    <a:pt x="33" y="5"/>
                  </a:moveTo>
                  <a:cubicBezTo>
                    <a:pt x="28" y="1"/>
                    <a:pt x="23" y="5"/>
                    <a:pt x="21" y="2"/>
                  </a:cubicBezTo>
                  <a:cubicBezTo>
                    <a:pt x="20" y="0"/>
                    <a:pt x="11" y="2"/>
                    <a:pt x="9" y="7"/>
                  </a:cubicBezTo>
                  <a:cubicBezTo>
                    <a:pt x="8" y="12"/>
                    <a:pt x="7" y="5"/>
                    <a:pt x="3" y="6"/>
                  </a:cubicBezTo>
                  <a:cubicBezTo>
                    <a:pt x="0" y="7"/>
                    <a:pt x="8" y="12"/>
                    <a:pt x="5" y="13"/>
                  </a:cubicBezTo>
                  <a:cubicBezTo>
                    <a:pt x="1" y="14"/>
                    <a:pt x="0" y="16"/>
                    <a:pt x="7" y="19"/>
                  </a:cubicBezTo>
                  <a:cubicBezTo>
                    <a:pt x="13" y="21"/>
                    <a:pt x="10" y="22"/>
                    <a:pt x="7" y="24"/>
                  </a:cubicBezTo>
                  <a:cubicBezTo>
                    <a:pt x="5" y="26"/>
                    <a:pt x="3" y="30"/>
                    <a:pt x="8" y="29"/>
                  </a:cubicBezTo>
                  <a:cubicBezTo>
                    <a:pt x="10" y="29"/>
                    <a:pt x="12" y="27"/>
                    <a:pt x="12" y="25"/>
                  </a:cubicBezTo>
                  <a:cubicBezTo>
                    <a:pt x="12" y="23"/>
                    <a:pt x="16" y="16"/>
                    <a:pt x="18" y="17"/>
                  </a:cubicBezTo>
                  <a:cubicBezTo>
                    <a:pt x="21" y="19"/>
                    <a:pt x="29" y="14"/>
                    <a:pt x="33" y="10"/>
                  </a:cubicBezTo>
                  <a:cubicBezTo>
                    <a:pt x="36" y="6"/>
                    <a:pt x="35" y="10"/>
                    <a:pt x="38" y="9"/>
                  </a:cubicBezTo>
                  <a:cubicBezTo>
                    <a:pt x="41" y="8"/>
                    <a:pt x="39" y="8"/>
                    <a:pt x="33" y="5"/>
                  </a:cubicBezTo>
                  <a:close/>
                </a:path>
              </a:pathLst>
            </a:custGeom>
            <a:grpFill/>
            <a:ln w="6350" cap="rnd" cmpd="sng">
              <a:noFill/>
              <a:prstDash val="solid"/>
              <a:round/>
              <a:headEnd/>
              <a:tailEnd/>
            </a:ln>
          </p:spPr>
          <p:txBody>
            <a:bodyPr/>
            <a:lstStyle/>
            <a:p>
              <a:pPr>
                <a:defRPr/>
              </a:pPr>
              <a:endParaRPr lang="en-GB" dirty="0"/>
            </a:p>
          </p:txBody>
        </p:sp>
        <p:sp>
          <p:nvSpPr>
            <p:cNvPr id="42" name="Freeform 60"/>
            <p:cNvSpPr>
              <a:spLocks/>
            </p:cNvSpPr>
            <p:nvPr/>
          </p:nvSpPr>
          <p:spPr bwMode="auto">
            <a:xfrm>
              <a:off x="2914" y="1893"/>
              <a:ext cx="69" cy="46"/>
            </a:xfrm>
            <a:custGeom>
              <a:avLst/>
              <a:gdLst/>
              <a:ahLst/>
              <a:cxnLst>
                <a:cxn ang="0">
                  <a:pos x="23" y="8"/>
                </a:cxn>
                <a:cxn ang="0">
                  <a:pos x="14" y="5"/>
                </a:cxn>
                <a:cxn ang="0">
                  <a:pos x="3" y="8"/>
                </a:cxn>
                <a:cxn ang="0">
                  <a:pos x="8" y="10"/>
                </a:cxn>
                <a:cxn ang="0">
                  <a:pos x="15" y="18"/>
                </a:cxn>
                <a:cxn ang="0">
                  <a:pos x="21" y="15"/>
                </a:cxn>
                <a:cxn ang="0">
                  <a:pos x="25" y="13"/>
                </a:cxn>
                <a:cxn ang="0">
                  <a:pos x="23" y="8"/>
                </a:cxn>
              </a:cxnLst>
              <a:rect l="0" t="0" r="r" b="b"/>
              <a:pathLst>
                <a:path w="29" h="19">
                  <a:moveTo>
                    <a:pt x="23" y="8"/>
                  </a:moveTo>
                  <a:cubicBezTo>
                    <a:pt x="18" y="4"/>
                    <a:pt x="17" y="0"/>
                    <a:pt x="14" y="5"/>
                  </a:cubicBezTo>
                  <a:cubicBezTo>
                    <a:pt x="11" y="9"/>
                    <a:pt x="5" y="6"/>
                    <a:pt x="3" y="8"/>
                  </a:cubicBezTo>
                  <a:cubicBezTo>
                    <a:pt x="0" y="10"/>
                    <a:pt x="3" y="10"/>
                    <a:pt x="8" y="10"/>
                  </a:cubicBezTo>
                  <a:cubicBezTo>
                    <a:pt x="14" y="10"/>
                    <a:pt x="10" y="17"/>
                    <a:pt x="15" y="18"/>
                  </a:cubicBezTo>
                  <a:cubicBezTo>
                    <a:pt x="18" y="19"/>
                    <a:pt x="18" y="13"/>
                    <a:pt x="21" y="15"/>
                  </a:cubicBezTo>
                  <a:cubicBezTo>
                    <a:pt x="23" y="16"/>
                    <a:pt x="23" y="12"/>
                    <a:pt x="25" y="13"/>
                  </a:cubicBezTo>
                  <a:cubicBezTo>
                    <a:pt x="27" y="14"/>
                    <a:pt x="29" y="11"/>
                    <a:pt x="23" y="8"/>
                  </a:cubicBezTo>
                  <a:close/>
                </a:path>
              </a:pathLst>
            </a:custGeom>
            <a:grpFill/>
            <a:ln w="6350" cap="rnd" cmpd="sng">
              <a:noFill/>
              <a:prstDash val="solid"/>
              <a:round/>
              <a:headEnd/>
              <a:tailEnd/>
            </a:ln>
          </p:spPr>
          <p:txBody>
            <a:bodyPr/>
            <a:lstStyle/>
            <a:p>
              <a:pPr>
                <a:defRPr/>
              </a:pPr>
              <a:endParaRPr lang="en-GB" dirty="0"/>
            </a:p>
          </p:txBody>
        </p:sp>
        <p:sp>
          <p:nvSpPr>
            <p:cNvPr id="43" name="Freeform 61"/>
            <p:cNvSpPr>
              <a:spLocks/>
            </p:cNvSpPr>
            <p:nvPr/>
          </p:nvSpPr>
          <p:spPr bwMode="auto">
            <a:xfrm>
              <a:off x="2978" y="1932"/>
              <a:ext cx="22" cy="26"/>
            </a:xfrm>
            <a:custGeom>
              <a:avLst/>
              <a:gdLst/>
              <a:ahLst/>
              <a:cxnLst>
                <a:cxn ang="0">
                  <a:pos x="1" y="3"/>
                </a:cxn>
                <a:cxn ang="0">
                  <a:pos x="7" y="8"/>
                </a:cxn>
                <a:cxn ang="0">
                  <a:pos x="1" y="3"/>
                </a:cxn>
              </a:cxnLst>
              <a:rect l="0" t="0" r="r" b="b"/>
              <a:pathLst>
                <a:path w="9" h="11">
                  <a:moveTo>
                    <a:pt x="1" y="3"/>
                  </a:moveTo>
                  <a:cubicBezTo>
                    <a:pt x="0" y="6"/>
                    <a:pt x="6" y="11"/>
                    <a:pt x="7" y="8"/>
                  </a:cubicBezTo>
                  <a:cubicBezTo>
                    <a:pt x="9" y="5"/>
                    <a:pt x="3" y="0"/>
                    <a:pt x="1" y="3"/>
                  </a:cubicBezTo>
                  <a:close/>
                </a:path>
              </a:pathLst>
            </a:custGeom>
            <a:grpFill/>
            <a:ln w="6350" cap="rnd" cmpd="sng">
              <a:noFill/>
              <a:prstDash val="solid"/>
              <a:round/>
              <a:headEnd/>
              <a:tailEnd/>
            </a:ln>
          </p:spPr>
          <p:txBody>
            <a:bodyPr/>
            <a:lstStyle/>
            <a:p>
              <a:pPr>
                <a:defRPr/>
              </a:pPr>
              <a:endParaRPr lang="en-GB" dirty="0"/>
            </a:p>
          </p:txBody>
        </p:sp>
        <p:sp>
          <p:nvSpPr>
            <p:cNvPr id="44" name="Freeform 62"/>
            <p:cNvSpPr>
              <a:spLocks/>
            </p:cNvSpPr>
            <p:nvPr/>
          </p:nvSpPr>
          <p:spPr bwMode="auto">
            <a:xfrm>
              <a:off x="2981" y="1903"/>
              <a:ext cx="19" cy="10"/>
            </a:xfrm>
            <a:custGeom>
              <a:avLst/>
              <a:gdLst/>
              <a:ahLst/>
              <a:cxnLst>
                <a:cxn ang="0">
                  <a:pos x="1" y="1"/>
                </a:cxn>
                <a:cxn ang="0">
                  <a:pos x="8" y="2"/>
                </a:cxn>
                <a:cxn ang="0">
                  <a:pos x="1" y="1"/>
                </a:cxn>
              </a:cxnLst>
              <a:rect l="0" t="0" r="r" b="b"/>
              <a:pathLst>
                <a:path w="8" h="4">
                  <a:moveTo>
                    <a:pt x="1" y="1"/>
                  </a:moveTo>
                  <a:cubicBezTo>
                    <a:pt x="2" y="3"/>
                    <a:pt x="7" y="4"/>
                    <a:pt x="8" y="2"/>
                  </a:cubicBezTo>
                  <a:cubicBezTo>
                    <a:pt x="8" y="1"/>
                    <a:pt x="0" y="0"/>
                    <a:pt x="1" y="1"/>
                  </a:cubicBezTo>
                  <a:close/>
                </a:path>
              </a:pathLst>
            </a:custGeom>
            <a:grpFill/>
            <a:ln w="6350" cap="rnd" cmpd="sng">
              <a:noFill/>
              <a:prstDash val="solid"/>
              <a:round/>
              <a:headEnd/>
              <a:tailEnd/>
            </a:ln>
          </p:spPr>
          <p:txBody>
            <a:bodyPr/>
            <a:lstStyle/>
            <a:p>
              <a:pPr>
                <a:defRPr/>
              </a:pPr>
              <a:endParaRPr lang="en-GB" dirty="0"/>
            </a:p>
          </p:txBody>
        </p:sp>
        <p:sp>
          <p:nvSpPr>
            <p:cNvPr id="45" name="Freeform 63"/>
            <p:cNvSpPr>
              <a:spLocks noEditPoints="1"/>
            </p:cNvSpPr>
            <p:nvPr/>
          </p:nvSpPr>
          <p:spPr bwMode="auto">
            <a:xfrm>
              <a:off x="2272" y="914"/>
              <a:ext cx="773" cy="1347"/>
            </a:xfrm>
            <a:custGeom>
              <a:avLst/>
              <a:gdLst/>
              <a:ahLst/>
              <a:cxnLst>
                <a:cxn ang="0">
                  <a:pos x="298" y="38"/>
                </a:cxn>
                <a:cxn ang="0">
                  <a:pos x="318" y="98"/>
                </a:cxn>
                <a:cxn ang="0">
                  <a:pos x="314" y="71"/>
                </a:cxn>
                <a:cxn ang="0">
                  <a:pos x="307" y="57"/>
                </a:cxn>
                <a:cxn ang="0">
                  <a:pos x="298" y="38"/>
                </a:cxn>
                <a:cxn ang="0">
                  <a:pos x="298" y="37"/>
                </a:cxn>
                <a:cxn ang="0">
                  <a:pos x="246" y="9"/>
                </a:cxn>
                <a:cxn ang="0">
                  <a:pos x="226" y="16"/>
                </a:cxn>
                <a:cxn ang="0">
                  <a:pos x="174" y="24"/>
                </a:cxn>
                <a:cxn ang="0">
                  <a:pos x="152" y="42"/>
                </a:cxn>
                <a:cxn ang="0">
                  <a:pos x="124" y="71"/>
                </a:cxn>
                <a:cxn ang="0">
                  <a:pos x="117" y="100"/>
                </a:cxn>
                <a:cxn ang="0">
                  <a:pos x="84" y="128"/>
                </a:cxn>
                <a:cxn ang="0">
                  <a:pos x="80" y="167"/>
                </a:cxn>
                <a:cxn ang="0">
                  <a:pos x="77" y="205"/>
                </a:cxn>
                <a:cxn ang="0">
                  <a:pos x="27" y="234"/>
                </a:cxn>
                <a:cxn ang="0">
                  <a:pos x="25" y="265"/>
                </a:cxn>
                <a:cxn ang="0">
                  <a:pos x="35" y="315"/>
                </a:cxn>
                <a:cxn ang="0">
                  <a:pos x="29" y="337"/>
                </a:cxn>
                <a:cxn ang="0">
                  <a:pos x="32" y="378"/>
                </a:cxn>
                <a:cxn ang="0">
                  <a:pos x="15" y="400"/>
                </a:cxn>
                <a:cxn ang="0">
                  <a:pos x="5" y="413"/>
                </a:cxn>
                <a:cxn ang="0">
                  <a:pos x="7" y="444"/>
                </a:cxn>
                <a:cxn ang="0">
                  <a:pos x="19" y="469"/>
                </a:cxn>
                <a:cxn ang="0">
                  <a:pos x="41" y="516"/>
                </a:cxn>
                <a:cxn ang="0">
                  <a:pos x="46" y="551"/>
                </a:cxn>
                <a:cxn ang="0">
                  <a:pos x="87" y="533"/>
                </a:cxn>
                <a:cxn ang="0">
                  <a:pos x="123" y="521"/>
                </a:cxn>
                <a:cxn ang="0">
                  <a:pos x="136" y="473"/>
                </a:cxn>
                <a:cxn ang="0">
                  <a:pos x="140" y="444"/>
                </a:cxn>
                <a:cxn ang="0">
                  <a:pos x="161" y="421"/>
                </a:cxn>
                <a:cxn ang="0">
                  <a:pos x="181" y="411"/>
                </a:cxn>
                <a:cxn ang="0">
                  <a:pos x="155" y="404"/>
                </a:cxn>
                <a:cxn ang="0">
                  <a:pos x="157" y="396"/>
                </a:cxn>
                <a:cxn ang="0">
                  <a:pos x="198" y="383"/>
                </a:cxn>
                <a:cxn ang="0">
                  <a:pos x="182" y="364"/>
                </a:cxn>
                <a:cxn ang="0">
                  <a:pos x="158" y="352"/>
                </a:cxn>
                <a:cxn ang="0">
                  <a:pos x="160" y="291"/>
                </a:cxn>
                <a:cxn ang="0">
                  <a:pos x="168" y="277"/>
                </a:cxn>
                <a:cxn ang="0">
                  <a:pos x="194" y="249"/>
                </a:cxn>
                <a:cxn ang="0">
                  <a:pos x="223" y="231"/>
                </a:cxn>
                <a:cxn ang="0">
                  <a:pos x="254" y="200"/>
                </a:cxn>
                <a:cxn ang="0">
                  <a:pos x="259" y="166"/>
                </a:cxn>
                <a:cxn ang="0">
                  <a:pos x="287" y="139"/>
                </a:cxn>
                <a:cxn ang="0">
                  <a:pos x="324" y="140"/>
                </a:cxn>
                <a:cxn ang="0">
                  <a:pos x="195" y="459"/>
                </a:cxn>
                <a:cxn ang="0">
                  <a:pos x="175" y="488"/>
                </a:cxn>
                <a:cxn ang="0">
                  <a:pos x="190" y="482"/>
                </a:cxn>
                <a:cxn ang="0">
                  <a:pos x="195" y="459"/>
                </a:cxn>
                <a:cxn ang="0">
                  <a:pos x="139" y="498"/>
                </a:cxn>
                <a:cxn ang="0">
                  <a:pos x="147" y="481"/>
                </a:cxn>
                <a:cxn ang="0">
                  <a:pos x="186" y="364"/>
                </a:cxn>
              </a:cxnLst>
              <a:rect l="0" t="0" r="r" b="b"/>
              <a:pathLst>
                <a:path w="324" h="565">
                  <a:moveTo>
                    <a:pt x="298" y="38"/>
                  </a:moveTo>
                  <a:cubicBezTo>
                    <a:pt x="297" y="38"/>
                    <a:pt x="298" y="38"/>
                    <a:pt x="298" y="38"/>
                  </a:cubicBezTo>
                  <a:close/>
                  <a:moveTo>
                    <a:pt x="314" y="111"/>
                  </a:moveTo>
                  <a:cubicBezTo>
                    <a:pt x="320" y="105"/>
                    <a:pt x="315" y="103"/>
                    <a:pt x="318" y="98"/>
                  </a:cubicBezTo>
                  <a:cubicBezTo>
                    <a:pt x="322" y="94"/>
                    <a:pt x="310" y="90"/>
                    <a:pt x="309" y="84"/>
                  </a:cubicBezTo>
                  <a:cubicBezTo>
                    <a:pt x="308" y="77"/>
                    <a:pt x="315" y="75"/>
                    <a:pt x="314" y="71"/>
                  </a:cubicBezTo>
                  <a:cubicBezTo>
                    <a:pt x="313" y="67"/>
                    <a:pt x="306" y="72"/>
                    <a:pt x="305" y="69"/>
                  </a:cubicBezTo>
                  <a:cubicBezTo>
                    <a:pt x="304" y="63"/>
                    <a:pt x="310" y="70"/>
                    <a:pt x="307" y="57"/>
                  </a:cubicBezTo>
                  <a:cubicBezTo>
                    <a:pt x="304" y="45"/>
                    <a:pt x="319" y="54"/>
                    <a:pt x="304" y="41"/>
                  </a:cubicBezTo>
                  <a:cubicBezTo>
                    <a:pt x="300" y="38"/>
                    <a:pt x="298" y="38"/>
                    <a:pt x="298" y="38"/>
                  </a:cubicBezTo>
                  <a:cubicBezTo>
                    <a:pt x="298" y="38"/>
                    <a:pt x="297" y="38"/>
                    <a:pt x="298" y="38"/>
                  </a:cubicBezTo>
                  <a:cubicBezTo>
                    <a:pt x="298" y="38"/>
                    <a:pt x="298" y="37"/>
                    <a:pt x="298" y="37"/>
                  </a:cubicBezTo>
                  <a:cubicBezTo>
                    <a:pt x="299" y="33"/>
                    <a:pt x="291" y="28"/>
                    <a:pt x="281" y="28"/>
                  </a:cubicBezTo>
                  <a:cubicBezTo>
                    <a:pt x="272" y="27"/>
                    <a:pt x="259" y="17"/>
                    <a:pt x="246" y="9"/>
                  </a:cubicBezTo>
                  <a:cubicBezTo>
                    <a:pt x="233" y="1"/>
                    <a:pt x="247" y="4"/>
                    <a:pt x="236" y="0"/>
                  </a:cubicBezTo>
                  <a:cubicBezTo>
                    <a:pt x="212" y="0"/>
                    <a:pt x="240" y="4"/>
                    <a:pt x="226" y="16"/>
                  </a:cubicBezTo>
                  <a:cubicBezTo>
                    <a:pt x="211" y="29"/>
                    <a:pt x="235" y="21"/>
                    <a:pt x="223" y="29"/>
                  </a:cubicBezTo>
                  <a:cubicBezTo>
                    <a:pt x="211" y="37"/>
                    <a:pt x="185" y="15"/>
                    <a:pt x="174" y="24"/>
                  </a:cubicBezTo>
                  <a:cubicBezTo>
                    <a:pt x="169" y="27"/>
                    <a:pt x="180" y="41"/>
                    <a:pt x="170" y="47"/>
                  </a:cubicBezTo>
                  <a:cubicBezTo>
                    <a:pt x="164" y="51"/>
                    <a:pt x="157" y="39"/>
                    <a:pt x="152" y="42"/>
                  </a:cubicBezTo>
                  <a:cubicBezTo>
                    <a:pt x="147" y="46"/>
                    <a:pt x="141" y="47"/>
                    <a:pt x="138" y="54"/>
                  </a:cubicBezTo>
                  <a:cubicBezTo>
                    <a:pt x="130" y="71"/>
                    <a:pt x="126" y="66"/>
                    <a:pt x="124" y="71"/>
                  </a:cubicBezTo>
                  <a:cubicBezTo>
                    <a:pt x="122" y="76"/>
                    <a:pt x="135" y="78"/>
                    <a:pt x="132" y="86"/>
                  </a:cubicBezTo>
                  <a:cubicBezTo>
                    <a:pt x="129" y="94"/>
                    <a:pt x="123" y="89"/>
                    <a:pt x="117" y="100"/>
                  </a:cubicBezTo>
                  <a:cubicBezTo>
                    <a:pt x="111" y="112"/>
                    <a:pt x="103" y="107"/>
                    <a:pt x="107" y="115"/>
                  </a:cubicBezTo>
                  <a:cubicBezTo>
                    <a:pt x="114" y="127"/>
                    <a:pt x="81" y="123"/>
                    <a:pt x="84" y="128"/>
                  </a:cubicBezTo>
                  <a:cubicBezTo>
                    <a:pt x="92" y="145"/>
                    <a:pt x="83" y="142"/>
                    <a:pt x="85" y="154"/>
                  </a:cubicBezTo>
                  <a:cubicBezTo>
                    <a:pt x="87" y="165"/>
                    <a:pt x="82" y="158"/>
                    <a:pt x="80" y="167"/>
                  </a:cubicBezTo>
                  <a:cubicBezTo>
                    <a:pt x="80" y="173"/>
                    <a:pt x="60" y="189"/>
                    <a:pt x="66" y="193"/>
                  </a:cubicBezTo>
                  <a:cubicBezTo>
                    <a:pt x="71" y="197"/>
                    <a:pt x="80" y="194"/>
                    <a:pt x="77" y="205"/>
                  </a:cubicBezTo>
                  <a:cubicBezTo>
                    <a:pt x="71" y="223"/>
                    <a:pt x="59" y="207"/>
                    <a:pt x="51" y="212"/>
                  </a:cubicBezTo>
                  <a:cubicBezTo>
                    <a:pt x="42" y="216"/>
                    <a:pt x="23" y="228"/>
                    <a:pt x="27" y="234"/>
                  </a:cubicBezTo>
                  <a:cubicBezTo>
                    <a:pt x="31" y="240"/>
                    <a:pt x="15" y="242"/>
                    <a:pt x="25" y="252"/>
                  </a:cubicBezTo>
                  <a:cubicBezTo>
                    <a:pt x="31" y="258"/>
                    <a:pt x="21" y="259"/>
                    <a:pt x="25" y="265"/>
                  </a:cubicBezTo>
                  <a:cubicBezTo>
                    <a:pt x="29" y="271"/>
                    <a:pt x="19" y="268"/>
                    <a:pt x="28" y="280"/>
                  </a:cubicBezTo>
                  <a:cubicBezTo>
                    <a:pt x="37" y="292"/>
                    <a:pt x="15" y="305"/>
                    <a:pt x="35" y="315"/>
                  </a:cubicBezTo>
                  <a:cubicBezTo>
                    <a:pt x="48" y="322"/>
                    <a:pt x="45" y="324"/>
                    <a:pt x="41" y="332"/>
                  </a:cubicBezTo>
                  <a:cubicBezTo>
                    <a:pt x="38" y="338"/>
                    <a:pt x="32" y="333"/>
                    <a:pt x="29" y="337"/>
                  </a:cubicBezTo>
                  <a:cubicBezTo>
                    <a:pt x="27" y="342"/>
                    <a:pt x="42" y="357"/>
                    <a:pt x="36" y="363"/>
                  </a:cubicBezTo>
                  <a:cubicBezTo>
                    <a:pt x="30" y="369"/>
                    <a:pt x="39" y="370"/>
                    <a:pt x="32" y="378"/>
                  </a:cubicBezTo>
                  <a:cubicBezTo>
                    <a:pt x="24" y="386"/>
                    <a:pt x="17" y="378"/>
                    <a:pt x="19" y="385"/>
                  </a:cubicBezTo>
                  <a:cubicBezTo>
                    <a:pt x="22" y="393"/>
                    <a:pt x="11" y="390"/>
                    <a:pt x="15" y="400"/>
                  </a:cubicBezTo>
                  <a:cubicBezTo>
                    <a:pt x="22" y="415"/>
                    <a:pt x="12" y="426"/>
                    <a:pt x="10" y="420"/>
                  </a:cubicBezTo>
                  <a:cubicBezTo>
                    <a:pt x="8" y="415"/>
                    <a:pt x="7" y="412"/>
                    <a:pt x="5" y="413"/>
                  </a:cubicBezTo>
                  <a:cubicBezTo>
                    <a:pt x="4" y="416"/>
                    <a:pt x="0" y="416"/>
                    <a:pt x="4" y="423"/>
                  </a:cubicBezTo>
                  <a:cubicBezTo>
                    <a:pt x="7" y="429"/>
                    <a:pt x="1" y="437"/>
                    <a:pt x="7" y="444"/>
                  </a:cubicBezTo>
                  <a:cubicBezTo>
                    <a:pt x="12" y="452"/>
                    <a:pt x="16" y="438"/>
                    <a:pt x="20" y="446"/>
                  </a:cubicBezTo>
                  <a:cubicBezTo>
                    <a:pt x="23" y="454"/>
                    <a:pt x="14" y="454"/>
                    <a:pt x="19" y="469"/>
                  </a:cubicBezTo>
                  <a:cubicBezTo>
                    <a:pt x="23" y="483"/>
                    <a:pt x="36" y="510"/>
                    <a:pt x="42" y="509"/>
                  </a:cubicBezTo>
                  <a:cubicBezTo>
                    <a:pt x="49" y="507"/>
                    <a:pt x="49" y="514"/>
                    <a:pt x="41" y="516"/>
                  </a:cubicBezTo>
                  <a:cubicBezTo>
                    <a:pt x="35" y="518"/>
                    <a:pt x="49" y="528"/>
                    <a:pt x="39" y="523"/>
                  </a:cubicBezTo>
                  <a:cubicBezTo>
                    <a:pt x="26" y="518"/>
                    <a:pt x="54" y="537"/>
                    <a:pt x="46" y="551"/>
                  </a:cubicBezTo>
                  <a:cubicBezTo>
                    <a:pt x="38" y="565"/>
                    <a:pt x="61" y="555"/>
                    <a:pt x="75" y="556"/>
                  </a:cubicBezTo>
                  <a:cubicBezTo>
                    <a:pt x="85" y="558"/>
                    <a:pt x="75" y="531"/>
                    <a:pt x="87" y="533"/>
                  </a:cubicBezTo>
                  <a:cubicBezTo>
                    <a:pt x="97" y="535"/>
                    <a:pt x="84" y="529"/>
                    <a:pt x="101" y="526"/>
                  </a:cubicBezTo>
                  <a:cubicBezTo>
                    <a:pt x="119" y="524"/>
                    <a:pt x="118" y="537"/>
                    <a:pt x="123" y="521"/>
                  </a:cubicBezTo>
                  <a:cubicBezTo>
                    <a:pt x="128" y="504"/>
                    <a:pt x="135" y="500"/>
                    <a:pt x="134" y="494"/>
                  </a:cubicBezTo>
                  <a:cubicBezTo>
                    <a:pt x="133" y="487"/>
                    <a:pt x="138" y="480"/>
                    <a:pt x="136" y="473"/>
                  </a:cubicBezTo>
                  <a:cubicBezTo>
                    <a:pt x="135" y="466"/>
                    <a:pt x="143" y="462"/>
                    <a:pt x="140" y="456"/>
                  </a:cubicBezTo>
                  <a:cubicBezTo>
                    <a:pt x="137" y="450"/>
                    <a:pt x="145" y="451"/>
                    <a:pt x="140" y="444"/>
                  </a:cubicBezTo>
                  <a:cubicBezTo>
                    <a:pt x="136" y="436"/>
                    <a:pt x="145" y="441"/>
                    <a:pt x="142" y="436"/>
                  </a:cubicBezTo>
                  <a:cubicBezTo>
                    <a:pt x="138" y="431"/>
                    <a:pt x="160" y="429"/>
                    <a:pt x="161" y="421"/>
                  </a:cubicBezTo>
                  <a:cubicBezTo>
                    <a:pt x="164" y="411"/>
                    <a:pt x="165" y="427"/>
                    <a:pt x="170" y="420"/>
                  </a:cubicBezTo>
                  <a:cubicBezTo>
                    <a:pt x="175" y="413"/>
                    <a:pt x="182" y="414"/>
                    <a:pt x="181" y="411"/>
                  </a:cubicBezTo>
                  <a:cubicBezTo>
                    <a:pt x="180" y="407"/>
                    <a:pt x="190" y="410"/>
                    <a:pt x="185" y="401"/>
                  </a:cubicBezTo>
                  <a:cubicBezTo>
                    <a:pt x="182" y="396"/>
                    <a:pt x="167" y="414"/>
                    <a:pt x="155" y="404"/>
                  </a:cubicBezTo>
                  <a:cubicBezTo>
                    <a:pt x="143" y="393"/>
                    <a:pt x="118" y="404"/>
                    <a:pt x="132" y="397"/>
                  </a:cubicBezTo>
                  <a:cubicBezTo>
                    <a:pt x="145" y="390"/>
                    <a:pt x="153" y="399"/>
                    <a:pt x="157" y="396"/>
                  </a:cubicBezTo>
                  <a:cubicBezTo>
                    <a:pt x="161" y="392"/>
                    <a:pt x="165" y="407"/>
                    <a:pt x="173" y="402"/>
                  </a:cubicBezTo>
                  <a:cubicBezTo>
                    <a:pt x="180" y="397"/>
                    <a:pt x="202" y="388"/>
                    <a:pt x="198" y="383"/>
                  </a:cubicBezTo>
                  <a:cubicBezTo>
                    <a:pt x="194" y="378"/>
                    <a:pt x="192" y="372"/>
                    <a:pt x="186" y="373"/>
                  </a:cubicBezTo>
                  <a:cubicBezTo>
                    <a:pt x="179" y="374"/>
                    <a:pt x="189" y="366"/>
                    <a:pt x="182" y="364"/>
                  </a:cubicBezTo>
                  <a:cubicBezTo>
                    <a:pt x="175" y="362"/>
                    <a:pt x="175" y="354"/>
                    <a:pt x="166" y="356"/>
                  </a:cubicBezTo>
                  <a:cubicBezTo>
                    <a:pt x="157" y="358"/>
                    <a:pt x="167" y="352"/>
                    <a:pt x="158" y="352"/>
                  </a:cubicBezTo>
                  <a:cubicBezTo>
                    <a:pt x="150" y="352"/>
                    <a:pt x="148" y="312"/>
                    <a:pt x="156" y="312"/>
                  </a:cubicBezTo>
                  <a:cubicBezTo>
                    <a:pt x="164" y="312"/>
                    <a:pt x="153" y="302"/>
                    <a:pt x="160" y="291"/>
                  </a:cubicBezTo>
                  <a:cubicBezTo>
                    <a:pt x="166" y="279"/>
                    <a:pt x="154" y="289"/>
                    <a:pt x="155" y="280"/>
                  </a:cubicBezTo>
                  <a:cubicBezTo>
                    <a:pt x="156" y="270"/>
                    <a:pt x="155" y="282"/>
                    <a:pt x="168" y="277"/>
                  </a:cubicBezTo>
                  <a:cubicBezTo>
                    <a:pt x="180" y="271"/>
                    <a:pt x="158" y="268"/>
                    <a:pt x="174" y="266"/>
                  </a:cubicBezTo>
                  <a:cubicBezTo>
                    <a:pt x="189" y="263"/>
                    <a:pt x="185" y="244"/>
                    <a:pt x="194" y="249"/>
                  </a:cubicBezTo>
                  <a:cubicBezTo>
                    <a:pt x="204" y="253"/>
                    <a:pt x="198" y="237"/>
                    <a:pt x="208" y="238"/>
                  </a:cubicBezTo>
                  <a:cubicBezTo>
                    <a:pt x="219" y="239"/>
                    <a:pt x="215" y="230"/>
                    <a:pt x="223" y="231"/>
                  </a:cubicBezTo>
                  <a:cubicBezTo>
                    <a:pt x="230" y="233"/>
                    <a:pt x="226" y="224"/>
                    <a:pt x="234" y="225"/>
                  </a:cubicBezTo>
                  <a:cubicBezTo>
                    <a:pt x="242" y="225"/>
                    <a:pt x="238" y="211"/>
                    <a:pt x="254" y="200"/>
                  </a:cubicBezTo>
                  <a:cubicBezTo>
                    <a:pt x="268" y="192"/>
                    <a:pt x="253" y="195"/>
                    <a:pt x="250" y="186"/>
                  </a:cubicBezTo>
                  <a:cubicBezTo>
                    <a:pt x="247" y="176"/>
                    <a:pt x="258" y="178"/>
                    <a:pt x="259" y="166"/>
                  </a:cubicBezTo>
                  <a:cubicBezTo>
                    <a:pt x="260" y="154"/>
                    <a:pt x="270" y="160"/>
                    <a:pt x="271" y="154"/>
                  </a:cubicBezTo>
                  <a:cubicBezTo>
                    <a:pt x="272" y="149"/>
                    <a:pt x="281" y="144"/>
                    <a:pt x="287" y="139"/>
                  </a:cubicBezTo>
                  <a:cubicBezTo>
                    <a:pt x="294" y="134"/>
                    <a:pt x="290" y="147"/>
                    <a:pt x="300" y="142"/>
                  </a:cubicBezTo>
                  <a:cubicBezTo>
                    <a:pt x="310" y="137"/>
                    <a:pt x="314" y="144"/>
                    <a:pt x="324" y="140"/>
                  </a:cubicBezTo>
                  <a:cubicBezTo>
                    <a:pt x="321" y="129"/>
                    <a:pt x="304" y="121"/>
                    <a:pt x="314" y="111"/>
                  </a:cubicBezTo>
                  <a:close/>
                  <a:moveTo>
                    <a:pt x="195" y="459"/>
                  </a:moveTo>
                  <a:cubicBezTo>
                    <a:pt x="186" y="466"/>
                    <a:pt x="192" y="456"/>
                    <a:pt x="181" y="465"/>
                  </a:cubicBezTo>
                  <a:cubicBezTo>
                    <a:pt x="171" y="474"/>
                    <a:pt x="171" y="483"/>
                    <a:pt x="175" y="488"/>
                  </a:cubicBezTo>
                  <a:cubicBezTo>
                    <a:pt x="178" y="493"/>
                    <a:pt x="171" y="501"/>
                    <a:pt x="177" y="498"/>
                  </a:cubicBezTo>
                  <a:cubicBezTo>
                    <a:pt x="182" y="496"/>
                    <a:pt x="182" y="490"/>
                    <a:pt x="190" y="482"/>
                  </a:cubicBezTo>
                  <a:cubicBezTo>
                    <a:pt x="198" y="475"/>
                    <a:pt x="185" y="475"/>
                    <a:pt x="194" y="466"/>
                  </a:cubicBezTo>
                  <a:cubicBezTo>
                    <a:pt x="203" y="456"/>
                    <a:pt x="204" y="453"/>
                    <a:pt x="195" y="459"/>
                  </a:cubicBezTo>
                  <a:close/>
                  <a:moveTo>
                    <a:pt x="147" y="481"/>
                  </a:moveTo>
                  <a:cubicBezTo>
                    <a:pt x="143" y="481"/>
                    <a:pt x="144" y="493"/>
                    <a:pt x="139" y="498"/>
                  </a:cubicBezTo>
                  <a:cubicBezTo>
                    <a:pt x="134" y="503"/>
                    <a:pt x="130" y="520"/>
                    <a:pt x="133" y="525"/>
                  </a:cubicBezTo>
                  <a:cubicBezTo>
                    <a:pt x="134" y="526"/>
                    <a:pt x="152" y="482"/>
                    <a:pt x="147" y="481"/>
                  </a:cubicBezTo>
                  <a:close/>
                  <a:moveTo>
                    <a:pt x="181" y="356"/>
                  </a:moveTo>
                  <a:cubicBezTo>
                    <a:pt x="179" y="357"/>
                    <a:pt x="182" y="363"/>
                    <a:pt x="186" y="364"/>
                  </a:cubicBezTo>
                  <a:cubicBezTo>
                    <a:pt x="187" y="364"/>
                    <a:pt x="183" y="355"/>
                    <a:pt x="181" y="356"/>
                  </a:cubicBezTo>
                  <a:close/>
                </a:path>
              </a:pathLst>
            </a:custGeom>
            <a:grpFill/>
            <a:ln w="6350" cap="rnd" cmpd="sng">
              <a:noFill/>
              <a:prstDash val="solid"/>
              <a:round/>
              <a:headEnd/>
              <a:tailEnd/>
            </a:ln>
          </p:spPr>
          <p:txBody>
            <a:bodyPr/>
            <a:lstStyle/>
            <a:p>
              <a:pPr>
                <a:defRPr/>
              </a:pPr>
              <a:endParaRPr lang="en-GB" dirty="0"/>
            </a:p>
          </p:txBody>
        </p:sp>
        <p:sp>
          <p:nvSpPr>
            <p:cNvPr id="46" name="Freeform 69"/>
            <p:cNvSpPr>
              <a:spLocks noEditPoints="1"/>
            </p:cNvSpPr>
            <p:nvPr/>
          </p:nvSpPr>
          <p:spPr bwMode="auto">
            <a:xfrm>
              <a:off x="2771" y="801"/>
              <a:ext cx="717" cy="1038"/>
            </a:xfrm>
            <a:custGeom>
              <a:avLst/>
              <a:gdLst/>
              <a:ahLst/>
              <a:cxnLst>
                <a:cxn ang="0">
                  <a:pos x="89" y="85"/>
                </a:cxn>
                <a:cxn ang="0">
                  <a:pos x="261" y="276"/>
                </a:cxn>
                <a:cxn ang="0">
                  <a:pos x="260" y="245"/>
                </a:cxn>
                <a:cxn ang="0">
                  <a:pos x="249" y="222"/>
                </a:cxn>
                <a:cxn ang="0">
                  <a:pos x="252" y="203"/>
                </a:cxn>
                <a:cxn ang="0">
                  <a:pos x="260" y="193"/>
                </a:cxn>
                <a:cxn ang="0">
                  <a:pos x="257" y="112"/>
                </a:cxn>
                <a:cxn ang="0">
                  <a:pos x="223" y="76"/>
                </a:cxn>
                <a:cxn ang="0">
                  <a:pos x="232" y="47"/>
                </a:cxn>
                <a:cxn ang="0">
                  <a:pos x="211" y="6"/>
                </a:cxn>
                <a:cxn ang="0">
                  <a:pos x="170" y="9"/>
                </a:cxn>
                <a:cxn ang="0">
                  <a:pos x="154" y="45"/>
                </a:cxn>
                <a:cxn ang="0">
                  <a:pos x="132" y="68"/>
                </a:cxn>
                <a:cxn ang="0">
                  <a:pos x="96" y="64"/>
                </a:cxn>
                <a:cxn ang="0">
                  <a:pos x="66" y="50"/>
                </a:cxn>
                <a:cxn ang="0">
                  <a:pos x="39" y="47"/>
                </a:cxn>
                <a:cxn ang="0">
                  <a:pos x="37" y="56"/>
                </a:cxn>
                <a:cxn ang="0">
                  <a:pos x="89" y="84"/>
                </a:cxn>
                <a:cxn ang="0">
                  <a:pos x="95" y="88"/>
                </a:cxn>
                <a:cxn ang="0">
                  <a:pos x="96" y="116"/>
                </a:cxn>
                <a:cxn ang="0">
                  <a:pos x="100" y="131"/>
                </a:cxn>
                <a:cxn ang="0">
                  <a:pos x="105" y="158"/>
                </a:cxn>
                <a:cxn ang="0">
                  <a:pos x="133" y="194"/>
                </a:cxn>
                <a:cxn ang="0">
                  <a:pos x="144" y="223"/>
                </a:cxn>
                <a:cxn ang="0">
                  <a:pos x="105" y="253"/>
                </a:cxn>
                <a:cxn ang="0">
                  <a:pos x="79" y="276"/>
                </a:cxn>
                <a:cxn ang="0">
                  <a:pos x="64" y="295"/>
                </a:cxn>
                <a:cxn ang="0">
                  <a:pos x="42" y="329"/>
                </a:cxn>
                <a:cxn ang="0">
                  <a:pos x="47" y="366"/>
                </a:cxn>
                <a:cxn ang="0">
                  <a:pos x="54" y="405"/>
                </a:cxn>
                <a:cxn ang="0">
                  <a:pos x="79" y="423"/>
                </a:cxn>
                <a:cxn ang="0">
                  <a:pos x="95" y="428"/>
                </a:cxn>
                <a:cxn ang="0">
                  <a:pos x="160" y="412"/>
                </a:cxn>
                <a:cxn ang="0">
                  <a:pos x="206" y="402"/>
                </a:cxn>
                <a:cxn ang="0">
                  <a:pos x="295" y="312"/>
                </a:cxn>
                <a:cxn ang="0">
                  <a:pos x="63" y="413"/>
                </a:cxn>
                <a:cxn ang="0">
                  <a:pos x="63" y="413"/>
                </a:cxn>
                <a:cxn ang="0">
                  <a:pos x="59" y="412"/>
                </a:cxn>
                <a:cxn ang="0">
                  <a:pos x="49" y="420"/>
                </a:cxn>
                <a:cxn ang="0">
                  <a:pos x="49" y="420"/>
                </a:cxn>
                <a:cxn ang="0">
                  <a:pos x="62" y="417"/>
                </a:cxn>
                <a:cxn ang="0">
                  <a:pos x="54" y="418"/>
                </a:cxn>
                <a:cxn ang="0">
                  <a:pos x="54" y="418"/>
                </a:cxn>
                <a:cxn ang="0">
                  <a:pos x="17" y="425"/>
                </a:cxn>
                <a:cxn ang="0">
                  <a:pos x="10" y="409"/>
                </a:cxn>
                <a:cxn ang="0">
                  <a:pos x="5" y="413"/>
                </a:cxn>
                <a:cxn ang="0">
                  <a:pos x="3" y="418"/>
                </a:cxn>
                <a:cxn ang="0">
                  <a:pos x="12" y="421"/>
                </a:cxn>
                <a:cxn ang="0">
                  <a:pos x="18" y="415"/>
                </a:cxn>
                <a:cxn ang="0">
                  <a:pos x="131" y="216"/>
                </a:cxn>
                <a:cxn ang="0">
                  <a:pos x="137" y="219"/>
                </a:cxn>
                <a:cxn ang="0">
                  <a:pos x="43" y="293"/>
                </a:cxn>
                <a:cxn ang="0">
                  <a:pos x="48" y="294"/>
                </a:cxn>
              </a:cxnLst>
              <a:rect l="0" t="0" r="r" b="b"/>
              <a:pathLst>
                <a:path w="301" h="435">
                  <a:moveTo>
                    <a:pt x="89" y="85"/>
                  </a:moveTo>
                  <a:cubicBezTo>
                    <a:pt x="88" y="85"/>
                    <a:pt x="89" y="85"/>
                    <a:pt x="89" y="85"/>
                  </a:cubicBezTo>
                  <a:close/>
                  <a:moveTo>
                    <a:pt x="290" y="297"/>
                  </a:moveTo>
                  <a:cubicBezTo>
                    <a:pt x="287" y="289"/>
                    <a:pt x="270" y="284"/>
                    <a:pt x="261" y="276"/>
                  </a:cubicBezTo>
                  <a:cubicBezTo>
                    <a:pt x="253" y="268"/>
                    <a:pt x="273" y="270"/>
                    <a:pt x="273" y="257"/>
                  </a:cubicBezTo>
                  <a:cubicBezTo>
                    <a:pt x="274" y="249"/>
                    <a:pt x="257" y="249"/>
                    <a:pt x="260" y="245"/>
                  </a:cubicBezTo>
                  <a:cubicBezTo>
                    <a:pt x="263" y="240"/>
                    <a:pt x="255" y="241"/>
                    <a:pt x="262" y="236"/>
                  </a:cubicBezTo>
                  <a:cubicBezTo>
                    <a:pt x="269" y="231"/>
                    <a:pt x="251" y="229"/>
                    <a:pt x="249" y="222"/>
                  </a:cubicBezTo>
                  <a:cubicBezTo>
                    <a:pt x="247" y="215"/>
                    <a:pt x="261" y="216"/>
                    <a:pt x="252" y="211"/>
                  </a:cubicBezTo>
                  <a:cubicBezTo>
                    <a:pt x="246" y="208"/>
                    <a:pt x="253" y="210"/>
                    <a:pt x="252" y="203"/>
                  </a:cubicBezTo>
                  <a:cubicBezTo>
                    <a:pt x="252" y="196"/>
                    <a:pt x="258" y="200"/>
                    <a:pt x="254" y="196"/>
                  </a:cubicBezTo>
                  <a:cubicBezTo>
                    <a:pt x="250" y="191"/>
                    <a:pt x="253" y="191"/>
                    <a:pt x="260" y="193"/>
                  </a:cubicBezTo>
                  <a:cubicBezTo>
                    <a:pt x="268" y="194"/>
                    <a:pt x="246" y="151"/>
                    <a:pt x="237" y="144"/>
                  </a:cubicBezTo>
                  <a:cubicBezTo>
                    <a:pt x="228" y="137"/>
                    <a:pt x="250" y="121"/>
                    <a:pt x="257" y="112"/>
                  </a:cubicBezTo>
                  <a:cubicBezTo>
                    <a:pt x="265" y="103"/>
                    <a:pt x="255" y="107"/>
                    <a:pt x="246" y="93"/>
                  </a:cubicBezTo>
                  <a:cubicBezTo>
                    <a:pt x="237" y="79"/>
                    <a:pt x="231" y="98"/>
                    <a:pt x="223" y="76"/>
                  </a:cubicBezTo>
                  <a:cubicBezTo>
                    <a:pt x="218" y="61"/>
                    <a:pt x="231" y="64"/>
                    <a:pt x="229" y="58"/>
                  </a:cubicBezTo>
                  <a:cubicBezTo>
                    <a:pt x="226" y="51"/>
                    <a:pt x="210" y="59"/>
                    <a:pt x="232" y="47"/>
                  </a:cubicBezTo>
                  <a:cubicBezTo>
                    <a:pt x="217" y="40"/>
                    <a:pt x="245" y="32"/>
                    <a:pt x="240" y="25"/>
                  </a:cubicBezTo>
                  <a:cubicBezTo>
                    <a:pt x="236" y="18"/>
                    <a:pt x="215" y="12"/>
                    <a:pt x="211" y="6"/>
                  </a:cubicBezTo>
                  <a:cubicBezTo>
                    <a:pt x="206" y="0"/>
                    <a:pt x="204" y="1"/>
                    <a:pt x="197" y="4"/>
                  </a:cubicBezTo>
                  <a:cubicBezTo>
                    <a:pt x="177" y="14"/>
                    <a:pt x="179" y="3"/>
                    <a:pt x="170" y="9"/>
                  </a:cubicBezTo>
                  <a:cubicBezTo>
                    <a:pt x="161" y="15"/>
                    <a:pt x="155" y="22"/>
                    <a:pt x="156" y="29"/>
                  </a:cubicBezTo>
                  <a:cubicBezTo>
                    <a:pt x="156" y="36"/>
                    <a:pt x="150" y="38"/>
                    <a:pt x="154" y="45"/>
                  </a:cubicBezTo>
                  <a:cubicBezTo>
                    <a:pt x="161" y="56"/>
                    <a:pt x="143" y="49"/>
                    <a:pt x="140" y="58"/>
                  </a:cubicBezTo>
                  <a:cubicBezTo>
                    <a:pt x="137" y="67"/>
                    <a:pt x="135" y="66"/>
                    <a:pt x="132" y="68"/>
                  </a:cubicBezTo>
                  <a:cubicBezTo>
                    <a:pt x="124" y="60"/>
                    <a:pt x="114" y="58"/>
                    <a:pt x="109" y="57"/>
                  </a:cubicBezTo>
                  <a:cubicBezTo>
                    <a:pt x="104" y="55"/>
                    <a:pt x="107" y="62"/>
                    <a:pt x="96" y="64"/>
                  </a:cubicBezTo>
                  <a:cubicBezTo>
                    <a:pt x="85" y="67"/>
                    <a:pt x="94" y="61"/>
                    <a:pt x="78" y="61"/>
                  </a:cubicBezTo>
                  <a:cubicBezTo>
                    <a:pt x="62" y="62"/>
                    <a:pt x="76" y="60"/>
                    <a:pt x="66" y="50"/>
                  </a:cubicBezTo>
                  <a:cubicBezTo>
                    <a:pt x="55" y="39"/>
                    <a:pt x="46" y="31"/>
                    <a:pt x="39" y="37"/>
                  </a:cubicBezTo>
                  <a:cubicBezTo>
                    <a:pt x="35" y="41"/>
                    <a:pt x="40" y="45"/>
                    <a:pt x="39" y="47"/>
                  </a:cubicBezTo>
                  <a:cubicBezTo>
                    <a:pt x="37" y="49"/>
                    <a:pt x="30" y="42"/>
                    <a:pt x="27" y="47"/>
                  </a:cubicBezTo>
                  <a:cubicBezTo>
                    <a:pt x="38" y="51"/>
                    <a:pt x="24" y="48"/>
                    <a:pt x="37" y="56"/>
                  </a:cubicBezTo>
                  <a:cubicBezTo>
                    <a:pt x="50" y="64"/>
                    <a:pt x="63" y="74"/>
                    <a:pt x="72" y="75"/>
                  </a:cubicBezTo>
                  <a:cubicBezTo>
                    <a:pt x="82" y="75"/>
                    <a:pt x="90" y="80"/>
                    <a:pt x="89" y="84"/>
                  </a:cubicBezTo>
                  <a:cubicBezTo>
                    <a:pt x="89" y="84"/>
                    <a:pt x="89" y="85"/>
                    <a:pt x="89" y="85"/>
                  </a:cubicBezTo>
                  <a:cubicBezTo>
                    <a:pt x="89" y="85"/>
                    <a:pt x="91" y="85"/>
                    <a:pt x="95" y="88"/>
                  </a:cubicBezTo>
                  <a:cubicBezTo>
                    <a:pt x="110" y="101"/>
                    <a:pt x="95" y="92"/>
                    <a:pt x="98" y="104"/>
                  </a:cubicBezTo>
                  <a:cubicBezTo>
                    <a:pt x="101" y="117"/>
                    <a:pt x="95" y="110"/>
                    <a:pt x="96" y="116"/>
                  </a:cubicBezTo>
                  <a:cubicBezTo>
                    <a:pt x="97" y="119"/>
                    <a:pt x="104" y="114"/>
                    <a:pt x="105" y="118"/>
                  </a:cubicBezTo>
                  <a:cubicBezTo>
                    <a:pt x="106" y="122"/>
                    <a:pt x="99" y="124"/>
                    <a:pt x="100" y="131"/>
                  </a:cubicBezTo>
                  <a:cubicBezTo>
                    <a:pt x="101" y="137"/>
                    <a:pt x="113" y="141"/>
                    <a:pt x="109" y="145"/>
                  </a:cubicBezTo>
                  <a:cubicBezTo>
                    <a:pt x="106" y="150"/>
                    <a:pt x="111" y="152"/>
                    <a:pt x="105" y="158"/>
                  </a:cubicBezTo>
                  <a:cubicBezTo>
                    <a:pt x="95" y="168"/>
                    <a:pt x="112" y="176"/>
                    <a:pt x="115" y="187"/>
                  </a:cubicBezTo>
                  <a:cubicBezTo>
                    <a:pt x="128" y="189"/>
                    <a:pt x="121" y="191"/>
                    <a:pt x="133" y="194"/>
                  </a:cubicBezTo>
                  <a:cubicBezTo>
                    <a:pt x="145" y="197"/>
                    <a:pt x="143" y="202"/>
                    <a:pt x="141" y="211"/>
                  </a:cubicBezTo>
                  <a:cubicBezTo>
                    <a:pt x="139" y="220"/>
                    <a:pt x="146" y="218"/>
                    <a:pt x="144" y="223"/>
                  </a:cubicBezTo>
                  <a:cubicBezTo>
                    <a:pt x="142" y="228"/>
                    <a:pt x="143" y="222"/>
                    <a:pt x="130" y="226"/>
                  </a:cubicBezTo>
                  <a:cubicBezTo>
                    <a:pt x="118" y="230"/>
                    <a:pt x="123" y="241"/>
                    <a:pt x="105" y="253"/>
                  </a:cubicBezTo>
                  <a:cubicBezTo>
                    <a:pt x="87" y="264"/>
                    <a:pt x="103" y="264"/>
                    <a:pt x="91" y="266"/>
                  </a:cubicBezTo>
                  <a:cubicBezTo>
                    <a:pt x="80" y="268"/>
                    <a:pt x="86" y="278"/>
                    <a:pt x="79" y="276"/>
                  </a:cubicBezTo>
                  <a:cubicBezTo>
                    <a:pt x="72" y="274"/>
                    <a:pt x="74" y="283"/>
                    <a:pt x="69" y="283"/>
                  </a:cubicBezTo>
                  <a:cubicBezTo>
                    <a:pt x="63" y="283"/>
                    <a:pt x="70" y="291"/>
                    <a:pt x="64" y="295"/>
                  </a:cubicBezTo>
                  <a:cubicBezTo>
                    <a:pt x="59" y="300"/>
                    <a:pt x="50" y="291"/>
                    <a:pt x="50" y="297"/>
                  </a:cubicBezTo>
                  <a:cubicBezTo>
                    <a:pt x="50" y="304"/>
                    <a:pt x="33" y="312"/>
                    <a:pt x="42" y="329"/>
                  </a:cubicBezTo>
                  <a:cubicBezTo>
                    <a:pt x="51" y="346"/>
                    <a:pt x="32" y="336"/>
                    <a:pt x="48" y="354"/>
                  </a:cubicBezTo>
                  <a:cubicBezTo>
                    <a:pt x="58" y="365"/>
                    <a:pt x="45" y="358"/>
                    <a:pt x="47" y="366"/>
                  </a:cubicBezTo>
                  <a:cubicBezTo>
                    <a:pt x="49" y="374"/>
                    <a:pt x="48" y="377"/>
                    <a:pt x="45" y="389"/>
                  </a:cubicBezTo>
                  <a:cubicBezTo>
                    <a:pt x="42" y="400"/>
                    <a:pt x="41" y="401"/>
                    <a:pt x="54" y="405"/>
                  </a:cubicBezTo>
                  <a:cubicBezTo>
                    <a:pt x="67" y="408"/>
                    <a:pt x="76" y="407"/>
                    <a:pt x="73" y="413"/>
                  </a:cubicBezTo>
                  <a:cubicBezTo>
                    <a:pt x="70" y="420"/>
                    <a:pt x="74" y="430"/>
                    <a:pt x="79" y="423"/>
                  </a:cubicBezTo>
                  <a:cubicBezTo>
                    <a:pt x="85" y="416"/>
                    <a:pt x="93" y="418"/>
                    <a:pt x="87" y="426"/>
                  </a:cubicBezTo>
                  <a:cubicBezTo>
                    <a:pt x="82" y="434"/>
                    <a:pt x="80" y="435"/>
                    <a:pt x="95" y="428"/>
                  </a:cubicBezTo>
                  <a:cubicBezTo>
                    <a:pt x="105" y="423"/>
                    <a:pt x="111" y="428"/>
                    <a:pt x="139" y="416"/>
                  </a:cubicBezTo>
                  <a:cubicBezTo>
                    <a:pt x="159" y="407"/>
                    <a:pt x="153" y="420"/>
                    <a:pt x="160" y="412"/>
                  </a:cubicBezTo>
                  <a:cubicBezTo>
                    <a:pt x="167" y="403"/>
                    <a:pt x="161" y="414"/>
                    <a:pt x="176" y="407"/>
                  </a:cubicBezTo>
                  <a:cubicBezTo>
                    <a:pt x="192" y="401"/>
                    <a:pt x="192" y="408"/>
                    <a:pt x="206" y="402"/>
                  </a:cubicBezTo>
                  <a:cubicBezTo>
                    <a:pt x="212" y="392"/>
                    <a:pt x="223" y="389"/>
                    <a:pt x="249" y="364"/>
                  </a:cubicBezTo>
                  <a:cubicBezTo>
                    <a:pt x="275" y="338"/>
                    <a:pt x="288" y="320"/>
                    <a:pt x="295" y="312"/>
                  </a:cubicBezTo>
                  <a:cubicBezTo>
                    <a:pt x="301" y="303"/>
                    <a:pt x="293" y="306"/>
                    <a:pt x="290" y="297"/>
                  </a:cubicBezTo>
                  <a:close/>
                  <a:moveTo>
                    <a:pt x="63" y="413"/>
                  </a:moveTo>
                  <a:cubicBezTo>
                    <a:pt x="62" y="415"/>
                    <a:pt x="69" y="415"/>
                    <a:pt x="69" y="413"/>
                  </a:cubicBezTo>
                  <a:cubicBezTo>
                    <a:pt x="69" y="412"/>
                    <a:pt x="63" y="410"/>
                    <a:pt x="63" y="413"/>
                  </a:cubicBezTo>
                  <a:close/>
                  <a:moveTo>
                    <a:pt x="57" y="407"/>
                  </a:moveTo>
                  <a:cubicBezTo>
                    <a:pt x="54" y="406"/>
                    <a:pt x="56" y="413"/>
                    <a:pt x="59" y="412"/>
                  </a:cubicBezTo>
                  <a:cubicBezTo>
                    <a:pt x="61" y="412"/>
                    <a:pt x="59" y="407"/>
                    <a:pt x="57" y="407"/>
                  </a:cubicBezTo>
                  <a:close/>
                  <a:moveTo>
                    <a:pt x="49" y="420"/>
                  </a:moveTo>
                  <a:cubicBezTo>
                    <a:pt x="49" y="422"/>
                    <a:pt x="53" y="420"/>
                    <a:pt x="52" y="418"/>
                  </a:cubicBezTo>
                  <a:cubicBezTo>
                    <a:pt x="51" y="417"/>
                    <a:pt x="49" y="418"/>
                    <a:pt x="49" y="420"/>
                  </a:cubicBezTo>
                  <a:close/>
                  <a:moveTo>
                    <a:pt x="60" y="419"/>
                  </a:moveTo>
                  <a:cubicBezTo>
                    <a:pt x="60" y="420"/>
                    <a:pt x="64" y="419"/>
                    <a:pt x="62" y="417"/>
                  </a:cubicBezTo>
                  <a:cubicBezTo>
                    <a:pt x="61" y="416"/>
                    <a:pt x="59" y="417"/>
                    <a:pt x="60" y="419"/>
                  </a:cubicBezTo>
                  <a:close/>
                  <a:moveTo>
                    <a:pt x="54" y="418"/>
                  </a:moveTo>
                  <a:cubicBezTo>
                    <a:pt x="54" y="420"/>
                    <a:pt x="58" y="418"/>
                    <a:pt x="57" y="417"/>
                  </a:cubicBezTo>
                  <a:cubicBezTo>
                    <a:pt x="57" y="415"/>
                    <a:pt x="54" y="417"/>
                    <a:pt x="54" y="418"/>
                  </a:cubicBezTo>
                  <a:close/>
                  <a:moveTo>
                    <a:pt x="13" y="421"/>
                  </a:moveTo>
                  <a:cubicBezTo>
                    <a:pt x="12" y="422"/>
                    <a:pt x="16" y="427"/>
                    <a:pt x="17" y="425"/>
                  </a:cubicBezTo>
                  <a:cubicBezTo>
                    <a:pt x="18" y="423"/>
                    <a:pt x="14" y="420"/>
                    <a:pt x="13" y="421"/>
                  </a:cubicBezTo>
                  <a:close/>
                  <a:moveTo>
                    <a:pt x="10" y="409"/>
                  </a:moveTo>
                  <a:cubicBezTo>
                    <a:pt x="1" y="406"/>
                    <a:pt x="11" y="411"/>
                    <a:pt x="9" y="415"/>
                  </a:cubicBezTo>
                  <a:cubicBezTo>
                    <a:pt x="6" y="419"/>
                    <a:pt x="7" y="411"/>
                    <a:pt x="5" y="413"/>
                  </a:cubicBezTo>
                  <a:cubicBezTo>
                    <a:pt x="4" y="415"/>
                    <a:pt x="0" y="414"/>
                    <a:pt x="0" y="418"/>
                  </a:cubicBezTo>
                  <a:cubicBezTo>
                    <a:pt x="0" y="421"/>
                    <a:pt x="2" y="418"/>
                    <a:pt x="3" y="418"/>
                  </a:cubicBezTo>
                  <a:cubicBezTo>
                    <a:pt x="4" y="418"/>
                    <a:pt x="4" y="420"/>
                    <a:pt x="8" y="422"/>
                  </a:cubicBezTo>
                  <a:cubicBezTo>
                    <a:pt x="9" y="422"/>
                    <a:pt x="10" y="423"/>
                    <a:pt x="12" y="421"/>
                  </a:cubicBezTo>
                  <a:cubicBezTo>
                    <a:pt x="14" y="420"/>
                    <a:pt x="11" y="418"/>
                    <a:pt x="13" y="416"/>
                  </a:cubicBezTo>
                  <a:cubicBezTo>
                    <a:pt x="14" y="415"/>
                    <a:pt x="15" y="419"/>
                    <a:pt x="18" y="415"/>
                  </a:cubicBezTo>
                  <a:cubicBezTo>
                    <a:pt x="22" y="411"/>
                    <a:pt x="18" y="412"/>
                    <a:pt x="10" y="409"/>
                  </a:cubicBezTo>
                  <a:close/>
                  <a:moveTo>
                    <a:pt x="131" y="216"/>
                  </a:moveTo>
                  <a:cubicBezTo>
                    <a:pt x="125" y="215"/>
                    <a:pt x="125" y="222"/>
                    <a:pt x="129" y="222"/>
                  </a:cubicBezTo>
                  <a:cubicBezTo>
                    <a:pt x="134" y="222"/>
                    <a:pt x="132" y="219"/>
                    <a:pt x="137" y="219"/>
                  </a:cubicBezTo>
                  <a:cubicBezTo>
                    <a:pt x="142" y="219"/>
                    <a:pt x="136" y="217"/>
                    <a:pt x="131" y="216"/>
                  </a:cubicBezTo>
                  <a:close/>
                  <a:moveTo>
                    <a:pt x="43" y="293"/>
                  </a:moveTo>
                  <a:cubicBezTo>
                    <a:pt x="41" y="292"/>
                    <a:pt x="38" y="293"/>
                    <a:pt x="43" y="297"/>
                  </a:cubicBezTo>
                  <a:cubicBezTo>
                    <a:pt x="44" y="298"/>
                    <a:pt x="46" y="297"/>
                    <a:pt x="48" y="294"/>
                  </a:cubicBezTo>
                  <a:cubicBezTo>
                    <a:pt x="50" y="291"/>
                    <a:pt x="45" y="293"/>
                    <a:pt x="43" y="293"/>
                  </a:cubicBezTo>
                  <a:close/>
                </a:path>
              </a:pathLst>
            </a:custGeom>
            <a:grpFill/>
            <a:ln w="6350" cap="rnd" cmpd="sng">
              <a:noFill/>
              <a:prstDash val="solid"/>
              <a:round/>
              <a:headEnd/>
              <a:tailEnd/>
            </a:ln>
          </p:spPr>
          <p:txBody>
            <a:bodyPr/>
            <a:lstStyle/>
            <a:p>
              <a:pPr>
                <a:defRPr/>
              </a:pPr>
              <a:endParaRPr lang="en-GB" dirty="0"/>
            </a:p>
          </p:txBody>
        </p:sp>
        <p:sp>
          <p:nvSpPr>
            <p:cNvPr id="47" name="Freeform 70"/>
            <p:cNvSpPr>
              <a:spLocks noEditPoints="1"/>
            </p:cNvSpPr>
            <p:nvPr/>
          </p:nvSpPr>
          <p:spPr bwMode="auto">
            <a:xfrm>
              <a:off x="1891" y="687"/>
              <a:ext cx="1566" cy="1319"/>
            </a:xfrm>
            <a:custGeom>
              <a:avLst/>
              <a:gdLst/>
              <a:ahLst/>
              <a:cxnLst>
                <a:cxn ang="0">
                  <a:pos x="650" y="67"/>
                </a:cxn>
                <a:cxn ang="0">
                  <a:pos x="525" y="77"/>
                </a:cxn>
                <a:cxn ang="0">
                  <a:pos x="408" y="95"/>
                </a:cxn>
                <a:cxn ang="0">
                  <a:pos x="292" y="181"/>
                </a:cxn>
                <a:cxn ang="0">
                  <a:pos x="187" y="329"/>
                </a:cxn>
                <a:cxn ang="0">
                  <a:pos x="179" y="480"/>
                </a:cxn>
                <a:cxn ang="0">
                  <a:pos x="142" y="507"/>
                </a:cxn>
                <a:cxn ang="0">
                  <a:pos x="50" y="549"/>
                </a:cxn>
                <a:cxn ang="0">
                  <a:pos x="23" y="500"/>
                </a:cxn>
                <a:cxn ang="0">
                  <a:pos x="19" y="451"/>
                </a:cxn>
                <a:cxn ang="0">
                  <a:pos x="47" y="424"/>
                </a:cxn>
                <a:cxn ang="0">
                  <a:pos x="24" y="387"/>
                </a:cxn>
                <a:cxn ang="0">
                  <a:pos x="86" y="349"/>
                </a:cxn>
                <a:cxn ang="0">
                  <a:pos x="155" y="325"/>
                </a:cxn>
                <a:cxn ang="0">
                  <a:pos x="146" y="295"/>
                </a:cxn>
                <a:cxn ang="0">
                  <a:pos x="165" y="272"/>
                </a:cxn>
                <a:cxn ang="0">
                  <a:pos x="223" y="218"/>
                </a:cxn>
                <a:cxn ang="0">
                  <a:pos x="225" y="186"/>
                </a:cxn>
                <a:cxn ang="0">
                  <a:pos x="256" y="160"/>
                </a:cxn>
                <a:cxn ang="0">
                  <a:pos x="279" y="133"/>
                </a:cxn>
                <a:cxn ang="0">
                  <a:pos x="295" y="118"/>
                </a:cxn>
                <a:cxn ang="0">
                  <a:pos x="360" y="82"/>
                </a:cxn>
                <a:cxn ang="0">
                  <a:pos x="381" y="84"/>
                </a:cxn>
                <a:cxn ang="0">
                  <a:pos x="415" y="41"/>
                </a:cxn>
                <a:cxn ang="0">
                  <a:pos x="492" y="23"/>
                </a:cxn>
                <a:cxn ang="0">
                  <a:pos x="508" y="36"/>
                </a:cxn>
                <a:cxn ang="0">
                  <a:pos x="556" y="23"/>
                </a:cxn>
                <a:cxn ang="0">
                  <a:pos x="579" y="28"/>
                </a:cxn>
                <a:cxn ang="0">
                  <a:pos x="478" y="19"/>
                </a:cxn>
                <a:cxn ang="0">
                  <a:pos x="456" y="38"/>
                </a:cxn>
                <a:cxn ang="0">
                  <a:pos x="464" y="21"/>
                </a:cxn>
                <a:cxn ang="0">
                  <a:pos x="381" y="43"/>
                </a:cxn>
                <a:cxn ang="0">
                  <a:pos x="402" y="51"/>
                </a:cxn>
                <a:cxn ang="0">
                  <a:pos x="371" y="56"/>
                </a:cxn>
                <a:cxn ang="0">
                  <a:pos x="356" y="59"/>
                </a:cxn>
                <a:cxn ang="0">
                  <a:pos x="324" y="70"/>
                </a:cxn>
                <a:cxn ang="0">
                  <a:pos x="320" y="88"/>
                </a:cxn>
                <a:cxn ang="0">
                  <a:pos x="303" y="106"/>
                </a:cxn>
                <a:cxn ang="0">
                  <a:pos x="239" y="131"/>
                </a:cxn>
                <a:cxn ang="0">
                  <a:pos x="244" y="107"/>
                </a:cxn>
                <a:cxn ang="0">
                  <a:pos x="274" y="97"/>
                </a:cxn>
                <a:cxn ang="0">
                  <a:pos x="279" y="108"/>
                </a:cxn>
                <a:cxn ang="0">
                  <a:pos x="290" y="102"/>
                </a:cxn>
                <a:cxn ang="0">
                  <a:pos x="234" y="127"/>
                </a:cxn>
                <a:cxn ang="0">
                  <a:pos x="213" y="141"/>
                </a:cxn>
                <a:cxn ang="0">
                  <a:pos x="269" y="142"/>
                </a:cxn>
                <a:cxn ang="0">
                  <a:pos x="189" y="249"/>
                </a:cxn>
                <a:cxn ang="0">
                  <a:pos x="186" y="261"/>
                </a:cxn>
                <a:cxn ang="0">
                  <a:pos x="166" y="290"/>
                </a:cxn>
                <a:cxn ang="0">
                  <a:pos x="205" y="214"/>
                </a:cxn>
                <a:cxn ang="0">
                  <a:pos x="109" y="325"/>
                </a:cxn>
                <a:cxn ang="0">
                  <a:pos x="74" y="348"/>
                </a:cxn>
                <a:cxn ang="0">
                  <a:pos x="34" y="375"/>
                </a:cxn>
                <a:cxn ang="0">
                  <a:pos x="7" y="430"/>
                </a:cxn>
                <a:cxn ang="0">
                  <a:pos x="15" y="506"/>
                </a:cxn>
                <a:cxn ang="0">
                  <a:pos x="10" y="456"/>
                </a:cxn>
              </a:cxnLst>
              <a:rect l="0" t="0" r="r" b="b"/>
              <a:pathLst>
                <a:path w="657" h="553">
                  <a:moveTo>
                    <a:pt x="647" y="42"/>
                  </a:moveTo>
                  <a:cubicBezTo>
                    <a:pt x="637" y="40"/>
                    <a:pt x="637" y="54"/>
                    <a:pt x="616" y="49"/>
                  </a:cubicBezTo>
                  <a:cubicBezTo>
                    <a:pt x="594" y="44"/>
                    <a:pt x="589" y="48"/>
                    <a:pt x="596" y="49"/>
                  </a:cubicBezTo>
                  <a:cubicBezTo>
                    <a:pt x="602" y="49"/>
                    <a:pt x="602" y="52"/>
                    <a:pt x="613" y="53"/>
                  </a:cubicBezTo>
                  <a:cubicBezTo>
                    <a:pt x="624" y="54"/>
                    <a:pt x="622" y="61"/>
                    <a:pt x="620" y="64"/>
                  </a:cubicBezTo>
                  <a:cubicBezTo>
                    <a:pt x="617" y="66"/>
                    <a:pt x="621" y="66"/>
                    <a:pt x="626" y="65"/>
                  </a:cubicBezTo>
                  <a:cubicBezTo>
                    <a:pt x="632" y="63"/>
                    <a:pt x="631" y="56"/>
                    <a:pt x="635" y="60"/>
                  </a:cubicBezTo>
                  <a:cubicBezTo>
                    <a:pt x="639" y="64"/>
                    <a:pt x="640" y="61"/>
                    <a:pt x="648" y="63"/>
                  </a:cubicBezTo>
                  <a:cubicBezTo>
                    <a:pt x="649" y="64"/>
                    <a:pt x="650" y="66"/>
                    <a:pt x="650" y="67"/>
                  </a:cubicBezTo>
                  <a:cubicBezTo>
                    <a:pt x="653" y="77"/>
                    <a:pt x="644" y="74"/>
                    <a:pt x="639" y="71"/>
                  </a:cubicBezTo>
                  <a:cubicBezTo>
                    <a:pt x="633" y="69"/>
                    <a:pt x="634" y="68"/>
                    <a:pt x="631" y="73"/>
                  </a:cubicBezTo>
                  <a:cubicBezTo>
                    <a:pt x="627" y="81"/>
                    <a:pt x="610" y="78"/>
                    <a:pt x="610" y="86"/>
                  </a:cubicBezTo>
                  <a:cubicBezTo>
                    <a:pt x="609" y="95"/>
                    <a:pt x="607" y="97"/>
                    <a:pt x="601" y="95"/>
                  </a:cubicBezTo>
                  <a:cubicBezTo>
                    <a:pt x="586" y="88"/>
                    <a:pt x="614" y="80"/>
                    <a:pt x="609" y="73"/>
                  </a:cubicBezTo>
                  <a:cubicBezTo>
                    <a:pt x="605" y="66"/>
                    <a:pt x="584" y="60"/>
                    <a:pt x="580" y="54"/>
                  </a:cubicBezTo>
                  <a:cubicBezTo>
                    <a:pt x="575" y="48"/>
                    <a:pt x="573" y="49"/>
                    <a:pt x="566" y="52"/>
                  </a:cubicBezTo>
                  <a:cubicBezTo>
                    <a:pt x="546" y="62"/>
                    <a:pt x="548" y="51"/>
                    <a:pt x="539" y="57"/>
                  </a:cubicBezTo>
                  <a:cubicBezTo>
                    <a:pt x="530" y="63"/>
                    <a:pt x="524" y="70"/>
                    <a:pt x="525" y="77"/>
                  </a:cubicBezTo>
                  <a:cubicBezTo>
                    <a:pt x="525" y="84"/>
                    <a:pt x="519" y="86"/>
                    <a:pt x="523" y="93"/>
                  </a:cubicBezTo>
                  <a:cubicBezTo>
                    <a:pt x="530" y="104"/>
                    <a:pt x="512" y="97"/>
                    <a:pt x="509" y="106"/>
                  </a:cubicBezTo>
                  <a:cubicBezTo>
                    <a:pt x="506" y="115"/>
                    <a:pt x="504" y="114"/>
                    <a:pt x="501" y="116"/>
                  </a:cubicBezTo>
                  <a:cubicBezTo>
                    <a:pt x="493" y="108"/>
                    <a:pt x="483" y="106"/>
                    <a:pt x="478" y="105"/>
                  </a:cubicBezTo>
                  <a:cubicBezTo>
                    <a:pt x="473" y="103"/>
                    <a:pt x="476" y="110"/>
                    <a:pt x="465" y="112"/>
                  </a:cubicBezTo>
                  <a:cubicBezTo>
                    <a:pt x="454" y="115"/>
                    <a:pt x="463" y="109"/>
                    <a:pt x="447" y="109"/>
                  </a:cubicBezTo>
                  <a:cubicBezTo>
                    <a:pt x="431" y="110"/>
                    <a:pt x="445" y="108"/>
                    <a:pt x="435" y="98"/>
                  </a:cubicBezTo>
                  <a:cubicBezTo>
                    <a:pt x="424" y="87"/>
                    <a:pt x="415" y="79"/>
                    <a:pt x="408" y="85"/>
                  </a:cubicBezTo>
                  <a:cubicBezTo>
                    <a:pt x="404" y="89"/>
                    <a:pt x="409" y="93"/>
                    <a:pt x="408" y="95"/>
                  </a:cubicBezTo>
                  <a:cubicBezTo>
                    <a:pt x="406" y="97"/>
                    <a:pt x="399" y="90"/>
                    <a:pt x="396" y="95"/>
                  </a:cubicBezTo>
                  <a:cubicBezTo>
                    <a:pt x="372" y="95"/>
                    <a:pt x="400" y="99"/>
                    <a:pt x="386" y="111"/>
                  </a:cubicBezTo>
                  <a:cubicBezTo>
                    <a:pt x="371" y="124"/>
                    <a:pt x="395" y="116"/>
                    <a:pt x="383" y="124"/>
                  </a:cubicBezTo>
                  <a:cubicBezTo>
                    <a:pt x="371" y="132"/>
                    <a:pt x="345" y="110"/>
                    <a:pt x="334" y="119"/>
                  </a:cubicBezTo>
                  <a:cubicBezTo>
                    <a:pt x="329" y="122"/>
                    <a:pt x="340" y="136"/>
                    <a:pt x="330" y="142"/>
                  </a:cubicBezTo>
                  <a:cubicBezTo>
                    <a:pt x="324" y="146"/>
                    <a:pt x="317" y="134"/>
                    <a:pt x="312" y="137"/>
                  </a:cubicBezTo>
                  <a:cubicBezTo>
                    <a:pt x="307" y="141"/>
                    <a:pt x="301" y="142"/>
                    <a:pt x="298" y="149"/>
                  </a:cubicBezTo>
                  <a:cubicBezTo>
                    <a:pt x="290" y="166"/>
                    <a:pt x="286" y="161"/>
                    <a:pt x="284" y="166"/>
                  </a:cubicBezTo>
                  <a:cubicBezTo>
                    <a:pt x="282" y="171"/>
                    <a:pt x="295" y="173"/>
                    <a:pt x="292" y="181"/>
                  </a:cubicBezTo>
                  <a:cubicBezTo>
                    <a:pt x="289" y="189"/>
                    <a:pt x="283" y="184"/>
                    <a:pt x="277" y="195"/>
                  </a:cubicBezTo>
                  <a:cubicBezTo>
                    <a:pt x="271" y="207"/>
                    <a:pt x="263" y="202"/>
                    <a:pt x="267" y="210"/>
                  </a:cubicBezTo>
                  <a:cubicBezTo>
                    <a:pt x="274" y="222"/>
                    <a:pt x="241" y="218"/>
                    <a:pt x="244" y="223"/>
                  </a:cubicBezTo>
                  <a:cubicBezTo>
                    <a:pt x="252" y="240"/>
                    <a:pt x="243" y="237"/>
                    <a:pt x="245" y="249"/>
                  </a:cubicBezTo>
                  <a:cubicBezTo>
                    <a:pt x="247" y="260"/>
                    <a:pt x="242" y="253"/>
                    <a:pt x="240" y="262"/>
                  </a:cubicBezTo>
                  <a:cubicBezTo>
                    <a:pt x="240" y="268"/>
                    <a:pt x="220" y="284"/>
                    <a:pt x="226" y="288"/>
                  </a:cubicBezTo>
                  <a:cubicBezTo>
                    <a:pt x="231" y="292"/>
                    <a:pt x="240" y="289"/>
                    <a:pt x="237" y="300"/>
                  </a:cubicBezTo>
                  <a:cubicBezTo>
                    <a:pt x="231" y="318"/>
                    <a:pt x="219" y="302"/>
                    <a:pt x="211" y="307"/>
                  </a:cubicBezTo>
                  <a:cubicBezTo>
                    <a:pt x="202" y="311"/>
                    <a:pt x="183" y="323"/>
                    <a:pt x="187" y="329"/>
                  </a:cubicBezTo>
                  <a:cubicBezTo>
                    <a:pt x="191" y="335"/>
                    <a:pt x="175" y="337"/>
                    <a:pt x="185" y="347"/>
                  </a:cubicBezTo>
                  <a:cubicBezTo>
                    <a:pt x="191" y="353"/>
                    <a:pt x="181" y="354"/>
                    <a:pt x="185" y="360"/>
                  </a:cubicBezTo>
                  <a:cubicBezTo>
                    <a:pt x="189" y="366"/>
                    <a:pt x="179" y="363"/>
                    <a:pt x="188" y="375"/>
                  </a:cubicBezTo>
                  <a:cubicBezTo>
                    <a:pt x="197" y="387"/>
                    <a:pt x="175" y="400"/>
                    <a:pt x="195" y="410"/>
                  </a:cubicBezTo>
                  <a:cubicBezTo>
                    <a:pt x="208" y="417"/>
                    <a:pt x="205" y="419"/>
                    <a:pt x="201" y="427"/>
                  </a:cubicBezTo>
                  <a:cubicBezTo>
                    <a:pt x="198" y="433"/>
                    <a:pt x="192" y="428"/>
                    <a:pt x="189" y="432"/>
                  </a:cubicBezTo>
                  <a:cubicBezTo>
                    <a:pt x="187" y="437"/>
                    <a:pt x="202" y="452"/>
                    <a:pt x="196" y="458"/>
                  </a:cubicBezTo>
                  <a:cubicBezTo>
                    <a:pt x="190" y="464"/>
                    <a:pt x="199" y="465"/>
                    <a:pt x="192" y="473"/>
                  </a:cubicBezTo>
                  <a:cubicBezTo>
                    <a:pt x="184" y="481"/>
                    <a:pt x="177" y="473"/>
                    <a:pt x="179" y="480"/>
                  </a:cubicBezTo>
                  <a:cubicBezTo>
                    <a:pt x="182" y="488"/>
                    <a:pt x="171" y="485"/>
                    <a:pt x="175" y="495"/>
                  </a:cubicBezTo>
                  <a:cubicBezTo>
                    <a:pt x="182" y="510"/>
                    <a:pt x="172" y="521"/>
                    <a:pt x="170" y="515"/>
                  </a:cubicBezTo>
                  <a:cubicBezTo>
                    <a:pt x="168" y="510"/>
                    <a:pt x="167" y="507"/>
                    <a:pt x="165" y="508"/>
                  </a:cubicBezTo>
                  <a:cubicBezTo>
                    <a:pt x="156" y="507"/>
                    <a:pt x="161" y="505"/>
                    <a:pt x="156" y="505"/>
                  </a:cubicBezTo>
                  <a:cubicBezTo>
                    <a:pt x="149" y="505"/>
                    <a:pt x="154" y="501"/>
                    <a:pt x="150" y="497"/>
                  </a:cubicBezTo>
                  <a:cubicBezTo>
                    <a:pt x="146" y="493"/>
                    <a:pt x="151" y="495"/>
                    <a:pt x="150" y="490"/>
                  </a:cubicBezTo>
                  <a:cubicBezTo>
                    <a:pt x="149" y="484"/>
                    <a:pt x="150" y="495"/>
                    <a:pt x="145" y="490"/>
                  </a:cubicBezTo>
                  <a:cubicBezTo>
                    <a:pt x="140" y="486"/>
                    <a:pt x="141" y="492"/>
                    <a:pt x="144" y="496"/>
                  </a:cubicBezTo>
                  <a:cubicBezTo>
                    <a:pt x="151" y="504"/>
                    <a:pt x="141" y="499"/>
                    <a:pt x="142" y="507"/>
                  </a:cubicBezTo>
                  <a:cubicBezTo>
                    <a:pt x="142" y="515"/>
                    <a:pt x="136" y="510"/>
                    <a:pt x="133" y="513"/>
                  </a:cubicBezTo>
                  <a:cubicBezTo>
                    <a:pt x="129" y="516"/>
                    <a:pt x="125" y="504"/>
                    <a:pt x="126" y="512"/>
                  </a:cubicBezTo>
                  <a:cubicBezTo>
                    <a:pt x="126" y="519"/>
                    <a:pt x="112" y="514"/>
                    <a:pt x="119" y="519"/>
                  </a:cubicBezTo>
                  <a:cubicBezTo>
                    <a:pt x="125" y="524"/>
                    <a:pt x="113" y="520"/>
                    <a:pt x="114" y="525"/>
                  </a:cubicBezTo>
                  <a:cubicBezTo>
                    <a:pt x="115" y="530"/>
                    <a:pt x="109" y="524"/>
                    <a:pt x="106" y="532"/>
                  </a:cubicBezTo>
                  <a:cubicBezTo>
                    <a:pt x="102" y="540"/>
                    <a:pt x="93" y="542"/>
                    <a:pt x="91" y="545"/>
                  </a:cubicBezTo>
                  <a:cubicBezTo>
                    <a:pt x="85" y="551"/>
                    <a:pt x="70" y="548"/>
                    <a:pt x="63" y="551"/>
                  </a:cubicBezTo>
                  <a:cubicBezTo>
                    <a:pt x="57" y="553"/>
                    <a:pt x="63" y="551"/>
                    <a:pt x="57" y="548"/>
                  </a:cubicBezTo>
                  <a:cubicBezTo>
                    <a:pt x="51" y="546"/>
                    <a:pt x="54" y="552"/>
                    <a:pt x="50" y="549"/>
                  </a:cubicBezTo>
                  <a:cubicBezTo>
                    <a:pt x="46" y="545"/>
                    <a:pt x="54" y="543"/>
                    <a:pt x="49" y="542"/>
                  </a:cubicBezTo>
                  <a:cubicBezTo>
                    <a:pt x="44" y="541"/>
                    <a:pt x="37" y="538"/>
                    <a:pt x="35" y="534"/>
                  </a:cubicBezTo>
                  <a:cubicBezTo>
                    <a:pt x="34" y="530"/>
                    <a:pt x="30" y="536"/>
                    <a:pt x="24" y="527"/>
                  </a:cubicBezTo>
                  <a:cubicBezTo>
                    <a:pt x="22" y="524"/>
                    <a:pt x="21" y="524"/>
                    <a:pt x="22" y="517"/>
                  </a:cubicBezTo>
                  <a:cubicBezTo>
                    <a:pt x="25" y="504"/>
                    <a:pt x="24" y="518"/>
                    <a:pt x="31" y="514"/>
                  </a:cubicBezTo>
                  <a:cubicBezTo>
                    <a:pt x="39" y="511"/>
                    <a:pt x="28" y="510"/>
                    <a:pt x="33" y="507"/>
                  </a:cubicBezTo>
                  <a:cubicBezTo>
                    <a:pt x="39" y="504"/>
                    <a:pt x="29" y="504"/>
                    <a:pt x="34" y="501"/>
                  </a:cubicBezTo>
                  <a:cubicBezTo>
                    <a:pt x="39" y="498"/>
                    <a:pt x="33" y="492"/>
                    <a:pt x="30" y="498"/>
                  </a:cubicBezTo>
                  <a:cubicBezTo>
                    <a:pt x="28" y="504"/>
                    <a:pt x="26" y="496"/>
                    <a:pt x="23" y="500"/>
                  </a:cubicBezTo>
                  <a:cubicBezTo>
                    <a:pt x="21" y="504"/>
                    <a:pt x="10" y="495"/>
                    <a:pt x="18" y="487"/>
                  </a:cubicBezTo>
                  <a:cubicBezTo>
                    <a:pt x="26" y="479"/>
                    <a:pt x="24" y="489"/>
                    <a:pt x="30" y="484"/>
                  </a:cubicBezTo>
                  <a:cubicBezTo>
                    <a:pt x="35" y="480"/>
                    <a:pt x="21" y="479"/>
                    <a:pt x="29" y="476"/>
                  </a:cubicBezTo>
                  <a:cubicBezTo>
                    <a:pt x="34" y="475"/>
                    <a:pt x="42" y="461"/>
                    <a:pt x="36" y="462"/>
                  </a:cubicBezTo>
                  <a:cubicBezTo>
                    <a:pt x="30" y="463"/>
                    <a:pt x="34" y="471"/>
                    <a:pt x="30" y="472"/>
                  </a:cubicBezTo>
                  <a:cubicBezTo>
                    <a:pt x="26" y="474"/>
                    <a:pt x="30" y="462"/>
                    <a:pt x="27" y="466"/>
                  </a:cubicBezTo>
                  <a:cubicBezTo>
                    <a:pt x="24" y="470"/>
                    <a:pt x="26" y="461"/>
                    <a:pt x="22" y="464"/>
                  </a:cubicBezTo>
                  <a:cubicBezTo>
                    <a:pt x="18" y="468"/>
                    <a:pt x="18" y="464"/>
                    <a:pt x="12" y="459"/>
                  </a:cubicBezTo>
                  <a:cubicBezTo>
                    <a:pt x="10" y="458"/>
                    <a:pt x="18" y="460"/>
                    <a:pt x="19" y="451"/>
                  </a:cubicBezTo>
                  <a:cubicBezTo>
                    <a:pt x="21" y="443"/>
                    <a:pt x="14" y="452"/>
                    <a:pt x="11" y="445"/>
                  </a:cubicBezTo>
                  <a:cubicBezTo>
                    <a:pt x="8" y="437"/>
                    <a:pt x="19" y="449"/>
                    <a:pt x="19" y="442"/>
                  </a:cubicBezTo>
                  <a:cubicBezTo>
                    <a:pt x="18" y="436"/>
                    <a:pt x="11" y="443"/>
                    <a:pt x="11" y="436"/>
                  </a:cubicBezTo>
                  <a:cubicBezTo>
                    <a:pt x="11" y="428"/>
                    <a:pt x="10" y="430"/>
                    <a:pt x="17" y="432"/>
                  </a:cubicBezTo>
                  <a:cubicBezTo>
                    <a:pt x="25" y="434"/>
                    <a:pt x="35" y="424"/>
                    <a:pt x="42" y="429"/>
                  </a:cubicBezTo>
                  <a:cubicBezTo>
                    <a:pt x="49" y="434"/>
                    <a:pt x="46" y="420"/>
                    <a:pt x="57" y="430"/>
                  </a:cubicBezTo>
                  <a:cubicBezTo>
                    <a:pt x="69" y="440"/>
                    <a:pt x="54" y="430"/>
                    <a:pt x="66" y="428"/>
                  </a:cubicBezTo>
                  <a:cubicBezTo>
                    <a:pt x="78" y="425"/>
                    <a:pt x="72" y="423"/>
                    <a:pt x="63" y="425"/>
                  </a:cubicBezTo>
                  <a:cubicBezTo>
                    <a:pt x="53" y="427"/>
                    <a:pt x="50" y="416"/>
                    <a:pt x="47" y="424"/>
                  </a:cubicBezTo>
                  <a:cubicBezTo>
                    <a:pt x="44" y="432"/>
                    <a:pt x="35" y="421"/>
                    <a:pt x="25" y="426"/>
                  </a:cubicBezTo>
                  <a:cubicBezTo>
                    <a:pt x="15" y="432"/>
                    <a:pt x="8" y="424"/>
                    <a:pt x="12" y="421"/>
                  </a:cubicBezTo>
                  <a:cubicBezTo>
                    <a:pt x="16" y="418"/>
                    <a:pt x="2" y="417"/>
                    <a:pt x="13" y="414"/>
                  </a:cubicBezTo>
                  <a:cubicBezTo>
                    <a:pt x="24" y="410"/>
                    <a:pt x="0" y="409"/>
                    <a:pt x="14" y="400"/>
                  </a:cubicBezTo>
                  <a:cubicBezTo>
                    <a:pt x="28" y="391"/>
                    <a:pt x="31" y="404"/>
                    <a:pt x="35" y="401"/>
                  </a:cubicBezTo>
                  <a:cubicBezTo>
                    <a:pt x="39" y="398"/>
                    <a:pt x="54" y="404"/>
                    <a:pt x="41" y="398"/>
                  </a:cubicBezTo>
                  <a:cubicBezTo>
                    <a:pt x="29" y="393"/>
                    <a:pt x="16" y="398"/>
                    <a:pt x="10" y="393"/>
                  </a:cubicBezTo>
                  <a:cubicBezTo>
                    <a:pt x="5" y="388"/>
                    <a:pt x="19" y="394"/>
                    <a:pt x="15" y="389"/>
                  </a:cubicBezTo>
                  <a:cubicBezTo>
                    <a:pt x="10" y="384"/>
                    <a:pt x="12" y="385"/>
                    <a:pt x="24" y="387"/>
                  </a:cubicBezTo>
                  <a:cubicBezTo>
                    <a:pt x="35" y="389"/>
                    <a:pt x="22" y="382"/>
                    <a:pt x="31" y="384"/>
                  </a:cubicBezTo>
                  <a:cubicBezTo>
                    <a:pt x="40" y="386"/>
                    <a:pt x="27" y="383"/>
                    <a:pt x="42" y="377"/>
                  </a:cubicBezTo>
                  <a:cubicBezTo>
                    <a:pt x="58" y="371"/>
                    <a:pt x="61" y="382"/>
                    <a:pt x="58" y="376"/>
                  </a:cubicBezTo>
                  <a:cubicBezTo>
                    <a:pt x="55" y="369"/>
                    <a:pt x="32" y="373"/>
                    <a:pt x="48" y="367"/>
                  </a:cubicBezTo>
                  <a:cubicBezTo>
                    <a:pt x="65" y="362"/>
                    <a:pt x="76" y="374"/>
                    <a:pt x="71" y="368"/>
                  </a:cubicBezTo>
                  <a:cubicBezTo>
                    <a:pt x="65" y="361"/>
                    <a:pt x="81" y="359"/>
                    <a:pt x="68" y="361"/>
                  </a:cubicBezTo>
                  <a:cubicBezTo>
                    <a:pt x="56" y="362"/>
                    <a:pt x="58" y="354"/>
                    <a:pt x="59" y="353"/>
                  </a:cubicBezTo>
                  <a:cubicBezTo>
                    <a:pt x="62" y="351"/>
                    <a:pt x="70" y="355"/>
                    <a:pt x="81" y="353"/>
                  </a:cubicBezTo>
                  <a:cubicBezTo>
                    <a:pt x="91" y="351"/>
                    <a:pt x="72" y="345"/>
                    <a:pt x="86" y="349"/>
                  </a:cubicBezTo>
                  <a:cubicBezTo>
                    <a:pt x="99" y="352"/>
                    <a:pt x="79" y="346"/>
                    <a:pt x="94" y="345"/>
                  </a:cubicBezTo>
                  <a:cubicBezTo>
                    <a:pt x="108" y="344"/>
                    <a:pt x="88" y="339"/>
                    <a:pt x="95" y="337"/>
                  </a:cubicBezTo>
                  <a:cubicBezTo>
                    <a:pt x="103" y="335"/>
                    <a:pt x="107" y="330"/>
                    <a:pt x="112" y="333"/>
                  </a:cubicBezTo>
                  <a:cubicBezTo>
                    <a:pt x="116" y="336"/>
                    <a:pt x="110" y="329"/>
                    <a:pt x="118" y="328"/>
                  </a:cubicBezTo>
                  <a:cubicBezTo>
                    <a:pt x="125" y="328"/>
                    <a:pt x="125" y="321"/>
                    <a:pt x="129" y="329"/>
                  </a:cubicBezTo>
                  <a:cubicBezTo>
                    <a:pt x="134" y="337"/>
                    <a:pt x="129" y="340"/>
                    <a:pt x="134" y="336"/>
                  </a:cubicBezTo>
                  <a:cubicBezTo>
                    <a:pt x="141" y="330"/>
                    <a:pt x="150" y="336"/>
                    <a:pt x="155" y="334"/>
                  </a:cubicBezTo>
                  <a:cubicBezTo>
                    <a:pt x="159" y="331"/>
                    <a:pt x="150" y="332"/>
                    <a:pt x="153" y="329"/>
                  </a:cubicBezTo>
                  <a:cubicBezTo>
                    <a:pt x="156" y="327"/>
                    <a:pt x="145" y="330"/>
                    <a:pt x="155" y="325"/>
                  </a:cubicBezTo>
                  <a:cubicBezTo>
                    <a:pt x="164" y="320"/>
                    <a:pt x="175" y="318"/>
                    <a:pt x="167" y="317"/>
                  </a:cubicBezTo>
                  <a:cubicBezTo>
                    <a:pt x="153" y="314"/>
                    <a:pt x="178" y="310"/>
                    <a:pt x="168" y="309"/>
                  </a:cubicBezTo>
                  <a:cubicBezTo>
                    <a:pt x="160" y="308"/>
                    <a:pt x="167" y="308"/>
                    <a:pt x="156" y="313"/>
                  </a:cubicBezTo>
                  <a:cubicBezTo>
                    <a:pt x="148" y="317"/>
                    <a:pt x="169" y="311"/>
                    <a:pt x="156" y="320"/>
                  </a:cubicBezTo>
                  <a:cubicBezTo>
                    <a:pt x="144" y="330"/>
                    <a:pt x="132" y="333"/>
                    <a:pt x="132" y="328"/>
                  </a:cubicBezTo>
                  <a:cubicBezTo>
                    <a:pt x="132" y="324"/>
                    <a:pt x="129" y="327"/>
                    <a:pt x="129" y="323"/>
                  </a:cubicBezTo>
                  <a:cubicBezTo>
                    <a:pt x="129" y="319"/>
                    <a:pt x="120" y="328"/>
                    <a:pt x="122" y="321"/>
                  </a:cubicBezTo>
                  <a:cubicBezTo>
                    <a:pt x="125" y="314"/>
                    <a:pt x="133" y="317"/>
                    <a:pt x="137" y="304"/>
                  </a:cubicBezTo>
                  <a:cubicBezTo>
                    <a:pt x="139" y="296"/>
                    <a:pt x="147" y="302"/>
                    <a:pt x="146" y="295"/>
                  </a:cubicBezTo>
                  <a:cubicBezTo>
                    <a:pt x="145" y="292"/>
                    <a:pt x="147" y="290"/>
                    <a:pt x="154" y="289"/>
                  </a:cubicBezTo>
                  <a:cubicBezTo>
                    <a:pt x="159" y="289"/>
                    <a:pt x="153" y="286"/>
                    <a:pt x="158" y="286"/>
                  </a:cubicBezTo>
                  <a:cubicBezTo>
                    <a:pt x="162" y="285"/>
                    <a:pt x="160" y="293"/>
                    <a:pt x="166" y="292"/>
                  </a:cubicBezTo>
                  <a:cubicBezTo>
                    <a:pt x="172" y="292"/>
                    <a:pt x="169" y="291"/>
                    <a:pt x="173" y="287"/>
                  </a:cubicBezTo>
                  <a:cubicBezTo>
                    <a:pt x="175" y="285"/>
                    <a:pt x="165" y="283"/>
                    <a:pt x="171" y="280"/>
                  </a:cubicBezTo>
                  <a:cubicBezTo>
                    <a:pt x="176" y="278"/>
                    <a:pt x="176" y="275"/>
                    <a:pt x="171" y="277"/>
                  </a:cubicBezTo>
                  <a:cubicBezTo>
                    <a:pt x="160" y="283"/>
                    <a:pt x="172" y="277"/>
                    <a:pt x="164" y="275"/>
                  </a:cubicBezTo>
                  <a:cubicBezTo>
                    <a:pt x="157" y="274"/>
                    <a:pt x="154" y="277"/>
                    <a:pt x="155" y="274"/>
                  </a:cubicBezTo>
                  <a:cubicBezTo>
                    <a:pt x="155" y="272"/>
                    <a:pt x="162" y="272"/>
                    <a:pt x="165" y="272"/>
                  </a:cubicBezTo>
                  <a:cubicBezTo>
                    <a:pt x="169" y="273"/>
                    <a:pt x="169" y="271"/>
                    <a:pt x="175" y="270"/>
                  </a:cubicBezTo>
                  <a:cubicBezTo>
                    <a:pt x="180" y="270"/>
                    <a:pt x="179" y="266"/>
                    <a:pt x="186" y="267"/>
                  </a:cubicBezTo>
                  <a:cubicBezTo>
                    <a:pt x="193" y="267"/>
                    <a:pt x="195" y="260"/>
                    <a:pt x="191" y="258"/>
                  </a:cubicBezTo>
                  <a:cubicBezTo>
                    <a:pt x="188" y="256"/>
                    <a:pt x="198" y="254"/>
                    <a:pt x="197" y="249"/>
                  </a:cubicBezTo>
                  <a:cubicBezTo>
                    <a:pt x="196" y="243"/>
                    <a:pt x="193" y="250"/>
                    <a:pt x="191" y="243"/>
                  </a:cubicBezTo>
                  <a:cubicBezTo>
                    <a:pt x="190" y="235"/>
                    <a:pt x="196" y="243"/>
                    <a:pt x="199" y="235"/>
                  </a:cubicBezTo>
                  <a:cubicBezTo>
                    <a:pt x="201" y="227"/>
                    <a:pt x="207" y="230"/>
                    <a:pt x="207" y="226"/>
                  </a:cubicBezTo>
                  <a:cubicBezTo>
                    <a:pt x="208" y="222"/>
                    <a:pt x="193" y="226"/>
                    <a:pt x="202" y="222"/>
                  </a:cubicBezTo>
                  <a:cubicBezTo>
                    <a:pt x="210" y="219"/>
                    <a:pt x="214" y="220"/>
                    <a:pt x="223" y="218"/>
                  </a:cubicBezTo>
                  <a:cubicBezTo>
                    <a:pt x="232" y="216"/>
                    <a:pt x="242" y="211"/>
                    <a:pt x="234" y="213"/>
                  </a:cubicBezTo>
                  <a:cubicBezTo>
                    <a:pt x="226" y="215"/>
                    <a:pt x="210" y="219"/>
                    <a:pt x="208" y="218"/>
                  </a:cubicBezTo>
                  <a:cubicBezTo>
                    <a:pt x="206" y="217"/>
                    <a:pt x="221" y="214"/>
                    <a:pt x="212" y="214"/>
                  </a:cubicBezTo>
                  <a:cubicBezTo>
                    <a:pt x="203" y="214"/>
                    <a:pt x="213" y="209"/>
                    <a:pt x="209" y="206"/>
                  </a:cubicBezTo>
                  <a:cubicBezTo>
                    <a:pt x="205" y="204"/>
                    <a:pt x="209" y="203"/>
                    <a:pt x="212" y="204"/>
                  </a:cubicBezTo>
                  <a:cubicBezTo>
                    <a:pt x="215" y="206"/>
                    <a:pt x="211" y="204"/>
                    <a:pt x="215" y="201"/>
                  </a:cubicBezTo>
                  <a:cubicBezTo>
                    <a:pt x="219" y="199"/>
                    <a:pt x="208" y="201"/>
                    <a:pt x="214" y="197"/>
                  </a:cubicBezTo>
                  <a:cubicBezTo>
                    <a:pt x="220" y="193"/>
                    <a:pt x="217" y="197"/>
                    <a:pt x="223" y="193"/>
                  </a:cubicBezTo>
                  <a:cubicBezTo>
                    <a:pt x="229" y="189"/>
                    <a:pt x="214" y="186"/>
                    <a:pt x="225" y="186"/>
                  </a:cubicBezTo>
                  <a:cubicBezTo>
                    <a:pt x="239" y="185"/>
                    <a:pt x="230" y="179"/>
                    <a:pt x="235" y="179"/>
                  </a:cubicBezTo>
                  <a:cubicBezTo>
                    <a:pt x="240" y="178"/>
                    <a:pt x="236" y="176"/>
                    <a:pt x="242" y="177"/>
                  </a:cubicBezTo>
                  <a:cubicBezTo>
                    <a:pt x="248" y="177"/>
                    <a:pt x="249" y="174"/>
                    <a:pt x="258" y="174"/>
                  </a:cubicBezTo>
                  <a:cubicBezTo>
                    <a:pt x="267" y="175"/>
                    <a:pt x="271" y="184"/>
                    <a:pt x="269" y="178"/>
                  </a:cubicBezTo>
                  <a:cubicBezTo>
                    <a:pt x="267" y="172"/>
                    <a:pt x="281" y="176"/>
                    <a:pt x="262" y="173"/>
                  </a:cubicBezTo>
                  <a:cubicBezTo>
                    <a:pt x="251" y="170"/>
                    <a:pt x="249" y="174"/>
                    <a:pt x="245" y="173"/>
                  </a:cubicBezTo>
                  <a:cubicBezTo>
                    <a:pt x="242" y="173"/>
                    <a:pt x="242" y="171"/>
                    <a:pt x="246" y="167"/>
                  </a:cubicBezTo>
                  <a:cubicBezTo>
                    <a:pt x="251" y="164"/>
                    <a:pt x="252" y="170"/>
                    <a:pt x="254" y="167"/>
                  </a:cubicBezTo>
                  <a:cubicBezTo>
                    <a:pt x="257" y="165"/>
                    <a:pt x="242" y="162"/>
                    <a:pt x="256" y="160"/>
                  </a:cubicBezTo>
                  <a:cubicBezTo>
                    <a:pt x="268" y="158"/>
                    <a:pt x="256" y="158"/>
                    <a:pt x="265" y="154"/>
                  </a:cubicBezTo>
                  <a:cubicBezTo>
                    <a:pt x="273" y="151"/>
                    <a:pt x="283" y="154"/>
                    <a:pt x="273" y="151"/>
                  </a:cubicBezTo>
                  <a:cubicBezTo>
                    <a:pt x="263" y="147"/>
                    <a:pt x="262" y="158"/>
                    <a:pt x="253" y="157"/>
                  </a:cubicBezTo>
                  <a:cubicBezTo>
                    <a:pt x="244" y="155"/>
                    <a:pt x="258" y="154"/>
                    <a:pt x="252" y="151"/>
                  </a:cubicBezTo>
                  <a:cubicBezTo>
                    <a:pt x="245" y="147"/>
                    <a:pt x="273" y="143"/>
                    <a:pt x="278" y="143"/>
                  </a:cubicBezTo>
                  <a:cubicBezTo>
                    <a:pt x="282" y="143"/>
                    <a:pt x="282" y="140"/>
                    <a:pt x="274" y="139"/>
                  </a:cubicBezTo>
                  <a:cubicBezTo>
                    <a:pt x="267" y="138"/>
                    <a:pt x="267" y="143"/>
                    <a:pt x="265" y="140"/>
                  </a:cubicBezTo>
                  <a:cubicBezTo>
                    <a:pt x="264" y="137"/>
                    <a:pt x="273" y="133"/>
                    <a:pt x="274" y="135"/>
                  </a:cubicBezTo>
                  <a:cubicBezTo>
                    <a:pt x="276" y="137"/>
                    <a:pt x="277" y="138"/>
                    <a:pt x="279" y="133"/>
                  </a:cubicBezTo>
                  <a:cubicBezTo>
                    <a:pt x="282" y="128"/>
                    <a:pt x="285" y="131"/>
                    <a:pt x="284" y="137"/>
                  </a:cubicBezTo>
                  <a:cubicBezTo>
                    <a:pt x="283" y="142"/>
                    <a:pt x="288" y="149"/>
                    <a:pt x="288" y="143"/>
                  </a:cubicBezTo>
                  <a:cubicBezTo>
                    <a:pt x="288" y="137"/>
                    <a:pt x="297" y="133"/>
                    <a:pt x="290" y="132"/>
                  </a:cubicBezTo>
                  <a:cubicBezTo>
                    <a:pt x="282" y="132"/>
                    <a:pt x="291" y="131"/>
                    <a:pt x="286" y="130"/>
                  </a:cubicBezTo>
                  <a:cubicBezTo>
                    <a:pt x="280" y="128"/>
                    <a:pt x="286" y="125"/>
                    <a:pt x="295" y="124"/>
                  </a:cubicBezTo>
                  <a:cubicBezTo>
                    <a:pt x="303" y="123"/>
                    <a:pt x="299" y="127"/>
                    <a:pt x="308" y="126"/>
                  </a:cubicBezTo>
                  <a:cubicBezTo>
                    <a:pt x="316" y="125"/>
                    <a:pt x="325" y="115"/>
                    <a:pt x="317" y="119"/>
                  </a:cubicBezTo>
                  <a:cubicBezTo>
                    <a:pt x="309" y="122"/>
                    <a:pt x="306" y="123"/>
                    <a:pt x="307" y="120"/>
                  </a:cubicBezTo>
                  <a:cubicBezTo>
                    <a:pt x="308" y="117"/>
                    <a:pt x="289" y="127"/>
                    <a:pt x="295" y="118"/>
                  </a:cubicBezTo>
                  <a:cubicBezTo>
                    <a:pt x="301" y="108"/>
                    <a:pt x="305" y="113"/>
                    <a:pt x="311" y="110"/>
                  </a:cubicBezTo>
                  <a:cubicBezTo>
                    <a:pt x="316" y="108"/>
                    <a:pt x="311" y="106"/>
                    <a:pt x="321" y="103"/>
                  </a:cubicBezTo>
                  <a:cubicBezTo>
                    <a:pt x="331" y="101"/>
                    <a:pt x="315" y="103"/>
                    <a:pt x="320" y="97"/>
                  </a:cubicBezTo>
                  <a:cubicBezTo>
                    <a:pt x="325" y="90"/>
                    <a:pt x="337" y="93"/>
                    <a:pt x="333" y="87"/>
                  </a:cubicBezTo>
                  <a:cubicBezTo>
                    <a:pt x="329" y="81"/>
                    <a:pt x="337" y="83"/>
                    <a:pt x="335" y="77"/>
                  </a:cubicBezTo>
                  <a:cubicBezTo>
                    <a:pt x="333" y="72"/>
                    <a:pt x="340" y="77"/>
                    <a:pt x="343" y="80"/>
                  </a:cubicBezTo>
                  <a:cubicBezTo>
                    <a:pt x="348" y="87"/>
                    <a:pt x="351" y="84"/>
                    <a:pt x="348" y="80"/>
                  </a:cubicBezTo>
                  <a:cubicBezTo>
                    <a:pt x="344" y="77"/>
                    <a:pt x="338" y="76"/>
                    <a:pt x="347" y="74"/>
                  </a:cubicBezTo>
                  <a:cubicBezTo>
                    <a:pt x="355" y="72"/>
                    <a:pt x="349" y="79"/>
                    <a:pt x="360" y="82"/>
                  </a:cubicBezTo>
                  <a:cubicBezTo>
                    <a:pt x="371" y="85"/>
                    <a:pt x="354" y="84"/>
                    <a:pt x="369" y="89"/>
                  </a:cubicBezTo>
                  <a:cubicBezTo>
                    <a:pt x="368" y="75"/>
                    <a:pt x="354" y="80"/>
                    <a:pt x="356" y="75"/>
                  </a:cubicBezTo>
                  <a:cubicBezTo>
                    <a:pt x="358" y="69"/>
                    <a:pt x="346" y="73"/>
                    <a:pt x="362" y="64"/>
                  </a:cubicBezTo>
                  <a:cubicBezTo>
                    <a:pt x="365" y="62"/>
                    <a:pt x="378" y="57"/>
                    <a:pt x="372" y="67"/>
                  </a:cubicBezTo>
                  <a:cubicBezTo>
                    <a:pt x="370" y="72"/>
                    <a:pt x="372" y="73"/>
                    <a:pt x="376" y="70"/>
                  </a:cubicBezTo>
                  <a:cubicBezTo>
                    <a:pt x="379" y="67"/>
                    <a:pt x="373" y="69"/>
                    <a:pt x="378" y="63"/>
                  </a:cubicBezTo>
                  <a:cubicBezTo>
                    <a:pt x="382" y="56"/>
                    <a:pt x="382" y="54"/>
                    <a:pt x="385" y="57"/>
                  </a:cubicBezTo>
                  <a:cubicBezTo>
                    <a:pt x="387" y="60"/>
                    <a:pt x="389" y="50"/>
                    <a:pt x="390" y="57"/>
                  </a:cubicBezTo>
                  <a:cubicBezTo>
                    <a:pt x="390" y="64"/>
                    <a:pt x="390" y="73"/>
                    <a:pt x="381" y="84"/>
                  </a:cubicBezTo>
                  <a:cubicBezTo>
                    <a:pt x="397" y="73"/>
                    <a:pt x="392" y="64"/>
                    <a:pt x="396" y="63"/>
                  </a:cubicBezTo>
                  <a:cubicBezTo>
                    <a:pt x="399" y="62"/>
                    <a:pt x="409" y="52"/>
                    <a:pt x="408" y="56"/>
                  </a:cubicBezTo>
                  <a:cubicBezTo>
                    <a:pt x="406" y="61"/>
                    <a:pt x="414" y="58"/>
                    <a:pt x="411" y="55"/>
                  </a:cubicBezTo>
                  <a:cubicBezTo>
                    <a:pt x="409" y="53"/>
                    <a:pt x="413" y="49"/>
                    <a:pt x="421" y="56"/>
                  </a:cubicBezTo>
                  <a:cubicBezTo>
                    <a:pt x="430" y="64"/>
                    <a:pt x="436" y="67"/>
                    <a:pt x="432" y="62"/>
                  </a:cubicBezTo>
                  <a:cubicBezTo>
                    <a:pt x="427" y="57"/>
                    <a:pt x="426" y="57"/>
                    <a:pt x="429" y="54"/>
                  </a:cubicBezTo>
                  <a:cubicBezTo>
                    <a:pt x="432" y="52"/>
                    <a:pt x="426" y="53"/>
                    <a:pt x="425" y="51"/>
                  </a:cubicBezTo>
                  <a:cubicBezTo>
                    <a:pt x="424" y="48"/>
                    <a:pt x="417" y="50"/>
                    <a:pt x="417" y="47"/>
                  </a:cubicBezTo>
                  <a:cubicBezTo>
                    <a:pt x="417" y="45"/>
                    <a:pt x="406" y="45"/>
                    <a:pt x="415" y="41"/>
                  </a:cubicBezTo>
                  <a:cubicBezTo>
                    <a:pt x="424" y="36"/>
                    <a:pt x="427" y="53"/>
                    <a:pt x="427" y="44"/>
                  </a:cubicBezTo>
                  <a:cubicBezTo>
                    <a:pt x="427" y="34"/>
                    <a:pt x="432" y="42"/>
                    <a:pt x="435" y="41"/>
                  </a:cubicBezTo>
                  <a:cubicBezTo>
                    <a:pt x="438" y="39"/>
                    <a:pt x="436" y="42"/>
                    <a:pt x="441" y="42"/>
                  </a:cubicBezTo>
                  <a:cubicBezTo>
                    <a:pt x="445" y="42"/>
                    <a:pt x="458" y="43"/>
                    <a:pt x="455" y="48"/>
                  </a:cubicBezTo>
                  <a:cubicBezTo>
                    <a:pt x="452" y="54"/>
                    <a:pt x="463" y="54"/>
                    <a:pt x="466" y="54"/>
                  </a:cubicBezTo>
                  <a:cubicBezTo>
                    <a:pt x="470" y="53"/>
                    <a:pt x="455" y="50"/>
                    <a:pt x="461" y="48"/>
                  </a:cubicBezTo>
                  <a:cubicBezTo>
                    <a:pt x="467" y="46"/>
                    <a:pt x="455" y="45"/>
                    <a:pt x="465" y="41"/>
                  </a:cubicBezTo>
                  <a:cubicBezTo>
                    <a:pt x="474" y="37"/>
                    <a:pt x="462" y="39"/>
                    <a:pt x="478" y="31"/>
                  </a:cubicBezTo>
                  <a:cubicBezTo>
                    <a:pt x="495" y="23"/>
                    <a:pt x="482" y="20"/>
                    <a:pt x="492" y="23"/>
                  </a:cubicBezTo>
                  <a:cubicBezTo>
                    <a:pt x="502" y="27"/>
                    <a:pt x="501" y="23"/>
                    <a:pt x="492" y="20"/>
                  </a:cubicBezTo>
                  <a:cubicBezTo>
                    <a:pt x="483" y="17"/>
                    <a:pt x="485" y="12"/>
                    <a:pt x="491" y="16"/>
                  </a:cubicBezTo>
                  <a:cubicBezTo>
                    <a:pt x="497" y="20"/>
                    <a:pt x="496" y="15"/>
                    <a:pt x="494" y="12"/>
                  </a:cubicBezTo>
                  <a:cubicBezTo>
                    <a:pt x="491" y="10"/>
                    <a:pt x="495" y="7"/>
                    <a:pt x="498" y="10"/>
                  </a:cubicBezTo>
                  <a:cubicBezTo>
                    <a:pt x="501" y="13"/>
                    <a:pt x="502" y="9"/>
                    <a:pt x="507" y="11"/>
                  </a:cubicBezTo>
                  <a:cubicBezTo>
                    <a:pt x="511" y="14"/>
                    <a:pt x="511" y="23"/>
                    <a:pt x="512" y="13"/>
                  </a:cubicBezTo>
                  <a:cubicBezTo>
                    <a:pt x="514" y="4"/>
                    <a:pt x="513" y="14"/>
                    <a:pt x="522" y="14"/>
                  </a:cubicBezTo>
                  <a:cubicBezTo>
                    <a:pt x="531" y="13"/>
                    <a:pt x="526" y="15"/>
                    <a:pt x="515" y="24"/>
                  </a:cubicBezTo>
                  <a:cubicBezTo>
                    <a:pt x="504" y="34"/>
                    <a:pt x="516" y="30"/>
                    <a:pt x="508" y="36"/>
                  </a:cubicBezTo>
                  <a:cubicBezTo>
                    <a:pt x="505" y="39"/>
                    <a:pt x="511" y="38"/>
                    <a:pt x="505" y="44"/>
                  </a:cubicBezTo>
                  <a:cubicBezTo>
                    <a:pt x="500" y="49"/>
                    <a:pt x="502" y="51"/>
                    <a:pt x="505" y="49"/>
                  </a:cubicBezTo>
                  <a:cubicBezTo>
                    <a:pt x="507" y="46"/>
                    <a:pt x="508" y="52"/>
                    <a:pt x="514" y="45"/>
                  </a:cubicBezTo>
                  <a:cubicBezTo>
                    <a:pt x="520" y="38"/>
                    <a:pt x="511" y="40"/>
                    <a:pt x="520" y="32"/>
                  </a:cubicBezTo>
                  <a:cubicBezTo>
                    <a:pt x="528" y="25"/>
                    <a:pt x="541" y="9"/>
                    <a:pt x="545" y="11"/>
                  </a:cubicBezTo>
                  <a:cubicBezTo>
                    <a:pt x="549" y="13"/>
                    <a:pt x="543" y="22"/>
                    <a:pt x="544" y="24"/>
                  </a:cubicBezTo>
                  <a:cubicBezTo>
                    <a:pt x="546" y="27"/>
                    <a:pt x="536" y="41"/>
                    <a:pt x="545" y="36"/>
                  </a:cubicBezTo>
                  <a:cubicBezTo>
                    <a:pt x="553" y="30"/>
                    <a:pt x="555" y="34"/>
                    <a:pt x="553" y="29"/>
                  </a:cubicBezTo>
                  <a:cubicBezTo>
                    <a:pt x="551" y="25"/>
                    <a:pt x="557" y="26"/>
                    <a:pt x="556" y="23"/>
                  </a:cubicBezTo>
                  <a:cubicBezTo>
                    <a:pt x="556" y="20"/>
                    <a:pt x="563" y="20"/>
                    <a:pt x="561" y="17"/>
                  </a:cubicBezTo>
                  <a:cubicBezTo>
                    <a:pt x="561" y="18"/>
                    <a:pt x="570" y="14"/>
                    <a:pt x="562" y="14"/>
                  </a:cubicBezTo>
                  <a:cubicBezTo>
                    <a:pt x="554" y="14"/>
                    <a:pt x="558" y="5"/>
                    <a:pt x="564" y="8"/>
                  </a:cubicBezTo>
                  <a:cubicBezTo>
                    <a:pt x="569" y="11"/>
                    <a:pt x="565" y="0"/>
                    <a:pt x="572" y="5"/>
                  </a:cubicBezTo>
                  <a:cubicBezTo>
                    <a:pt x="578" y="10"/>
                    <a:pt x="584" y="2"/>
                    <a:pt x="584" y="7"/>
                  </a:cubicBezTo>
                  <a:cubicBezTo>
                    <a:pt x="584" y="13"/>
                    <a:pt x="591" y="5"/>
                    <a:pt x="592" y="10"/>
                  </a:cubicBezTo>
                  <a:cubicBezTo>
                    <a:pt x="593" y="15"/>
                    <a:pt x="581" y="16"/>
                    <a:pt x="580" y="19"/>
                  </a:cubicBezTo>
                  <a:cubicBezTo>
                    <a:pt x="580" y="21"/>
                    <a:pt x="579" y="22"/>
                    <a:pt x="584" y="21"/>
                  </a:cubicBezTo>
                  <a:cubicBezTo>
                    <a:pt x="589" y="20"/>
                    <a:pt x="586" y="25"/>
                    <a:pt x="579" y="28"/>
                  </a:cubicBezTo>
                  <a:cubicBezTo>
                    <a:pt x="573" y="32"/>
                    <a:pt x="576" y="33"/>
                    <a:pt x="582" y="32"/>
                  </a:cubicBezTo>
                  <a:cubicBezTo>
                    <a:pt x="588" y="30"/>
                    <a:pt x="592" y="38"/>
                    <a:pt x="590" y="30"/>
                  </a:cubicBezTo>
                  <a:cubicBezTo>
                    <a:pt x="588" y="23"/>
                    <a:pt x="593" y="11"/>
                    <a:pt x="606" y="15"/>
                  </a:cubicBezTo>
                  <a:cubicBezTo>
                    <a:pt x="618" y="18"/>
                    <a:pt x="606" y="25"/>
                    <a:pt x="616" y="21"/>
                  </a:cubicBezTo>
                  <a:cubicBezTo>
                    <a:pt x="626" y="18"/>
                    <a:pt x="619" y="25"/>
                    <a:pt x="626" y="22"/>
                  </a:cubicBezTo>
                  <a:cubicBezTo>
                    <a:pt x="634" y="19"/>
                    <a:pt x="632" y="28"/>
                    <a:pt x="639" y="28"/>
                  </a:cubicBezTo>
                  <a:cubicBezTo>
                    <a:pt x="646" y="29"/>
                    <a:pt x="641" y="35"/>
                    <a:pt x="649" y="34"/>
                  </a:cubicBezTo>
                  <a:cubicBezTo>
                    <a:pt x="657" y="33"/>
                    <a:pt x="656" y="44"/>
                    <a:pt x="647" y="42"/>
                  </a:cubicBezTo>
                  <a:close/>
                  <a:moveTo>
                    <a:pt x="478" y="19"/>
                  </a:moveTo>
                  <a:cubicBezTo>
                    <a:pt x="469" y="17"/>
                    <a:pt x="475" y="30"/>
                    <a:pt x="479" y="29"/>
                  </a:cubicBezTo>
                  <a:cubicBezTo>
                    <a:pt x="482" y="28"/>
                    <a:pt x="488" y="22"/>
                    <a:pt x="478" y="19"/>
                  </a:cubicBezTo>
                  <a:close/>
                  <a:moveTo>
                    <a:pt x="471" y="25"/>
                  </a:moveTo>
                  <a:cubicBezTo>
                    <a:pt x="465" y="22"/>
                    <a:pt x="471" y="26"/>
                    <a:pt x="463" y="28"/>
                  </a:cubicBezTo>
                  <a:cubicBezTo>
                    <a:pt x="454" y="30"/>
                    <a:pt x="452" y="34"/>
                    <a:pt x="459" y="37"/>
                  </a:cubicBezTo>
                  <a:cubicBezTo>
                    <a:pt x="462" y="39"/>
                    <a:pt x="465" y="40"/>
                    <a:pt x="467" y="37"/>
                  </a:cubicBezTo>
                  <a:cubicBezTo>
                    <a:pt x="469" y="33"/>
                    <a:pt x="477" y="28"/>
                    <a:pt x="471" y="25"/>
                  </a:cubicBezTo>
                  <a:close/>
                  <a:moveTo>
                    <a:pt x="443" y="37"/>
                  </a:moveTo>
                  <a:cubicBezTo>
                    <a:pt x="436" y="40"/>
                    <a:pt x="461" y="43"/>
                    <a:pt x="456" y="38"/>
                  </a:cubicBezTo>
                  <a:cubicBezTo>
                    <a:pt x="453" y="35"/>
                    <a:pt x="450" y="34"/>
                    <a:pt x="443" y="37"/>
                  </a:cubicBezTo>
                  <a:close/>
                  <a:moveTo>
                    <a:pt x="462" y="15"/>
                  </a:moveTo>
                  <a:cubicBezTo>
                    <a:pt x="455" y="17"/>
                    <a:pt x="463" y="19"/>
                    <a:pt x="458" y="20"/>
                  </a:cubicBezTo>
                  <a:cubicBezTo>
                    <a:pt x="453" y="21"/>
                    <a:pt x="453" y="16"/>
                    <a:pt x="451" y="22"/>
                  </a:cubicBezTo>
                  <a:cubicBezTo>
                    <a:pt x="448" y="27"/>
                    <a:pt x="451" y="19"/>
                    <a:pt x="444" y="21"/>
                  </a:cubicBezTo>
                  <a:cubicBezTo>
                    <a:pt x="438" y="24"/>
                    <a:pt x="429" y="25"/>
                    <a:pt x="435" y="27"/>
                  </a:cubicBezTo>
                  <a:cubicBezTo>
                    <a:pt x="442" y="29"/>
                    <a:pt x="431" y="31"/>
                    <a:pt x="441" y="30"/>
                  </a:cubicBezTo>
                  <a:cubicBezTo>
                    <a:pt x="444" y="30"/>
                    <a:pt x="446" y="26"/>
                    <a:pt x="450" y="28"/>
                  </a:cubicBezTo>
                  <a:cubicBezTo>
                    <a:pt x="454" y="30"/>
                    <a:pt x="455" y="28"/>
                    <a:pt x="464" y="21"/>
                  </a:cubicBezTo>
                  <a:cubicBezTo>
                    <a:pt x="473" y="15"/>
                    <a:pt x="468" y="14"/>
                    <a:pt x="462" y="15"/>
                  </a:cubicBezTo>
                  <a:close/>
                  <a:moveTo>
                    <a:pt x="395" y="43"/>
                  </a:moveTo>
                  <a:cubicBezTo>
                    <a:pt x="391" y="46"/>
                    <a:pt x="391" y="49"/>
                    <a:pt x="397" y="50"/>
                  </a:cubicBezTo>
                  <a:cubicBezTo>
                    <a:pt x="402" y="51"/>
                    <a:pt x="402" y="49"/>
                    <a:pt x="402" y="45"/>
                  </a:cubicBezTo>
                  <a:cubicBezTo>
                    <a:pt x="403" y="41"/>
                    <a:pt x="401" y="39"/>
                    <a:pt x="395" y="43"/>
                  </a:cubicBezTo>
                  <a:close/>
                  <a:moveTo>
                    <a:pt x="381" y="43"/>
                  </a:moveTo>
                  <a:cubicBezTo>
                    <a:pt x="376" y="42"/>
                    <a:pt x="373" y="37"/>
                    <a:pt x="372" y="41"/>
                  </a:cubicBezTo>
                  <a:cubicBezTo>
                    <a:pt x="372" y="44"/>
                    <a:pt x="377" y="50"/>
                    <a:pt x="385" y="47"/>
                  </a:cubicBezTo>
                  <a:cubicBezTo>
                    <a:pt x="388" y="46"/>
                    <a:pt x="385" y="44"/>
                    <a:pt x="381" y="43"/>
                  </a:cubicBezTo>
                  <a:close/>
                  <a:moveTo>
                    <a:pt x="485" y="9"/>
                  </a:moveTo>
                  <a:cubicBezTo>
                    <a:pt x="482" y="7"/>
                    <a:pt x="477" y="7"/>
                    <a:pt x="480" y="10"/>
                  </a:cubicBezTo>
                  <a:cubicBezTo>
                    <a:pt x="482" y="13"/>
                    <a:pt x="489" y="11"/>
                    <a:pt x="485" y="9"/>
                  </a:cubicBezTo>
                  <a:close/>
                  <a:moveTo>
                    <a:pt x="397" y="61"/>
                  </a:moveTo>
                  <a:cubicBezTo>
                    <a:pt x="399" y="60"/>
                    <a:pt x="402" y="57"/>
                    <a:pt x="400" y="55"/>
                  </a:cubicBezTo>
                  <a:cubicBezTo>
                    <a:pt x="398" y="54"/>
                    <a:pt x="394" y="62"/>
                    <a:pt x="397" y="61"/>
                  </a:cubicBezTo>
                  <a:close/>
                  <a:moveTo>
                    <a:pt x="402" y="51"/>
                  </a:moveTo>
                  <a:cubicBezTo>
                    <a:pt x="401" y="54"/>
                    <a:pt x="403" y="55"/>
                    <a:pt x="407" y="54"/>
                  </a:cubicBezTo>
                  <a:cubicBezTo>
                    <a:pt x="410" y="53"/>
                    <a:pt x="404" y="48"/>
                    <a:pt x="402" y="51"/>
                  </a:cubicBezTo>
                  <a:close/>
                  <a:moveTo>
                    <a:pt x="372" y="58"/>
                  </a:moveTo>
                  <a:cubicBezTo>
                    <a:pt x="370" y="61"/>
                    <a:pt x="380" y="56"/>
                    <a:pt x="380" y="54"/>
                  </a:cubicBezTo>
                  <a:cubicBezTo>
                    <a:pt x="380" y="51"/>
                    <a:pt x="374" y="54"/>
                    <a:pt x="372" y="58"/>
                  </a:cubicBezTo>
                  <a:close/>
                  <a:moveTo>
                    <a:pt x="372" y="50"/>
                  </a:moveTo>
                  <a:cubicBezTo>
                    <a:pt x="369" y="49"/>
                    <a:pt x="367" y="52"/>
                    <a:pt x="364" y="49"/>
                  </a:cubicBezTo>
                  <a:cubicBezTo>
                    <a:pt x="361" y="46"/>
                    <a:pt x="362" y="50"/>
                    <a:pt x="358" y="50"/>
                  </a:cubicBezTo>
                  <a:cubicBezTo>
                    <a:pt x="355" y="50"/>
                    <a:pt x="357" y="51"/>
                    <a:pt x="353" y="54"/>
                  </a:cubicBezTo>
                  <a:cubicBezTo>
                    <a:pt x="349" y="57"/>
                    <a:pt x="357" y="56"/>
                    <a:pt x="360" y="59"/>
                  </a:cubicBezTo>
                  <a:cubicBezTo>
                    <a:pt x="364" y="62"/>
                    <a:pt x="367" y="60"/>
                    <a:pt x="371" y="56"/>
                  </a:cubicBezTo>
                  <a:cubicBezTo>
                    <a:pt x="375" y="52"/>
                    <a:pt x="376" y="52"/>
                    <a:pt x="372" y="50"/>
                  </a:cubicBezTo>
                  <a:close/>
                  <a:moveTo>
                    <a:pt x="361" y="46"/>
                  </a:moveTo>
                  <a:cubicBezTo>
                    <a:pt x="363" y="46"/>
                    <a:pt x="366" y="42"/>
                    <a:pt x="364" y="41"/>
                  </a:cubicBezTo>
                  <a:cubicBezTo>
                    <a:pt x="362" y="40"/>
                    <a:pt x="356" y="46"/>
                    <a:pt x="361" y="46"/>
                  </a:cubicBezTo>
                  <a:close/>
                  <a:moveTo>
                    <a:pt x="352" y="47"/>
                  </a:moveTo>
                  <a:cubicBezTo>
                    <a:pt x="351" y="46"/>
                    <a:pt x="350" y="47"/>
                    <a:pt x="349" y="50"/>
                  </a:cubicBezTo>
                  <a:cubicBezTo>
                    <a:pt x="349" y="54"/>
                    <a:pt x="358" y="49"/>
                    <a:pt x="357" y="47"/>
                  </a:cubicBezTo>
                  <a:cubicBezTo>
                    <a:pt x="356" y="46"/>
                    <a:pt x="353" y="48"/>
                    <a:pt x="352" y="47"/>
                  </a:cubicBezTo>
                  <a:close/>
                  <a:moveTo>
                    <a:pt x="356" y="59"/>
                  </a:moveTo>
                  <a:cubicBezTo>
                    <a:pt x="348" y="55"/>
                    <a:pt x="352" y="61"/>
                    <a:pt x="349" y="60"/>
                  </a:cubicBezTo>
                  <a:cubicBezTo>
                    <a:pt x="345" y="60"/>
                    <a:pt x="346" y="63"/>
                    <a:pt x="344" y="62"/>
                  </a:cubicBezTo>
                  <a:cubicBezTo>
                    <a:pt x="342" y="61"/>
                    <a:pt x="340" y="61"/>
                    <a:pt x="339" y="66"/>
                  </a:cubicBezTo>
                  <a:cubicBezTo>
                    <a:pt x="339" y="71"/>
                    <a:pt x="334" y="67"/>
                    <a:pt x="333" y="69"/>
                  </a:cubicBezTo>
                  <a:cubicBezTo>
                    <a:pt x="332" y="72"/>
                    <a:pt x="334" y="72"/>
                    <a:pt x="344" y="72"/>
                  </a:cubicBezTo>
                  <a:cubicBezTo>
                    <a:pt x="346" y="72"/>
                    <a:pt x="352" y="73"/>
                    <a:pt x="352" y="70"/>
                  </a:cubicBezTo>
                  <a:cubicBezTo>
                    <a:pt x="352" y="67"/>
                    <a:pt x="364" y="63"/>
                    <a:pt x="356" y="59"/>
                  </a:cubicBezTo>
                  <a:close/>
                  <a:moveTo>
                    <a:pt x="329" y="71"/>
                  </a:moveTo>
                  <a:cubicBezTo>
                    <a:pt x="326" y="73"/>
                    <a:pt x="325" y="67"/>
                    <a:pt x="324" y="70"/>
                  </a:cubicBezTo>
                  <a:cubicBezTo>
                    <a:pt x="324" y="73"/>
                    <a:pt x="320" y="69"/>
                    <a:pt x="320" y="72"/>
                  </a:cubicBezTo>
                  <a:cubicBezTo>
                    <a:pt x="320" y="76"/>
                    <a:pt x="318" y="71"/>
                    <a:pt x="314" y="73"/>
                  </a:cubicBezTo>
                  <a:cubicBezTo>
                    <a:pt x="311" y="76"/>
                    <a:pt x="318" y="77"/>
                    <a:pt x="317" y="78"/>
                  </a:cubicBezTo>
                  <a:cubicBezTo>
                    <a:pt x="316" y="79"/>
                    <a:pt x="304" y="79"/>
                    <a:pt x="308" y="81"/>
                  </a:cubicBezTo>
                  <a:cubicBezTo>
                    <a:pt x="311" y="83"/>
                    <a:pt x="304" y="81"/>
                    <a:pt x="307" y="84"/>
                  </a:cubicBezTo>
                  <a:cubicBezTo>
                    <a:pt x="311" y="86"/>
                    <a:pt x="304" y="85"/>
                    <a:pt x="307" y="88"/>
                  </a:cubicBezTo>
                  <a:cubicBezTo>
                    <a:pt x="309" y="90"/>
                    <a:pt x="300" y="94"/>
                    <a:pt x="307" y="93"/>
                  </a:cubicBezTo>
                  <a:cubicBezTo>
                    <a:pt x="314" y="92"/>
                    <a:pt x="308" y="97"/>
                    <a:pt x="312" y="96"/>
                  </a:cubicBezTo>
                  <a:cubicBezTo>
                    <a:pt x="316" y="95"/>
                    <a:pt x="316" y="89"/>
                    <a:pt x="320" y="88"/>
                  </a:cubicBezTo>
                  <a:cubicBezTo>
                    <a:pt x="323" y="87"/>
                    <a:pt x="318" y="92"/>
                    <a:pt x="327" y="90"/>
                  </a:cubicBezTo>
                  <a:cubicBezTo>
                    <a:pt x="330" y="89"/>
                    <a:pt x="332" y="90"/>
                    <a:pt x="330" y="86"/>
                  </a:cubicBezTo>
                  <a:cubicBezTo>
                    <a:pt x="328" y="81"/>
                    <a:pt x="333" y="81"/>
                    <a:pt x="333" y="79"/>
                  </a:cubicBezTo>
                  <a:cubicBezTo>
                    <a:pt x="332" y="76"/>
                    <a:pt x="334" y="72"/>
                    <a:pt x="333" y="73"/>
                  </a:cubicBezTo>
                  <a:cubicBezTo>
                    <a:pt x="331" y="74"/>
                    <a:pt x="331" y="68"/>
                    <a:pt x="329" y="71"/>
                  </a:cubicBezTo>
                  <a:close/>
                  <a:moveTo>
                    <a:pt x="312" y="103"/>
                  </a:moveTo>
                  <a:cubicBezTo>
                    <a:pt x="314" y="104"/>
                    <a:pt x="319" y="101"/>
                    <a:pt x="316" y="100"/>
                  </a:cubicBezTo>
                  <a:cubicBezTo>
                    <a:pt x="314" y="98"/>
                    <a:pt x="309" y="100"/>
                    <a:pt x="312" y="103"/>
                  </a:cubicBezTo>
                  <a:close/>
                  <a:moveTo>
                    <a:pt x="303" y="106"/>
                  </a:moveTo>
                  <a:cubicBezTo>
                    <a:pt x="301" y="109"/>
                    <a:pt x="305" y="109"/>
                    <a:pt x="309" y="108"/>
                  </a:cubicBezTo>
                  <a:cubicBezTo>
                    <a:pt x="313" y="107"/>
                    <a:pt x="306" y="102"/>
                    <a:pt x="303" y="106"/>
                  </a:cubicBezTo>
                  <a:close/>
                  <a:moveTo>
                    <a:pt x="259" y="141"/>
                  </a:moveTo>
                  <a:cubicBezTo>
                    <a:pt x="256" y="140"/>
                    <a:pt x="254" y="145"/>
                    <a:pt x="258" y="144"/>
                  </a:cubicBezTo>
                  <a:cubicBezTo>
                    <a:pt x="263" y="143"/>
                    <a:pt x="262" y="142"/>
                    <a:pt x="259" y="141"/>
                  </a:cubicBezTo>
                  <a:close/>
                  <a:moveTo>
                    <a:pt x="256" y="122"/>
                  </a:moveTo>
                  <a:cubicBezTo>
                    <a:pt x="254" y="122"/>
                    <a:pt x="250" y="122"/>
                    <a:pt x="245" y="123"/>
                  </a:cubicBezTo>
                  <a:cubicBezTo>
                    <a:pt x="241" y="125"/>
                    <a:pt x="247" y="126"/>
                    <a:pt x="242" y="127"/>
                  </a:cubicBezTo>
                  <a:cubicBezTo>
                    <a:pt x="237" y="127"/>
                    <a:pt x="242" y="129"/>
                    <a:pt x="239" y="131"/>
                  </a:cubicBezTo>
                  <a:cubicBezTo>
                    <a:pt x="236" y="133"/>
                    <a:pt x="238" y="134"/>
                    <a:pt x="245" y="132"/>
                  </a:cubicBezTo>
                  <a:cubicBezTo>
                    <a:pt x="248" y="131"/>
                    <a:pt x="252" y="130"/>
                    <a:pt x="257" y="125"/>
                  </a:cubicBezTo>
                  <a:cubicBezTo>
                    <a:pt x="263" y="120"/>
                    <a:pt x="258" y="122"/>
                    <a:pt x="256" y="122"/>
                  </a:cubicBezTo>
                  <a:close/>
                  <a:moveTo>
                    <a:pt x="265" y="106"/>
                  </a:moveTo>
                  <a:cubicBezTo>
                    <a:pt x="268" y="105"/>
                    <a:pt x="262" y="95"/>
                    <a:pt x="259" y="97"/>
                  </a:cubicBezTo>
                  <a:cubicBezTo>
                    <a:pt x="255" y="99"/>
                    <a:pt x="263" y="105"/>
                    <a:pt x="258" y="104"/>
                  </a:cubicBezTo>
                  <a:cubicBezTo>
                    <a:pt x="253" y="102"/>
                    <a:pt x="255" y="107"/>
                    <a:pt x="252" y="107"/>
                  </a:cubicBezTo>
                  <a:cubicBezTo>
                    <a:pt x="249" y="107"/>
                    <a:pt x="249" y="103"/>
                    <a:pt x="248" y="105"/>
                  </a:cubicBezTo>
                  <a:cubicBezTo>
                    <a:pt x="247" y="107"/>
                    <a:pt x="244" y="105"/>
                    <a:pt x="244" y="107"/>
                  </a:cubicBezTo>
                  <a:cubicBezTo>
                    <a:pt x="243" y="110"/>
                    <a:pt x="239" y="111"/>
                    <a:pt x="243" y="113"/>
                  </a:cubicBezTo>
                  <a:cubicBezTo>
                    <a:pt x="248" y="116"/>
                    <a:pt x="246" y="112"/>
                    <a:pt x="256" y="110"/>
                  </a:cubicBezTo>
                  <a:cubicBezTo>
                    <a:pt x="267" y="108"/>
                    <a:pt x="248" y="115"/>
                    <a:pt x="253" y="115"/>
                  </a:cubicBezTo>
                  <a:cubicBezTo>
                    <a:pt x="257" y="115"/>
                    <a:pt x="261" y="114"/>
                    <a:pt x="265" y="113"/>
                  </a:cubicBezTo>
                  <a:cubicBezTo>
                    <a:pt x="269" y="111"/>
                    <a:pt x="263" y="107"/>
                    <a:pt x="265" y="106"/>
                  </a:cubicBezTo>
                  <a:close/>
                  <a:moveTo>
                    <a:pt x="281" y="85"/>
                  </a:moveTo>
                  <a:cubicBezTo>
                    <a:pt x="276" y="88"/>
                    <a:pt x="272" y="90"/>
                    <a:pt x="268" y="97"/>
                  </a:cubicBezTo>
                  <a:cubicBezTo>
                    <a:pt x="267" y="99"/>
                    <a:pt x="267" y="101"/>
                    <a:pt x="269" y="102"/>
                  </a:cubicBezTo>
                  <a:cubicBezTo>
                    <a:pt x="271" y="104"/>
                    <a:pt x="270" y="97"/>
                    <a:pt x="274" y="97"/>
                  </a:cubicBezTo>
                  <a:cubicBezTo>
                    <a:pt x="279" y="97"/>
                    <a:pt x="279" y="95"/>
                    <a:pt x="283" y="90"/>
                  </a:cubicBezTo>
                  <a:cubicBezTo>
                    <a:pt x="286" y="85"/>
                    <a:pt x="287" y="82"/>
                    <a:pt x="281" y="85"/>
                  </a:cubicBezTo>
                  <a:close/>
                  <a:moveTo>
                    <a:pt x="289" y="98"/>
                  </a:moveTo>
                  <a:cubicBezTo>
                    <a:pt x="287" y="99"/>
                    <a:pt x="294" y="102"/>
                    <a:pt x="297" y="101"/>
                  </a:cubicBezTo>
                  <a:cubicBezTo>
                    <a:pt x="299" y="99"/>
                    <a:pt x="291" y="96"/>
                    <a:pt x="289" y="98"/>
                  </a:cubicBezTo>
                  <a:close/>
                  <a:moveTo>
                    <a:pt x="290" y="102"/>
                  </a:moveTo>
                  <a:cubicBezTo>
                    <a:pt x="289" y="101"/>
                    <a:pt x="289" y="100"/>
                    <a:pt x="286" y="103"/>
                  </a:cubicBezTo>
                  <a:cubicBezTo>
                    <a:pt x="283" y="105"/>
                    <a:pt x="288" y="107"/>
                    <a:pt x="281" y="112"/>
                  </a:cubicBezTo>
                  <a:cubicBezTo>
                    <a:pt x="274" y="117"/>
                    <a:pt x="285" y="107"/>
                    <a:pt x="279" y="108"/>
                  </a:cubicBezTo>
                  <a:cubicBezTo>
                    <a:pt x="273" y="109"/>
                    <a:pt x="284" y="101"/>
                    <a:pt x="280" y="99"/>
                  </a:cubicBezTo>
                  <a:cubicBezTo>
                    <a:pt x="276" y="97"/>
                    <a:pt x="270" y="103"/>
                    <a:pt x="269" y="107"/>
                  </a:cubicBezTo>
                  <a:cubicBezTo>
                    <a:pt x="267" y="112"/>
                    <a:pt x="273" y="115"/>
                    <a:pt x="266" y="116"/>
                  </a:cubicBezTo>
                  <a:cubicBezTo>
                    <a:pt x="259" y="117"/>
                    <a:pt x="266" y="117"/>
                    <a:pt x="260" y="126"/>
                  </a:cubicBezTo>
                  <a:cubicBezTo>
                    <a:pt x="255" y="133"/>
                    <a:pt x="265" y="124"/>
                    <a:pt x="270" y="127"/>
                  </a:cubicBezTo>
                  <a:cubicBezTo>
                    <a:pt x="274" y="131"/>
                    <a:pt x="275" y="121"/>
                    <a:pt x="277" y="124"/>
                  </a:cubicBezTo>
                  <a:cubicBezTo>
                    <a:pt x="279" y="126"/>
                    <a:pt x="280" y="126"/>
                    <a:pt x="282" y="122"/>
                  </a:cubicBezTo>
                  <a:cubicBezTo>
                    <a:pt x="284" y="119"/>
                    <a:pt x="284" y="116"/>
                    <a:pt x="292" y="115"/>
                  </a:cubicBezTo>
                  <a:cubicBezTo>
                    <a:pt x="299" y="115"/>
                    <a:pt x="294" y="105"/>
                    <a:pt x="290" y="102"/>
                  </a:cubicBezTo>
                  <a:close/>
                  <a:moveTo>
                    <a:pt x="286" y="121"/>
                  </a:moveTo>
                  <a:cubicBezTo>
                    <a:pt x="284" y="125"/>
                    <a:pt x="291" y="122"/>
                    <a:pt x="293" y="120"/>
                  </a:cubicBezTo>
                  <a:cubicBezTo>
                    <a:pt x="294" y="117"/>
                    <a:pt x="287" y="117"/>
                    <a:pt x="286" y="121"/>
                  </a:cubicBezTo>
                  <a:close/>
                  <a:moveTo>
                    <a:pt x="367" y="45"/>
                  </a:moveTo>
                  <a:cubicBezTo>
                    <a:pt x="366" y="47"/>
                    <a:pt x="371" y="48"/>
                    <a:pt x="373" y="47"/>
                  </a:cubicBezTo>
                  <a:cubicBezTo>
                    <a:pt x="374" y="46"/>
                    <a:pt x="368" y="43"/>
                    <a:pt x="367" y="45"/>
                  </a:cubicBezTo>
                  <a:close/>
                  <a:moveTo>
                    <a:pt x="234" y="127"/>
                  </a:moveTo>
                  <a:cubicBezTo>
                    <a:pt x="233" y="129"/>
                    <a:pt x="238" y="131"/>
                    <a:pt x="238" y="129"/>
                  </a:cubicBezTo>
                  <a:cubicBezTo>
                    <a:pt x="239" y="127"/>
                    <a:pt x="235" y="125"/>
                    <a:pt x="234" y="127"/>
                  </a:cubicBezTo>
                  <a:close/>
                  <a:moveTo>
                    <a:pt x="220" y="133"/>
                  </a:moveTo>
                  <a:cubicBezTo>
                    <a:pt x="219" y="135"/>
                    <a:pt x="221" y="135"/>
                    <a:pt x="220" y="137"/>
                  </a:cubicBezTo>
                  <a:cubicBezTo>
                    <a:pt x="218" y="138"/>
                    <a:pt x="220" y="140"/>
                    <a:pt x="222" y="138"/>
                  </a:cubicBezTo>
                  <a:cubicBezTo>
                    <a:pt x="224" y="136"/>
                    <a:pt x="223" y="138"/>
                    <a:pt x="226" y="138"/>
                  </a:cubicBezTo>
                  <a:cubicBezTo>
                    <a:pt x="229" y="137"/>
                    <a:pt x="229" y="134"/>
                    <a:pt x="234" y="132"/>
                  </a:cubicBezTo>
                  <a:cubicBezTo>
                    <a:pt x="239" y="130"/>
                    <a:pt x="232" y="131"/>
                    <a:pt x="228" y="129"/>
                  </a:cubicBezTo>
                  <a:cubicBezTo>
                    <a:pt x="225" y="128"/>
                    <a:pt x="222" y="129"/>
                    <a:pt x="220" y="133"/>
                  </a:cubicBezTo>
                  <a:close/>
                  <a:moveTo>
                    <a:pt x="215" y="136"/>
                  </a:moveTo>
                  <a:cubicBezTo>
                    <a:pt x="216" y="140"/>
                    <a:pt x="211" y="135"/>
                    <a:pt x="213" y="141"/>
                  </a:cubicBezTo>
                  <a:cubicBezTo>
                    <a:pt x="213" y="143"/>
                    <a:pt x="214" y="142"/>
                    <a:pt x="218" y="138"/>
                  </a:cubicBezTo>
                  <a:cubicBezTo>
                    <a:pt x="221" y="135"/>
                    <a:pt x="215" y="133"/>
                    <a:pt x="215" y="136"/>
                  </a:cubicBezTo>
                  <a:close/>
                  <a:moveTo>
                    <a:pt x="205" y="144"/>
                  </a:moveTo>
                  <a:cubicBezTo>
                    <a:pt x="202" y="150"/>
                    <a:pt x="203" y="149"/>
                    <a:pt x="207" y="146"/>
                  </a:cubicBezTo>
                  <a:cubicBezTo>
                    <a:pt x="211" y="144"/>
                    <a:pt x="210" y="143"/>
                    <a:pt x="210" y="139"/>
                  </a:cubicBezTo>
                  <a:cubicBezTo>
                    <a:pt x="210" y="136"/>
                    <a:pt x="208" y="137"/>
                    <a:pt x="205" y="144"/>
                  </a:cubicBezTo>
                  <a:close/>
                  <a:moveTo>
                    <a:pt x="269" y="142"/>
                  </a:moveTo>
                  <a:cubicBezTo>
                    <a:pt x="269" y="144"/>
                    <a:pt x="278" y="142"/>
                    <a:pt x="276" y="141"/>
                  </a:cubicBezTo>
                  <a:cubicBezTo>
                    <a:pt x="274" y="141"/>
                    <a:pt x="269" y="140"/>
                    <a:pt x="269" y="142"/>
                  </a:cubicBezTo>
                  <a:close/>
                  <a:moveTo>
                    <a:pt x="195" y="219"/>
                  </a:moveTo>
                  <a:cubicBezTo>
                    <a:pt x="196" y="221"/>
                    <a:pt x="188" y="227"/>
                    <a:pt x="193" y="225"/>
                  </a:cubicBezTo>
                  <a:cubicBezTo>
                    <a:pt x="196" y="224"/>
                    <a:pt x="197" y="225"/>
                    <a:pt x="199" y="220"/>
                  </a:cubicBezTo>
                  <a:cubicBezTo>
                    <a:pt x="201" y="216"/>
                    <a:pt x="193" y="218"/>
                    <a:pt x="195" y="219"/>
                  </a:cubicBezTo>
                  <a:close/>
                  <a:moveTo>
                    <a:pt x="201" y="226"/>
                  </a:moveTo>
                  <a:cubicBezTo>
                    <a:pt x="197" y="225"/>
                    <a:pt x="196" y="225"/>
                    <a:pt x="194" y="229"/>
                  </a:cubicBezTo>
                  <a:cubicBezTo>
                    <a:pt x="193" y="232"/>
                    <a:pt x="196" y="232"/>
                    <a:pt x="199" y="229"/>
                  </a:cubicBezTo>
                  <a:cubicBezTo>
                    <a:pt x="203" y="226"/>
                    <a:pt x="205" y="226"/>
                    <a:pt x="201" y="226"/>
                  </a:cubicBezTo>
                  <a:close/>
                  <a:moveTo>
                    <a:pt x="189" y="249"/>
                  </a:moveTo>
                  <a:cubicBezTo>
                    <a:pt x="189" y="252"/>
                    <a:pt x="186" y="250"/>
                    <a:pt x="186" y="254"/>
                  </a:cubicBezTo>
                  <a:cubicBezTo>
                    <a:pt x="186" y="258"/>
                    <a:pt x="182" y="260"/>
                    <a:pt x="186" y="259"/>
                  </a:cubicBezTo>
                  <a:cubicBezTo>
                    <a:pt x="189" y="259"/>
                    <a:pt x="187" y="255"/>
                    <a:pt x="190" y="254"/>
                  </a:cubicBezTo>
                  <a:cubicBezTo>
                    <a:pt x="193" y="253"/>
                    <a:pt x="195" y="253"/>
                    <a:pt x="193" y="249"/>
                  </a:cubicBezTo>
                  <a:cubicBezTo>
                    <a:pt x="191" y="245"/>
                    <a:pt x="189" y="244"/>
                    <a:pt x="189" y="249"/>
                  </a:cubicBezTo>
                  <a:close/>
                  <a:moveTo>
                    <a:pt x="177" y="242"/>
                  </a:moveTo>
                  <a:cubicBezTo>
                    <a:pt x="178" y="245"/>
                    <a:pt x="184" y="241"/>
                    <a:pt x="183" y="239"/>
                  </a:cubicBezTo>
                  <a:cubicBezTo>
                    <a:pt x="182" y="237"/>
                    <a:pt x="176" y="239"/>
                    <a:pt x="177" y="242"/>
                  </a:cubicBezTo>
                  <a:close/>
                  <a:moveTo>
                    <a:pt x="186" y="261"/>
                  </a:moveTo>
                  <a:cubicBezTo>
                    <a:pt x="184" y="262"/>
                    <a:pt x="186" y="262"/>
                    <a:pt x="183" y="264"/>
                  </a:cubicBezTo>
                  <a:cubicBezTo>
                    <a:pt x="180" y="266"/>
                    <a:pt x="187" y="266"/>
                    <a:pt x="190" y="264"/>
                  </a:cubicBezTo>
                  <a:cubicBezTo>
                    <a:pt x="193" y="262"/>
                    <a:pt x="189" y="260"/>
                    <a:pt x="186" y="261"/>
                  </a:cubicBezTo>
                  <a:close/>
                  <a:moveTo>
                    <a:pt x="172" y="265"/>
                  </a:moveTo>
                  <a:cubicBezTo>
                    <a:pt x="171" y="267"/>
                    <a:pt x="175" y="267"/>
                    <a:pt x="178" y="265"/>
                  </a:cubicBezTo>
                  <a:cubicBezTo>
                    <a:pt x="182" y="263"/>
                    <a:pt x="175" y="262"/>
                    <a:pt x="172" y="265"/>
                  </a:cubicBezTo>
                  <a:close/>
                  <a:moveTo>
                    <a:pt x="167" y="287"/>
                  </a:moveTo>
                  <a:cubicBezTo>
                    <a:pt x="164" y="287"/>
                    <a:pt x="165" y="284"/>
                    <a:pt x="163" y="286"/>
                  </a:cubicBezTo>
                  <a:cubicBezTo>
                    <a:pt x="161" y="287"/>
                    <a:pt x="163" y="290"/>
                    <a:pt x="166" y="290"/>
                  </a:cubicBezTo>
                  <a:cubicBezTo>
                    <a:pt x="170" y="291"/>
                    <a:pt x="170" y="288"/>
                    <a:pt x="167" y="287"/>
                  </a:cubicBezTo>
                  <a:close/>
                  <a:moveTo>
                    <a:pt x="164" y="281"/>
                  </a:moveTo>
                  <a:cubicBezTo>
                    <a:pt x="162" y="281"/>
                    <a:pt x="165" y="285"/>
                    <a:pt x="167" y="285"/>
                  </a:cubicBezTo>
                  <a:cubicBezTo>
                    <a:pt x="169" y="284"/>
                    <a:pt x="167" y="282"/>
                    <a:pt x="164" y="281"/>
                  </a:cubicBezTo>
                  <a:close/>
                  <a:moveTo>
                    <a:pt x="158" y="282"/>
                  </a:moveTo>
                  <a:cubicBezTo>
                    <a:pt x="157" y="284"/>
                    <a:pt x="160" y="285"/>
                    <a:pt x="162" y="284"/>
                  </a:cubicBezTo>
                  <a:cubicBezTo>
                    <a:pt x="163" y="283"/>
                    <a:pt x="160" y="281"/>
                    <a:pt x="158" y="282"/>
                  </a:cubicBezTo>
                  <a:close/>
                  <a:moveTo>
                    <a:pt x="201" y="217"/>
                  </a:moveTo>
                  <a:cubicBezTo>
                    <a:pt x="203" y="219"/>
                    <a:pt x="206" y="215"/>
                    <a:pt x="205" y="214"/>
                  </a:cubicBezTo>
                  <a:cubicBezTo>
                    <a:pt x="203" y="213"/>
                    <a:pt x="199" y="215"/>
                    <a:pt x="201" y="217"/>
                  </a:cubicBezTo>
                  <a:close/>
                  <a:moveTo>
                    <a:pt x="79" y="335"/>
                  </a:moveTo>
                  <a:cubicBezTo>
                    <a:pt x="84" y="340"/>
                    <a:pt x="89" y="336"/>
                    <a:pt x="89" y="334"/>
                  </a:cubicBezTo>
                  <a:cubicBezTo>
                    <a:pt x="89" y="332"/>
                    <a:pt x="77" y="333"/>
                    <a:pt x="79" y="335"/>
                  </a:cubicBezTo>
                  <a:close/>
                  <a:moveTo>
                    <a:pt x="103" y="319"/>
                  </a:moveTo>
                  <a:cubicBezTo>
                    <a:pt x="102" y="321"/>
                    <a:pt x="91" y="321"/>
                    <a:pt x="92" y="324"/>
                  </a:cubicBezTo>
                  <a:cubicBezTo>
                    <a:pt x="94" y="324"/>
                    <a:pt x="98" y="324"/>
                    <a:pt x="103" y="323"/>
                  </a:cubicBezTo>
                  <a:cubicBezTo>
                    <a:pt x="108" y="322"/>
                    <a:pt x="104" y="316"/>
                    <a:pt x="103" y="319"/>
                  </a:cubicBezTo>
                  <a:close/>
                  <a:moveTo>
                    <a:pt x="109" y="325"/>
                  </a:moveTo>
                  <a:cubicBezTo>
                    <a:pt x="110" y="322"/>
                    <a:pt x="102" y="327"/>
                    <a:pt x="99" y="328"/>
                  </a:cubicBezTo>
                  <a:cubicBezTo>
                    <a:pt x="95" y="329"/>
                    <a:pt x="91" y="329"/>
                    <a:pt x="92" y="333"/>
                  </a:cubicBezTo>
                  <a:cubicBezTo>
                    <a:pt x="92" y="334"/>
                    <a:pt x="95" y="334"/>
                    <a:pt x="101" y="332"/>
                  </a:cubicBezTo>
                  <a:cubicBezTo>
                    <a:pt x="107" y="331"/>
                    <a:pt x="112" y="330"/>
                    <a:pt x="113" y="329"/>
                  </a:cubicBezTo>
                  <a:cubicBezTo>
                    <a:pt x="114" y="325"/>
                    <a:pt x="108" y="329"/>
                    <a:pt x="109" y="325"/>
                  </a:cubicBezTo>
                  <a:close/>
                  <a:moveTo>
                    <a:pt x="83" y="344"/>
                  </a:moveTo>
                  <a:cubicBezTo>
                    <a:pt x="84" y="347"/>
                    <a:pt x="89" y="346"/>
                    <a:pt x="88" y="343"/>
                  </a:cubicBezTo>
                  <a:cubicBezTo>
                    <a:pt x="87" y="340"/>
                    <a:pt x="82" y="342"/>
                    <a:pt x="83" y="344"/>
                  </a:cubicBezTo>
                  <a:close/>
                  <a:moveTo>
                    <a:pt x="74" y="348"/>
                  </a:moveTo>
                  <a:cubicBezTo>
                    <a:pt x="73" y="351"/>
                    <a:pt x="70" y="347"/>
                    <a:pt x="69" y="350"/>
                  </a:cubicBezTo>
                  <a:cubicBezTo>
                    <a:pt x="68" y="352"/>
                    <a:pt x="75" y="352"/>
                    <a:pt x="77" y="351"/>
                  </a:cubicBezTo>
                  <a:cubicBezTo>
                    <a:pt x="79" y="351"/>
                    <a:pt x="75" y="345"/>
                    <a:pt x="74" y="348"/>
                  </a:cubicBezTo>
                  <a:close/>
                  <a:moveTo>
                    <a:pt x="50" y="364"/>
                  </a:moveTo>
                  <a:cubicBezTo>
                    <a:pt x="51" y="366"/>
                    <a:pt x="59" y="365"/>
                    <a:pt x="57" y="363"/>
                  </a:cubicBezTo>
                  <a:cubicBezTo>
                    <a:pt x="56" y="360"/>
                    <a:pt x="49" y="362"/>
                    <a:pt x="50" y="364"/>
                  </a:cubicBezTo>
                  <a:close/>
                  <a:moveTo>
                    <a:pt x="34" y="375"/>
                  </a:moveTo>
                  <a:cubicBezTo>
                    <a:pt x="31" y="374"/>
                    <a:pt x="29" y="379"/>
                    <a:pt x="30" y="381"/>
                  </a:cubicBezTo>
                  <a:cubicBezTo>
                    <a:pt x="31" y="384"/>
                    <a:pt x="39" y="377"/>
                    <a:pt x="34" y="375"/>
                  </a:cubicBezTo>
                  <a:close/>
                  <a:moveTo>
                    <a:pt x="23" y="382"/>
                  </a:moveTo>
                  <a:cubicBezTo>
                    <a:pt x="22" y="385"/>
                    <a:pt x="29" y="383"/>
                    <a:pt x="28" y="381"/>
                  </a:cubicBezTo>
                  <a:cubicBezTo>
                    <a:pt x="27" y="379"/>
                    <a:pt x="23" y="379"/>
                    <a:pt x="23" y="382"/>
                  </a:cubicBezTo>
                  <a:close/>
                  <a:moveTo>
                    <a:pt x="12" y="397"/>
                  </a:moveTo>
                  <a:cubicBezTo>
                    <a:pt x="9" y="395"/>
                    <a:pt x="3" y="397"/>
                    <a:pt x="7" y="400"/>
                  </a:cubicBezTo>
                  <a:cubicBezTo>
                    <a:pt x="9" y="401"/>
                    <a:pt x="16" y="398"/>
                    <a:pt x="12" y="397"/>
                  </a:cubicBezTo>
                  <a:close/>
                  <a:moveTo>
                    <a:pt x="7" y="430"/>
                  </a:moveTo>
                  <a:cubicBezTo>
                    <a:pt x="9" y="431"/>
                    <a:pt x="9" y="426"/>
                    <a:pt x="8" y="426"/>
                  </a:cubicBezTo>
                  <a:cubicBezTo>
                    <a:pt x="6" y="426"/>
                    <a:pt x="4" y="429"/>
                    <a:pt x="7" y="430"/>
                  </a:cubicBezTo>
                  <a:close/>
                  <a:moveTo>
                    <a:pt x="18" y="474"/>
                  </a:moveTo>
                  <a:cubicBezTo>
                    <a:pt x="14" y="478"/>
                    <a:pt x="18" y="481"/>
                    <a:pt x="22" y="481"/>
                  </a:cubicBezTo>
                  <a:cubicBezTo>
                    <a:pt x="24" y="482"/>
                    <a:pt x="22" y="478"/>
                    <a:pt x="21" y="476"/>
                  </a:cubicBezTo>
                  <a:cubicBezTo>
                    <a:pt x="20" y="474"/>
                    <a:pt x="21" y="473"/>
                    <a:pt x="23" y="476"/>
                  </a:cubicBezTo>
                  <a:cubicBezTo>
                    <a:pt x="25" y="478"/>
                    <a:pt x="26" y="475"/>
                    <a:pt x="27" y="471"/>
                  </a:cubicBezTo>
                  <a:cubicBezTo>
                    <a:pt x="27" y="467"/>
                    <a:pt x="21" y="470"/>
                    <a:pt x="18" y="474"/>
                  </a:cubicBezTo>
                  <a:close/>
                  <a:moveTo>
                    <a:pt x="14" y="499"/>
                  </a:moveTo>
                  <a:cubicBezTo>
                    <a:pt x="14" y="503"/>
                    <a:pt x="12" y="507"/>
                    <a:pt x="15" y="507"/>
                  </a:cubicBezTo>
                  <a:cubicBezTo>
                    <a:pt x="15" y="506"/>
                    <a:pt x="15" y="506"/>
                    <a:pt x="15" y="506"/>
                  </a:cubicBezTo>
                  <a:cubicBezTo>
                    <a:pt x="20" y="506"/>
                    <a:pt x="13" y="493"/>
                    <a:pt x="14" y="499"/>
                  </a:cubicBezTo>
                  <a:close/>
                  <a:moveTo>
                    <a:pt x="15" y="479"/>
                  </a:moveTo>
                  <a:cubicBezTo>
                    <a:pt x="12" y="477"/>
                    <a:pt x="13" y="483"/>
                    <a:pt x="13" y="487"/>
                  </a:cubicBezTo>
                  <a:cubicBezTo>
                    <a:pt x="13" y="488"/>
                    <a:pt x="13" y="488"/>
                    <a:pt x="13" y="488"/>
                  </a:cubicBezTo>
                  <a:cubicBezTo>
                    <a:pt x="14" y="491"/>
                    <a:pt x="14" y="484"/>
                    <a:pt x="16" y="483"/>
                  </a:cubicBezTo>
                  <a:cubicBezTo>
                    <a:pt x="17" y="482"/>
                    <a:pt x="17" y="486"/>
                    <a:pt x="18" y="485"/>
                  </a:cubicBezTo>
                  <a:cubicBezTo>
                    <a:pt x="20" y="483"/>
                    <a:pt x="18" y="481"/>
                    <a:pt x="15" y="479"/>
                  </a:cubicBezTo>
                  <a:close/>
                  <a:moveTo>
                    <a:pt x="11" y="465"/>
                  </a:moveTo>
                  <a:cubicBezTo>
                    <a:pt x="14" y="466"/>
                    <a:pt x="11" y="459"/>
                    <a:pt x="10" y="456"/>
                  </a:cubicBezTo>
                  <a:cubicBezTo>
                    <a:pt x="9" y="453"/>
                    <a:pt x="8" y="464"/>
                    <a:pt x="11" y="465"/>
                  </a:cubicBezTo>
                  <a:close/>
                  <a:moveTo>
                    <a:pt x="9" y="451"/>
                  </a:moveTo>
                  <a:cubicBezTo>
                    <a:pt x="10" y="454"/>
                    <a:pt x="13" y="458"/>
                    <a:pt x="14" y="455"/>
                  </a:cubicBezTo>
                  <a:cubicBezTo>
                    <a:pt x="15" y="454"/>
                    <a:pt x="9" y="448"/>
                    <a:pt x="9" y="451"/>
                  </a:cubicBezTo>
                  <a:close/>
                  <a:moveTo>
                    <a:pt x="7" y="444"/>
                  </a:moveTo>
                  <a:cubicBezTo>
                    <a:pt x="4" y="442"/>
                    <a:pt x="7" y="446"/>
                    <a:pt x="10" y="448"/>
                  </a:cubicBezTo>
                  <a:cubicBezTo>
                    <a:pt x="10" y="448"/>
                    <a:pt x="10" y="448"/>
                    <a:pt x="10" y="448"/>
                  </a:cubicBezTo>
                  <a:cubicBezTo>
                    <a:pt x="12" y="450"/>
                    <a:pt x="11" y="445"/>
                    <a:pt x="7" y="444"/>
                  </a:cubicBezTo>
                  <a:close/>
                </a:path>
              </a:pathLst>
            </a:custGeom>
            <a:grpFill/>
            <a:ln w="6350" cap="rnd" cmpd="sng">
              <a:noFill/>
              <a:prstDash val="solid"/>
              <a:round/>
              <a:headEnd/>
              <a:tailEnd/>
            </a:ln>
          </p:spPr>
          <p:txBody>
            <a:bodyPr/>
            <a:lstStyle/>
            <a:p>
              <a:pPr>
                <a:defRPr/>
              </a:pPr>
              <a:endParaRPr lang="en-GB" dirty="0"/>
            </a:p>
          </p:txBody>
        </p:sp>
        <p:sp>
          <p:nvSpPr>
            <p:cNvPr id="48" name="Freeform 71"/>
            <p:cNvSpPr>
              <a:spLocks noEditPoints="1"/>
            </p:cNvSpPr>
            <p:nvPr/>
          </p:nvSpPr>
          <p:spPr bwMode="auto">
            <a:xfrm>
              <a:off x="1118" y="1731"/>
              <a:ext cx="611" cy="992"/>
            </a:xfrm>
            <a:custGeom>
              <a:avLst/>
              <a:gdLst/>
              <a:ahLst/>
              <a:cxnLst>
                <a:cxn ang="0">
                  <a:pos x="234" y="355"/>
                </a:cxn>
                <a:cxn ang="0">
                  <a:pos x="240" y="374"/>
                </a:cxn>
                <a:cxn ang="0">
                  <a:pos x="181" y="384"/>
                </a:cxn>
                <a:cxn ang="0">
                  <a:pos x="127" y="391"/>
                </a:cxn>
                <a:cxn ang="0">
                  <a:pos x="83" y="414"/>
                </a:cxn>
                <a:cxn ang="0">
                  <a:pos x="96" y="385"/>
                </a:cxn>
                <a:cxn ang="0">
                  <a:pos x="148" y="355"/>
                </a:cxn>
                <a:cxn ang="0">
                  <a:pos x="105" y="355"/>
                </a:cxn>
                <a:cxn ang="0">
                  <a:pos x="102" y="333"/>
                </a:cxn>
                <a:cxn ang="0">
                  <a:pos x="95" y="309"/>
                </a:cxn>
                <a:cxn ang="0">
                  <a:pos x="133" y="292"/>
                </a:cxn>
                <a:cxn ang="0">
                  <a:pos x="140" y="266"/>
                </a:cxn>
                <a:cxn ang="0">
                  <a:pos x="131" y="231"/>
                </a:cxn>
                <a:cxn ang="0">
                  <a:pos x="100" y="239"/>
                </a:cxn>
                <a:cxn ang="0">
                  <a:pos x="94" y="205"/>
                </a:cxn>
                <a:cxn ang="0">
                  <a:pos x="78" y="189"/>
                </a:cxn>
                <a:cxn ang="0">
                  <a:pos x="71" y="197"/>
                </a:cxn>
                <a:cxn ang="0">
                  <a:pos x="75" y="168"/>
                </a:cxn>
                <a:cxn ang="0">
                  <a:pos x="61" y="160"/>
                </a:cxn>
                <a:cxn ang="0">
                  <a:pos x="67" y="136"/>
                </a:cxn>
                <a:cxn ang="0">
                  <a:pos x="79" y="105"/>
                </a:cxn>
                <a:cxn ang="0">
                  <a:pos x="104" y="91"/>
                </a:cxn>
                <a:cxn ang="0">
                  <a:pos x="111" y="119"/>
                </a:cxn>
                <a:cxn ang="0">
                  <a:pos x="165" y="129"/>
                </a:cxn>
                <a:cxn ang="0">
                  <a:pos x="145" y="182"/>
                </a:cxn>
                <a:cxn ang="0">
                  <a:pos x="167" y="204"/>
                </a:cxn>
                <a:cxn ang="0">
                  <a:pos x="211" y="274"/>
                </a:cxn>
                <a:cxn ang="0">
                  <a:pos x="214" y="308"/>
                </a:cxn>
                <a:cxn ang="0">
                  <a:pos x="66" y="240"/>
                </a:cxn>
                <a:cxn ang="0">
                  <a:pos x="32" y="227"/>
                </a:cxn>
                <a:cxn ang="0">
                  <a:pos x="41" y="254"/>
                </a:cxn>
                <a:cxn ang="0">
                  <a:pos x="73" y="255"/>
                </a:cxn>
                <a:cxn ang="0">
                  <a:pos x="71" y="240"/>
                </a:cxn>
                <a:cxn ang="0">
                  <a:pos x="98" y="290"/>
                </a:cxn>
                <a:cxn ang="0">
                  <a:pos x="84" y="212"/>
                </a:cxn>
                <a:cxn ang="0">
                  <a:pos x="174" y="390"/>
                </a:cxn>
                <a:cxn ang="0">
                  <a:pos x="43" y="106"/>
                </a:cxn>
                <a:cxn ang="0">
                  <a:pos x="36" y="122"/>
                </a:cxn>
                <a:cxn ang="0">
                  <a:pos x="53" y="110"/>
                </a:cxn>
                <a:cxn ang="0">
                  <a:pos x="34" y="125"/>
                </a:cxn>
                <a:cxn ang="0">
                  <a:pos x="31" y="137"/>
                </a:cxn>
                <a:cxn ang="0">
                  <a:pos x="62" y="141"/>
                </a:cxn>
                <a:cxn ang="0">
                  <a:pos x="48" y="134"/>
                </a:cxn>
                <a:cxn ang="0">
                  <a:pos x="62" y="145"/>
                </a:cxn>
                <a:cxn ang="0">
                  <a:pos x="64" y="170"/>
                </a:cxn>
                <a:cxn ang="0">
                  <a:pos x="54" y="180"/>
                </a:cxn>
                <a:cxn ang="0">
                  <a:pos x="50" y="202"/>
                </a:cxn>
                <a:cxn ang="0">
                  <a:pos x="60" y="194"/>
                </a:cxn>
                <a:cxn ang="0">
                  <a:pos x="62" y="197"/>
                </a:cxn>
                <a:cxn ang="0">
                  <a:pos x="141" y="75"/>
                </a:cxn>
                <a:cxn ang="0">
                  <a:pos x="138" y="77"/>
                </a:cxn>
                <a:cxn ang="0">
                  <a:pos x="138" y="84"/>
                </a:cxn>
                <a:cxn ang="0">
                  <a:pos x="148" y="61"/>
                </a:cxn>
                <a:cxn ang="0">
                  <a:pos x="144" y="69"/>
                </a:cxn>
                <a:cxn ang="0">
                  <a:pos x="182" y="17"/>
                </a:cxn>
                <a:cxn ang="0">
                  <a:pos x="178" y="20"/>
                </a:cxn>
                <a:cxn ang="0">
                  <a:pos x="179" y="40"/>
                </a:cxn>
                <a:cxn ang="0">
                  <a:pos x="182" y="17"/>
                </a:cxn>
                <a:cxn ang="0">
                  <a:pos x="185" y="9"/>
                </a:cxn>
                <a:cxn ang="0">
                  <a:pos x="189" y="0"/>
                </a:cxn>
              </a:cxnLst>
              <a:rect l="0" t="0" r="r" b="b"/>
              <a:pathLst>
                <a:path w="256" h="416">
                  <a:moveTo>
                    <a:pt x="255" y="321"/>
                  </a:moveTo>
                  <a:cubicBezTo>
                    <a:pt x="256" y="342"/>
                    <a:pt x="238" y="341"/>
                    <a:pt x="243" y="345"/>
                  </a:cubicBezTo>
                  <a:cubicBezTo>
                    <a:pt x="248" y="350"/>
                    <a:pt x="237" y="345"/>
                    <a:pt x="233" y="349"/>
                  </a:cubicBezTo>
                  <a:cubicBezTo>
                    <a:pt x="229" y="353"/>
                    <a:pt x="237" y="348"/>
                    <a:pt x="234" y="355"/>
                  </a:cubicBezTo>
                  <a:cubicBezTo>
                    <a:pt x="232" y="359"/>
                    <a:pt x="220" y="357"/>
                    <a:pt x="225" y="360"/>
                  </a:cubicBezTo>
                  <a:cubicBezTo>
                    <a:pt x="231" y="362"/>
                    <a:pt x="223" y="361"/>
                    <a:pt x="231" y="364"/>
                  </a:cubicBezTo>
                  <a:cubicBezTo>
                    <a:pt x="235" y="366"/>
                    <a:pt x="248" y="360"/>
                    <a:pt x="246" y="363"/>
                  </a:cubicBezTo>
                  <a:cubicBezTo>
                    <a:pt x="244" y="367"/>
                    <a:pt x="249" y="371"/>
                    <a:pt x="240" y="374"/>
                  </a:cubicBezTo>
                  <a:cubicBezTo>
                    <a:pt x="232" y="377"/>
                    <a:pt x="238" y="381"/>
                    <a:pt x="231" y="381"/>
                  </a:cubicBezTo>
                  <a:cubicBezTo>
                    <a:pt x="224" y="381"/>
                    <a:pt x="220" y="389"/>
                    <a:pt x="211" y="385"/>
                  </a:cubicBezTo>
                  <a:cubicBezTo>
                    <a:pt x="201" y="381"/>
                    <a:pt x="191" y="389"/>
                    <a:pt x="189" y="386"/>
                  </a:cubicBezTo>
                  <a:cubicBezTo>
                    <a:pt x="186" y="382"/>
                    <a:pt x="188" y="388"/>
                    <a:pt x="181" y="384"/>
                  </a:cubicBezTo>
                  <a:cubicBezTo>
                    <a:pt x="174" y="381"/>
                    <a:pt x="182" y="386"/>
                    <a:pt x="170" y="387"/>
                  </a:cubicBezTo>
                  <a:cubicBezTo>
                    <a:pt x="158" y="389"/>
                    <a:pt x="167" y="394"/>
                    <a:pt x="157" y="392"/>
                  </a:cubicBezTo>
                  <a:cubicBezTo>
                    <a:pt x="148" y="390"/>
                    <a:pt x="154" y="398"/>
                    <a:pt x="146" y="390"/>
                  </a:cubicBezTo>
                  <a:cubicBezTo>
                    <a:pt x="138" y="382"/>
                    <a:pt x="131" y="393"/>
                    <a:pt x="127" y="391"/>
                  </a:cubicBezTo>
                  <a:cubicBezTo>
                    <a:pt x="123" y="389"/>
                    <a:pt x="125" y="410"/>
                    <a:pt x="118" y="406"/>
                  </a:cubicBezTo>
                  <a:cubicBezTo>
                    <a:pt x="110" y="402"/>
                    <a:pt x="110" y="399"/>
                    <a:pt x="101" y="400"/>
                  </a:cubicBezTo>
                  <a:cubicBezTo>
                    <a:pt x="91" y="402"/>
                    <a:pt x="94" y="406"/>
                    <a:pt x="88" y="408"/>
                  </a:cubicBezTo>
                  <a:cubicBezTo>
                    <a:pt x="82" y="410"/>
                    <a:pt x="87" y="412"/>
                    <a:pt x="83" y="414"/>
                  </a:cubicBezTo>
                  <a:cubicBezTo>
                    <a:pt x="79" y="416"/>
                    <a:pt x="77" y="408"/>
                    <a:pt x="73" y="411"/>
                  </a:cubicBezTo>
                  <a:cubicBezTo>
                    <a:pt x="68" y="414"/>
                    <a:pt x="67" y="404"/>
                    <a:pt x="76" y="405"/>
                  </a:cubicBezTo>
                  <a:cubicBezTo>
                    <a:pt x="83" y="405"/>
                    <a:pt x="85" y="395"/>
                    <a:pt x="91" y="392"/>
                  </a:cubicBezTo>
                  <a:cubicBezTo>
                    <a:pt x="95" y="390"/>
                    <a:pt x="92" y="388"/>
                    <a:pt x="96" y="385"/>
                  </a:cubicBezTo>
                  <a:cubicBezTo>
                    <a:pt x="101" y="382"/>
                    <a:pt x="93" y="377"/>
                    <a:pt x="103" y="376"/>
                  </a:cubicBezTo>
                  <a:cubicBezTo>
                    <a:pt x="112" y="375"/>
                    <a:pt x="99" y="369"/>
                    <a:pt x="113" y="368"/>
                  </a:cubicBezTo>
                  <a:cubicBezTo>
                    <a:pt x="126" y="368"/>
                    <a:pt x="122" y="371"/>
                    <a:pt x="133" y="370"/>
                  </a:cubicBezTo>
                  <a:cubicBezTo>
                    <a:pt x="142" y="368"/>
                    <a:pt x="132" y="366"/>
                    <a:pt x="148" y="355"/>
                  </a:cubicBezTo>
                  <a:cubicBezTo>
                    <a:pt x="150" y="353"/>
                    <a:pt x="149" y="352"/>
                    <a:pt x="152" y="349"/>
                  </a:cubicBezTo>
                  <a:cubicBezTo>
                    <a:pt x="145" y="352"/>
                    <a:pt x="144" y="356"/>
                    <a:pt x="139" y="356"/>
                  </a:cubicBezTo>
                  <a:cubicBezTo>
                    <a:pt x="134" y="357"/>
                    <a:pt x="130" y="370"/>
                    <a:pt x="121" y="360"/>
                  </a:cubicBezTo>
                  <a:cubicBezTo>
                    <a:pt x="112" y="351"/>
                    <a:pt x="103" y="362"/>
                    <a:pt x="105" y="355"/>
                  </a:cubicBezTo>
                  <a:cubicBezTo>
                    <a:pt x="106" y="351"/>
                    <a:pt x="102" y="348"/>
                    <a:pt x="94" y="352"/>
                  </a:cubicBezTo>
                  <a:cubicBezTo>
                    <a:pt x="86" y="357"/>
                    <a:pt x="81" y="352"/>
                    <a:pt x="83" y="349"/>
                  </a:cubicBezTo>
                  <a:cubicBezTo>
                    <a:pt x="88" y="344"/>
                    <a:pt x="76" y="349"/>
                    <a:pt x="81" y="342"/>
                  </a:cubicBezTo>
                  <a:cubicBezTo>
                    <a:pt x="86" y="336"/>
                    <a:pt x="89" y="342"/>
                    <a:pt x="102" y="333"/>
                  </a:cubicBezTo>
                  <a:cubicBezTo>
                    <a:pt x="116" y="325"/>
                    <a:pt x="107" y="320"/>
                    <a:pt x="110" y="315"/>
                  </a:cubicBezTo>
                  <a:cubicBezTo>
                    <a:pt x="114" y="310"/>
                    <a:pt x="106" y="313"/>
                    <a:pt x="110" y="308"/>
                  </a:cubicBezTo>
                  <a:cubicBezTo>
                    <a:pt x="113" y="302"/>
                    <a:pt x="101" y="312"/>
                    <a:pt x="98" y="311"/>
                  </a:cubicBezTo>
                  <a:cubicBezTo>
                    <a:pt x="95" y="309"/>
                    <a:pt x="90" y="316"/>
                    <a:pt x="95" y="309"/>
                  </a:cubicBezTo>
                  <a:cubicBezTo>
                    <a:pt x="97" y="304"/>
                    <a:pt x="101" y="306"/>
                    <a:pt x="106" y="298"/>
                  </a:cubicBezTo>
                  <a:cubicBezTo>
                    <a:pt x="110" y="293"/>
                    <a:pt x="113" y="294"/>
                    <a:pt x="116" y="292"/>
                  </a:cubicBezTo>
                  <a:cubicBezTo>
                    <a:pt x="118" y="290"/>
                    <a:pt x="118" y="295"/>
                    <a:pt x="125" y="292"/>
                  </a:cubicBezTo>
                  <a:cubicBezTo>
                    <a:pt x="131" y="288"/>
                    <a:pt x="137" y="297"/>
                    <a:pt x="133" y="292"/>
                  </a:cubicBezTo>
                  <a:cubicBezTo>
                    <a:pt x="130" y="286"/>
                    <a:pt x="135" y="287"/>
                    <a:pt x="138" y="291"/>
                  </a:cubicBezTo>
                  <a:cubicBezTo>
                    <a:pt x="141" y="294"/>
                    <a:pt x="141" y="293"/>
                    <a:pt x="138" y="287"/>
                  </a:cubicBezTo>
                  <a:cubicBezTo>
                    <a:pt x="131" y="276"/>
                    <a:pt x="141" y="277"/>
                    <a:pt x="138" y="276"/>
                  </a:cubicBezTo>
                  <a:cubicBezTo>
                    <a:pt x="129" y="272"/>
                    <a:pt x="143" y="268"/>
                    <a:pt x="140" y="266"/>
                  </a:cubicBezTo>
                  <a:cubicBezTo>
                    <a:pt x="137" y="264"/>
                    <a:pt x="145" y="260"/>
                    <a:pt x="139" y="259"/>
                  </a:cubicBezTo>
                  <a:cubicBezTo>
                    <a:pt x="133" y="258"/>
                    <a:pt x="134" y="268"/>
                    <a:pt x="131" y="261"/>
                  </a:cubicBezTo>
                  <a:cubicBezTo>
                    <a:pt x="127" y="254"/>
                    <a:pt x="115" y="252"/>
                    <a:pt x="124" y="239"/>
                  </a:cubicBezTo>
                  <a:cubicBezTo>
                    <a:pt x="133" y="227"/>
                    <a:pt x="126" y="237"/>
                    <a:pt x="131" y="231"/>
                  </a:cubicBezTo>
                  <a:cubicBezTo>
                    <a:pt x="133" y="228"/>
                    <a:pt x="124" y="229"/>
                    <a:pt x="123" y="231"/>
                  </a:cubicBezTo>
                  <a:cubicBezTo>
                    <a:pt x="121" y="237"/>
                    <a:pt x="120" y="228"/>
                    <a:pt x="116" y="235"/>
                  </a:cubicBezTo>
                  <a:cubicBezTo>
                    <a:pt x="111" y="242"/>
                    <a:pt x="101" y="229"/>
                    <a:pt x="103" y="234"/>
                  </a:cubicBezTo>
                  <a:cubicBezTo>
                    <a:pt x="104" y="239"/>
                    <a:pt x="103" y="243"/>
                    <a:pt x="100" y="239"/>
                  </a:cubicBezTo>
                  <a:cubicBezTo>
                    <a:pt x="95" y="234"/>
                    <a:pt x="86" y="230"/>
                    <a:pt x="89" y="238"/>
                  </a:cubicBezTo>
                  <a:cubicBezTo>
                    <a:pt x="92" y="247"/>
                    <a:pt x="81" y="232"/>
                    <a:pt x="83" y="229"/>
                  </a:cubicBezTo>
                  <a:cubicBezTo>
                    <a:pt x="86" y="225"/>
                    <a:pt x="89" y="236"/>
                    <a:pt x="88" y="227"/>
                  </a:cubicBezTo>
                  <a:cubicBezTo>
                    <a:pt x="87" y="217"/>
                    <a:pt x="102" y="213"/>
                    <a:pt x="94" y="205"/>
                  </a:cubicBezTo>
                  <a:cubicBezTo>
                    <a:pt x="85" y="196"/>
                    <a:pt x="90" y="194"/>
                    <a:pt x="98" y="193"/>
                  </a:cubicBezTo>
                  <a:cubicBezTo>
                    <a:pt x="85" y="183"/>
                    <a:pt x="91" y="198"/>
                    <a:pt x="86" y="194"/>
                  </a:cubicBezTo>
                  <a:cubicBezTo>
                    <a:pt x="82" y="190"/>
                    <a:pt x="86" y="198"/>
                    <a:pt x="81" y="195"/>
                  </a:cubicBezTo>
                  <a:cubicBezTo>
                    <a:pt x="77" y="193"/>
                    <a:pt x="84" y="185"/>
                    <a:pt x="78" y="189"/>
                  </a:cubicBezTo>
                  <a:cubicBezTo>
                    <a:pt x="73" y="194"/>
                    <a:pt x="82" y="197"/>
                    <a:pt x="79" y="200"/>
                  </a:cubicBezTo>
                  <a:cubicBezTo>
                    <a:pt x="73" y="204"/>
                    <a:pt x="75" y="220"/>
                    <a:pt x="69" y="218"/>
                  </a:cubicBezTo>
                  <a:cubicBezTo>
                    <a:pt x="64" y="215"/>
                    <a:pt x="77" y="196"/>
                    <a:pt x="74" y="198"/>
                  </a:cubicBezTo>
                  <a:cubicBezTo>
                    <a:pt x="72" y="201"/>
                    <a:pt x="71" y="201"/>
                    <a:pt x="71" y="197"/>
                  </a:cubicBezTo>
                  <a:cubicBezTo>
                    <a:pt x="72" y="193"/>
                    <a:pt x="68" y="193"/>
                    <a:pt x="72" y="188"/>
                  </a:cubicBezTo>
                  <a:cubicBezTo>
                    <a:pt x="75" y="183"/>
                    <a:pt x="70" y="180"/>
                    <a:pt x="74" y="178"/>
                  </a:cubicBezTo>
                  <a:cubicBezTo>
                    <a:pt x="77" y="176"/>
                    <a:pt x="75" y="172"/>
                    <a:pt x="78" y="167"/>
                  </a:cubicBezTo>
                  <a:cubicBezTo>
                    <a:pt x="81" y="162"/>
                    <a:pt x="80" y="162"/>
                    <a:pt x="75" y="168"/>
                  </a:cubicBezTo>
                  <a:cubicBezTo>
                    <a:pt x="69" y="173"/>
                    <a:pt x="71" y="168"/>
                    <a:pt x="67" y="169"/>
                  </a:cubicBezTo>
                  <a:cubicBezTo>
                    <a:pt x="64" y="169"/>
                    <a:pt x="60" y="166"/>
                    <a:pt x="65" y="165"/>
                  </a:cubicBezTo>
                  <a:cubicBezTo>
                    <a:pt x="70" y="165"/>
                    <a:pt x="74" y="162"/>
                    <a:pt x="64" y="164"/>
                  </a:cubicBezTo>
                  <a:cubicBezTo>
                    <a:pt x="53" y="165"/>
                    <a:pt x="57" y="159"/>
                    <a:pt x="61" y="160"/>
                  </a:cubicBezTo>
                  <a:cubicBezTo>
                    <a:pt x="65" y="162"/>
                    <a:pt x="70" y="157"/>
                    <a:pt x="67" y="156"/>
                  </a:cubicBezTo>
                  <a:cubicBezTo>
                    <a:pt x="61" y="156"/>
                    <a:pt x="71" y="154"/>
                    <a:pt x="69" y="151"/>
                  </a:cubicBezTo>
                  <a:cubicBezTo>
                    <a:pt x="66" y="148"/>
                    <a:pt x="69" y="150"/>
                    <a:pt x="72" y="144"/>
                  </a:cubicBezTo>
                  <a:cubicBezTo>
                    <a:pt x="75" y="137"/>
                    <a:pt x="68" y="142"/>
                    <a:pt x="67" y="136"/>
                  </a:cubicBezTo>
                  <a:cubicBezTo>
                    <a:pt x="66" y="126"/>
                    <a:pt x="71" y="128"/>
                    <a:pt x="68" y="122"/>
                  </a:cubicBezTo>
                  <a:cubicBezTo>
                    <a:pt x="65" y="116"/>
                    <a:pt x="72" y="118"/>
                    <a:pt x="76" y="118"/>
                  </a:cubicBezTo>
                  <a:cubicBezTo>
                    <a:pt x="80" y="118"/>
                    <a:pt x="80" y="114"/>
                    <a:pt x="77" y="111"/>
                  </a:cubicBezTo>
                  <a:cubicBezTo>
                    <a:pt x="74" y="108"/>
                    <a:pt x="86" y="113"/>
                    <a:pt x="79" y="105"/>
                  </a:cubicBezTo>
                  <a:cubicBezTo>
                    <a:pt x="74" y="99"/>
                    <a:pt x="91" y="109"/>
                    <a:pt x="85" y="102"/>
                  </a:cubicBezTo>
                  <a:cubicBezTo>
                    <a:pt x="78" y="94"/>
                    <a:pt x="88" y="101"/>
                    <a:pt x="86" y="94"/>
                  </a:cubicBezTo>
                  <a:cubicBezTo>
                    <a:pt x="85" y="87"/>
                    <a:pt x="89" y="88"/>
                    <a:pt x="94" y="91"/>
                  </a:cubicBezTo>
                  <a:cubicBezTo>
                    <a:pt x="98" y="94"/>
                    <a:pt x="98" y="89"/>
                    <a:pt x="104" y="91"/>
                  </a:cubicBezTo>
                  <a:cubicBezTo>
                    <a:pt x="109" y="94"/>
                    <a:pt x="117" y="88"/>
                    <a:pt x="123" y="89"/>
                  </a:cubicBezTo>
                  <a:cubicBezTo>
                    <a:pt x="129" y="90"/>
                    <a:pt x="122" y="86"/>
                    <a:pt x="132" y="87"/>
                  </a:cubicBezTo>
                  <a:cubicBezTo>
                    <a:pt x="141" y="87"/>
                    <a:pt x="133" y="91"/>
                    <a:pt x="136" y="94"/>
                  </a:cubicBezTo>
                  <a:cubicBezTo>
                    <a:pt x="139" y="98"/>
                    <a:pt x="116" y="116"/>
                    <a:pt x="111" y="119"/>
                  </a:cubicBezTo>
                  <a:cubicBezTo>
                    <a:pt x="107" y="122"/>
                    <a:pt x="121" y="117"/>
                    <a:pt x="117" y="121"/>
                  </a:cubicBezTo>
                  <a:cubicBezTo>
                    <a:pt x="113" y="126"/>
                    <a:pt x="107" y="131"/>
                    <a:pt x="113" y="130"/>
                  </a:cubicBezTo>
                  <a:cubicBezTo>
                    <a:pt x="119" y="128"/>
                    <a:pt x="120" y="122"/>
                    <a:pt x="137" y="125"/>
                  </a:cubicBezTo>
                  <a:cubicBezTo>
                    <a:pt x="154" y="127"/>
                    <a:pt x="161" y="121"/>
                    <a:pt x="165" y="129"/>
                  </a:cubicBezTo>
                  <a:cubicBezTo>
                    <a:pt x="170" y="136"/>
                    <a:pt x="164" y="133"/>
                    <a:pt x="156" y="153"/>
                  </a:cubicBezTo>
                  <a:cubicBezTo>
                    <a:pt x="149" y="174"/>
                    <a:pt x="145" y="174"/>
                    <a:pt x="140" y="172"/>
                  </a:cubicBezTo>
                  <a:cubicBezTo>
                    <a:pt x="135" y="171"/>
                    <a:pt x="142" y="173"/>
                    <a:pt x="141" y="176"/>
                  </a:cubicBezTo>
                  <a:cubicBezTo>
                    <a:pt x="140" y="178"/>
                    <a:pt x="152" y="178"/>
                    <a:pt x="145" y="182"/>
                  </a:cubicBezTo>
                  <a:cubicBezTo>
                    <a:pt x="138" y="185"/>
                    <a:pt x="138" y="181"/>
                    <a:pt x="136" y="185"/>
                  </a:cubicBezTo>
                  <a:cubicBezTo>
                    <a:pt x="134" y="190"/>
                    <a:pt x="122" y="190"/>
                    <a:pt x="130" y="191"/>
                  </a:cubicBezTo>
                  <a:cubicBezTo>
                    <a:pt x="144" y="194"/>
                    <a:pt x="135" y="184"/>
                    <a:pt x="150" y="190"/>
                  </a:cubicBezTo>
                  <a:cubicBezTo>
                    <a:pt x="164" y="196"/>
                    <a:pt x="161" y="200"/>
                    <a:pt x="167" y="204"/>
                  </a:cubicBezTo>
                  <a:cubicBezTo>
                    <a:pt x="174" y="209"/>
                    <a:pt x="169" y="214"/>
                    <a:pt x="177" y="231"/>
                  </a:cubicBezTo>
                  <a:cubicBezTo>
                    <a:pt x="184" y="247"/>
                    <a:pt x="181" y="242"/>
                    <a:pt x="191" y="246"/>
                  </a:cubicBezTo>
                  <a:cubicBezTo>
                    <a:pt x="202" y="249"/>
                    <a:pt x="197" y="256"/>
                    <a:pt x="205" y="258"/>
                  </a:cubicBezTo>
                  <a:cubicBezTo>
                    <a:pt x="212" y="261"/>
                    <a:pt x="203" y="264"/>
                    <a:pt x="211" y="274"/>
                  </a:cubicBezTo>
                  <a:cubicBezTo>
                    <a:pt x="219" y="283"/>
                    <a:pt x="214" y="283"/>
                    <a:pt x="208" y="279"/>
                  </a:cubicBezTo>
                  <a:cubicBezTo>
                    <a:pt x="201" y="274"/>
                    <a:pt x="200" y="277"/>
                    <a:pt x="208" y="282"/>
                  </a:cubicBezTo>
                  <a:cubicBezTo>
                    <a:pt x="217" y="287"/>
                    <a:pt x="224" y="299"/>
                    <a:pt x="218" y="301"/>
                  </a:cubicBezTo>
                  <a:cubicBezTo>
                    <a:pt x="213" y="304"/>
                    <a:pt x="209" y="308"/>
                    <a:pt x="214" y="308"/>
                  </a:cubicBezTo>
                  <a:cubicBezTo>
                    <a:pt x="218" y="308"/>
                    <a:pt x="218" y="315"/>
                    <a:pt x="223" y="307"/>
                  </a:cubicBezTo>
                  <a:cubicBezTo>
                    <a:pt x="227" y="299"/>
                    <a:pt x="254" y="304"/>
                    <a:pt x="255" y="321"/>
                  </a:cubicBezTo>
                  <a:close/>
                  <a:moveTo>
                    <a:pt x="71" y="240"/>
                  </a:moveTo>
                  <a:cubicBezTo>
                    <a:pt x="68" y="242"/>
                    <a:pt x="61" y="242"/>
                    <a:pt x="66" y="240"/>
                  </a:cubicBezTo>
                  <a:cubicBezTo>
                    <a:pt x="71" y="237"/>
                    <a:pt x="72" y="234"/>
                    <a:pt x="68" y="234"/>
                  </a:cubicBezTo>
                  <a:cubicBezTo>
                    <a:pt x="65" y="234"/>
                    <a:pt x="64" y="226"/>
                    <a:pt x="60" y="221"/>
                  </a:cubicBezTo>
                  <a:cubicBezTo>
                    <a:pt x="57" y="217"/>
                    <a:pt x="48" y="222"/>
                    <a:pt x="42" y="222"/>
                  </a:cubicBezTo>
                  <a:cubicBezTo>
                    <a:pt x="36" y="222"/>
                    <a:pt x="41" y="226"/>
                    <a:pt x="32" y="227"/>
                  </a:cubicBezTo>
                  <a:cubicBezTo>
                    <a:pt x="23" y="230"/>
                    <a:pt x="31" y="238"/>
                    <a:pt x="21" y="239"/>
                  </a:cubicBezTo>
                  <a:cubicBezTo>
                    <a:pt x="11" y="240"/>
                    <a:pt x="26" y="241"/>
                    <a:pt x="14" y="246"/>
                  </a:cubicBezTo>
                  <a:cubicBezTo>
                    <a:pt x="0" y="252"/>
                    <a:pt x="33" y="266"/>
                    <a:pt x="34" y="258"/>
                  </a:cubicBezTo>
                  <a:cubicBezTo>
                    <a:pt x="34" y="252"/>
                    <a:pt x="39" y="246"/>
                    <a:pt x="41" y="254"/>
                  </a:cubicBezTo>
                  <a:cubicBezTo>
                    <a:pt x="43" y="261"/>
                    <a:pt x="46" y="257"/>
                    <a:pt x="47" y="262"/>
                  </a:cubicBezTo>
                  <a:cubicBezTo>
                    <a:pt x="48" y="268"/>
                    <a:pt x="48" y="264"/>
                    <a:pt x="56" y="262"/>
                  </a:cubicBezTo>
                  <a:cubicBezTo>
                    <a:pt x="63" y="261"/>
                    <a:pt x="59" y="270"/>
                    <a:pt x="66" y="260"/>
                  </a:cubicBezTo>
                  <a:cubicBezTo>
                    <a:pt x="70" y="254"/>
                    <a:pt x="73" y="258"/>
                    <a:pt x="73" y="255"/>
                  </a:cubicBezTo>
                  <a:cubicBezTo>
                    <a:pt x="73" y="251"/>
                    <a:pt x="68" y="254"/>
                    <a:pt x="70" y="252"/>
                  </a:cubicBezTo>
                  <a:cubicBezTo>
                    <a:pt x="72" y="250"/>
                    <a:pt x="72" y="243"/>
                    <a:pt x="73" y="247"/>
                  </a:cubicBezTo>
                  <a:cubicBezTo>
                    <a:pt x="74" y="252"/>
                    <a:pt x="76" y="254"/>
                    <a:pt x="77" y="250"/>
                  </a:cubicBezTo>
                  <a:cubicBezTo>
                    <a:pt x="78" y="247"/>
                    <a:pt x="75" y="239"/>
                    <a:pt x="71" y="240"/>
                  </a:cubicBezTo>
                  <a:close/>
                  <a:moveTo>
                    <a:pt x="95" y="264"/>
                  </a:moveTo>
                  <a:cubicBezTo>
                    <a:pt x="101" y="266"/>
                    <a:pt x="107" y="255"/>
                    <a:pt x="102" y="251"/>
                  </a:cubicBezTo>
                  <a:cubicBezTo>
                    <a:pt x="101" y="249"/>
                    <a:pt x="89" y="263"/>
                    <a:pt x="95" y="264"/>
                  </a:cubicBezTo>
                  <a:close/>
                  <a:moveTo>
                    <a:pt x="98" y="290"/>
                  </a:moveTo>
                  <a:cubicBezTo>
                    <a:pt x="95" y="294"/>
                    <a:pt x="102" y="300"/>
                    <a:pt x="106" y="294"/>
                  </a:cubicBezTo>
                  <a:cubicBezTo>
                    <a:pt x="110" y="289"/>
                    <a:pt x="102" y="283"/>
                    <a:pt x="98" y="290"/>
                  </a:cubicBezTo>
                  <a:close/>
                  <a:moveTo>
                    <a:pt x="79" y="203"/>
                  </a:moveTo>
                  <a:cubicBezTo>
                    <a:pt x="77" y="208"/>
                    <a:pt x="79" y="212"/>
                    <a:pt x="84" y="212"/>
                  </a:cubicBezTo>
                  <a:cubicBezTo>
                    <a:pt x="88" y="212"/>
                    <a:pt x="82" y="198"/>
                    <a:pt x="79" y="203"/>
                  </a:cubicBezTo>
                  <a:close/>
                  <a:moveTo>
                    <a:pt x="174" y="390"/>
                  </a:moveTo>
                  <a:cubicBezTo>
                    <a:pt x="181" y="396"/>
                    <a:pt x="187" y="392"/>
                    <a:pt x="184" y="389"/>
                  </a:cubicBezTo>
                  <a:cubicBezTo>
                    <a:pt x="181" y="387"/>
                    <a:pt x="179" y="387"/>
                    <a:pt x="174" y="390"/>
                  </a:cubicBezTo>
                  <a:close/>
                  <a:moveTo>
                    <a:pt x="56" y="102"/>
                  </a:moveTo>
                  <a:cubicBezTo>
                    <a:pt x="59" y="100"/>
                    <a:pt x="59" y="94"/>
                    <a:pt x="58" y="93"/>
                  </a:cubicBezTo>
                  <a:cubicBezTo>
                    <a:pt x="57" y="92"/>
                    <a:pt x="51" y="97"/>
                    <a:pt x="44" y="100"/>
                  </a:cubicBezTo>
                  <a:cubicBezTo>
                    <a:pt x="42" y="101"/>
                    <a:pt x="45" y="104"/>
                    <a:pt x="43" y="106"/>
                  </a:cubicBezTo>
                  <a:cubicBezTo>
                    <a:pt x="41" y="109"/>
                    <a:pt x="40" y="103"/>
                    <a:pt x="38" y="104"/>
                  </a:cubicBezTo>
                  <a:cubicBezTo>
                    <a:pt x="36" y="106"/>
                    <a:pt x="33" y="109"/>
                    <a:pt x="37" y="111"/>
                  </a:cubicBezTo>
                  <a:cubicBezTo>
                    <a:pt x="41" y="114"/>
                    <a:pt x="31" y="113"/>
                    <a:pt x="40" y="116"/>
                  </a:cubicBezTo>
                  <a:cubicBezTo>
                    <a:pt x="46" y="117"/>
                    <a:pt x="33" y="117"/>
                    <a:pt x="36" y="122"/>
                  </a:cubicBezTo>
                  <a:cubicBezTo>
                    <a:pt x="40" y="127"/>
                    <a:pt x="39" y="121"/>
                    <a:pt x="42" y="121"/>
                  </a:cubicBezTo>
                  <a:cubicBezTo>
                    <a:pt x="46" y="121"/>
                    <a:pt x="43" y="119"/>
                    <a:pt x="46" y="117"/>
                  </a:cubicBezTo>
                  <a:cubicBezTo>
                    <a:pt x="49" y="115"/>
                    <a:pt x="52" y="116"/>
                    <a:pt x="52" y="114"/>
                  </a:cubicBezTo>
                  <a:cubicBezTo>
                    <a:pt x="51" y="112"/>
                    <a:pt x="56" y="112"/>
                    <a:pt x="53" y="110"/>
                  </a:cubicBezTo>
                  <a:cubicBezTo>
                    <a:pt x="51" y="109"/>
                    <a:pt x="54" y="108"/>
                    <a:pt x="53" y="106"/>
                  </a:cubicBezTo>
                  <a:cubicBezTo>
                    <a:pt x="52" y="104"/>
                    <a:pt x="56" y="107"/>
                    <a:pt x="59" y="104"/>
                  </a:cubicBezTo>
                  <a:cubicBezTo>
                    <a:pt x="63" y="102"/>
                    <a:pt x="53" y="105"/>
                    <a:pt x="56" y="102"/>
                  </a:cubicBezTo>
                  <a:close/>
                  <a:moveTo>
                    <a:pt x="34" y="125"/>
                  </a:moveTo>
                  <a:cubicBezTo>
                    <a:pt x="32" y="127"/>
                    <a:pt x="29" y="124"/>
                    <a:pt x="26" y="127"/>
                  </a:cubicBezTo>
                  <a:cubicBezTo>
                    <a:pt x="24" y="129"/>
                    <a:pt x="34" y="134"/>
                    <a:pt x="37" y="129"/>
                  </a:cubicBezTo>
                  <a:cubicBezTo>
                    <a:pt x="40" y="125"/>
                    <a:pt x="35" y="124"/>
                    <a:pt x="34" y="125"/>
                  </a:cubicBezTo>
                  <a:close/>
                  <a:moveTo>
                    <a:pt x="31" y="137"/>
                  </a:moveTo>
                  <a:cubicBezTo>
                    <a:pt x="25" y="135"/>
                    <a:pt x="27" y="149"/>
                    <a:pt x="31" y="149"/>
                  </a:cubicBezTo>
                  <a:cubicBezTo>
                    <a:pt x="35" y="148"/>
                    <a:pt x="29" y="144"/>
                    <a:pt x="31" y="143"/>
                  </a:cubicBezTo>
                  <a:cubicBezTo>
                    <a:pt x="33" y="141"/>
                    <a:pt x="33" y="138"/>
                    <a:pt x="31" y="137"/>
                  </a:cubicBezTo>
                  <a:close/>
                  <a:moveTo>
                    <a:pt x="62" y="141"/>
                  </a:moveTo>
                  <a:cubicBezTo>
                    <a:pt x="58" y="140"/>
                    <a:pt x="59" y="125"/>
                    <a:pt x="56" y="125"/>
                  </a:cubicBezTo>
                  <a:cubicBezTo>
                    <a:pt x="52" y="124"/>
                    <a:pt x="55" y="132"/>
                    <a:pt x="53" y="134"/>
                  </a:cubicBezTo>
                  <a:cubicBezTo>
                    <a:pt x="52" y="135"/>
                    <a:pt x="49" y="127"/>
                    <a:pt x="47" y="129"/>
                  </a:cubicBezTo>
                  <a:cubicBezTo>
                    <a:pt x="45" y="131"/>
                    <a:pt x="48" y="132"/>
                    <a:pt x="48" y="134"/>
                  </a:cubicBezTo>
                  <a:cubicBezTo>
                    <a:pt x="48" y="135"/>
                    <a:pt x="40" y="133"/>
                    <a:pt x="46" y="138"/>
                  </a:cubicBezTo>
                  <a:cubicBezTo>
                    <a:pt x="48" y="140"/>
                    <a:pt x="48" y="136"/>
                    <a:pt x="51" y="138"/>
                  </a:cubicBezTo>
                  <a:cubicBezTo>
                    <a:pt x="54" y="141"/>
                    <a:pt x="49" y="139"/>
                    <a:pt x="53" y="144"/>
                  </a:cubicBezTo>
                  <a:cubicBezTo>
                    <a:pt x="56" y="147"/>
                    <a:pt x="57" y="144"/>
                    <a:pt x="62" y="145"/>
                  </a:cubicBezTo>
                  <a:cubicBezTo>
                    <a:pt x="67" y="145"/>
                    <a:pt x="60" y="150"/>
                    <a:pt x="62" y="151"/>
                  </a:cubicBezTo>
                  <a:cubicBezTo>
                    <a:pt x="64" y="153"/>
                    <a:pt x="70" y="145"/>
                    <a:pt x="70" y="142"/>
                  </a:cubicBezTo>
                  <a:cubicBezTo>
                    <a:pt x="71" y="140"/>
                    <a:pt x="66" y="142"/>
                    <a:pt x="62" y="141"/>
                  </a:cubicBezTo>
                  <a:close/>
                  <a:moveTo>
                    <a:pt x="64" y="170"/>
                  </a:moveTo>
                  <a:cubicBezTo>
                    <a:pt x="59" y="169"/>
                    <a:pt x="60" y="164"/>
                    <a:pt x="56" y="167"/>
                  </a:cubicBezTo>
                  <a:cubicBezTo>
                    <a:pt x="53" y="171"/>
                    <a:pt x="54" y="170"/>
                    <a:pt x="59" y="172"/>
                  </a:cubicBezTo>
                  <a:cubicBezTo>
                    <a:pt x="62" y="174"/>
                    <a:pt x="57" y="174"/>
                    <a:pt x="58" y="177"/>
                  </a:cubicBezTo>
                  <a:cubicBezTo>
                    <a:pt x="59" y="179"/>
                    <a:pt x="54" y="176"/>
                    <a:pt x="54" y="180"/>
                  </a:cubicBezTo>
                  <a:cubicBezTo>
                    <a:pt x="54" y="183"/>
                    <a:pt x="62" y="179"/>
                    <a:pt x="68" y="178"/>
                  </a:cubicBezTo>
                  <a:cubicBezTo>
                    <a:pt x="74" y="177"/>
                    <a:pt x="70" y="172"/>
                    <a:pt x="64" y="170"/>
                  </a:cubicBezTo>
                  <a:close/>
                  <a:moveTo>
                    <a:pt x="55" y="196"/>
                  </a:moveTo>
                  <a:cubicBezTo>
                    <a:pt x="54" y="193"/>
                    <a:pt x="47" y="200"/>
                    <a:pt x="50" y="202"/>
                  </a:cubicBezTo>
                  <a:cubicBezTo>
                    <a:pt x="52" y="204"/>
                    <a:pt x="55" y="197"/>
                    <a:pt x="56" y="201"/>
                  </a:cubicBezTo>
                  <a:cubicBezTo>
                    <a:pt x="57" y="205"/>
                    <a:pt x="53" y="205"/>
                    <a:pt x="55" y="206"/>
                  </a:cubicBezTo>
                  <a:cubicBezTo>
                    <a:pt x="56" y="208"/>
                    <a:pt x="57" y="206"/>
                    <a:pt x="60" y="204"/>
                  </a:cubicBezTo>
                  <a:cubicBezTo>
                    <a:pt x="64" y="202"/>
                    <a:pt x="60" y="199"/>
                    <a:pt x="60" y="194"/>
                  </a:cubicBezTo>
                  <a:cubicBezTo>
                    <a:pt x="59" y="190"/>
                    <a:pt x="56" y="198"/>
                    <a:pt x="55" y="196"/>
                  </a:cubicBezTo>
                  <a:close/>
                  <a:moveTo>
                    <a:pt x="62" y="197"/>
                  </a:moveTo>
                  <a:cubicBezTo>
                    <a:pt x="64" y="200"/>
                    <a:pt x="72" y="183"/>
                    <a:pt x="69" y="185"/>
                  </a:cubicBezTo>
                  <a:cubicBezTo>
                    <a:pt x="66" y="186"/>
                    <a:pt x="60" y="193"/>
                    <a:pt x="62" y="197"/>
                  </a:cubicBezTo>
                  <a:close/>
                  <a:moveTo>
                    <a:pt x="128" y="77"/>
                  </a:moveTo>
                  <a:cubicBezTo>
                    <a:pt x="126" y="77"/>
                    <a:pt x="128" y="83"/>
                    <a:pt x="132" y="83"/>
                  </a:cubicBezTo>
                  <a:cubicBezTo>
                    <a:pt x="136" y="83"/>
                    <a:pt x="130" y="76"/>
                    <a:pt x="128" y="77"/>
                  </a:cubicBezTo>
                  <a:close/>
                  <a:moveTo>
                    <a:pt x="141" y="75"/>
                  </a:moveTo>
                  <a:cubicBezTo>
                    <a:pt x="139" y="72"/>
                    <a:pt x="134" y="75"/>
                    <a:pt x="136" y="72"/>
                  </a:cubicBezTo>
                  <a:cubicBezTo>
                    <a:pt x="138" y="69"/>
                    <a:pt x="136" y="69"/>
                    <a:pt x="133" y="68"/>
                  </a:cubicBezTo>
                  <a:cubicBezTo>
                    <a:pt x="130" y="66"/>
                    <a:pt x="128" y="72"/>
                    <a:pt x="130" y="75"/>
                  </a:cubicBezTo>
                  <a:cubicBezTo>
                    <a:pt x="133" y="79"/>
                    <a:pt x="136" y="75"/>
                    <a:pt x="138" y="77"/>
                  </a:cubicBezTo>
                  <a:cubicBezTo>
                    <a:pt x="140" y="80"/>
                    <a:pt x="144" y="76"/>
                    <a:pt x="143" y="75"/>
                  </a:cubicBezTo>
                  <a:cubicBezTo>
                    <a:pt x="142" y="74"/>
                    <a:pt x="142" y="78"/>
                    <a:pt x="141" y="75"/>
                  </a:cubicBezTo>
                  <a:close/>
                  <a:moveTo>
                    <a:pt x="137" y="80"/>
                  </a:moveTo>
                  <a:cubicBezTo>
                    <a:pt x="136" y="81"/>
                    <a:pt x="137" y="84"/>
                    <a:pt x="138" y="84"/>
                  </a:cubicBezTo>
                  <a:cubicBezTo>
                    <a:pt x="140" y="84"/>
                    <a:pt x="139" y="80"/>
                    <a:pt x="137" y="80"/>
                  </a:cubicBezTo>
                  <a:close/>
                  <a:moveTo>
                    <a:pt x="143" y="65"/>
                  </a:moveTo>
                  <a:cubicBezTo>
                    <a:pt x="143" y="66"/>
                    <a:pt x="145" y="64"/>
                    <a:pt x="146" y="65"/>
                  </a:cubicBezTo>
                  <a:cubicBezTo>
                    <a:pt x="148" y="65"/>
                    <a:pt x="151" y="60"/>
                    <a:pt x="148" y="61"/>
                  </a:cubicBezTo>
                  <a:cubicBezTo>
                    <a:pt x="146" y="63"/>
                    <a:pt x="145" y="59"/>
                    <a:pt x="143" y="65"/>
                  </a:cubicBezTo>
                  <a:close/>
                  <a:moveTo>
                    <a:pt x="144" y="69"/>
                  </a:moveTo>
                  <a:cubicBezTo>
                    <a:pt x="143" y="71"/>
                    <a:pt x="146" y="71"/>
                    <a:pt x="147" y="70"/>
                  </a:cubicBezTo>
                  <a:cubicBezTo>
                    <a:pt x="147" y="69"/>
                    <a:pt x="144" y="65"/>
                    <a:pt x="144" y="69"/>
                  </a:cubicBezTo>
                  <a:close/>
                  <a:moveTo>
                    <a:pt x="136" y="59"/>
                  </a:moveTo>
                  <a:cubicBezTo>
                    <a:pt x="135" y="61"/>
                    <a:pt x="139" y="64"/>
                    <a:pt x="140" y="64"/>
                  </a:cubicBezTo>
                  <a:cubicBezTo>
                    <a:pt x="141" y="63"/>
                    <a:pt x="138" y="58"/>
                    <a:pt x="136" y="59"/>
                  </a:cubicBezTo>
                  <a:close/>
                  <a:moveTo>
                    <a:pt x="182" y="17"/>
                  </a:moveTo>
                  <a:cubicBezTo>
                    <a:pt x="183" y="15"/>
                    <a:pt x="181" y="12"/>
                    <a:pt x="180" y="16"/>
                  </a:cubicBezTo>
                  <a:cubicBezTo>
                    <a:pt x="179" y="19"/>
                    <a:pt x="178" y="14"/>
                    <a:pt x="179" y="10"/>
                  </a:cubicBezTo>
                  <a:cubicBezTo>
                    <a:pt x="180" y="5"/>
                    <a:pt x="169" y="15"/>
                    <a:pt x="171" y="15"/>
                  </a:cubicBezTo>
                  <a:cubicBezTo>
                    <a:pt x="174" y="15"/>
                    <a:pt x="179" y="18"/>
                    <a:pt x="178" y="20"/>
                  </a:cubicBezTo>
                  <a:cubicBezTo>
                    <a:pt x="176" y="23"/>
                    <a:pt x="170" y="20"/>
                    <a:pt x="170" y="24"/>
                  </a:cubicBezTo>
                  <a:cubicBezTo>
                    <a:pt x="170" y="29"/>
                    <a:pt x="172" y="24"/>
                    <a:pt x="174" y="27"/>
                  </a:cubicBezTo>
                  <a:cubicBezTo>
                    <a:pt x="176" y="30"/>
                    <a:pt x="176" y="24"/>
                    <a:pt x="179" y="27"/>
                  </a:cubicBezTo>
                  <a:cubicBezTo>
                    <a:pt x="182" y="29"/>
                    <a:pt x="175" y="36"/>
                    <a:pt x="179" y="40"/>
                  </a:cubicBezTo>
                  <a:cubicBezTo>
                    <a:pt x="181" y="43"/>
                    <a:pt x="180" y="36"/>
                    <a:pt x="181" y="34"/>
                  </a:cubicBezTo>
                  <a:cubicBezTo>
                    <a:pt x="183" y="32"/>
                    <a:pt x="183" y="29"/>
                    <a:pt x="182" y="27"/>
                  </a:cubicBezTo>
                  <a:cubicBezTo>
                    <a:pt x="181" y="24"/>
                    <a:pt x="183" y="24"/>
                    <a:pt x="184" y="18"/>
                  </a:cubicBezTo>
                  <a:cubicBezTo>
                    <a:pt x="186" y="12"/>
                    <a:pt x="182" y="20"/>
                    <a:pt x="182" y="17"/>
                  </a:cubicBezTo>
                  <a:close/>
                  <a:moveTo>
                    <a:pt x="185" y="4"/>
                  </a:moveTo>
                  <a:cubicBezTo>
                    <a:pt x="183" y="4"/>
                    <a:pt x="184" y="7"/>
                    <a:pt x="182" y="8"/>
                  </a:cubicBezTo>
                  <a:cubicBezTo>
                    <a:pt x="181" y="9"/>
                    <a:pt x="181" y="10"/>
                    <a:pt x="183" y="13"/>
                  </a:cubicBezTo>
                  <a:cubicBezTo>
                    <a:pt x="184" y="16"/>
                    <a:pt x="184" y="10"/>
                    <a:pt x="185" y="9"/>
                  </a:cubicBezTo>
                  <a:cubicBezTo>
                    <a:pt x="187" y="8"/>
                    <a:pt x="186" y="5"/>
                    <a:pt x="185" y="4"/>
                  </a:cubicBezTo>
                  <a:close/>
                  <a:moveTo>
                    <a:pt x="189" y="0"/>
                  </a:moveTo>
                  <a:cubicBezTo>
                    <a:pt x="187" y="0"/>
                    <a:pt x="186" y="4"/>
                    <a:pt x="189" y="6"/>
                  </a:cubicBezTo>
                  <a:cubicBezTo>
                    <a:pt x="191" y="7"/>
                    <a:pt x="192" y="0"/>
                    <a:pt x="189" y="0"/>
                  </a:cubicBezTo>
                  <a:close/>
                </a:path>
              </a:pathLst>
            </a:custGeom>
            <a:grpFill/>
            <a:ln w="6350" cap="rnd" cmpd="sng">
              <a:noFill/>
              <a:prstDash val="solid"/>
              <a:round/>
              <a:headEnd/>
              <a:tailEnd/>
            </a:ln>
          </p:spPr>
          <p:txBody>
            <a:bodyPr/>
            <a:lstStyle/>
            <a:p>
              <a:pPr>
                <a:defRPr/>
              </a:pPr>
              <a:endParaRPr lang="en-GB" dirty="0"/>
            </a:p>
          </p:txBody>
        </p:sp>
        <p:sp>
          <p:nvSpPr>
            <p:cNvPr id="49" name="Freeform 72"/>
            <p:cNvSpPr>
              <a:spLocks/>
            </p:cNvSpPr>
            <p:nvPr/>
          </p:nvSpPr>
          <p:spPr bwMode="auto">
            <a:xfrm>
              <a:off x="1180" y="1600"/>
              <a:ext cx="31" cy="22"/>
            </a:xfrm>
            <a:custGeom>
              <a:avLst/>
              <a:gdLst/>
              <a:ahLst/>
              <a:cxnLst>
                <a:cxn ang="0">
                  <a:pos x="3" y="2"/>
                </a:cxn>
                <a:cxn ang="0">
                  <a:pos x="7" y="7"/>
                </a:cxn>
                <a:cxn ang="0">
                  <a:pos x="10" y="3"/>
                </a:cxn>
                <a:cxn ang="0">
                  <a:pos x="3" y="2"/>
                </a:cxn>
              </a:cxnLst>
              <a:rect l="0" t="0" r="r" b="b"/>
              <a:pathLst>
                <a:path w="13" h="9">
                  <a:moveTo>
                    <a:pt x="3" y="2"/>
                  </a:moveTo>
                  <a:cubicBezTo>
                    <a:pt x="0" y="2"/>
                    <a:pt x="3" y="5"/>
                    <a:pt x="7" y="7"/>
                  </a:cubicBezTo>
                  <a:cubicBezTo>
                    <a:pt x="10" y="9"/>
                    <a:pt x="13" y="7"/>
                    <a:pt x="10" y="3"/>
                  </a:cubicBezTo>
                  <a:cubicBezTo>
                    <a:pt x="6" y="0"/>
                    <a:pt x="5" y="2"/>
                    <a:pt x="3" y="2"/>
                  </a:cubicBezTo>
                  <a:close/>
                </a:path>
              </a:pathLst>
            </a:custGeom>
            <a:grpFill/>
            <a:ln w="6350" cap="rnd" cmpd="sng">
              <a:noFill/>
              <a:prstDash val="solid"/>
              <a:round/>
              <a:headEnd/>
              <a:tailEnd/>
            </a:ln>
          </p:spPr>
          <p:txBody>
            <a:bodyPr/>
            <a:lstStyle/>
            <a:p>
              <a:pPr>
                <a:defRPr/>
              </a:pPr>
              <a:endParaRPr lang="en-GB" dirty="0"/>
            </a:p>
          </p:txBody>
        </p:sp>
        <p:sp>
          <p:nvSpPr>
            <p:cNvPr id="50" name="Freeform 73"/>
            <p:cNvSpPr>
              <a:spLocks/>
            </p:cNvSpPr>
            <p:nvPr/>
          </p:nvSpPr>
          <p:spPr bwMode="auto">
            <a:xfrm>
              <a:off x="1218" y="1624"/>
              <a:ext cx="22" cy="24"/>
            </a:xfrm>
            <a:custGeom>
              <a:avLst/>
              <a:gdLst/>
              <a:ahLst/>
              <a:cxnLst>
                <a:cxn ang="0">
                  <a:pos x="1" y="4"/>
                </a:cxn>
                <a:cxn ang="0">
                  <a:pos x="4" y="7"/>
                </a:cxn>
                <a:cxn ang="0">
                  <a:pos x="8" y="8"/>
                </a:cxn>
                <a:cxn ang="0">
                  <a:pos x="1" y="4"/>
                </a:cxn>
              </a:cxnLst>
              <a:rect l="0" t="0" r="r" b="b"/>
              <a:pathLst>
                <a:path w="9" h="10">
                  <a:moveTo>
                    <a:pt x="1" y="4"/>
                  </a:moveTo>
                  <a:cubicBezTo>
                    <a:pt x="1" y="5"/>
                    <a:pt x="2" y="6"/>
                    <a:pt x="4" y="7"/>
                  </a:cubicBezTo>
                  <a:cubicBezTo>
                    <a:pt x="6" y="8"/>
                    <a:pt x="6" y="10"/>
                    <a:pt x="8" y="8"/>
                  </a:cubicBezTo>
                  <a:cubicBezTo>
                    <a:pt x="9" y="6"/>
                    <a:pt x="0" y="0"/>
                    <a:pt x="1" y="4"/>
                  </a:cubicBezTo>
                  <a:close/>
                </a:path>
              </a:pathLst>
            </a:custGeom>
            <a:grpFill/>
            <a:ln w="6350" cap="rnd" cmpd="sng">
              <a:noFill/>
              <a:prstDash val="solid"/>
              <a:round/>
              <a:headEnd/>
              <a:tailEnd/>
            </a:ln>
          </p:spPr>
          <p:txBody>
            <a:bodyPr/>
            <a:lstStyle/>
            <a:p>
              <a:pPr>
                <a:defRPr/>
              </a:pPr>
              <a:endParaRPr lang="en-GB" dirty="0"/>
            </a:p>
          </p:txBody>
        </p:sp>
        <p:sp>
          <p:nvSpPr>
            <p:cNvPr id="51" name="Freeform 74"/>
            <p:cNvSpPr>
              <a:spLocks/>
            </p:cNvSpPr>
            <p:nvPr/>
          </p:nvSpPr>
          <p:spPr bwMode="auto">
            <a:xfrm>
              <a:off x="1214" y="1653"/>
              <a:ext cx="21" cy="35"/>
            </a:xfrm>
            <a:custGeom>
              <a:avLst/>
              <a:gdLst/>
              <a:ahLst/>
              <a:cxnLst>
                <a:cxn ang="0">
                  <a:pos x="5" y="4"/>
                </a:cxn>
                <a:cxn ang="0">
                  <a:pos x="1" y="2"/>
                </a:cxn>
                <a:cxn ang="0">
                  <a:pos x="5" y="11"/>
                </a:cxn>
                <a:cxn ang="0">
                  <a:pos x="8" y="11"/>
                </a:cxn>
                <a:cxn ang="0">
                  <a:pos x="5" y="4"/>
                </a:cxn>
              </a:cxnLst>
              <a:rect l="0" t="0" r="r" b="b"/>
              <a:pathLst>
                <a:path w="9" h="15">
                  <a:moveTo>
                    <a:pt x="5" y="4"/>
                  </a:moveTo>
                  <a:cubicBezTo>
                    <a:pt x="1" y="3"/>
                    <a:pt x="3" y="0"/>
                    <a:pt x="1" y="2"/>
                  </a:cubicBezTo>
                  <a:cubicBezTo>
                    <a:pt x="0" y="3"/>
                    <a:pt x="2" y="7"/>
                    <a:pt x="5" y="11"/>
                  </a:cubicBezTo>
                  <a:cubicBezTo>
                    <a:pt x="8" y="15"/>
                    <a:pt x="9" y="12"/>
                    <a:pt x="8" y="11"/>
                  </a:cubicBezTo>
                  <a:cubicBezTo>
                    <a:pt x="7" y="9"/>
                    <a:pt x="8" y="5"/>
                    <a:pt x="5" y="4"/>
                  </a:cubicBezTo>
                  <a:close/>
                </a:path>
              </a:pathLst>
            </a:custGeom>
            <a:grpFill/>
            <a:ln w="6350" cap="rnd" cmpd="sng">
              <a:noFill/>
              <a:prstDash val="solid"/>
              <a:round/>
              <a:headEnd/>
              <a:tailEnd/>
            </a:ln>
          </p:spPr>
          <p:txBody>
            <a:bodyPr/>
            <a:lstStyle/>
            <a:p>
              <a:pPr>
                <a:defRPr/>
              </a:pPr>
              <a:endParaRPr lang="en-GB" dirty="0"/>
            </a:p>
          </p:txBody>
        </p:sp>
        <p:sp>
          <p:nvSpPr>
            <p:cNvPr id="52" name="Freeform 75"/>
            <p:cNvSpPr>
              <a:spLocks/>
            </p:cNvSpPr>
            <p:nvPr/>
          </p:nvSpPr>
          <p:spPr bwMode="auto">
            <a:xfrm>
              <a:off x="1197" y="1586"/>
              <a:ext cx="36" cy="48"/>
            </a:xfrm>
            <a:custGeom>
              <a:avLst/>
              <a:gdLst/>
              <a:ahLst/>
              <a:cxnLst>
                <a:cxn ang="0">
                  <a:pos x="6" y="4"/>
                </a:cxn>
                <a:cxn ang="0">
                  <a:pos x="2" y="3"/>
                </a:cxn>
                <a:cxn ang="0">
                  <a:pos x="3" y="8"/>
                </a:cxn>
                <a:cxn ang="0">
                  <a:pos x="11" y="15"/>
                </a:cxn>
                <a:cxn ang="0">
                  <a:pos x="12" y="11"/>
                </a:cxn>
                <a:cxn ang="0">
                  <a:pos x="6" y="4"/>
                </a:cxn>
              </a:cxnLst>
              <a:rect l="0" t="0" r="r" b="b"/>
              <a:pathLst>
                <a:path w="15" h="20">
                  <a:moveTo>
                    <a:pt x="6" y="4"/>
                  </a:moveTo>
                  <a:cubicBezTo>
                    <a:pt x="5" y="0"/>
                    <a:pt x="1" y="0"/>
                    <a:pt x="2" y="3"/>
                  </a:cubicBezTo>
                  <a:cubicBezTo>
                    <a:pt x="3" y="5"/>
                    <a:pt x="0" y="4"/>
                    <a:pt x="3" y="8"/>
                  </a:cubicBezTo>
                  <a:cubicBezTo>
                    <a:pt x="5" y="10"/>
                    <a:pt x="5" y="6"/>
                    <a:pt x="11" y="15"/>
                  </a:cubicBezTo>
                  <a:cubicBezTo>
                    <a:pt x="14" y="20"/>
                    <a:pt x="15" y="16"/>
                    <a:pt x="12" y="11"/>
                  </a:cubicBezTo>
                  <a:cubicBezTo>
                    <a:pt x="8" y="5"/>
                    <a:pt x="8" y="9"/>
                    <a:pt x="6" y="4"/>
                  </a:cubicBezTo>
                  <a:close/>
                </a:path>
              </a:pathLst>
            </a:custGeom>
            <a:grpFill/>
            <a:ln w="6350" cap="rnd" cmpd="sng">
              <a:noFill/>
              <a:prstDash val="solid"/>
              <a:round/>
              <a:headEnd/>
              <a:tailEnd/>
            </a:ln>
          </p:spPr>
          <p:txBody>
            <a:bodyPr/>
            <a:lstStyle/>
            <a:p>
              <a:pPr>
                <a:defRPr/>
              </a:pPr>
              <a:endParaRPr lang="en-GB" dirty="0"/>
            </a:p>
          </p:txBody>
        </p:sp>
        <p:sp>
          <p:nvSpPr>
            <p:cNvPr id="53" name="Freeform 76"/>
            <p:cNvSpPr>
              <a:spLocks/>
            </p:cNvSpPr>
            <p:nvPr/>
          </p:nvSpPr>
          <p:spPr bwMode="auto">
            <a:xfrm>
              <a:off x="1209" y="1584"/>
              <a:ext cx="36" cy="33"/>
            </a:xfrm>
            <a:custGeom>
              <a:avLst/>
              <a:gdLst/>
              <a:ahLst/>
              <a:cxnLst>
                <a:cxn ang="0">
                  <a:pos x="11" y="6"/>
                </a:cxn>
                <a:cxn ang="0">
                  <a:pos x="7" y="3"/>
                </a:cxn>
                <a:cxn ang="0">
                  <a:pos x="3" y="0"/>
                </a:cxn>
                <a:cxn ang="0">
                  <a:pos x="2" y="4"/>
                </a:cxn>
                <a:cxn ang="0">
                  <a:pos x="9" y="10"/>
                </a:cxn>
                <a:cxn ang="0">
                  <a:pos x="12" y="9"/>
                </a:cxn>
                <a:cxn ang="0">
                  <a:pos x="11" y="6"/>
                </a:cxn>
              </a:cxnLst>
              <a:rect l="0" t="0" r="r" b="b"/>
              <a:pathLst>
                <a:path w="15" h="14">
                  <a:moveTo>
                    <a:pt x="11" y="6"/>
                  </a:moveTo>
                  <a:cubicBezTo>
                    <a:pt x="7" y="6"/>
                    <a:pt x="10" y="3"/>
                    <a:pt x="7" y="3"/>
                  </a:cubicBezTo>
                  <a:cubicBezTo>
                    <a:pt x="3" y="3"/>
                    <a:pt x="7" y="0"/>
                    <a:pt x="3" y="0"/>
                  </a:cubicBezTo>
                  <a:cubicBezTo>
                    <a:pt x="0" y="0"/>
                    <a:pt x="0" y="0"/>
                    <a:pt x="2" y="4"/>
                  </a:cubicBezTo>
                  <a:cubicBezTo>
                    <a:pt x="4" y="8"/>
                    <a:pt x="6" y="7"/>
                    <a:pt x="9" y="10"/>
                  </a:cubicBezTo>
                  <a:cubicBezTo>
                    <a:pt x="11" y="14"/>
                    <a:pt x="15" y="10"/>
                    <a:pt x="12" y="9"/>
                  </a:cubicBezTo>
                  <a:cubicBezTo>
                    <a:pt x="9" y="8"/>
                    <a:pt x="14" y="7"/>
                    <a:pt x="11" y="6"/>
                  </a:cubicBezTo>
                  <a:close/>
                </a:path>
              </a:pathLst>
            </a:custGeom>
            <a:grpFill/>
            <a:ln w="6350" cap="rnd" cmpd="sng">
              <a:noFill/>
              <a:prstDash val="solid"/>
              <a:round/>
              <a:headEnd/>
              <a:tailEnd/>
            </a:ln>
          </p:spPr>
          <p:txBody>
            <a:bodyPr/>
            <a:lstStyle/>
            <a:p>
              <a:pPr>
                <a:defRPr/>
              </a:pPr>
              <a:endParaRPr lang="en-GB" dirty="0"/>
            </a:p>
          </p:txBody>
        </p:sp>
        <p:sp>
          <p:nvSpPr>
            <p:cNvPr id="54" name="Freeform 77"/>
            <p:cNvSpPr>
              <a:spLocks/>
            </p:cNvSpPr>
            <p:nvPr/>
          </p:nvSpPr>
          <p:spPr bwMode="auto">
            <a:xfrm>
              <a:off x="1242" y="1581"/>
              <a:ext cx="15" cy="24"/>
            </a:xfrm>
            <a:custGeom>
              <a:avLst/>
              <a:gdLst/>
              <a:ahLst/>
              <a:cxnLst>
                <a:cxn ang="0">
                  <a:pos x="3" y="4"/>
                </a:cxn>
                <a:cxn ang="0">
                  <a:pos x="1" y="3"/>
                </a:cxn>
                <a:cxn ang="0">
                  <a:pos x="1" y="9"/>
                </a:cxn>
                <a:cxn ang="0">
                  <a:pos x="1" y="9"/>
                </a:cxn>
                <a:cxn ang="0">
                  <a:pos x="4" y="8"/>
                </a:cxn>
                <a:cxn ang="0">
                  <a:pos x="3" y="4"/>
                </a:cxn>
              </a:cxnLst>
              <a:rect l="0" t="0" r="r" b="b"/>
              <a:pathLst>
                <a:path w="6" h="10">
                  <a:moveTo>
                    <a:pt x="3" y="4"/>
                  </a:moveTo>
                  <a:cubicBezTo>
                    <a:pt x="1" y="2"/>
                    <a:pt x="0" y="0"/>
                    <a:pt x="1" y="3"/>
                  </a:cubicBezTo>
                  <a:cubicBezTo>
                    <a:pt x="2" y="5"/>
                    <a:pt x="0" y="6"/>
                    <a:pt x="1" y="9"/>
                  </a:cubicBezTo>
                  <a:cubicBezTo>
                    <a:pt x="1" y="9"/>
                    <a:pt x="1" y="9"/>
                    <a:pt x="1" y="9"/>
                  </a:cubicBezTo>
                  <a:cubicBezTo>
                    <a:pt x="3" y="7"/>
                    <a:pt x="3" y="10"/>
                    <a:pt x="4" y="8"/>
                  </a:cubicBezTo>
                  <a:cubicBezTo>
                    <a:pt x="6" y="6"/>
                    <a:pt x="4" y="7"/>
                    <a:pt x="3" y="4"/>
                  </a:cubicBezTo>
                  <a:close/>
                </a:path>
              </a:pathLst>
            </a:custGeom>
            <a:grpFill/>
            <a:ln w="6350" cap="rnd" cmpd="sng">
              <a:noFill/>
              <a:prstDash val="solid"/>
              <a:round/>
              <a:headEnd/>
              <a:tailEnd/>
            </a:ln>
          </p:spPr>
          <p:txBody>
            <a:bodyPr/>
            <a:lstStyle/>
            <a:p>
              <a:pPr>
                <a:defRPr/>
              </a:pPr>
              <a:endParaRPr lang="en-GB" dirty="0"/>
            </a:p>
          </p:txBody>
        </p:sp>
        <p:sp>
          <p:nvSpPr>
            <p:cNvPr id="55" name="Freeform 78"/>
            <p:cNvSpPr>
              <a:spLocks/>
            </p:cNvSpPr>
            <p:nvPr/>
          </p:nvSpPr>
          <p:spPr bwMode="auto">
            <a:xfrm>
              <a:off x="1235" y="1581"/>
              <a:ext cx="7" cy="14"/>
            </a:xfrm>
            <a:custGeom>
              <a:avLst/>
              <a:gdLst/>
              <a:ahLst/>
              <a:cxnLst>
                <a:cxn ang="0">
                  <a:pos x="1" y="1"/>
                </a:cxn>
                <a:cxn ang="0">
                  <a:pos x="2" y="5"/>
                </a:cxn>
                <a:cxn ang="0">
                  <a:pos x="1" y="1"/>
                </a:cxn>
              </a:cxnLst>
              <a:rect l="0" t="0" r="r" b="b"/>
              <a:pathLst>
                <a:path w="3" h="6">
                  <a:moveTo>
                    <a:pt x="1" y="1"/>
                  </a:moveTo>
                  <a:cubicBezTo>
                    <a:pt x="0" y="1"/>
                    <a:pt x="1" y="6"/>
                    <a:pt x="2" y="5"/>
                  </a:cubicBezTo>
                  <a:cubicBezTo>
                    <a:pt x="3" y="5"/>
                    <a:pt x="2" y="0"/>
                    <a:pt x="1" y="1"/>
                  </a:cubicBezTo>
                  <a:close/>
                </a:path>
              </a:pathLst>
            </a:custGeom>
            <a:grpFill/>
            <a:ln w="6350" cap="rnd" cmpd="sng">
              <a:noFill/>
              <a:prstDash val="solid"/>
              <a:round/>
              <a:headEnd/>
              <a:tailEnd/>
            </a:ln>
          </p:spPr>
          <p:txBody>
            <a:bodyPr/>
            <a:lstStyle/>
            <a:p>
              <a:pPr>
                <a:defRPr/>
              </a:pPr>
              <a:endParaRPr lang="en-GB" dirty="0"/>
            </a:p>
          </p:txBody>
        </p:sp>
        <p:sp>
          <p:nvSpPr>
            <p:cNvPr id="56" name="Freeform 79"/>
            <p:cNvSpPr>
              <a:spLocks/>
            </p:cNvSpPr>
            <p:nvPr/>
          </p:nvSpPr>
          <p:spPr bwMode="auto">
            <a:xfrm>
              <a:off x="1254" y="1588"/>
              <a:ext cx="10" cy="7"/>
            </a:xfrm>
            <a:custGeom>
              <a:avLst/>
              <a:gdLst/>
              <a:ahLst/>
              <a:cxnLst>
                <a:cxn ang="0">
                  <a:pos x="2" y="0"/>
                </a:cxn>
                <a:cxn ang="0">
                  <a:pos x="2" y="3"/>
                </a:cxn>
                <a:cxn ang="0">
                  <a:pos x="2" y="0"/>
                </a:cxn>
              </a:cxnLst>
              <a:rect l="0" t="0" r="r" b="b"/>
              <a:pathLst>
                <a:path w="4" h="3">
                  <a:moveTo>
                    <a:pt x="2" y="0"/>
                  </a:moveTo>
                  <a:cubicBezTo>
                    <a:pt x="1" y="0"/>
                    <a:pt x="0" y="3"/>
                    <a:pt x="2" y="3"/>
                  </a:cubicBezTo>
                  <a:cubicBezTo>
                    <a:pt x="3" y="3"/>
                    <a:pt x="4" y="1"/>
                    <a:pt x="2" y="0"/>
                  </a:cubicBezTo>
                  <a:close/>
                </a:path>
              </a:pathLst>
            </a:custGeom>
            <a:grpFill/>
            <a:ln w="6350" cap="rnd" cmpd="sng">
              <a:noFill/>
              <a:prstDash val="solid"/>
              <a:round/>
              <a:headEnd/>
              <a:tailEnd/>
            </a:ln>
          </p:spPr>
          <p:txBody>
            <a:bodyPr/>
            <a:lstStyle/>
            <a:p>
              <a:pPr>
                <a:defRPr/>
              </a:pPr>
              <a:endParaRPr lang="en-GB" dirty="0"/>
            </a:p>
          </p:txBody>
        </p:sp>
        <p:sp>
          <p:nvSpPr>
            <p:cNvPr id="57" name="Freeform 80"/>
            <p:cNvSpPr>
              <a:spLocks noEditPoints="1"/>
            </p:cNvSpPr>
            <p:nvPr/>
          </p:nvSpPr>
          <p:spPr bwMode="auto">
            <a:xfrm>
              <a:off x="1066" y="3236"/>
              <a:ext cx="808" cy="639"/>
            </a:xfrm>
            <a:custGeom>
              <a:avLst/>
              <a:gdLst/>
              <a:ahLst/>
              <a:cxnLst>
                <a:cxn ang="0">
                  <a:pos x="312" y="61"/>
                </a:cxn>
                <a:cxn ang="0">
                  <a:pos x="287" y="86"/>
                </a:cxn>
                <a:cxn ang="0">
                  <a:pos x="252" y="102"/>
                </a:cxn>
                <a:cxn ang="0">
                  <a:pos x="250" y="112"/>
                </a:cxn>
                <a:cxn ang="0">
                  <a:pos x="225" y="157"/>
                </a:cxn>
                <a:cxn ang="0">
                  <a:pos x="238" y="174"/>
                </a:cxn>
                <a:cxn ang="0">
                  <a:pos x="214" y="209"/>
                </a:cxn>
                <a:cxn ang="0">
                  <a:pos x="204" y="215"/>
                </a:cxn>
                <a:cxn ang="0">
                  <a:pos x="177" y="240"/>
                </a:cxn>
                <a:cxn ang="0">
                  <a:pos x="143" y="241"/>
                </a:cxn>
                <a:cxn ang="0">
                  <a:pos x="122" y="246"/>
                </a:cxn>
                <a:cxn ang="0">
                  <a:pos x="104" y="254"/>
                </a:cxn>
                <a:cxn ang="0">
                  <a:pos x="97" y="263"/>
                </a:cxn>
                <a:cxn ang="0">
                  <a:pos x="86" y="260"/>
                </a:cxn>
                <a:cxn ang="0">
                  <a:pos x="73" y="239"/>
                </a:cxn>
                <a:cxn ang="0">
                  <a:pos x="50" y="226"/>
                </a:cxn>
                <a:cxn ang="0">
                  <a:pos x="55" y="199"/>
                </a:cxn>
                <a:cxn ang="0">
                  <a:pos x="57" y="191"/>
                </a:cxn>
                <a:cxn ang="0">
                  <a:pos x="57" y="170"/>
                </a:cxn>
                <a:cxn ang="0">
                  <a:pos x="53" y="156"/>
                </a:cxn>
                <a:cxn ang="0">
                  <a:pos x="53" y="142"/>
                </a:cxn>
                <a:cxn ang="0">
                  <a:pos x="60" y="130"/>
                </a:cxn>
                <a:cxn ang="0">
                  <a:pos x="64" y="102"/>
                </a:cxn>
                <a:cxn ang="0">
                  <a:pos x="75" y="75"/>
                </a:cxn>
                <a:cxn ang="0">
                  <a:pos x="63" y="65"/>
                </a:cxn>
                <a:cxn ang="0">
                  <a:pos x="45" y="68"/>
                </a:cxn>
                <a:cxn ang="0">
                  <a:pos x="30" y="69"/>
                </a:cxn>
                <a:cxn ang="0">
                  <a:pos x="32" y="59"/>
                </a:cxn>
                <a:cxn ang="0">
                  <a:pos x="15" y="68"/>
                </a:cxn>
                <a:cxn ang="0">
                  <a:pos x="11" y="46"/>
                </a:cxn>
                <a:cxn ang="0">
                  <a:pos x="5" y="33"/>
                </a:cxn>
                <a:cxn ang="0">
                  <a:pos x="22" y="18"/>
                </a:cxn>
                <a:cxn ang="0">
                  <a:pos x="34" y="5"/>
                </a:cxn>
                <a:cxn ang="0">
                  <a:pos x="68" y="10"/>
                </a:cxn>
                <a:cxn ang="0">
                  <a:pos x="100" y="10"/>
                </a:cxn>
                <a:cxn ang="0">
                  <a:pos x="150" y="14"/>
                </a:cxn>
                <a:cxn ang="0">
                  <a:pos x="173" y="16"/>
                </a:cxn>
                <a:cxn ang="0">
                  <a:pos x="190" y="16"/>
                </a:cxn>
                <a:cxn ang="0">
                  <a:pos x="199" y="23"/>
                </a:cxn>
                <a:cxn ang="0">
                  <a:pos x="217" y="34"/>
                </a:cxn>
                <a:cxn ang="0">
                  <a:pos x="231" y="38"/>
                </a:cxn>
                <a:cxn ang="0">
                  <a:pos x="246" y="39"/>
                </a:cxn>
                <a:cxn ang="0">
                  <a:pos x="269" y="42"/>
                </a:cxn>
                <a:cxn ang="0">
                  <a:pos x="276" y="46"/>
                </a:cxn>
                <a:cxn ang="0">
                  <a:pos x="296" y="51"/>
                </a:cxn>
                <a:cxn ang="0">
                  <a:pos x="310" y="48"/>
                </a:cxn>
                <a:cxn ang="0">
                  <a:pos x="312" y="61"/>
                </a:cxn>
                <a:cxn ang="0">
                  <a:pos x="311" y="137"/>
                </a:cxn>
                <a:cxn ang="0">
                  <a:pos x="292" y="148"/>
                </a:cxn>
                <a:cxn ang="0">
                  <a:pos x="297" y="148"/>
                </a:cxn>
                <a:cxn ang="0">
                  <a:pos x="306" y="155"/>
                </a:cxn>
                <a:cxn ang="0">
                  <a:pos x="319" y="142"/>
                </a:cxn>
                <a:cxn ang="0">
                  <a:pos x="311" y="137"/>
                </a:cxn>
                <a:cxn ang="0">
                  <a:pos x="327" y="133"/>
                </a:cxn>
                <a:cxn ang="0">
                  <a:pos x="335" y="136"/>
                </a:cxn>
                <a:cxn ang="0">
                  <a:pos x="338" y="132"/>
                </a:cxn>
                <a:cxn ang="0">
                  <a:pos x="327" y="133"/>
                </a:cxn>
                <a:cxn ang="0">
                  <a:pos x="263" y="170"/>
                </a:cxn>
                <a:cxn ang="0">
                  <a:pos x="271" y="162"/>
                </a:cxn>
                <a:cxn ang="0">
                  <a:pos x="263" y="170"/>
                </a:cxn>
              </a:cxnLst>
              <a:rect l="0" t="0" r="r" b="b"/>
              <a:pathLst>
                <a:path w="339" h="268">
                  <a:moveTo>
                    <a:pt x="312" y="61"/>
                  </a:moveTo>
                  <a:cubicBezTo>
                    <a:pt x="319" y="74"/>
                    <a:pt x="288" y="79"/>
                    <a:pt x="287" y="86"/>
                  </a:cubicBezTo>
                  <a:cubicBezTo>
                    <a:pt x="286" y="93"/>
                    <a:pt x="256" y="93"/>
                    <a:pt x="252" y="102"/>
                  </a:cubicBezTo>
                  <a:cubicBezTo>
                    <a:pt x="250" y="108"/>
                    <a:pt x="264" y="107"/>
                    <a:pt x="250" y="112"/>
                  </a:cubicBezTo>
                  <a:cubicBezTo>
                    <a:pt x="244" y="115"/>
                    <a:pt x="222" y="145"/>
                    <a:pt x="225" y="157"/>
                  </a:cubicBezTo>
                  <a:cubicBezTo>
                    <a:pt x="229" y="171"/>
                    <a:pt x="237" y="170"/>
                    <a:pt x="238" y="174"/>
                  </a:cubicBezTo>
                  <a:cubicBezTo>
                    <a:pt x="238" y="178"/>
                    <a:pt x="211" y="190"/>
                    <a:pt x="214" y="209"/>
                  </a:cubicBezTo>
                  <a:cubicBezTo>
                    <a:pt x="214" y="215"/>
                    <a:pt x="215" y="214"/>
                    <a:pt x="204" y="215"/>
                  </a:cubicBezTo>
                  <a:cubicBezTo>
                    <a:pt x="185" y="216"/>
                    <a:pt x="185" y="246"/>
                    <a:pt x="177" y="240"/>
                  </a:cubicBezTo>
                  <a:cubicBezTo>
                    <a:pt x="173" y="236"/>
                    <a:pt x="157" y="247"/>
                    <a:pt x="143" y="241"/>
                  </a:cubicBezTo>
                  <a:cubicBezTo>
                    <a:pt x="133" y="236"/>
                    <a:pt x="123" y="241"/>
                    <a:pt x="122" y="246"/>
                  </a:cubicBezTo>
                  <a:cubicBezTo>
                    <a:pt x="120" y="252"/>
                    <a:pt x="108" y="247"/>
                    <a:pt x="104" y="254"/>
                  </a:cubicBezTo>
                  <a:cubicBezTo>
                    <a:pt x="101" y="261"/>
                    <a:pt x="99" y="260"/>
                    <a:pt x="97" y="263"/>
                  </a:cubicBezTo>
                  <a:cubicBezTo>
                    <a:pt x="96" y="267"/>
                    <a:pt x="93" y="268"/>
                    <a:pt x="86" y="260"/>
                  </a:cubicBezTo>
                  <a:cubicBezTo>
                    <a:pt x="78" y="252"/>
                    <a:pt x="73" y="245"/>
                    <a:pt x="73" y="239"/>
                  </a:cubicBezTo>
                  <a:cubicBezTo>
                    <a:pt x="73" y="233"/>
                    <a:pt x="60" y="221"/>
                    <a:pt x="50" y="226"/>
                  </a:cubicBezTo>
                  <a:cubicBezTo>
                    <a:pt x="48" y="221"/>
                    <a:pt x="46" y="207"/>
                    <a:pt x="55" y="199"/>
                  </a:cubicBezTo>
                  <a:cubicBezTo>
                    <a:pt x="64" y="192"/>
                    <a:pt x="61" y="192"/>
                    <a:pt x="57" y="191"/>
                  </a:cubicBezTo>
                  <a:cubicBezTo>
                    <a:pt x="52" y="190"/>
                    <a:pt x="47" y="184"/>
                    <a:pt x="57" y="170"/>
                  </a:cubicBezTo>
                  <a:cubicBezTo>
                    <a:pt x="67" y="157"/>
                    <a:pt x="55" y="166"/>
                    <a:pt x="53" y="156"/>
                  </a:cubicBezTo>
                  <a:cubicBezTo>
                    <a:pt x="51" y="145"/>
                    <a:pt x="42" y="143"/>
                    <a:pt x="53" y="142"/>
                  </a:cubicBezTo>
                  <a:cubicBezTo>
                    <a:pt x="63" y="141"/>
                    <a:pt x="64" y="138"/>
                    <a:pt x="60" y="130"/>
                  </a:cubicBezTo>
                  <a:cubicBezTo>
                    <a:pt x="57" y="122"/>
                    <a:pt x="66" y="122"/>
                    <a:pt x="64" y="102"/>
                  </a:cubicBezTo>
                  <a:cubicBezTo>
                    <a:pt x="63" y="94"/>
                    <a:pt x="88" y="77"/>
                    <a:pt x="75" y="75"/>
                  </a:cubicBezTo>
                  <a:cubicBezTo>
                    <a:pt x="65" y="73"/>
                    <a:pt x="78" y="66"/>
                    <a:pt x="63" y="65"/>
                  </a:cubicBezTo>
                  <a:cubicBezTo>
                    <a:pt x="48" y="63"/>
                    <a:pt x="56" y="73"/>
                    <a:pt x="45" y="68"/>
                  </a:cubicBezTo>
                  <a:cubicBezTo>
                    <a:pt x="34" y="62"/>
                    <a:pt x="34" y="72"/>
                    <a:pt x="30" y="69"/>
                  </a:cubicBezTo>
                  <a:cubicBezTo>
                    <a:pt x="26" y="66"/>
                    <a:pt x="36" y="62"/>
                    <a:pt x="32" y="59"/>
                  </a:cubicBezTo>
                  <a:cubicBezTo>
                    <a:pt x="28" y="57"/>
                    <a:pt x="27" y="57"/>
                    <a:pt x="15" y="68"/>
                  </a:cubicBezTo>
                  <a:cubicBezTo>
                    <a:pt x="12" y="61"/>
                    <a:pt x="16" y="52"/>
                    <a:pt x="11" y="46"/>
                  </a:cubicBezTo>
                  <a:cubicBezTo>
                    <a:pt x="7" y="40"/>
                    <a:pt x="11" y="36"/>
                    <a:pt x="5" y="33"/>
                  </a:cubicBezTo>
                  <a:cubicBezTo>
                    <a:pt x="0" y="29"/>
                    <a:pt x="12" y="18"/>
                    <a:pt x="22" y="18"/>
                  </a:cubicBezTo>
                  <a:cubicBezTo>
                    <a:pt x="32" y="18"/>
                    <a:pt x="22" y="11"/>
                    <a:pt x="34" y="5"/>
                  </a:cubicBezTo>
                  <a:cubicBezTo>
                    <a:pt x="46" y="0"/>
                    <a:pt x="49" y="10"/>
                    <a:pt x="68" y="10"/>
                  </a:cubicBezTo>
                  <a:cubicBezTo>
                    <a:pt x="88" y="10"/>
                    <a:pt x="87" y="6"/>
                    <a:pt x="100" y="10"/>
                  </a:cubicBezTo>
                  <a:cubicBezTo>
                    <a:pt x="125" y="18"/>
                    <a:pt x="135" y="9"/>
                    <a:pt x="150" y="14"/>
                  </a:cubicBezTo>
                  <a:cubicBezTo>
                    <a:pt x="165" y="18"/>
                    <a:pt x="160" y="11"/>
                    <a:pt x="173" y="16"/>
                  </a:cubicBezTo>
                  <a:cubicBezTo>
                    <a:pt x="182" y="20"/>
                    <a:pt x="185" y="16"/>
                    <a:pt x="190" y="16"/>
                  </a:cubicBezTo>
                  <a:cubicBezTo>
                    <a:pt x="194" y="21"/>
                    <a:pt x="200" y="17"/>
                    <a:pt x="199" y="23"/>
                  </a:cubicBezTo>
                  <a:cubicBezTo>
                    <a:pt x="198" y="30"/>
                    <a:pt x="213" y="25"/>
                    <a:pt x="217" y="34"/>
                  </a:cubicBezTo>
                  <a:cubicBezTo>
                    <a:pt x="220" y="39"/>
                    <a:pt x="226" y="32"/>
                    <a:pt x="231" y="38"/>
                  </a:cubicBezTo>
                  <a:cubicBezTo>
                    <a:pt x="235" y="42"/>
                    <a:pt x="235" y="36"/>
                    <a:pt x="246" y="39"/>
                  </a:cubicBezTo>
                  <a:cubicBezTo>
                    <a:pt x="255" y="41"/>
                    <a:pt x="243" y="26"/>
                    <a:pt x="269" y="42"/>
                  </a:cubicBezTo>
                  <a:cubicBezTo>
                    <a:pt x="269" y="48"/>
                    <a:pt x="274" y="48"/>
                    <a:pt x="276" y="46"/>
                  </a:cubicBezTo>
                  <a:cubicBezTo>
                    <a:pt x="290" y="55"/>
                    <a:pt x="288" y="47"/>
                    <a:pt x="296" y="51"/>
                  </a:cubicBezTo>
                  <a:cubicBezTo>
                    <a:pt x="304" y="55"/>
                    <a:pt x="297" y="47"/>
                    <a:pt x="310" y="48"/>
                  </a:cubicBezTo>
                  <a:cubicBezTo>
                    <a:pt x="322" y="57"/>
                    <a:pt x="308" y="54"/>
                    <a:pt x="312" y="61"/>
                  </a:cubicBezTo>
                  <a:close/>
                  <a:moveTo>
                    <a:pt x="311" y="137"/>
                  </a:moveTo>
                  <a:cubicBezTo>
                    <a:pt x="310" y="129"/>
                    <a:pt x="288" y="144"/>
                    <a:pt x="292" y="148"/>
                  </a:cubicBezTo>
                  <a:cubicBezTo>
                    <a:pt x="293" y="149"/>
                    <a:pt x="292" y="150"/>
                    <a:pt x="297" y="148"/>
                  </a:cubicBezTo>
                  <a:cubicBezTo>
                    <a:pt x="301" y="146"/>
                    <a:pt x="299" y="151"/>
                    <a:pt x="306" y="155"/>
                  </a:cubicBezTo>
                  <a:cubicBezTo>
                    <a:pt x="312" y="160"/>
                    <a:pt x="314" y="149"/>
                    <a:pt x="319" y="142"/>
                  </a:cubicBezTo>
                  <a:cubicBezTo>
                    <a:pt x="323" y="135"/>
                    <a:pt x="311" y="145"/>
                    <a:pt x="311" y="137"/>
                  </a:cubicBezTo>
                  <a:close/>
                  <a:moveTo>
                    <a:pt x="327" y="133"/>
                  </a:moveTo>
                  <a:cubicBezTo>
                    <a:pt x="328" y="136"/>
                    <a:pt x="331" y="132"/>
                    <a:pt x="335" y="136"/>
                  </a:cubicBezTo>
                  <a:cubicBezTo>
                    <a:pt x="339" y="140"/>
                    <a:pt x="339" y="137"/>
                    <a:pt x="338" y="132"/>
                  </a:cubicBezTo>
                  <a:cubicBezTo>
                    <a:pt x="337" y="127"/>
                    <a:pt x="326" y="128"/>
                    <a:pt x="327" y="133"/>
                  </a:cubicBezTo>
                  <a:close/>
                  <a:moveTo>
                    <a:pt x="263" y="170"/>
                  </a:moveTo>
                  <a:cubicBezTo>
                    <a:pt x="265" y="173"/>
                    <a:pt x="274" y="165"/>
                    <a:pt x="271" y="162"/>
                  </a:cubicBezTo>
                  <a:cubicBezTo>
                    <a:pt x="268" y="158"/>
                    <a:pt x="260" y="168"/>
                    <a:pt x="263" y="170"/>
                  </a:cubicBezTo>
                  <a:close/>
                </a:path>
              </a:pathLst>
            </a:custGeom>
            <a:grpFill/>
            <a:ln w="6350" cap="rnd" cmpd="sng">
              <a:noFill/>
              <a:prstDash val="solid"/>
              <a:round/>
              <a:headEnd/>
              <a:tailEnd/>
            </a:ln>
          </p:spPr>
          <p:txBody>
            <a:bodyPr/>
            <a:lstStyle/>
            <a:p>
              <a:pPr>
                <a:defRPr/>
              </a:pPr>
              <a:endParaRPr lang="en-GB" dirty="0"/>
            </a:p>
          </p:txBody>
        </p:sp>
        <p:sp>
          <p:nvSpPr>
            <p:cNvPr id="58" name="Freeform 84"/>
            <p:cNvSpPr>
              <a:spLocks noEditPoints="1"/>
            </p:cNvSpPr>
            <p:nvPr/>
          </p:nvSpPr>
          <p:spPr bwMode="auto">
            <a:xfrm>
              <a:off x="2775" y="3398"/>
              <a:ext cx="511" cy="563"/>
            </a:xfrm>
            <a:custGeom>
              <a:avLst/>
              <a:gdLst/>
              <a:ahLst/>
              <a:cxnLst>
                <a:cxn ang="0">
                  <a:pos x="141" y="32"/>
                </a:cxn>
                <a:cxn ang="0">
                  <a:pos x="105" y="47"/>
                </a:cxn>
                <a:cxn ang="0">
                  <a:pos x="106" y="58"/>
                </a:cxn>
                <a:cxn ang="0">
                  <a:pos x="91" y="60"/>
                </a:cxn>
                <a:cxn ang="0">
                  <a:pos x="89" y="94"/>
                </a:cxn>
                <a:cxn ang="0">
                  <a:pos x="90" y="110"/>
                </a:cxn>
                <a:cxn ang="0">
                  <a:pos x="110" y="142"/>
                </a:cxn>
                <a:cxn ang="0">
                  <a:pos x="90" y="144"/>
                </a:cxn>
                <a:cxn ang="0">
                  <a:pos x="78" y="145"/>
                </a:cxn>
                <a:cxn ang="0">
                  <a:pos x="67" y="178"/>
                </a:cxn>
                <a:cxn ang="0">
                  <a:pos x="44" y="145"/>
                </a:cxn>
                <a:cxn ang="0">
                  <a:pos x="52" y="125"/>
                </a:cxn>
                <a:cxn ang="0">
                  <a:pos x="83" y="124"/>
                </a:cxn>
                <a:cxn ang="0">
                  <a:pos x="41" y="120"/>
                </a:cxn>
                <a:cxn ang="0">
                  <a:pos x="26" y="96"/>
                </a:cxn>
                <a:cxn ang="0">
                  <a:pos x="18" y="64"/>
                </a:cxn>
                <a:cxn ang="0">
                  <a:pos x="34" y="35"/>
                </a:cxn>
                <a:cxn ang="0">
                  <a:pos x="96" y="17"/>
                </a:cxn>
                <a:cxn ang="0">
                  <a:pos x="135" y="18"/>
                </a:cxn>
                <a:cxn ang="0">
                  <a:pos x="169" y="21"/>
                </a:cxn>
                <a:cxn ang="0">
                  <a:pos x="25" y="134"/>
                </a:cxn>
                <a:cxn ang="0">
                  <a:pos x="26" y="128"/>
                </a:cxn>
                <a:cxn ang="0">
                  <a:pos x="83" y="192"/>
                </a:cxn>
                <a:cxn ang="0">
                  <a:pos x="156" y="224"/>
                </a:cxn>
                <a:cxn ang="0">
                  <a:pos x="110" y="212"/>
                </a:cxn>
                <a:cxn ang="0">
                  <a:pos x="125" y="229"/>
                </a:cxn>
                <a:cxn ang="0">
                  <a:pos x="200" y="193"/>
                </a:cxn>
                <a:cxn ang="0">
                  <a:pos x="200" y="193"/>
                </a:cxn>
                <a:cxn ang="0">
                  <a:pos x="158" y="126"/>
                </a:cxn>
                <a:cxn ang="0">
                  <a:pos x="156" y="88"/>
                </a:cxn>
                <a:cxn ang="0">
                  <a:pos x="166" y="85"/>
                </a:cxn>
                <a:cxn ang="0">
                  <a:pos x="124" y="37"/>
                </a:cxn>
                <a:cxn ang="0">
                  <a:pos x="94" y="100"/>
                </a:cxn>
                <a:cxn ang="0">
                  <a:pos x="104" y="118"/>
                </a:cxn>
                <a:cxn ang="0">
                  <a:pos x="144" y="159"/>
                </a:cxn>
                <a:cxn ang="0">
                  <a:pos x="187" y="217"/>
                </a:cxn>
                <a:cxn ang="0">
                  <a:pos x="0" y="73"/>
                </a:cxn>
                <a:cxn ang="0">
                  <a:pos x="0" y="73"/>
                </a:cxn>
                <a:cxn ang="0">
                  <a:pos x="137" y="69"/>
                </a:cxn>
                <a:cxn ang="0">
                  <a:pos x="149" y="59"/>
                </a:cxn>
                <a:cxn ang="0">
                  <a:pos x="136" y="164"/>
                </a:cxn>
                <a:cxn ang="0">
                  <a:pos x="116" y="173"/>
                </a:cxn>
                <a:cxn ang="0">
                  <a:pos x="116" y="173"/>
                </a:cxn>
                <a:cxn ang="0">
                  <a:pos x="115" y="146"/>
                </a:cxn>
                <a:cxn ang="0">
                  <a:pos x="118" y="154"/>
                </a:cxn>
                <a:cxn ang="0">
                  <a:pos x="157" y="146"/>
                </a:cxn>
                <a:cxn ang="0">
                  <a:pos x="24" y="111"/>
                </a:cxn>
                <a:cxn ang="0">
                  <a:pos x="120" y="98"/>
                </a:cxn>
                <a:cxn ang="0">
                  <a:pos x="137" y="143"/>
                </a:cxn>
              </a:cxnLst>
              <a:rect l="0" t="0" r="r" b="b"/>
              <a:pathLst>
                <a:path w="214" h="236">
                  <a:moveTo>
                    <a:pt x="169" y="21"/>
                  </a:moveTo>
                  <a:cubicBezTo>
                    <a:pt x="162" y="24"/>
                    <a:pt x="167" y="34"/>
                    <a:pt x="159" y="39"/>
                  </a:cubicBezTo>
                  <a:cubicBezTo>
                    <a:pt x="159" y="30"/>
                    <a:pt x="151" y="38"/>
                    <a:pt x="141" y="32"/>
                  </a:cubicBezTo>
                  <a:cubicBezTo>
                    <a:pt x="132" y="27"/>
                    <a:pt x="134" y="37"/>
                    <a:pt x="125" y="33"/>
                  </a:cubicBezTo>
                  <a:cubicBezTo>
                    <a:pt x="116" y="30"/>
                    <a:pt x="117" y="38"/>
                    <a:pt x="107" y="40"/>
                  </a:cubicBezTo>
                  <a:cubicBezTo>
                    <a:pt x="97" y="41"/>
                    <a:pt x="107" y="42"/>
                    <a:pt x="105" y="47"/>
                  </a:cubicBezTo>
                  <a:cubicBezTo>
                    <a:pt x="103" y="52"/>
                    <a:pt x="108" y="47"/>
                    <a:pt x="114" y="54"/>
                  </a:cubicBezTo>
                  <a:cubicBezTo>
                    <a:pt x="121" y="61"/>
                    <a:pt x="119" y="61"/>
                    <a:pt x="111" y="57"/>
                  </a:cubicBezTo>
                  <a:cubicBezTo>
                    <a:pt x="104" y="53"/>
                    <a:pt x="98" y="49"/>
                    <a:pt x="106" y="58"/>
                  </a:cubicBezTo>
                  <a:cubicBezTo>
                    <a:pt x="113" y="67"/>
                    <a:pt x="109" y="67"/>
                    <a:pt x="101" y="59"/>
                  </a:cubicBezTo>
                  <a:cubicBezTo>
                    <a:pt x="93" y="51"/>
                    <a:pt x="93" y="57"/>
                    <a:pt x="99" y="63"/>
                  </a:cubicBezTo>
                  <a:cubicBezTo>
                    <a:pt x="104" y="68"/>
                    <a:pt x="92" y="69"/>
                    <a:pt x="91" y="60"/>
                  </a:cubicBezTo>
                  <a:cubicBezTo>
                    <a:pt x="89" y="49"/>
                    <a:pt x="80" y="55"/>
                    <a:pt x="81" y="49"/>
                  </a:cubicBezTo>
                  <a:cubicBezTo>
                    <a:pt x="83" y="38"/>
                    <a:pt x="75" y="47"/>
                    <a:pt x="73" y="53"/>
                  </a:cubicBezTo>
                  <a:cubicBezTo>
                    <a:pt x="67" y="66"/>
                    <a:pt x="99" y="86"/>
                    <a:pt x="89" y="94"/>
                  </a:cubicBezTo>
                  <a:cubicBezTo>
                    <a:pt x="84" y="98"/>
                    <a:pt x="90" y="86"/>
                    <a:pt x="83" y="87"/>
                  </a:cubicBezTo>
                  <a:cubicBezTo>
                    <a:pt x="73" y="87"/>
                    <a:pt x="92" y="99"/>
                    <a:pt x="77" y="100"/>
                  </a:cubicBezTo>
                  <a:cubicBezTo>
                    <a:pt x="63" y="102"/>
                    <a:pt x="88" y="104"/>
                    <a:pt x="90" y="110"/>
                  </a:cubicBezTo>
                  <a:cubicBezTo>
                    <a:pt x="93" y="116"/>
                    <a:pt x="96" y="112"/>
                    <a:pt x="98" y="117"/>
                  </a:cubicBezTo>
                  <a:cubicBezTo>
                    <a:pt x="101" y="123"/>
                    <a:pt x="111" y="122"/>
                    <a:pt x="110" y="128"/>
                  </a:cubicBezTo>
                  <a:cubicBezTo>
                    <a:pt x="108" y="133"/>
                    <a:pt x="113" y="140"/>
                    <a:pt x="110" y="142"/>
                  </a:cubicBezTo>
                  <a:cubicBezTo>
                    <a:pt x="106" y="144"/>
                    <a:pt x="101" y="136"/>
                    <a:pt x="98" y="132"/>
                  </a:cubicBezTo>
                  <a:cubicBezTo>
                    <a:pt x="95" y="127"/>
                    <a:pt x="83" y="134"/>
                    <a:pt x="86" y="138"/>
                  </a:cubicBezTo>
                  <a:cubicBezTo>
                    <a:pt x="90" y="142"/>
                    <a:pt x="85" y="144"/>
                    <a:pt x="90" y="144"/>
                  </a:cubicBezTo>
                  <a:cubicBezTo>
                    <a:pt x="96" y="144"/>
                    <a:pt x="100" y="151"/>
                    <a:pt x="95" y="152"/>
                  </a:cubicBezTo>
                  <a:cubicBezTo>
                    <a:pt x="91" y="153"/>
                    <a:pt x="87" y="158"/>
                    <a:pt x="86" y="153"/>
                  </a:cubicBezTo>
                  <a:cubicBezTo>
                    <a:pt x="85" y="148"/>
                    <a:pt x="84" y="146"/>
                    <a:pt x="78" y="145"/>
                  </a:cubicBezTo>
                  <a:cubicBezTo>
                    <a:pt x="72" y="145"/>
                    <a:pt x="93" y="181"/>
                    <a:pt x="87" y="183"/>
                  </a:cubicBezTo>
                  <a:cubicBezTo>
                    <a:pt x="81" y="186"/>
                    <a:pt x="75" y="159"/>
                    <a:pt x="73" y="175"/>
                  </a:cubicBezTo>
                  <a:cubicBezTo>
                    <a:pt x="72" y="184"/>
                    <a:pt x="67" y="189"/>
                    <a:pt x="67" y="178"/>
                  </a:cubicBezTo>
                  <a:cubicBezTo>
                    <a:pt x="67" y="168"/>
                    <a:pt x="59" y="156"/>
                    <a:pt x="58" y="168"/>
                  </a:cubicBezTo>
                  <a:cubicBezTo>
                    <a:pt x="57" y="180"/>
                    <a:pt x="45" y="162"/>
                    <a:pt x="48" y="157"/>
                  </a:cubicBezTo>
                  <a:cubicBezTo>
                    <a:pt x="52" y="153"/>
                    <a:pt x="51" y="144"/>
                    <a:pt x="44" y="145"/>
                  </a:cubicBezTo>
                  <a:cubicBezTo>
                    <a:pt x="37" y="145"/>
                    <a:pt x="44" y="141"/>
                    <a:pt x="38" y="137"/>
                  </a:cubicBezTo>
                  <a:cubicBezTo>
                    <a:pt x="33" y="134"/>
                    <a:pt x="41" y="137"/>
                    <a:pt x="41" y="129"/>
                  </a:cubicBezTo>
                  <a:cubicBezTo>
                    <a:pt x="42" y="120"/>
                    <a:pt x="48" y="129"/>
                    <a:pt x="52" y="125"/>
                  </a:cubicBezTo>
                  <a:cubicBezTo>
                    <a:pt x="56" y="120"/>
                    <a:pt x="57" y="120"/>
                    <a:pt x="66" y="125"/>
                  </a:cubicBezTo>
                  <a:cubicBezTo>
                    <a:pt x="76" y="130"/>
                    <a:pt x="76" y="133"/>
                    <a:pt x="84" y="130"/>
                  </a:cubicBezTo>
                  <a:cubicBezTo>
                    <a:pt x="93" y="127"/>
                    <a:pt x="88" y="124"/>
                    <a:pt x="83" y="124"/>
                  </a:cubicBezTo>
                  <a:cubicBezTo>
                    <a:pt x="78" y="125"/>
                    <a:pt x="74" y="118"/>
                    <a:pt x="68" y="120"/>
                  </a:cubicBezTo>
                  <a:cubicBezTo>
                    <a:pt x="62" y="122"/>
                    <a:pt x="66" y="116"/>
                    <a:pt x="54" y="119"/>
                  </a:cubicBezTo>
                  <a:cubicBezTo>
                    <a:pt x="41" y="122"/>
                    <a:pt x="46" y="115"/>
                    <a:pt x="41" y="120"/>
                  </a:cubicBezTo>
                  <a:cubicBezTo>
                    <a:pt x="35" y="125"/>
                    <a:pt x="37" y="114"/>
                    <a:pt x="29" y="106"/>
                  </a:cubicBezTo>
                  <a:cubicBezTo>
                    <a:pt x="21" y="98"/>
                    <a:pt x="44" y="104"/>
                    <a:pt x="37" y="99"/>
                  </a:cubicBezTo>
                  <a:cubicBezTo>
                    <a:pt x="25" y="92"/>
                    <a:pt x="30" y="104"/>
                    <a:pt x="26" y="96"/>
                  </a:cubicBezTo>
                  <a:cubicBezTo>
                    <a:pt x="23" y="91"/>
                    <a:pt x="19" y="93"/>
                    <a:pt x="11" y="75"/>
                  </a:cubicBezTo>
                  <a:cubicBezTo>
                    <a:pt x="13" y="73"/>
                    <a:pt x="19" y="73"/>
                    <a:pt x="20" y="70"/>
                  </a:cubicBezTo>
                  <a:cubicBezTo>
                    <a:pt x="20" y="68"/>
                    <a:pt x="16" y="67"/>
                    <a:pt x="18" y="64"/>
                  </a:cubicBezTo>
                  <a:cubicBezTo>
                    <a:pt x="19" y="61"/>
                    <a:pt x="26" y="64"/>
                    <a:pt x="27" y="57"/>
                  </a:cubicBezTo>
                  <a:cubicBezTo>
                    <a:pt x="28" y="42"/>
                    <a:pt x="32" y="51"/>
                    <a:pt x="35" y="45"/>
                  </a:cubicBezTo>
                  <a:cubicBezTo>
                    <a:pt x="37" y="39"/>
                    <a:pt x="33" y="39"/>
                    <a:pt x="34" y="35"/>
                  </a:cubicBezTo>
                  <a:cubicBezTo>
                    <a:pt x="69" y="33"/>
                    <a:pt x="49" y="21"/>
                    <a:pt x="65" y="25"/>
                  </a:cubicBezTo>
                  <a:cubicBezTo>
                    <a:pt x="82" y="30"/>
                    <a:pt x="75" y="19"/>
                    <a:pt x="82" y="18"/>
                  </a:cubicBezTo>
                  <a:cubicBezTo>
                    <a:pt x="91" y="24"/>
                    <a:pt x="86" y="14"/>
                    <a:pt x="96" y="17"/>
                  </a:cubicBezTo>
                  <a:cubicBezTo>
                    <a:pt x="106" y="19"/>
                    <a:pt x="112" y="8"/>
                    <a:pt x="116" y="12"/>
                  </a:cubicBezTo>
                  <a:cubicBezTo>
                    <a:pt x="120" y="15"/>
                    <a:pt x="120" y="6"/>
                    <a:pt x="124" y="14"/>
                  </a:cubicBezTo>
                  <a:cubicBezTo>
                    <a:pt x="129" y="22"/>
                    <a:pt x="129" y="11"/>
                    <a:pt x="135" y="18"/>
                  </a:cubicBezTo>
                  <a:cubicBezTo>
                    <a:pt x="141" y="26"/>
                    <a:pt x="145" y="20"/>
                    <a:pt x="156" y="19"/>
                  </a:cubicBezTo>
                  <a:cubicBezTo>
                    <a:pt x="168" y="19"/>
                    <a:pt x="152" y="0"/>
                    <a:pt x="166" y="6"/>
                  </a:cubicBezTo>
                  <a:cubicBezTo>
                    <a:pt x="175" y="11"/>
                    <a:pt x="176" y="18"/>
                    <a:pt x="169" y="21"/>
                  </a:cubicBezTo>
                  <a:close/>
                  <a:moveTo>
                    <a:pt x="25" y="134"/>
                  </a:moveTo>
                  <a:cubicBezTo>
                    <a:pt x="23" y="136"/>
                    <a:pt x="27" y="143"/>
                    <a:pt x="32" y="142"/>
                  </a:cubicBezTo>
                  <a:cubicBezTo>
                    <a:pt x="37" y="141"/>
                    <a:pt x="26" y="132"/>
                    <a:pt x="25" y="134"/>
                  </a:cubicBezTo>
                  <a:close/>
                  <a:moveTo>
                    <a:pt x="23" y="118"/>
                  </a:moveTo>
                  <a:cubicBezTo>
                    <a:pt x="21" y="122"/>
                    <a:pt x="17" y="117"/>
                    <a:pt x="18" y="123"/>
                  </a:cubicBezTo>
                  <a:cubicBezTo>
                    <a:pt x="19" y="128"/>
                    <a:pt x="22" y="126"/>
                    <a:pt x="26" y="128"/>
                  </a:cubicBezTo>
                  <a:cubicBezTo>
                    <a:pt x="30" y="130"/>
                    <a:pt x="30" y="128"/>
                    <a:pt x="27" y="124"/>
                  </a:cubicBezTo>
                  <a:cubicBezTo>
                    <a:pt x="24" y="121"/>
                    <a:pt x="24" y="115"/>
                    <a:pt x="23" y="118"/>
                  </a:cubicBezTo>
                  <a:close/>
                  <a:moveTo>
                    <a:pt x="83" y="192"/>
                  </a:moveTo>
                  <a:cubicBezTo>
                    <a:pt x="86" y="196"/>
                    <a:pt x="87" y="191"/>
                    <a:pt x="84" y="186"/>
                  </a:cubicBezTo>
                  <a:cubicBezTo>
                    <a:pt x="81" y="182"/>
                    <a:pt x="79" y="189"/>
                    <a:pt x="83" y="192"/>
                  </a:cubicBezTo>
                  <a:close/>
                  <a:moveTo>
                    <a:pt x="156" y="224"/>
                  </a:moveTo>
                  <a:cubicBezTo>
                    <a:pt x="147" y="230"/>
                    <a:pt x="157" y="218"/>
                    <a:pt x="146" y="220"/>
                  </a:cubicBezTo>
                  <a:cubicBezTo>
                    <a:pt x="136" y="222"/>
                    <a:pt x="136" y="214"/>
                    <a:pt x="121" y="218"/>
                  </a:cubicBezTo>
                  <a:cubicBezTo>
                    <a:pt x="112" y="220"/>
                    <a:pt x="115" y="209"/>
                    <a:pt x="110" y="212"/>
                  </a:cubicBezTo>
                  <a:cubicBezTo>
                    <a:pt x="105" y="215"/>
                    <a:pt x="102" y="206"/>
                    <a:pt x="101" y="210"/>
                  </a:cubicBezTo>
                  <a:cubicBezTo>
                    <a:pt x="100" y="214"/>
                    <a:pt x="96" y="211"/>
                    <a:pt x="97" y="220"/>
                  </a:cubicBezTo>
                  <a:cubicBezTo>
                    <a:pt x="98" y="228"/>
                    <a:pt x="113" y="219"/>
                    <a:pt x="125" y="229"/>
                  </a:cubicBezTo>
                  <a:cubicBezTo>
                    <a:pt x="134" y="236"/>
                    <a:pt x="142" y="230"/>
                    <a:pt x="156" y="230"/>
                  </a:cubicBezTo>
                  <a:cubicBezTo>
                    <a:pt x="170" y="230"/>
                    <a:pt x="167" y="217"/>
                    <a:pt x="156" y="224"/>
                  </a:cubicBezTo>
                  <a:close/>
                  <a:moveTo>
                    <a:pt x="200" y="193"/>
                  </a:moveTo>
                  <a:cubicBezTo>
                    <a:pt x="202" y="196"/>
                    <a:pt x="197" y="198"/>
                    <a:pt x="201" y="202"/>
                  </a:cubicBezTo>
                  <a:cubicBezTo>
                    <a:pt x="205" y="205"/>
                    <a:pt x="214" y="185"/>
                    <a:pt x="212" y="183"/>
                  </a:cubicBezTo>
                  <a:cubicBezTo>
                    <a:pt x="210" y="181"/>
                    <a:pt x="197" y="190"/>
                    <a:pt x="200" y="193"/>
                  </a:cubicBezTo>
                  <a:close/>
                  <a:moveTo>
                    <a:pt x="155" y="112"/>
                  </a:moveTo>
                  <a:cubicBezTo>
                    <a:pt x="153" y="113"/>
                    <a:pt x="154" y="115"/>
                    <a:pt x="156" y="117"/>
                  </a:cubicBezTo>
                  <a:cubicBezTo>
                    <a:pt x="158" y="118"/>
                    <a:pt x="151" y="129"/>
                    <a:pt x="158" y="126"/>
                  </a:cubicBezTo>
                  <a:cubicBezTo>
                    <a:pt x="164" y="123"/>
                    <a:pt x="162" y="108"/>
                    <a:pt x="155" y="112"/>
                  </a:cubicBezTo>
                  <a:close/>
                  <a:moveTo>
                    <a:pt x="166" y="85"/>
                  </a:moveTo>
                  <a:cubicBezTo>
                    <a:pt x="163" y="83"/>
                    <a:pt x="162" y="85"/>
                    <a:pt x="156" y="88"/>
                  </a:cubicBezTo>
                  <a:cubicBezTo>
                    <a:pt x="150" y="91"/>
                    <a:pt x="156" y="94"/>
                    <a:pt x="164" y="98"/>
                  </a:cubicBezTo>
                  <a:cubicBezTo>
                    <a:pt x="168" y="100"/>
                    <a:pt x="176" y="97"/>
                    <a:pt x="170" y="92"/>
                  </a:cubicBezTo>
                  <a:cubicBezTo>
                    <a:pt x="165" y="87"/>
                    <a:pt x="169" y="87"/>
                    <a:pt x="166" y="85"/>
                  </a:cubicBezTo>
                  <a:close/>
                  <a:moveTo>
                    <a:pt x="124" y="37"/>
                  </a:moveTo>
                  <a:cubicBezTo>
                    <a:pt x="120" y="37"/>
                    <a:pt x="119" y="43"/>
                    <a:pt x="123" y="44"/>
                  </a:cubicBezTo>
                  <a:cubicBezTo>
                    <a:pt x="127" y="45"/>
                    <a:pt x="129" y="37"/>
                    <a:pt x="124" y="37"/>
                  </a:cubicBezTo>
                  <a:close/>
                  <a:moveTo>
                    <a:pt x="119" y="126"/>
                  </a:moveTo>
                  <a:cubicBezTo>
                    <a:pt x="114" y="123"/>
                    <a:pt x="114" y="120"/>
                    <a:pt x="112" y="111"/>
                  </a:cubicBezTo>
                  <a:cubicBezTo>
                    <a:pt x="111" y="103"/>
                    <a:pt x="108" y="113"/>
                    <a:pt x="94" y="100"/>
                  </a:cubicBezTo>
                  <a:cubicBezTo>
                    <a:pt x="90" y="96"/>
                    <a:pt x="78" y="100"/>
                    <a:pt x="81" y="103"/>
                  </a:cubicBezTo>
                  <a:cubicBezTo>
                    <a:pt x="83" y="103"/>
                    <a:pt x="87" y="103"/>
                    <a:pt x="95" y="108"/>
                  </a:cubicBezTo>
                  <a:cubicBezTo>
                    <a:pt x="103" y="114"/>
                    <a:pt x="97" y="118"/>
                    <a:pt x="104" y="118"/>
                  </a:cubicBezTo>
                  <a:cubicBezTo>
                    <a:pt x="111" y="118"/>
                    <a:pt x="115" y="130"/>
                    <a:pt x="119" y="132"/>
                  </a:cubicBezTo>
                  <a:cubicBezTo>
                    <a:pt x="124" y="135"/>
                    <a:pt x="124" y="129"/>
                    <a:pt x="119" y="126"/>
                  </a:cubicBezTo>
                  <a:close/>
                  <a:moveTo>
                    <a:pt x="144" y="159"/>
                  </a:moveTo>
                  <a:cubicBezTo>
                    <a:pt x="141" y="160"/>
                    <a:pt x="141" y="164"/>
                    <a:pt x="144" y="166"/>
                  </a:cubicBezTo>
                  <a:cubicBezTo>
                    <a:pt x="148" y="169"/>
                    <a:pt x="149" y="157"/>
                    <a:pt x="144" y="159"/>
                  </a:cubicBezTo>
                  <a:close/>
                  <a:moveTo>
                    <a:pt x="187" y="217"/>
                  </a:moveTo>
                  <a:cubicBezTo>
                    <a:pt x="190" y="216"/>
                    <a:pt x="188" y="213"/>
                    <a:pt x="186" y="208"/>
                  </a:cubicBezTo>
                  <a:cubicBezTo>
                    <a:pt x="185" y="202"/>
                    <a:pt x="182" y="217"/>
                    <a:pt x="187" y="217"/>
                  </a:cubicBezTo>
                  <a:close/>
                  <a:moveTo>
                    <a:pt x="0" y="73"/>
                  </a:moveTo>
                  <a:cubicBezTo>
                    <a:pt x="0" y="76"/>
                    <a:pt x="4" y="83"/>
                    <a:pt x="11" y="85"/>
                  </a:cubicBezTo>
                  <a:cubicBezTo>
                    <a:pt x="14" y="85"/>
                    <a:pt x="5" y="77"/>
                    <a:pt x="6" y="74"/>
                  </a:cubicBezTo>
                  <a:cubicBezTo>
                    <a:pt x="6" y="70"/>
                    <a:pt x="1" y="68"/>
                    <a:pt x="0" y="73"/>
                  </a:cubicBezTo>
                  <a:close/>
                  <a:moveTo>
                    <a:pt x="142" y="64"/>
                  </a:moveTo>
                  <a:cubicBezTo>
                    <a:pt x="139" y="66"/>
                    <a:pt x="134" y="60"/>
                    <a:pt x="133" y="67"/>
                  </a:cubicBezTo>
                  <a:cubicBezTo>
                    <a:pt x="133" y="71"/>
                    <a:pt x="135" y="72"/>
                    <a:pt x="137" y="69"/>
                  </a:cubicBezTo>
                  <a:cubicBezTo>
                    <a:pt x="139" y="66"/>
                    <a:pt x="141" y="74"/>
                    <a:pt x="142" y="70"/>
                  </a:cubicBezTo>
                  <a:cubicBezTo>
                    <a:pt x="143" y="66"/>
                    <a:pt x="145" y="62"/>
                    <a:pt x="142" y="64"/>
                  </a:cubicBezTo>
                  <a:close/>
                  <a:moveTo>
                    <a:pt x="149" y="59"/>
                  </a:moveTo>
                  <a:cubicBezTo>
                    <a:pt x="149" y="61"/>
                    <a:pt x="153" y="61"/>
                    <a:pt x="158" y="59"/>
                  </a:cubicBezTo>
                  <a:cubicBezTo>
                    <a:pt x="162" y="58"/>
                    <a:pt x="151" y="52"/>
                    <a:pt x="149" y="59"/>
                  </a:cubicBezTo>
                  <a:close/>
                  <a:moveTo>
                    <a:pt x="136" y="164"/>
                  </a:moveTo>
                  <a:cubicBezTo>
                    <a:pt x="139" y="165"/>
                    <a:pt x="141" y="161"/>
                    <a:pt x="139" y="159"/>
                  </a:cubicBezTo>
                  <a:cubicBezTo>
                    <a:pt x="137" y="158"/>
                    <a:pt x="133" y="163"/>
                    <a:pt x="136" y="164"/>
                  </a:cubicBezTo>
                  <a:close/>
                  <a:moveTo>
                    <a:pt x="116" y="173"/>
                  </a:moveTo>
                  <a:cubicBezTo>
                    <a:pt x="116" y="174"/>
                    <a:pt x="116" y="174"/>
                    <a:pt x="116" y="174"/>
                  </a:cubicBezTo>
                  <a:cubicBezTo>
                    <a:pt x="111" y="176"/>
                    <a:pt x="119" y="178"/>
                    <a:pt x="121" y="175"/>
                  </a:cubicBezTo>
                  <a:cubicBezTo>
                    <a:pt x="123" y="172"/>
                    <a:pt x="120" y="170"/>
                    <a:pt x="116" y="173"/>
                  </a:cubicBezTo>
                  <a:close/>
                  <a:moveTo>
                    <a:pt x="115" y="146"/>
                  </a:moveTo>
                  <a:cubicBezTo>
                    <a:pt x="117" y="147"/>
                    <a:pt x="119" y="143"/>
                    <a:pt x="117" y="142"/>
                  </a:cubicBezTo>
                  <a:cubicBezTo>
                    <a:pt x="116" y="140"/>
                    <a:pt x="114" y="145"/>
                    <a:pt x="115" y="146"/>
                  </a:cubicBezTo>
                  <a:close/>
                  <a:moveTo>
                    <a:pt x="118" y="154"/>
                  </a:moveTo>
                  <a:cubicBezTo>
                    <a:pt x="120" y="154"/>
                    <a:pt x="121" y="153"/>
                    <a:pt x="119" y="150"/>
                  </a:cubicBezTo>
                  <a:cubicBezTo>
                    <a:pt x="118" y="147"/>
                    <a:pt x="114" y="154"/>
                    <a:pt x="118" y="154"/>
                  </a:cubicBezTo>
                  <a:close/>
                  <a:moveTo>
                    <a:pt x="157" y="146"/>
                  </a:moveTo>
                  <a:cubicBezTo>
                    <a:pt x="157" y="149"/>
                    <a:pt x="166" y="144"/>
                    <a:pt x="167" y="142"/>
                  </a:cubicBezTo>
                  <a:cubicBezTo>
                    <a:pt x="167" y="140"/>
                    <a:pt x="157" y="142"/>
                    <a:pt x="157" y="146"/>
                  </a:cubicBezTo>
                  <a:close/>
                  <a:moveTo>
                    <a:pt x="24" y="111"/>
                  </a:moveTo>
                  <a:cubicBezTo>
                    <a:pt x="26" y="111"/>
                    <a:pt x="27" y="109"/>
                    <a:pt x="26" y="105"/>
                  </a:cubicBezTo>
                  <a:cubicBezTo>
                    <a:pt x="24" y="102"/>
                    <a:pt x="19" y="111"/>
                    <a:pt x="24" y="111"/>
                  </a:cubicBezTo>
                  <a:close/>
                  <a:moveTo>
                    <a:pt x="120" y="98"/>
                  </a:moveTo>
                  <a:cubicBezTo>
                    <a:pt x="120" y="101"/>
                    <a:pt x="120" y="106"/>
                    <a:pt x="125" y="105"/>
                  </a:cubicBezTo>
                  <a:cubicBezTo>
                    <a:pt x="127" y="105"/>
                    <a:pt x="120" y="96"/>
                    <a:pt x="120" y="98"/>
                  </a:cubicBezTo>
                  <a:close/>
                  <a:moveTo>
                    <a:pt x="126" y="132"/>
                  </a:moveTo>
                  <a:cubicBezTo>
                    <a:pt x="124" y="135"/>
                    <a:pt x="129" y="138"/>
                    <a:pt x="133" y="144"/>
                  </a:cubicBezTo>
                  <a:cubicBezTo>
                    <a:pt x="138" y="150"/>
                    <a:pt x="141" y="146"/>
                    <a:pt x="137" y="143"/>
                  </a:cubicBezTo>
                  <a:cubicBezTo>
                    <a:pt x="133" y="140"/>
                    <a:pt x="129" y="128"/>
                    <a:pt x="126" y="132"/>
                  </a:cubicBezTo>
                  <a:close/>
                </a:path>
              </a:pathLst>
            </a:custGeom>
            <a:grpFill/>
            <a:ln w="6350" cap="rnd" cmpd="sng">
              <a:noFill/>
              <a:prstDash val="solid"/>
              <a:round/>
              <a:headEnd/>
              <a:tailEnd/>
            </a:ln>
          </p:spPr>
          <p:txBody>
            <a:bodyPr/>
            <a:lstStyle/>
            <a:p>
              <a:pPr>
                <a:defRPr/>
              </a:pPr>
              <a:endParaRPr lang="en-GB" dirty="0"/>
            </a:p>
          </p:txBody>
        </p:sp>
        <p:sp>
          <p:nvSpPr>
            <p:cNvPr id="59" name="Freeform 85"/>
            <p:cNvSpPr>
              <a:spLocks/>
            </p:cNvSpPr>
            <p:nvPr/>
          </p:nvSpPr>
          <p:spPr bwMode="auto">
            <a:xfrm>
              <a:off x="2415" y="3009"/>
              <a:ext cx="353" cy="353"/>
            </a:xfrm>
            <a:custGeom>
              <a:avLst/>
              <a:gdLst/>
              <a:ahLst/>
              <a:cxnLst>
                <a:cxn ang="0">
                  <a:pos x="137" y="43"/>
                </a:cxn>
                <a:cxn ang="0">
                  <a:pos x="131" y="23"/>
                </a:cxn>
                <a:cxn ang="0">
                  <a:pos x="121" y="29"/>
                </a:cxn>
                <a:cxn ang="0">
                  <a:pos x="98" y="22"/>
                </a:cxn>
                <a:cxn ang="0">
                  <a:pos x="75" y="3"/>
                </a:cxn>
                <a:cxn ang="0">
                  <a:pos x="68" y="2"/>
                </a:cxn>
                <a:cxn ang="0">
                  <a:pos x="68" y="7"/>
                </a:cxn>
                <a:cxn ang="0">
                  <a:pos x="52" y="14"/>
                </a:cxn>
                <a:cxn ang="0">
                  <a:pos x="55" y="25"/>
                </a:cxn>
                <a:cxn ang="0">
                  <a:pos x="45" y="37"/>
                </a:cxn>
                <a:cxn ang="0">
                  <a:pos x="37" y="38"/>
                </a:cxn>
                <a:cxn ang="0">
                  <a:pos x="29" y="35"/>
                </a:cxn>
                <a:cxn ang="0">
                  <a:pos x="1" y="39"/>
                </a:cxn>
                <a:cxn ang="0">
                  <a:pos x="1" y="40"/>
                </a:cxn>
                <a:cxn ang="0">
                  <a:pos x="13" y="63"/>
                </a:cxn>
                <a:cxn ang="0">
                  <a:pos x="26" y="46"/>
                </a:cxn>
                <a:cxn ang="0">
                  <a:pos x="39" y="73"/>
                </a:cxn>
                <a:cxn ang="0">
                  <a:pos x="49" y="92"/>
                </a:cxn>
                <a:cxn ang="0">
                  <a:pos x="68" y="107"/>
                </a:cxn>
                <a:cxn ang="0">
                  <a:pos x="99" y="126"/>
                </a:cxn>
                <a:cxn ang="0">
                  <a:pos x="103" y="132"/>
                </a:cxn>
                <a:cxn ang="0">
                  <a:pos x="123" y="146"/>
                </a:cxn>
                <a:cxn ang="0">
                  <a:pos x="129" y="148"/>
                </a:cxn>
                <a:cxn ang="0">
                  <a:pos x="122" y="140"/>
                </a:cxn>
                <a:cxn ang="0">
                  <a:pos x="109" y="130"/>
                </a:cxn>
                <a:cxn ang="0">
                  <a:pos x="103" y="126"/>
                </a:cxn>
                <a:cxn ang="0">
                  <a:pos x="97" y="117"/>
                </a:cxn>
                <a:cxn ang="0">
                  <a:pos x="89" y="106"/>
                </a:cxn>
                <a:cxn ang="0">
                  <a:pos x="67" y="83"/>
                </a:cxn>
                <a:cxn ang="0">
                  <a:pos x="66" y="77"/>
                </a:cxn>
                <a:cxn ang="0">
                  <a:pos x="58" y="64"/>
                </a:cxn>
                <a:cxn ang="0">
                  <a:pos x="65" y="51"/>
                </a:cxn>
                <a:cxn ang="0">
                  <a:pos x="73" y="50"/>
                </a:cxn>
                <a:cxn ang="0">
                  <a:pos x="93" y="50"/>
                </a:cxn>
                <a:cxn ang="0">
                  <a:pos x="110" y="52"/>
                </a:cxn>
                <a:cxn ang="0">
                  <a:pos x="126" y="52"/>
                </a:cxn>
                <a:cxn ang="0">
                  <a:pos x="136" y="60"/>
                </a:cxn>
                <a:cxn ang="0">
                  <a:pos x="146" y="49"/>
                </a:cxn>
                <a:cxn ang="0">
                  <a:pos x="137" y="43"/>
                </a:cxn>
              </a:cxnLst>
              <a:rect l="0" t="0" r="r" b="b"/>
              <a:pathLst>
                <a:path w="148" h="148">
                  <a:moveTo>
                    <a:pt x="137" y="43"/>
                  </a:moveTo>
                  <a:cubicBezTo>
                    <a:pt x="134" y="40"/>
                    <a:pt x="136" y="28"/>
                    <a:pt x="131" y="23"/>
                  </a:cubicBezTo>
                  <a:cubicBezTo>
                    <a:pt x="124" y="22"/>
                    <a:pt x="128" y="27"/>
                    <a:pt x="121" y="29"/>
                  </a:cubicBezTo>
                  <a:cubicBezTo>
                    <a:pt x="114" y="31"/>
                    <a:pt x="104" y="22"/>
                    <a:pt x="98" y="22"/>
                  </a:cubicBezTo>
                  <a:cubicBezTo>
                    <a:pt x="91" y="22"/>
                    <a:pt x="98" y="17"/>
                    <a:pt x="75" y="3"/>
                  </a:cubicBezTo>
                  <a:cubicBezTo>
                    <a:pt x="73" y="2"/>
                    <a:pt x="70" y="0"/>
                    <a:pt x="68" y="2"/>
                  </a:cubicBezTo>
                  <a:cubicBezTo>
                    <a:pt x="67" y="4"/>
                    <a:pt x="70" y="4"/>
                    <a:pt x="68" y="7"/>
                  </a:cubicBezTo>
                  <a:cubicBezTo>
                    <a:pt x="67" y="9"/>
                    <a:pt x="54" y="11"/>
                    <a:pt x="52" y="14"/>
                  </a:cubicBezTo>
                  <a:cubicBezTo>
                    <a:pt x="50" y="16"/>
                    <a:pt x="56" y="22"/>
                    <a:pt x="55" y="25"/>
                  </a:cubicBezTo>
                  <a:cubicBezTo>
                    <a:pt x="54" y="29"/>
                    <a:pt x="44" y="28"/>
                    <a:pt x="45" y="37"/>
                  </a:cubicBezTo>
                  <a:cubicBezTo>
                    <a:pt x="46" y="43"/>
                    <a:pt x="42" y="40"/>
                    <a:pt x="37" y="38"/>
                  </a:cubicBezTo>
                  <a:cubicBezTo>
                    <a:pt x="32" y="35"/>
                    <a:pt x="37" y="43"/>
                    <a:pt x="29" y="35"/>
                  </a:cubicBezTo>
                  <a:cubicBezTo>
                    <a:pt x="24" y="30"/>
                    <a:pt x="31" y="39"/>
                    <a:pt x="1" y="39"/>
                  </a:cubicBezTo>
                  <a:cubicBezTo>
                    <a:pt x="1" y="39"/>
                    <a:pt x="1" y="39"/>
                    <a:pt x="1" y="40"/>
                  </a:cubicBezTo>
                  <a:cubicBezTo>
                    <a:pt x="0" y="45"/>
                    <a:pt x="10" y="71"/>
                    <a:pt x="13" y="63"/>
                  </a:cubicBezTo>
                  <a:cubicBezTo>
                    <a:pt x="16" y="55"/>
                    <a:pt x="16" y="39"/>
                    <a:pt x="26" y="46"/>
                  </a:cubicBezTo>
                  <a:cubicBezTo>
                    <a:pt x="42" y="59"/>
                    <a:pt x="28" y="61"/>
                    <a:pt x="39" y="73"/>
                  </a:cubicBezTo>
                  <a:cubicBezTo>
                    <a:pt x="50" y="85"/>
                    <a:pt x="31" y="78"/>
                    <a:pt x="49" y="92"/>
                  </a:cubicBezTo>
                  <a:cubicBezTo>
                    <a:pt x="67" y="107"/>
                    <a:pt x="56" y="108"/>
                    <a:pt x="68" y="107"/>
                  </a:cubicBezTo>
                  <a:cubicBezTo>
                    <a:pt x="79" y="105"/>
                    <a:pt x="88" y="116"/>
                    <a:pt x="99" y="126"/>
                  </a:cubicBezTo>
                  <a:cubicBezTo>
                    <a:pt x="82" y="122"/>
                    <a:pt x="83" y="125"/>
                    <a:pt x="103" y="132"/>
                  </a:cubicBezTo>
                  <a:cubicBezTo>
                    <a:pt x="122" y="139"/>
                    <a:pt x="118" y="146"/>
                    <a:pt x="123" y="146"/>
                  </a:cubicBezTo>
                  <a:cubicBezTo>
                    <a:pt x="128" y="145"/>
                    <a:pt x="126" y="146"/>
                    <a:pt x="129" y="148"/>
                  </a:cubicBezTo>
                  <a:cubicBezTo>
                    <a:pt x="133" y="141"/>
                    <a:pt x="123" y="145"/>
                    <a:pt x="122" y="140"/>
                  </a:cubicBezTo>
                  <a:cubicBezTo>
                    <a:pt x="119" y="136"/>
                    <a:pt x="111" y="134"/>
                    <a:pt x="109" y="130"/>
                  </a:cubicBezTo>
                  <a:cubicBezTo>
                    <a:pt x="106" y="126"/>
                    <a:pt x="102" y="128"/>
                    <a:pt x="103" y="126"/>
                  </a:cubicBezTo>
                  <a:cubicBezTo>
                    <a:pt x="104" y="123"/>
                    <a:pt x="103" y="121"/>
                    <a:pt x="97" y="117"/>
                  </a:cubicBezTo>
                  <a:cubicBezTo>
                    <a:pt x="90" y="113"/>
                    <a:pt x="94" y="109"/>
                    <a:pt x="89" y="106"/>
                  </a:cubicBezTo>
                  <a:cubicBezTo>
                    <a:pt x="83" y="104"/>
                    <a:pt x="72" y="84"/>
                    <a:pt x="67" y="83"/>
                  </a:cubicBezTo>
                  <a:cubicBezTo>
                    <a:pt x="62" y="83"/>
                    <a:pt x="70" y="79"/>
                    <a:pt x="66" y="77"/>
                  </a:cubicBezTo>
                  <a:cubicBezTo>
                    <a:pt x="63" y="75"/>
                    <a:pt x="63" y="66"/>
                    <a:pt x="58" y="64"/>
                  </a:cubicBezTo>
                  <a:cubicBezTo>
                    <a:pt x="52" y="61"/>
                    <a:pt x="55" y="39"/>
                    <a:pt x="65" y="51"/>
                  </a:cubicBezTo>
                  <a:cubicBezTo>
                    <a:pt x="71" y="58"/>
                    <a:pt x="69" y="56"/>
                    <a:pt x="73" y="50"/>
                  </a:cubicBezTo>
                  <a:cubicBezTo>
                    <a:pt x="77" y="44"/>
                    <a:pt x="89" y="52"/>
                    <a:pt x="93" y="50"/>
                  </a:cubicBezTo>
                  <a:cubicBezTo>
                    <a:pt x="97" y="48"/>
                    <a:pt x="104" y="57"/>
                    <a:pt x="110" y="52"/>
                  </a:cubicBezTo>
                  <a:cubicBezTo>
                    <a:pt x="115" y="47"/>
                    <a:pt x="121" y="54"/>
                    <a:pt x="126" y="52"/>
                  </a:cubicBezTo>
                  <a:cubicBezTo>
                    <a:pt x="130" y="50"/>
                    <a:pt x="127" y="61"/>
                    <a:pt x="136" y="60"/>
                  </a:cubicBezTo>
                  <a:cubicBezTo>
                    <a:pt x="138" y="48"/>
                    <a:pt x="144" y="52"/>
                    <a:pt x="146" y="49"/>
                  </a:cubicBezTo>
                  <a:cubicBezTo>
                    <a:pt x="148" y="45"/>
                    <a:pt x="144" y="50"/>
                    <a:pt x="137" y="43"/>
                  </a:cubicBezTo>
                  <a:close/>
                </a:path>
              </a:pathLst>
            </a:custGeom>
            <a:grpFill/>
            <a:ln w="6350" cap="rnd" cmpd="sng">
              <a:noFill/>
              <a:prstDash val="solid"/>
              <a:round/>
              <a:headEnd/>
              <a:tailEnd/>
            </a:ln>
          </p:spPr>
          <p:txBody>
            <a:bodyPr/>
            <a:lstStyle/>
            <a:p>
              <a:pPr>
                <a:defRPr/>
              </a:pPr>
              <a:endParaRPr lang="en-GB" dirty="0"/>
            </a:p>
          </p:txBody>
        </p:sp>
        <p:sp>
          <p:nvSpPr>
            <p:cNvPr id="60" name="Freeform 86"/>
            <p:cNvSpPr>
              <a:spLocks/>
            </p:cNvSpPr>
            <p:nvPr/>
          </p:nvSpPr>
          <p:spPr bwMode="auto">
            <a:xfrm>
              <a:off x="2582" y="3288"/>
              <a:ext cx="50" cy="12"/>
            </a:xfrm>
            <a:custGeom>
              <a:avLst/>
              <a:gdLst/>
              <a:ahLst/>
              <a:cxnLst>
                <a:cxn ang="0">
                  <a:pos x="17" y="2"/>
                </a:cxn>
                <a:cxn ang="0">
                  <a:pos x="4" y="1"/>
                </a:cxn>
                <a:cxn ang="0">
                  <a:pos x="7" y="3"/>
                </a:cxn>
                <a:cxn ang="0">
                  <a:pos x="17" y="2"/>
                </a:cxn>
              </a:cxnLst>
              <a:rect l="0" t="0" r="r" b="b"/>
              <a:pathLst>
                <a:path w="21" h="5">
                  <a:moveTo>
                    <a:pt x="17" y="2"/>
                  </a:moveTo>
                  <a:cubicBezTo>
                    <a:pt x="15" y="1"/>
                    <a:pt x="8" y="0"/>
                    <a:pt x="4" y="1"/>
                  </a:cubicBezTo>
                  <a:cubicBezTo>
                    <a:pt x="0" y="1"/>
                    <a:pt x="0" y="2"/>
                    <a:pt x="7" y="3"/>
                  </a:cubicBezTo>
                  <a:cubicBezTo>
                    <a:pt x="15" y="4"/>
                    <a:pt x="21" y="5"/>
                    <a:pt x="17" y="2"/>
                  </a:cubicBezTo>
                  <a:close/>
                </a:path>
              </a:pathLst>
            </a:custGeom>
            <a:grpFill/>
            <a:ln w="6350" cap="rnd" cmpd="sng">
              <a:noFill/>
              <a:prstDash val="solid"/>
              <a:round/>
              <a:headEnd/>
              <a:tailEnd/>
            </a:ln>
          </p:spPr>
          <p:txBody>
            <a:bodyPr/>
            <a:lstStyle/>
            <a:p>
              <a:pPr>
                <a:defRPr/>
              </a:pPr>
              <a:endParaRPr lang="en-GB" dirty="0"/>
            </a:p>
          </p:txBody>
        </p:sp>
        <p:sp>
          <p:nvSpPr>
            <p:cNvPr id="61" name="Freeform 87"/>
            <p:cNvSpPr>
              <a:spLocks/>
            </p:cNvSpPr>
            <p:nvPr/>
          </p:nvSpPr>
          <p:spPr bwMode="auto">
            <a:xfrm>
              <a:off x="2582" y="3272"/>
              <a:ext cx="38" cy="14"/>
            </a:xfrm>
            <a:custGeom>
              <a:avLst/>
              <a:gdLst/>
              <a:ahLst/>
              <a:cxnLst>
                <a:cxn ang="0">
                  <a:pos x="2" y="3"/>
                </a:cxn>
                <a:cxn ang="0">
                  <a:pos x="12" y="4"/>
                </a:cxn>
                <a:cxn ang="0">
                  <a:pos x="2" y="3"/>
                </a:cxn>
              </a:cxnLst>
              <a:rect l="0" t="0" r="r" b="b"/>
              <a:pathLst>
                <a:path w="16" h="6">
                  <a:moveTo>
                    <a:pt x="2" y="3"/>
                  </a:moveTo>
                  <a:cubicBezTo>
                    <a:pt x="4" y="5"/>
                    <a:pt x="9" y="6"/>
                    <a:pt x="12" y="4"/>
                  </a:cubicBezTo>
                  <a:cubicBezTo>
                    <a:pt x="16" y="3"/>
                    <a:pt x="0" y="0"/>
                    <a:pt x="2" y="3"/>
                  </a:cubicBezTo>
                  <a:close/>
                </a:path>
              </a:pathLst>
            </a:custGeom>
            <a:grpFill/>
            <a:ln w="6350" cap="rnd" cmpd="sng">
              <a:noFill/>
              <a:prstDash val="solid"/>
              <a:round/>
              <a:headEnd/>
              <a:tailEnd/>
            </a:ln>
          </p:spPr>
          <p:txBody>
            <a:bodyPr/>
            <a:lstStyle/>
            <a:p>
              <a:pPr>
                <a:defRPr/>
              </a:pPr>
              <a:endParaRPr lang="en-GB" dirty="0"/>
            </a:p>
          </p:txBody>
        </p:sp>
        <p:sp>
          <p:nvSpPr>
            <p:cNvPr id="62" name="Freeform 88"/>
            <p:cNvSpPr>
              <a:spLocks/>
            </p:cNvSpPr>
            <p:nvPr/>
          </p:nvSpPr>
          <p:spPr bwMode="auto">
            <a:xfrm>
              <a:off x="2589" y="3305"/>
              <a:ext cx="41" cy="14"/>
            </a:xfrm>
            <a:custGeom>
              <a:avLst/>
              <a:gdLst/>
              <a:ahLst/>
              <a:cxnLst>
                <a:cxn ang="0">
                  <a:pos x="5" y="4"/>
                </a:cxn>
                <a:cxn ang="0">
                  <a:pos x="10" y="5"/>
                </a:cxn>
                <a:cxn ang="0">
                  <a:pos x="16" y="3"/>
                </a:cxn>
                <a:cxn ang="0">
                  <a:pos x="5" y="4"/>
                </a:cxn>
              </a:cxnLst>
              <a:rect l="0" t="0" r="r" b="b"/>
              <a:pathLst>
                <a:path w="17" h="6">
                  <a:moveTo>
                    <a:pt x="5" y="4"/>
                  </a:moveTo>
                  <a:cubicBezTo>
                    <a:pt x="6" y="6"/>
                    <a:pt x="6" y="5"/>
                    <a:pt x="10" y="5"/>
                  </a:cubicBezTo>
                  <a:cubicBezTo>
                    <a:pt x="14" y="4"/>
                    <a:pt x="17" y="4"/>
                    <a:pt x="16" y="3"/>
                  </a:cubicBezTo>
                  <a:cubicBezTo>
                    <a:pt x="14" y="2"/>
                    <a:pt x="0" y="0"/>
                    <a:pt x="5" y="4"/>
                  </a:cubicBezTo>
                  <a:close/>
                </a:path>
              </a:pathLst>
            </a:custGeom>
            <a:grpFill/>
            <a:ln w="6350" cap="rnd" cmpd="sng">
              <a:noFill/>
              <a:prstDash val="solid"/>
              <a:round/>
              <a:headEnd/>
              <a:tailEnd/>
            </a:ln>
          </p:spPr>
          <p:txBody>
            <a:bodyPr/>
            <a:lstStyle/>
            <a:p>
              <a:pPr>
                <a:defRPr/>
              </a:pPr>
              <a:endParaRPr lang="en-GB" dirty="0"/>
            </a:p>
          </p:txBody>
        </p:sp>
        <p:sp>
          <p:nvSpPr>
            <p:cNvPr id="63" name="Freeform 89"/>
            <p:cNvSpPr>
              <a:spLocks/>
            </p:cNvSpPr>
            <p:nvPr/>
          </p:nvSpPr>
          <p:spPr bwMode="auto">
            <a:xfrm>
              <a:off x="2468" y="3124"/>
              <a:ext cx="24" cy="21"/>
            </a:xfrm>
            <a:custGeom>
              <a:avLst/>
              <a:gdLst/>
              <a:ahLst/>
              <a:cxnLst>
                <a:cxn ang="0">
                  <a:pos x="8" y="5"/>
                </a:cxn>
                <a:cxn ang="0">
                  <a:pos x="3" y="0"/>
                </a:cxn>
                <a:cxn ang="0">
                  <a:pos x="2" y="4"/>
                </a:cxn>
                <a:cxn ang="0">
                  <a:pos x="10" y="8"/>
                </a:cxn>
                <a:cxn ang="0">
                  <a:pos x="8" y="5"/>
                </a:cxn>
              </a:cxnLst>
              <a:rect l="0" t="0" r="r" b="b"/>
              <a:pathLst>
                <a:path w="10" h="9">
                  <a:moveTo>
                    <a:pt x="8" y="5"/>
                  </a:moveTo>
                  <a:cubicBezTo>
                    <a:pt x="5" y="3"/>
                    <a:pt x="6" y="1"/>
                    <a:pt x="3" y="0"/>
                  </a:cubicBezTo>
                  <a:cubicBezTo>
                    <a:pt x="1" y="0"/>
                    <a:pt x="3" y="1"/>
                    <a:pt x="2" y="4"/>
                  </a:cubicBezTo>
                  <a:cubicBezTo>
                    <a:pt x="0" y="6"/>
                    <a:pt x="6" y="9"/>
                    <a:pt x="10" y="8"/>
                  </a:cubicBezTo>
                  <a:cubicBezTo>
                    <a:pt x="10" y="8"/>
                    <a:pt x="10" y="7"/>
                    <a:pt x="8" y="5"/>
                  </a:cubicBezTo>
                  <a:close/>
                </a:path>
              </a:pathLst>
            </a:custGeom>
            <a:grpFill/>
            <a:ln w="6350" cap="rnd" cmpd="sng">
              <a:noFill/>
              <a:prstDash val="solid"/>
              <a:round/>
              <a:headEnd/>
              <a:tailEnd/>
            </a:ln>
          </p:spPr>
          <p:txBody>
            <a:bodyPr/>
            <a:lstStyle/>
            <a:p>
              <a:pPr>
                <a:defRPr/>
              </a:pPr>
              <a:endParaRPr lang="en-GB" dirty="0"/>
            </a:p>
          </p:txBody>
        </p:sp>
        <p:sp>
          <p:nvSpPr>
            <p:cNvPr id="64" name="Freeform 90"/>
            <p:cNvSpPr>
              <a:spLocks/>
            </p:cNvSpPr>
            <p:nvPr/>
          </p:nvSpPr>
          <p:spPr bwMode="auto">
            <a:xfrm>
              <a:off x="2458" y="3121"/>
              <a:ext cx="19" cy="55"/>
            </a:xfrm>
            <a:custGeom>
              <a:avLst/>
              <a:gdLst/>
              <a:ahLst/>
              <a:cxnLst>
                <a:cxn ang="0">
                  <a:pos x="3" y="8"/>
                </a:cxn>
                <a:cxn ang="0">
                  <a:pos x="2" y="11"/>
                </a:cxn>
                <a:cxn ang="0">
                  <a:pos x="7" y="21"/>
                </a:cxn>
                <a:cxn ang="0">
                  <a:pos x="3" y="3"/>
                </a:cxn>
                <a:cxn ang="0">
                  <a:pos x="3" y="8"/>
                </a:cxn>
              </a:cxnLst>
              <a:rect l="0" t="0" r="r" b="b"/>
              <a:pathLst>
                <a:path w="8" h="23">
                  <a:moveTo>
                    <a:pt x="3" y="8"/>
                  </a:moveTo>
                  <a:cubicBezTo>
                    <a:pt x="5" y="14"/>
                    <a:pt x="2" y="10"/>
                    <a:pt x="2" y="11"/>
                  </a:cubicBezTo>
                  <a:cubicBezTo>
                    <a:pt x="1" y="13"/>
                    <a:pt x="3" y="17"/>
                    <a:pt x="7" y="21"/>
                  </a:cubicBezTo>
                  <a:cubicBezTo>
                    <a:pt x="8" y="23"/>
                    <a:pt x="4" y="6"/>
                    <a:pt x="3" y="3"/>
                  </a:cubicBezTo>
                  <a:cubicBezTo>
                    <a:pt x="3" y="0"/>
                    <a:pt x="0" y="3"/>
                    <a:pt x="3" y="8"/>
                  </a:cubicBezTo>
                  <a:close/>
                </a:path>
              </a:pathLst>
            </a:custGeom>
            <a:grpFill/>
            <a:ln w="6350" cap="rnd" cmpd="sng">
              <a:noFill/>
              <a:prstDash val="solid"/>
              <a:round/>
              <a:headEnd/>
              <a:tailEnd/>
            </a:ln>
          </p:spPr>
          <p:txBody>
            <a:bodyPr/>
            <a:lstStyle/>
            <a:p>
              <a:pPr>
                <a:defRPr/>
              </a:pPr>
              <a:endParaRPr lang="en-GB" dirty="0"/>
            </a:p>
          </p:txBody>
        </p:sp>
        <p:sp>
          <p:nvSpPr>
            <p:cNvPr id="65" name="Freeform 91"/>
            <p:cNvSpPr>
              <a:spLocks/>
            </p:cNvSpPr>
            <p:nvPr/>
          </p:nvSpPr>
          <p:spPr bwMode="auto">
            <a:xfrm>
              <a:off x="2482" y="3162"/>
              <a:ext cx="34" cy="40"/>
            </a:xfrm>
            <a:custGeom>
              <a:avLst/>
              <a:gdLst/>
              <a:ahLst/>
              <a:cxnLst>
                <a:cxn ang="0">
                  <a:pos x="6" y="6"/>
                </a:cxn>
                <a:cxn ang="0">
                  <a:pos x="1" y="4"/>
                </a:cxn>
                <a:cxn ang="0">
                  <a:pos x="11" y="14"/>
                </a:cxn>
                <a:cxn ang="0">
                  <a:pos x="6" y="6"/>
                </a:cxn>
              </a:cxnLst>
              <a:rect l="0" t="0" r="r" b="b"/>
              <a:pathLst>
                <a:path w="14" h="17">
                  <a:moveTo>
                    <a:pt x="6" y="6"/>
                  </a:moveTo>
                  <a:cubicBezTo>
                    <a:pt x="2" y="3"/>
                    <a:pt x="0" y="0"/>
                    <a:pt x="1" y="4"/>
                  </a:cubicBezTo>
                  <a:cubicBezTo>
                    <a:pt x="3" y="7"/>
                    <a:pt x="6" y="10"/>
                    <a:pt x="11" y="14"/>
                  </a:cubicBezTo>
                  <a:cubicBezTo>
                    <a:pt x="14" y="17"/>
                    <a:pt x="10" y="10"/>
                    <a:pt x="6" y="6"/>
                  </a:cubicBezTo>
                  <a:close/>
                </a:path>
              </a:pathLst>
            </a:custGeom>
            <a:grpFill/>
            <a:ln w="6350" cap="rnd" cmpd="sng">
              <a:noFill/>
              <a:prstDash val="solid"/>
              <a:round/>
              <a:headEnd/>
              <a:tailEnd/>
            </a:ln>
          </p:spPr>
          <p:txBody>
            <a:bodyPr/>
            <a:lstStyle/>
            <a:p>
              <a:pPr>
                <a:defRPr/>
              </a:pPr>
              <a:endParaRPr lang="en-GB" dirty="0"/>
            </a:p>
          </p:txBody>
        </p:sp>
        <p:sp>
          <p:nvSpPr>
            <p:cNvPr id="66" name="Freeform 92"/>
            <p:cNvSpPr>
              <a:spLocks/>
            </p:cNvSpPr>
            <p:nvPr/>
          </p:nvSpPr>
          <p:spPr bwMode="auto">
            <a:xfrm>
              <a:off x="1707" y="3331"/>
              <a:ext cx="17" cy="19"/>
            </a:xfrm>
            <a:custGeom>
              <a:avLst/>
              <a:gdLst/>
              <a:ahLst/>
              <a:cxnLst>
                <a:cxn ang="0">
                  <a:pos x="0" y="2"/>
                </a:cxn>
                <a:cxn ang="0">
                  <a:pos x="7" y="6"/>
                </a:cxn>
                <a:cxn ang="0">
                  <a:pos x="0" y="2"/>
                </a:cxn>
              </a:cxnLst>
              <a:rect l="0" t="0" r="r" b="b"/>
              <a:pathLst>
                <a:path w="7" h="8">
                  <a:moveTo>
                    <a:pt x="0" y="2"/>
                  </a:moveTo>
                  <a:cubicBezTo>
                    <a:pt x="0" y="8"/>
                    <a:pt x="5" y="8"/>
                    <a:pt x="7" y="6"/>
                  </a:cubicBezTo>
                  <a:cubicBezTo>
                    <a:pt x="7" y="4"/>
                    <a:pt x="5" y="0"/>
                    <a:pt x="0" y="2"/>
                  </a:cubicBezTo>
                  <a:close/>
                </a:path>
              </a:pathLst>
            </a:custGeom>
            <a:grpFill/>
            <a:ln w="6350" cap="rnd" cmpd="sng">
              <a:noFill/>
              <a:prstDash val="solid"/>
              <a:round/>
              <a:headEnd/>
              <a:tailEnd/>
            </a:ln>
          </p:spPr>
          <p:txBody>
            <a:bodyPr/>
            <a:lstStyle/>
            <a:p>
              <a:pPr>
                <a:defRPr/>
              </a:pPr>
              <a:endParaRPr lang="en-GB" dirty="0"/>
            </a:p>
          </p:txBody>
        </p:sp>
      </p:grpSp>
      <p:sp>
        <p:nvSpPr>
          <p:cNvPr id="133" name="Flowchart: Magnetic Disk 132"/>
          <p:cNvSpPr/>
          <p:nvPr/>
        </p:nvSpPr>
        <p:spPr bwMode="ltGray">
          <a:xfrm>
            <a:off x="5652120" y="3682583"/>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34" name="Flowchart: Magnetic Disk 133"/>
          <p:cNvSpPr/>
          <p:nvPr/>
        </p:nvSpPr>
        <p:spPr bwMode="ltGray">
          <a:xfrm>
            <a:off x="5580112" y="4913160"/>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35" name="Flowchart: Magnetic Disk 134"/>
          <p:cNvSpPr/>
          <p:nvPr/>
        </p:nvSpPr>
        <p:spPr bwMode="ltGray">
          <a:xfrm>
            <a:off x="6876256" y="2896936"/>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36" name="Flowchart: Magnetic Disk 135"/>
          <p:cNvSpPr/>
          <p:nvPr/>
        </p:nvSpPr>
        <p:spPr bwMode="ltGray">
          <a:xfrm>
            <a:off x="6372200" y="2752920"/>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37" name="Flowchart: Magnetic Disk 136"/>
          <p:cNvSpPr/>
          <p:nvPr/>
        </p:nvSpPr>
        <p:spPr bwMode="ltGray">
          <a:xfrm>
            <a:off x="6732240" y="4697136"/>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38" name="Flowchart: Magnetic Disk 137"/>
          <p:cNvSpPr/>
          <p:nvPr/>
        </p:nvSpPr>
        <p:spPr bwMode="ltGray">
          <a:xfrm>
            <a:off x="7380312" y="4913160"/>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39" name="Flowchart: Magnetic Disk 138"/>
          <p:cNvSpPr/>
          <p:nvPr/>
        </p:nvSpPr>
        <p:spPr bwMode="ltGray">
          <a:xfrm>
            <a:off x="7452320" y="4553120"/>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40" name="Flowchart: Magnetic Disk 139"/>
          <p:cNvSpPr/>
          <p:nvPr/>
        </p:nvSpPr>
        <p:spPr bwMode="ltGray">
          <a:xfrm>
            <a:off x="6516216" y="3761032"/>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41" name="Flowchart: Magnetic Disk 140"/>
          <p:cNvSpPr/>
          <p:nvPr/>
        </p:nvSpPr>
        <p:spPr bwMode="ltGray">
          <a:xfrm>
            <a:off x="6084168" y="3826599"/>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42" name="Flowchart: Magnetic Disk 141"/>
          <p:cNvSpPr/>
          <p:nvPr/>
        </p:nvSpPr>
        <p:spPr bwMode="ltGray">
          <a:xfrm>
            <a:off x="7596336" y="3689024"/>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43" name="Flowchart: Magnetic Disk 142"/>
          <p:cNvSpPr/>
          <p:nvPr/>
        </p:nvSpPr>
        <p:spPr bwMode="ltGray">
          <a:xfrm>
            <a:off x="5364088" y="4193080"/>
            <a:ext cx="527480" cy="351656"/>
          </a:xfrm>
          <a:prstGeom prst="flowChartMagneticDisk">
            <a:avLst/>
          </a:prstGeom>
          <a:solidFill>
            <a:schemeClr val="accent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cxnSp>
        <p:nvCxnSpPr>
          <p:cNvPr id="146" name="Straight Connector 145"/>
          <p:cNvCxnSpPr>
            <a:stCxn id="135" idx="3"/>
            <a:endCxn id="144" idx="1"/>
          </p:cNvCxnSpPr>
          <p:nvPr/>
        </p:nvCxnSpPr>
        <p:spPr>
          <a:xfrm flipH="1">
            <a:off x="6324484" y="3047393"/>
            <a:ext cx="664614" cy="11456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a:stCxn id="136" idx="3"/>
            <a:endCxn id="144" idx="1"/>
          </p:cNvCxnSpPr>
          <p:nvPr/>
        </p:nvCxnSpPr>
        <p:spPr>
          <a:xfrm flipH="1">
            <a:off x="6324484" y="2903377"/>
            <a:ext cx="160558" cy="128970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a:stCxn id="142" idx="2"/>
          </p:cNvCxnSpPr>
          <p:nvPr/>
        </p:nvCxnSpPr>
        <p:spPr>
          <a:xfrm flipH="1">
            <a:off x="6300192" y="3764253"/>
            <a:ext cx="1296144" cy="42882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a:stCxn id="139" idx="2"/>
            <a:endCxn id="144" idx="4"/>
          </p:cNvCxnSpPr>
          <p:nvPr/>
        </p:nvCxnSpPr>
        <p:spPr>
          <a:xfrm flipH="1" flipV="1">
            <a:off x="6588224" y="4368908"/>
            <a:ext cx="864096" cy="25944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a:stCxn id="143" idx="4"/>
            <a:endCxn id="144" idx="2"/>
          </p:cNvCxnSpPr>
          <p:nvPr/>
        </p:nvCxnSpPr>
        <p:spPr>
          <a:xfrm>
            <a:off x="5891568" y="4368908"/>
            <a:ext cx="16917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a:stCxn id="133" idx="3"/>
            <a:endCxn id="144" idx="1"/>
          </p:cNvCxnSpPr>
          <p:nvPr/>
        </p:nvCxnSpPr>
        <p:spPr>
          <a:xfrm>
            <a:off x="5764962" y="3833040"/>
            <a:ext cx="559522" cy="36004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a:stCxn id="134" idx="4"/>
            <a:endCxn id="144" idx="3"/>
          </p:cNvCxnSpPr>
          <p:nvPr/>
        </p:nvCxnSpPr>
        <p:spPr>
          <a:xfrm flipV="1">
            <a:off x="5805796" y="4544736"/>
            <a:ext cx="518688" cy="44365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a:stCxn id="137" idx="1"/>
          </p:cNvCxnSpPr>
          <p:nvPr/>
        </p:nvCxnSpPr>
        <p:spPr>
          <a:xfrm flipH="1" flipV="1">
            <a:off x="6300192" y="4553120"/>
            <a:ext cx="544890" cy="1440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4" name="Flowchart: Magnetic Disk 143"/>
          <p:cNvSpPr/>
          <p:nvPr/>
        </p:nvSpPr>
        <p:spPr bwMode="ltGray">
          <a:xfrm>
            <a:off x="6060744" y="4193080"/>
            <a:ext cx="527480" cy="351656"/>
          </a:xfrm>
          <a:prstGeom prst="flowChartMagneticDisk">
            <a:avLst/>
          </a:prstGeom>
          <a:solidFill>
            <a:schemeClr val="accent4">
              <a:lumMod val="75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smtClean="0">
                <a:solidFill>
                  <a:schemeClr val="bg1"/>
                </a:solidFill>
              </a:rPr>
              <a:t>ODIPP</a:t>
            </a:r>
          </a:p>
        </p:txBody>
      </p:sp>
      <p:cxnSp>
        <p:nvCxnSpPr>
          <p:cNvPr id="162" name="Straight Connector 161"/>
          <p:cNvCxnSpPr>
            <a:stCxn id="138" idx="1"/>
            <a:endCxn id="144" idx="4"/>
          </p:cNvCxnSpPr>
          <p:nvPr/>
        </p:nvCxnSpPr>
        <p:spPr>
          <a:xfrm flipH="1" flipV="1">
            <a:off x="6588224" y="4368908"/>
            <a:ext cx="904930" cy="54425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a:endCxn id="140" idx="3"/>
          </p:cNvCxnSpPr>
          <p:nvPr/>
        </p:nvCxnSpPr>
        <p:spPr>
          <a:xfrm flipV="1">
            <a:off x="6300192" y="3911489"/>
            <a:ext cx="328866" cy="28159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a:endCxn id="141" idx="3"/>
          </p:cNvCxnSpPr>
          <p:nvPr/>
        </p:nvCxnSpPr>
        <p:spPr>
          <a:xfrm flipH="1" flipV="1">
            <a:off x="6197010" y="3977056"/>
            <a:ext cx="31174" cy="1375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2" name="Rectangle 171"/>
          <p:cNvSpPr/>
          <p:nvPr/>
        </p:nvSpPr>
        <p:spPr>
          <a:xfrm>
            <a:off x="4139952" y="4193080"/>
            <a:ext cx="1160182" cy="400110"/>
          </a:xfrm>
          <a:prstGeom prst="rect">
            <a:avLst/>
          </a:prstGeom>
        </p:spPr>
        <p:txBody>
          <a:bodyPr wrap="square">
            <a:spAutoFit/>
          </a:bodyPr>
          <a:lstStyle/>
          <a:p>
            <a:pPr algn="r"/>
            <a:r>
              <a:rPr lang="en-GB" sz="1000" dirty="0" smtClean="0"/>
              <a:t>Pan-European Data portal</a:t>
            </a:r>
            <a:endParaRPr lang="en-GB" sz="1000" dirty="0"/>
          </a:p>
        </p:txBody>
      </p:sp>
      <p:sp>
        <p:nvSpPr>
          <p:cNvPr id="173" name="Slide Number Placeholder 172"/>
          <p:cNvSpPr>
            <a:spLocks noGrp="1"/>
          </p:cNvSpPr>
          <p:nvPr>
            <p:ph type="sldNum" sz="quarter" idx="18"/>
          </p:nvPr>
        </p:nvSpPr>
        <p:spPr/>
        <p:txBody>
          <a:bodyPr/>
          <a:lstStyle/>
          <a:p>
            <a:r>
              <a:rPr lang="en-GB" dirty="0" smtClean="0"/>
              <a:t>Slide </a:t>
            </a:r>
            <a:fld id="{F40CD079-BC3F-4086-BA81-31A79D845B02}" type="slidenum">
              <a:rPr lang="en-GB" smtClean="0"/>
              <a:pPr/>
              <a:t>11</a:t>
            </a:fld>
            <a:endParaRPr lang="en-GB" dirty="0"/>
          </a:p>
        </p:txBody>
      </p:sp>
      <p:pic>
        <p:nvPicPr>
          <p:cNvPr id="52228" name="Picture 4"/>
          <p:cNvPicPr>
            <a:picLocks noChangeAspect="1" noChangeArrowheads="1"/>
          </p:cNvPicPr>
          <p:nvPr/>
        </p:nvPicPr>
        <p:blipFill>
          <a:blip r:embed="rId3" cstate="print"/>
          <a:srcRect/>
          <a:stretch>
            <a:fillRect/>
          </a:stretch>
        </p:blipFill>
        <p:spPr bwMode="auto">
          <a:xfrm>
            <a:off x="332157" y="2344107"/>
            <a:ext cx="3735788" cy="674670"/>
          </a:xfrm>
          <a:prstGeom prst="rect">
            <a:avLst/>
          </a:prstGeom>
          <a:noFill/>
          <a:ln w="9525">
            <a:noFill/>
            <a:miter lim="800000"/>
            <a:headEnd/>
            <a:tailEnd/>
          </a:ln>
          <a:effectLst/>
        </p:spPr>
      </p:pic>
      <p:pic>
        <p:nvPicPr>
          <p:cNvPr id="52229" name="Picture 5"/>
          <p:cNvPicPr>
            <a:picLocks noChangeAspect="1" noChangeArrowheads="1"/>
          </p:cNvPicPr>
          <p:nvPr/>
        </p:nvPicPr>
        <p:blipFill>
          <a:blip r:embed="rId4" cstate="print"/>
          <a:srcRect/>
          <a:stretch>
            <a:fillRect/>
          </a:stretch>
        </p:blipFill>
        <p:spPr bwMode="auto">
          <a:xfrm>
            <a:off x="323528" y="4479900"/>
            <a:ext cx="3922094" cy="8213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53400" cy="914400"/>
          </a:xfrm>
        </p:spPr>
        <p:txBody>
          <a:bodyPr/>
          <a:lstStyle/>
          <a:p>
            <a:r>
              <a:rPr lang="en-GB" sz="2800" dirty="0" smtClean="0"/>
              <a:t>We provide services in the area of Open Government Data</a:t>
            </a:r>
            <a:endParaRPr lang="en-GB" sz="2800" dirty="0"/>
          </a:p>
        </p:txBody>
      </p:sp>
      <p:sp>
        <p:nvSpPr>
          <p:cNvPr id="6" name="Rectangle 5"/>
          <p:cNvSpPr/>
          <p:nvPr/>
        </p:nvSpPr>
        <p:spPr bwMode="ltGray">
          <a:xfrm>
            <a:off x="533400" y="1758280"/>
            <a:ext cx="2584648" cy="20574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en-GB" sz="2800" b="1" i="1" dirty="0" smtClean="0">
                <a:solidFill>
                  <a:schemeClr val="bg1"/>
                </a:solidFill>
                <a:latin typeface="Georgia" pitchFamily="18" charset="0"/>
              </a:rPr>
              <a:t>Publishing services</a:t>
            </a:r>
          </a:p>
        </p:txBody>
      </p:sp>
      <p:sp>
        <p:nvSpPr>
          <p:cNvPr id="10" name="Rectangle 9"/>
          <p:cNvSpPr/>
          <p:nvPr/>
        </p:nvSpPr>
        <p:spPr bwMode="ltGray">
          <a:xfrm>
            <a:off x="3276600" y="1758280"/>
            <a:ext cx="2584648" cy="2057400"/>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en-GB" sz="2800" b="1" i="1" dirty="0" smtClean="0">
                <a:solidFill>
                  <a:schemeClr val="bg1"/>
                </a:solidFill>
                <a:latin typeface="Georgia" pitchFamily="18" charset="0"/>
              </a:rPr>
              <a:t>Training</a:t>
            </a:r>
          </a:p>
          <a:p>
            <a:r>
              <a:rPr lang="en-GB" sz="2800" b="1" i="1" dirty="0" smtClean="0">
                <a:solidFill>
                  <a:schemeClr val="bg1"/>
                </a:solidFill>
                <a:latin typeface="Georgia" pitchFamily="18" charset="0"/>
              </a:rPr>
              <a:t>services</a:t>
            </a:r>
          </a:p>
        </p:txBody>
      </p:sp>
      <p:sp>
        <p:nvSpPr>
          <p:cNvPr id="11" name="Rectangle 10"/>
          <p:cNvSpPr/>
          <p:nvPr/>
        </p:nvSpPr>
        <p:spPr bwMode="ltGray">
          <a:xfrm>
            <a:off x="6019800" y="1758280"/>
            <a:ext cx="2584648" cy="2057400"/>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en-GB" sz="2800" b="1" i="1" dirty="0" smtClean="0">
                <a:solidFill>
                  <a:schemeClr val="bg1"/>
                </a:solidFill>
                <a:latin typeface="Georgia" pitchFamily="18" charset="0"/>
              </a:rPr>
              <a:t>Consulting services</a:t>
            </a:r>
          </a:p>
        </p:txBody>
      </p:sp>
      <p:sp>
        <p:nvSpPr>
          <p:cNvPr id="12" name="Rectangle 11"/>
          <p:cNvSpPr/>
          <p:nvPr/>
        </p:nvSpPr>
        <p:spPr bwMode="ltGray">
          <a:xfrm>
            <a:off x="533400" y="3968080"/>
            <a:ext cx="2584648" cy="19812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en-GB" sz="1400" dirty="0" smtClean="0">
                <a:solidFill>
                  <a:schemeClr val="bg1"/>
                </a:solidFill>
                <a:latin typeface="Georgia" pitchFamily="18" charset="0"/>
              </a:rPr>
              <a:t>We help (potential) Open Government Data publishers to prepare, transform and publish reusable metadata descriptions of their datasets.</a:t>
            </a:r>
          </a:p>
        </p:txBody>
      </p:sp>
      <p:sp>
        <p:nvSpPr>
          <p:cNvPr id="13" name="Rectangle 12"/>
          <p:cNvSpPr/>
          <p:nvPr/>
        </p:nvSpPr>
        <p:spPr bwMode="ltGray">
          <a:xfrm>
            <a:off x="3276600" y="3968080"/>
            <a:ext cx="2584648" cy="1981200"/>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en-GB" sz="1400" dirty="0" smtClean="0">
                <a:solidFill>
                  <a:schemeClr val="bg1"/>
                </a:solidFill>
                <a:latin typeface="Georgia" pitchFamily="18" charset="0"/>
              </a:rPr>
              <a:t>We train public administrations across Europe on the value of (Linked) Open Government Data and help them build capacity in effectively and efficiently publishing </a:t>
            </a:r>
            <a:r>
              <a:rPr lang="en-GB" sz="1400" dirty="0" smtClean="0">
                <a:solidFill>
                  <a:schemeClr val="bg1"/>
                </a:solidFill>
                <a:latin typeface="Georgia"/>
                <a:ea typeface="Arial"/>
                <a:cs typeface="Times New Roman"/>
              </a:rPr>
              <a:t>data.</a:t>
            </a:r>
            <a:endParaRPr lang="en-GB" sz="1400" dirty="0" smtClean="0">
              <a:solidFill>
                <a:schemeClr val="bg1"/>
              </a:solidFill>
              <a:latin typeface="Georgia" pitchFamily="18" charset="0"/>
            </a:endParaRPr>
          </a:p>
        </p:txBody>
      </p:sp>
      <p:sp>
        <p:nvSpPr>
          <p:cNvPr id="14" name="Rectangle 13"/>
          <p:cNvSpPr/>
          <p:nvPr/>
        </p:nvSpPr>
        <p:spPr bwMode="ltGray">
          <a:xfrm>
            <a:off x="6019800" y="3968080"/>
            <a:ext cx="2584648" cy="1981200"/>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en-GB" sz="1400" dirty="0" smtClean="0">
                <a:solidFill>
                  <a:schemeClr val="bg1"/>
                </a:solidFill>
                <a:latin typeface="Georgia" pitchFamily="18" charset="0"/>
              </a:rPr>
              <a:t>We provide consultancy services tailored to the needs of public administrations covering a wide spectrum of topics from IT to licensing of (Linked) Open Government Data. </a:t>
            </a:r>
          </a:p>
        </p:txBody>
      </p:sp>
      <p:sp>
        <p:nvSpPr>
          <p:cNvPr id="16" name="Slide Number Placeholder 15"/>
          <p:cNvSpPr>
            <a:spLocks noGrp="1"/>
          </p:cNvSpPr>
          <p:nvPr>
            <p:ph type="sldNum" sz="quarter" idx="18"/>
          </p:nvPr>
        </p:nvSpPr>
        <p:spPr/>
        <p:txBody>
          <a:bodyPr/>
          <a:lstStyle/>
          <a:p>
            <a:r>
              <a:rPr lang="en-GB" dirty="0" smtClean="0"/>
              <a:t>Slide </a:t>
            </a:r>
            <a:fld id="{F40CD079-BC3F-4086-BA81-31A79D845B02}" type="slidenum">
              <a:rPr lang="en-GB" smtClean="0"/>
              <a:pPr/>
              <a:t>12</a:t>
            </a:fld>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We provide training services</a:t>
            </a:r>
            <a:endParaRPr lang="en-GB" sz="2800" dirty="0"/>
          </a:p>
        </p:txBody>
      </p:sp>
      <p:sp>
        <p:nvSpPr>
          <p:cNvPr id="11" name="Rectangle 10"/>
          <p:cNvSpPr/>
          <p:nvPr/>
        </p:nvSpPr>
        <p:spPr bwMode="ltGray">
          <a:xfrm>
            <a:off x="533400" y="1533872"/>
            <a:ext cx="2514600" cy="1247056"/>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t" anchorCtr="0"/>
          <a:lstStyle/>
          <a:p>
            <a:r>
              <a:rPr lang="en-GB" sz="2800" b="1" i="1" dirty="0" smtClean="0">
                <a:solidFill>
                  <a:schemeClr val="bg1"/>
                </a:solidFill>
                <a:latin typeface="Georgia" pitchFamily="18" charset="0"/>
              </a:rPr>
              <a:t>Training</a:t>
            </a:r>
          </a:p>
          <a:p>
            <a:r>
              <a:rPr lang="en-GB" sz="2800" b="1" i="1" dirty="0" smtClean="0">
                <a:solidFill>
                  <a:schemeClr val="bg1"/>
                </a:solidFill>
                <a:latin typeface="Georgia" pitchFamily="18" charset="0"/>
              </a:rPr>
              <a:t>services</a:t>
            </a:r>
          </a:p>
        </p:txBody>
      </p:sp>
      <p:sp>
        <p:nvSpPr>
          <p:cNvPr id="12" name="Rectangle 11"/>
          <p:cNvSpPr/>
          <p:nvPr/>
        </p:nvSpPr>
        <p:spPr bwMode="ltGray">
          <a:xfrm>
            <a:off x="533400" y="2924944"/>
            <a:ext cx="2514600" cy="1066800"/>
          </a:xfrm>
          <a:prstGeom prst="rect">
            <a:avLst/>
          </a:prstGeom>
          <a:solidFill>
            <a:schemeClr val="accent3">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en-GB" sz="2400" b="1" i="1" dirty="0" smtClean="0">
                <a:solidFill>
                  <a:schemeClr val="bg1"/>
                </a:solidFill>
                <a:latin typeface="Georgia" pitchFamily="18" charset="0"/>
              </a:rPr>
              <a:t>Target audience</a:t>
            </a:r>
          </a:p>
        </p:txBody>
      </p:sp>
      <p:sp>
        <p:nvSpPr>
          <p:cNvPr id="13" name="Rectangle 12"/>
          <p:cNvSpPr/>
          <p:nvPr/>
        </p:nvSpPr>
        <p:spPr bwMode="ltGray">
          <a:xfrm>
            <a:off x="3200400" y="2924944"/>
            <a:ext cx="1676400" cy="1066800"/>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en-GB" sz="1400" dirty="0" smtClean="0">
                <a:solidFill>
                  <a:schemeClr val="bg1"/>
                </a:solidFill>
                <a:latin typeface="Georgia"/>
                <a:ea typeface="Arial"/>
                <a:cs typeface="Times New Roman"/>
              </a:rPr>
              <a:t>Policy makers and government officials</a:t>
            </a:r>
            <a:endParaRPr lang="en-GB" sz="1400" dirty="0">
              <a:solidFill>
                <a:schemeClr val="bg1"/>
              </a:solidFill>
            </a:endParaRPr>
          </a:p>
        </p:txBody>
      </p:sp>
      <p:sp>
        <p:nvSpPr>
          <p:cNvPr id="14" name="Rectangle 13"/>
          <p:cNvSpPr/>
          <p:nvPr/>
        </p:nvSpPr>
        <p:spPr bwMode="ltGray">
          <a:xfrm>
            <a:off x="3200400" y="1533872"/>
            <a:ext cx="5410200" cy="1247056"/>
          </a:xfrm>
          <a:prstGeom prst="rect">
            <a:avLst/>
          </a:prstGeom>
          <a:solidFill>
            <a:schemeClr val="accent3">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en-GB" dirty="0" smtClean="0">
                <a:solidFill>
                  <a:schemeClr val="bg1"/>
                </a:solidFill>
                <a:latin typeface="Georgia" pitchFamily="18" charset="0"/>
              </a:rPr>
              <a:t>We train public administrations across Europe on the value of (Linked) Open Government Data and help them build capacity in effectively and efficiently publishing </a:t>
            </a:r>
            <a:r>
              <a:rPr lang="en-GB" dirty="0" smtClean="0">
                <a:solidFill>
                  <a:schemeClr val="bg1"/>
                </a:solidFill>
                <a:latin typeface="Georgia"/>
                <a:ea typeface="Arial"/>
                <a:cs typeface="Times New Roman"/>
              </a:rPr>
              <a:t>data.</a:t>
            </a:r>
            <a:endParaRPr lang="en-GB" dirty="0" smtClean="0">
              <a:solidFill>
                <a:schemeClr val="bg1"/>
              </a:solidFill>
              <a:latin typeface="Georgia" pitchFamily="18" charset="0"/>
            </a:endParaRPr>
          </a:p>
        </p:txBody>
      </p:sp>
      <p:sp>
        <p:nvSpPr>
          <p:cNvPr id="18" name="Rectangle 17"/>
          <p:cNvSpPr/>
          <p:nvPr/>
        </p:nvSpPr>
        <p:spPr bwMode="ltGray">
          <a:xfrm>
            <a:off x="5055326" y="2924944"/>
            <a:ext cx="1676400" cy="1066800"/>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en-GB" sz="1400" dirty="0" smtClean="0">
                <a:solidFill>
                  <a:schemeClr val="bg1"/>
                </a:solidFill>
                <a:latin typeface="Georgia"/>
                <a:ea typeface="Arial"/>
                <a:cs typeface="Times New Roman"/>
              </a:rPr>
              <a:t>Government IT strategists </a:t>
            </a:r>
            <a:endParaRPr lang="en-GB" sz="1400" dirty="0">
              <a:solidFill>
                <a:schemeClr val="bg1"/>
              </a:solidFill>
            </a:endParaRPr>
          </a:p>
        </p:txBody>
      </p:sp>
      <p:sp>
        <p:nvSpPr>
          <p:cNvPr id="19" name="Rectangle 18"/>
          <p:cNvSpPr/>
          <p:nvPr/>
        </p:nvSpPr>
        <p:spPr bwMode="ltGray">
          <a:xfrm>
            <a:off x="6934200" y="2924944"/>
            <a:ext cx="1676400" cy="1066800"/>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en-GB" sz="1400" dirty="0" smtClean="0">
                <a:solidFill>
                  <a:schemeClr val="bg1"/>
                </a:solidFill>
                <a:latin typeface="Georgia"/>
                <a:ea typeface="Arial"/>
                <a:cs typeface="Times New Roman"/>
              </a:rPr>
              <a:t>Government software engineers</a:t>
            </a:r>
          </a:p>
        </p:txBody>
      </p:sp>
      <p:sp>
        <p:nvSpPr>
          <p:cNvPr id="23" name="Rectangle 22"/>
          <p:cNvSpPr/>
          <p:nvPr/>
        </p:nvSpPr>
        <p:spPr bwMode="ltGray">
          <a:xfrm>
            <a:off x="533400" y="4149080"/>
            <a:ext cx="2514600" cy="1728192"/>
          </a:xfrm>
          <a:prstGeom prst="rect">
            <a:avLst/>
          </a:prstGeom>
          <a:solidFill>
            <a:schemeClr val="accent3">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en-GB" sz="2400" b="1" i="1" dirty="0" smtClean="0">
                <a:solidFill>
                  <a:schemeClr val="bg1"/>
                </a:solidFill>
                <a:latin typeface="Georgia" pitchFamily="18" charset="0"/>
              </a:rPr>
              <a:t>What will you learn?</a:t>
            </a:r>
          </a:p>
        </p:txBody>
      </p:sp>
      <p:sp>
        <p:nvSpPr>
          <p:cNvPr id="24" name="Rectangle 23"/>
          <p:cNvSpPr/>
          <p:nvPr/>
        </p:nvSpPr>
        <p:spPr bwMode="ltGray">
          <a:xfrm>
            <a:off x="3200400" y="4149080"/>
            <a:ext cx="1676400" cy="1728192"/>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spcBef>
                <a:spcPct val="0"/>
              </a:spcBef>
              <a:spcAft>
                <a:spcPct val="0"/>
              </a:spcAft>
            </a:pPr>
            <a:r>
              <a:rPr lang="en-GB" sz="1400" dirty="0" smtClean="0">
                <a:solidFill>
                  <a:schemeClr val="bg1"/>
                </a:solidFill>
                <a:latin typeface="Georgia" pitchFamily="18" charset="0"/>
                <a:ea typeface="Arial" pitchFamily="34" charset="0"/>
                <a:cs typeface="Times New Roman" pitchFamily="18" charset="0"/>
              </a:rPr>
              <a:t>Comprehend and formulate the added value of Linked Open Government Data for your domain.</a:t>
            </a:r>
            <a:endParaRPr lang="en-GB" sz="1400" dirty="0" smtClean="0">
              <a:solidFill>
                <a:schemeClr val="bg1"/>
              </a:solidFill>
              <a:latin typeface="Arial" pitchFamily="34" charset="0"/>
              <a:cs typeface="Arial" pitchFamily="34" charset="0"/>
            </a:endParaRPr>
          </a:p>
        </p:txBody>
      </p:sp>
      <p:sp>
        <p:nvSpPr>
          <p:cNvPr id="25" name="Rectangle 24"/>
          <p:cNvSpPr/>
          <p:nvPr/>
        </p:nvSpPr>
        <p:spPr bwMode="ltGray">
          <a:xfrm>
            <a:off x="5055326" y="4149080"/>
            <a:ext cx="1676400" cy="1728192"/>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en-GB" sz="1400" dirty="0" smtClean="0">
                <a:latin typeface="Georgia" pitchFamily="18" charset="0"/>
                <a:ea typeface="Arial" pitchFamily="34" charset="0"/>
                <a:cs typeface="Times New Roman" pitchFamily="18" charset="0"/>
              </a:rPr>
              <a:t>Understand the life cycle and the publishing requirements of Linked Open Government Data.</a:t>
            </a:r>
          </a:p>
        </p:txBody>
      </p:sp>
      <p:sp>
        <p:nvSpPr>
          <p:cNvPr id="26" name="Rectangle 25"/>
          <p:cNvSpPr/>
          <p:nvPr/>
        </p:nvSpPr>
        <p:spPr bwMode="ltGray">
          <a:xfrm>
            <a:off x="6934200" y="4149080"/>
            <a:ext cx="1676400" cy="1728192"/>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en-GB" sz="1400" dirty="0" smtClean="0">
                <a:solidFill>
                  <a:schemeClr val="bg1"/>
                </a:solidFill>
                <a:latin typeface="Georgia" pitchFamily="18" charset="0"/>
                <a:ea typeface="Arial" pitchFamily="34" charset="0"/>
                <a:cs typeface="Times New Roman" pitchFamily="18" charset="0"/>
              </a:rPr>
              <a:t>Acquire hands-on experience on Linked Government Open Data technologies.</a:t>
            </a:r>
          </a:p>
        </p:txBody>
      </p:sp>
      <p:sp>
        <p:nvSpPr>
          <p:cNvPr id="17" name="Slide Number Placeholder 16"/>
          <p:cNvSpPr>
            <a:spLocks noGrp="1"/>
          </p:cNvSpPr>
          <p:nvPr>
            <p:ph type="sldNum" sz="quarter" idx="18"/>
          </p:nvPr>
        </p:nvSpPr>
        <p:spPr/>
        <p:txBody>
          <a:bodyPr/>
          <a:lstStyle/>
          <a:p>
            <a:r>
              <a:rPr lang="en-GB" dirty="0" smtClean="0"/>
              <a:t>Slide </a:t>
            </a:r>
            <a:fld id="{F40CD079-BC3F-4086-BA81-31A79D845B02}" type="slidenum">
              <a:rPr lang="en-GB" smtClean="0"/>
              <a:pPr/>
              <a:t>13</a:t>
            </a:fld>
            <a:endParaRPr lang="en-GB" dirty="0"/>
          </a:p>
        </p:txBody>
      </p:sp>
      <p:pic>
        <p:nvPicPr>
          <p:cNvPr id="16385" name="Picture 1" descr="C:\Users\kourtids\Documents\1. Clients\European Commission\DIGIT - SEMIC.EU\SEMIC - Phase 2\42-15262148.jpg"/>
          <p:cNvPicPr>
            <a:picLocks noChangeAspect="1" noChangeArrowheads="1"/>
          </p:cNvPicPr>
          <p:nvPr/>
        </p:nvPicPr>
        <p:blipFill>
          <a:blip r:embed="rId3" cstate="print"/>
          <a:srcRect t="12494" b="9970"/>
          <a:stretch>
            <a:fillRect/>
          </a:stretch>
        </p:blipFill>
        <p:spPr bwMode="auto">
          <a:xfrm>
            <a:off x="530027" y="1532409"/>
            <a:ext cx="2523107" cy="1248519"/>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ltGray">
          <a:xfrm>
            <a:off x="4644008" y="2695600"/>
            <a:ext cx="2514600" cy="2841104"/>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b" anchorCtr="0"/>
          <a:lstStyle/>
          <a:p>
            <a:pPr algn="ctr"/>
            <a:r>
              <a:rPr lang="en-GB" sz="2800" b="1" i="1" dirty="0" smtClean="0">
                <a:solidFill>
                  <a:schemeClr val="bg1"/>
                </a:solidFill>
                <a:latin typeface="Georgia" pitchFamily="18" charset="0"/>
              </a:rPr>
              <a:t>Onsite</a:t>
            </a:r>
          </a:p>
          <a:p>
            <a:pPr algn="ctr"/>
            <a:r>
              <a:rPr lang="en-GB" sz="2800" b="1" i="1" dirty="0" smtClean="0">
                <a:solidFill>
                  <a:schemeClr val="bg1"/>
                </a:solidFill>
                <a:latin typeface="Georgia" pitchFamily="18" charset="0"/>
              </a:rPr>
              <a:t>training</a:t>
            </a:r>
          </a:p>
        </p:txBody>
      </p:sp>
      <p:sp>
        <p:nvSpPr>
          <p:cNvPr id="14" name="Rectangle 13"/>
          <p:cNvSpPr/>
          <p:nvPr/>
        </p:nvSpPr>
        <p:spPr bwMode="ltGray">
          <a:xfrm>
            <a:off x="1907704" y="2695600"/>
            <a:ext cx="2514600" cy="2841104"/>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b" anchorCtr="0"/>
          <a:lstStyle/>
          <a:p>
            <a:pPr algn="ctr"/>
            <a:r>
              <a:rPr lang="en-GB" sz="2800" b="1" i="1" dirty="0" smtClean="0">
                <a:solidFill>
                  <a:schemeClr val="bg1"/>
                </a:solidFill>
                <a:latin typeface="Georgia" pitchFamily="18" charset="0"/>
              </a:rPr>
              <a:t>Online training</a:t>
            </a:r>
          </a:p>
        </p:txBody>
      </p:sp>
      <p:sp>
        <p:nvSpPr>
          <p:cNvPr id="2" name="Title 1"/>
          <p:cNvSpPr>
            <a:spLocks noGrp="1"/>
          </p:cNvSpPr>
          <p:nvPr>
            <p:ph type="title"/>
          </p:nvPr>
        </p:nvSpPr>
        <p:spPr/>
        <p:txBody>
          <a:bodyPr/>
          <a:lstStyle/>
          <a:p>
            <a:r>
              <a:rPr lang="en-GB" sz="2800" dirty="0" smtClean="0"/>
              <a:t>Our training services</a:t>
            </a:r>
            <a:endParaRPr lang="en-GB" sz="2800" dirty="0"/>
          </a:p>
        </p:txBody>
      </p:sp>
      <p:pic>
        <p:nvPicPr>
          <p:cNvPr id="9" name="Picture 6" descr="black board, learn, school, table, teach, tutorials icon"/>
          <p:cNvPicPr>
            <a:picLocks noChangeAspect="1" noChangeArrowheads="1"/>
          </p:cNvPicPr>
          <p:nvPr/>
        </p:nvPicPr>
        <p:blipFill>
          <a:blip r:embed="rId3" cstate="print">
            <a:grayscl/>
            <a:lum bright="6000" contrast="52000"/>
          </a:blip>
          <a:srcRect/>
          <a:stretch>
            <a:fillRect/>
          </a:stretch>
        </p:blipFill>
        <p:spPr bwMode="auto">
          <a:xfrm rot="10800000" flipV="1">
            <a:off x="5316588" y="3115773"/>
            <a:ext cx="1152128" cy="1152128"/>
          </a:xfrm>
          <a:prstGeom prst="rect">
            <a:avLst/>
          </a:prstGeom>
          <a:noFill/>
        </p:spPr>
      </p:pic>
      <p:pic>
        <p:nvPicPr>
          <p:cNvPr id="10" name="Picture 10" descr="computer icon"/>
          <p:cNvPicPr>
            <a:picLocks noChangeAspect="1" noChangeArrowheads="1"/>
          </p:cNvPicPr>
          <p:nvPr/>
        </p:nvPicPr>
        <p:blipFill>
          <a:blip r:embed="rId4" cstate="print">
            <a:duotone>
              <a:schemeClr val="bg2">
                <a:shade val="45000"/>
                <a:satMod val="135000"/>
              </a:schemeClr>
              <a:prstClr val="white"/>
            </a:duotone>
            <a:lum bright="100000"/>
          </a:blip>
          <a:srcRect/>
          <a:stretch>
            <a:fillRect/>
          </a:stretch>
        </p:blipFill>
        <p:spPr bwMode="auto">
          <a:xfrm>
            <a:off x="2627784" y="3127648"/>
            <a:ext cx="990600" cy="990600"/>
          </a:xfrm>
          <a:prstGeom prst="rect">
            <a:avLst/>
          </a:prstGeom>
          <a:noFill/>
        </p:spPr>
      </p:pic>
      <p:sp>
        <p:nvSpPr>
          <p:cNvPr id="11" name="TextBox 10"/>
          <p:cNvSpPr txBox="1"/>
          <p:nvPr/>
        </p:nvSpPr>
        <p:spPr>
          <a:xfrm>
            <a:off x="1907704" y="1772816"/>
            <a:ext cx="2016224" cy="685800"/>
          </a:xfrm>
          <a:prstGeom prst="rect">
            <a:avLst/>
          </a:prstGeom>
          <a:noFill/>
        </p:spPr>
        <p:txBody>
          <a:bodyPr wrap="square" lIns="0" tIns="0" rIns="0" bIns="0" rtlCol="0">
            <a:noAutofit/>
          </a:bodyPr>
          <a:lstStyle/>
          <a:p>
            <a:pPr indent="-274320">
              <a:spcAft>
                <a:spcPts val="900"/>
              </a:spcAft>
            </a:pPr>
            <a:r>
              <a:rPr lang="en-GB" sz="1600" dirty="0" smtClean="0">
                <a:solidFill>
                  <a:schemeClr val="accent3"/>
                </a:solidFill>
                <a:ea typeface="Hand Of Sean" pitchFamily="2" charset="-128"/>
              </a:rPr>
              <a:t>All trainings will be freely available online through </a:t>
            </a:r>
            <a:r>
              <a:rPr lang="en-GB" sz="1600" dirty="0" err="1" smtClean="0">
                <a:solidFill>
                  <a:schemeClr val="accent3"/>
                </a:solidFill>
                <a:ea typeface="Hand Of Sean" pitchFamily="2" charset="-128"/>
              </a:rPr>
              <a:t>Joinup</a:t>
            </a:r>
            <a:r>
              <a:rPr lang="en-GB" sz="1600" dirty="0" smtClean="0">
                <a:solidFill>
                  <a:schemeClr val="accent3"/>
                </a:solidFill>
                <a:ea typeface="Hand Of Sean" pitchFamily="2" charset="-128"/>
              </a:rPr>
              <a:t>. </a:t>
            </a:r>
          </a:p>
        </p:txBody>
      </p:sp>
      <p:sp>
        <p:nvSpPr>
          <p:cNvPr id="13" name="TextBox 12"/>
          <p:cNvSpPr txBox="1"/>
          <p:nvPr/>
        </p:nvSpPr>
        <p:spPr>
          <a:xfrm>
            <a:off x="4644008" y="1772816"/>
            <a:ext cx="2592288" cy="792088"/>
          </a:xfrm>
          <a:prstGeom prst="rect">
            <a:avLst/>
          </a:prstGeom>
          <a:noFill/>
        </p:spPr>
        <p:txBody>
          <a:bodyPr wrap="square" lIns="0" tIns="0" rIns="0" bIns="0" rtlCol="0">
            <a:noAutofit/>
          </a:bodyPr>
          <a:lstStyle/>
          <a:p>
            <a:pPr indent="-274320">
              <a:spcAft>
                <a:spcPts val="900"/>
              </a:spcAft>
            </a:pPr>
            <a:r>
              <a:rPr lang="en-GB" sz="1600" dirty="0" smtClean="0">
                <a:solidFill>
                  <a:schemeClr val="accent2"/>
                </a:solidFill>
                <a:ea typeface="Hand Of Sean" pitchFamily="2" charset="-128"/>
              </a:rPr>
              <a:t>We provide onsite trainings adapted to your needs.</a:t>
            </a:r>
          </a:p>
        </p:txBody>
      </p:sp>
      <p:sp>
        <p:nvSpPr>
          <p:cNvPr id="19" name="Rectangle 18"/>
          <p:cNvSpPr/>
          <p:nvPr/>
        </p:nvSpPr>
        <p:spPr bwMode="ltGray">
          <a:xfrm>
            <a:off x="2771800" y="3212976"/>
            <a:ext cx="720080" cy="504056"/>
          </a:xfrm>
          <a:prstGeom prst="rect">
            <a:avLst/>
          </a:prstGeom>
          <a:solidFill>
            <a:schemeClr val="bg1">
              <a:alpha val="84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pic>
        <p:nvPicPr>
          <p:cNvPr id="18" name="Picture 1" descr="C:\Users\kourtids\Documents\1. Clients\European Commission\joinup_logo.png"/>
          <p:cNvPicPr>
            <a:picLocks noChangeAspect="1" noChangeArrowheads="1"/>
          </p:cNvPicPr>
          <p:nvPr/>
        </p:nvPicPr>
        <p:blipFill>
          <a:blip r:embed="rId5" cstate="print"/>
          <a:srcRect/>
          <a:stretch>
            <a:fillRect/>
          </a:stretch>
        </p:blipFill>
        <p:spPr bwMode="auto">
          <a:xfrm>
            <a:off x="2862858" y="3366517"/>
            <a:ext cx="504056" cy="193868"/>
          </a:xfrm>
          <a:prstGeom prst="rect">
            <a:avLst/>
          </a:prstGeom>
          <a:noFill/>
        </p:spPr>
      </p:pic>
      <p:sp>
        <p:nvSpPr>
          <p:cNvPr id="20" name="Slide Number Placeholder 19"/>
          <p:cNvSpPr>
            <a:spLocks noGrp="1"/>
          </p:cNvSpPr>
          <p:nvPr>
            <p:ph type="sldNum" sz="quarter" idx="18"/>
          </p:nvPr>
        </p:nvSpPr>
        <p:spPr/>
        <p:txBody>
          <a:bodyPr/>
          <a:lstStyle/>
          <a:p>
            <a:r>
              <a:rPr lang="en-GB" dirty="0" smtClean="0"/>
              <a:t>Slide </a:t>
            </a:r>
            <a:fld id="{F40CD079-BC3F-4086-BA81-31A79D845B02}" type="slidenum">
              <a:rPr lang="en-GB" smtClean="0"/>
              <a:pPr/>
              <a:t>14</a:t>
            </a:fld>
            <a:endParaRPr lang="en-GB" dirty="0"/>
          </a:p>
        </p:txBody>
      </p:sp>
      <p:sp>
        <p:nvSpPr>
          <p:cNvPr id="12" name="TextBox 11"/>
          <p:cNvSpPr txBox="1"/>
          <p:nvPr/>
        </p:nvSpPr>
        <p:spPr>
          <a:xfrm>
            <a:off x="1115616" y="5733256"/>
            <a:ext cx="7344816" cy="587441"/>
          </a:xfrm>
          <a:prstGeom prst="rect">
            <a:avLst/>
          </a:prstGeom>
          <a:solidFill>
            <a:schemeClr val="accent4">
              <a:lumMod val="75000"/>
            </a:schemeClr>
          </a:solidFill>
        </p:spPr>
        <p:txBody>
          <a:bodyPr wrap="square" lIns="216000" tIns="108000" rIns="108000" bIns="10800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400" i="1" dirty="0" smtClean="0">
                <a:solidFill>
                  <a:schemeClr val="bg1"/>
                </a:solidFill>
                <a:latin typeface="+mj-lt"/>
                <a:cs typeface="Arial" pitchFamily="34" charset="0"/>
              </a:rPr>
              <a:t>Find more on: </a:t>
            </a:r>
            <a:r>
              <a:rPr lang="en-GB" sz="2400" b="1" i="1" dirty="0" smtClean="0">
                <a:solidFill>
                  <a:schemeClr val="bg1"/>
                </a:solidFill>
                <a:latin typeface="+mj-lt"/>
                <a:cs typeface="Arial" pitchFamily="34" charset="0"/>
              </a:rPr>
              <a:t>training.opendatasupport.eu</a:t>
            </a:r>
            <a:endParaRPr lang="en-GB" sz="2400" b="1" i="1" dirty="0">
              <a:solidFill>
                <a:schemeClr val="bg1"/>
              </a:solidFill>
              <a:latin typeface="+mj-lt"/>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main achievements</a:t>
            </a:r>
            <a:endParaRPr lang="en-GB" dirty="0"/>
          </a:p>
        </p:txBody>
      </p:sp>
      <p:sp>
        <p:nvSpPr>
          <p:cNvPr id="3" name="Content Placeholder 2"/>
          <p:cNvSpPr>
            <a:spLocks noGrp="1"/>
          </p:cNvSpPr>
          <p:nvPr>
            <p:ph sz="quarter" idx="15"/>
          </p:nvPr>
        </p:nvSpPr>
        <p:spPr/>
        <p:txBody>
          <a:bodyPr/>
          <a:lstStyle/>
          <a:p>
            <a:pPr marL="0" lvl="1" indent="0">
              <a:buNone/>
            </a:pPr>
            <a:r>
              <a:rPr lang="en-GB" b="1" i="1" dirty="0" smtClean="0"/>
              <a:t>Metadata publishing services</a:t>
            </a:r>
          </a:p>
          <a:p>
            <a:pPr marL="342900" lvl="1" indent="-342900">
              <a:buFont typeface="Arial" panose="020B0604020202020204" pitchFamily="34" charset="0"/>
              <a:buChar char="•"/>
            </a:pPr>
            <a:r>
              <a:rPr lang="en-GB" dirty="0" smtClean="0"/>
              <a:t>We have put the Open Data Interoperability Platform (ODIP)  into operations.  ODIP supports metadata harvesting, harmonisation and publishing. </a:t>
            </a:r>
          </a:p>
          <a:p>
            <a:pPr marL="342900" lvl="1" indent="-342900">
              <a:buFont typeface="Arial" panose="020B0604020202020204" pitchFamily="34" charset="0"/>
              <a:buChar char="•"/>
            </a:pPr>
            <a:r>
              <a:rPr lang="en-GB" dirty="0" smtClean="0"/>
              <a:t>We have harvested so far 8 open data </a:t>
            </a:r>
            <a:r>
              <a:rPr lang="en-GB" dirty="0" err="1" smtClean="0"/>
              <a:t>catalogs</a:t>
            </a:r>
            <a:r>
              <a:rPr lang="en-GB" dirty="0" smtClean="0"/>
              <a:t>. More than 55000 descriptions of datasets – harmonised according to the DCAT-AP –  are currently accessible via ODIP. </a:t>
            </a:r>
          </a:p>
          <a:p>
            <a:pPr marL="342900" lvl="1" indent="-342900">
              <a:buFont typeface="Arial" panose="020B0604020202020204" pitchFamily="34" charset="0"/>
              <a:buChar char="•"/>
            </a:pPr>
            <a:r>
              <a:rPr lang="en-GB" dirty="0" smtClean="0"/>
              <a:t>More national data portals in the pipeline. </a:t>
            </a:r>
          </a:p>
          <a:p>
            <a:pPr marL="0" lvl="1" indent="0">
              <a:buNone/>
            </a:pPr>
            <a:r>
              <a:rPr lang="en-GB" b="1" i="1" dirty="0" smtClean="0"/>
              <a:t>Training services</a:t>
            </a:r>
          </a:p>
          <a:p>
            <a:pPr lvl="1"/>
            <a:r>
              <a:rPr lang="en-GB" dirty="0" smtClean="0"/>
              <a:t>We have deployed a popular online training service on </a:t>
            </a:r>
            <a:r>
              <a:rPr lang="en-GB" dirty="0" err="1" smtClean="0"/>
              <a:t>Joinup</a:t>
            </a:r>
            <a:r>
              <a:rPr lang="en-GB" dirty="0" smtClean="0"/>
              <a:t> and </a:t>
            </a:r>
            <a:r>
              <a:rPr lang="en-GB" dirty="0" err="1" smtClean="0"/>
              <a:t>slideshare</a:t>
            </a:r>
            <a:r>
              <a:rPr lang="en-GB" dirty="0" smtClean="0"/>
              <a:t> – the number of visitors is steadily increasing. </a:t>
            </a:r>
          </a:p>
          <a:p>
            <a:pPr lvl="1"/>
            <a:r>
              <a:rPr lang="en-GB" dirty="0" smtClean="0"/>
              <a:t>We have delivered 6 onsite trainings – more than 15 foreseen in 2014. </a:t>
            </a:r>
            <a:endParaRPr lang="en-GB" dirty="0"/>
          </a:p>
          <a:p>
            <a:pPr marL="0" lvl="1" indent="0">
              <a:buNone/>
            </a:pPr>
            <a:endParaRPr lang="en-GB" dirty="0" smtClean="0"/>
          </a:p>
          <a:p>
            <a:pPr marL="342900" lvl="1" indent="-342900">
              <a:buFont typeface="Arial" panose="020B0604020202020204" pitchFamily="34" charset="0"/>
              <a:buChar char="•"/>
            </a:pPr>
            <a:endParaRPr lang="en-GB" dirty="0"/>
          </a:p>
        </p:txBody>
      </p:sp>
      <p:sp>
        <p:nvSpPr>
          <p:cNvPr id="6" name="Slide Number Placeholder 5"/>
          <p:cNvSpPr>
            <a:spLocks noGrp="1"/>
          </p:cNvSpPr>
          <p:nvPr>
            <p:ph type="sldNum" sz="quarter" idx="18"/>
          </p:nvPr>
        </p:nvSpPr>
        <p:spPr/>
        <p:txBody>
          <a:bodyPr/>
          <a:lstStyle/>
          <a:p>
            <a:fld id="{4B116F4A-7315-409D-A0BF-A917EF116DB3}" type="slidenum">
              <a:rPr lang="en-GB" smtClean="0"/>
              <a:pPr/>
              <a:t>15</a:t>
            </a:fld>
            <a:endParaRPr lang="en-GB" dirty="0"/>
          </a:p>
        </p:txBody>
      </p:sp>
    </p:spTree>
    <p:extLst>
      <p:ext uri="{BB962C8B-B14F-4D97-AF65-F5344CB8AC3E}">
        <p14:creationId xmlns:p14="http://schemas.microsoft.com/office/powerpoint/2010/main" val="2934651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r>
              <a:rPr lang="en-GB" sz="7200" i="0" dirty="0" smtClean="0">
                <a:solidFill>
                  <a:schemeClr val="accent1"/>
                </a:solidFill>
                <a:latin typeface="Bradley Hand ITC" pitchFamily="66" charset="0"/>
              </a:rPr>
              <a:t>High-value datasets</a:t>
            </a:r>
            <a:br>
              <a:rPr lang="en-GB" sz="7200" i="0" dirty="0" smtClean="0">
                <a:solidFill>
                  <a:schemeClr val="accent1"/>
                </a:solidFill>
                <a:latin typeface="Bradley Hand ITC" pitchFamily="66" charset="0"/>
              </a:rPr>
            </a:b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r>
              <a:rPr lang="en-GB" b="0" dirty="0" smtClean="0"/>
              <a:t>Prioritising the opening-up of public sector information</a:t>
            </a: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endParaRPr lang="en-GB" b="0" dirty="0" smtClean="0"/>
          </a:p>
        </p:txBody>
      </p:sp>
      <p:sp>
        <p:nvSpPr>
          <p:cNvPr id="4" name="Slide Number Placeholder 3"/>
          <p:cNvSpPr>
            <a:spLocks noGrp="1"/>
          </p:cNvSpPr>
          <p:nvPr>
            <p:ph type="sldNum" sz="quarter" idx="12"/>
          </p:nvPr>
        </p:nvSpPr>
        <p:spPr/>
        <p:txBody>
          <a:bodyPr/>
          <a:lstStyle/>
          <a:p>
            <a:r>
              <a:rPr lang="en-GB" dirty="0" smtClean="0"/>
              <a:t>Slide </a:t>
            </a:r>
            <a:fld id="{F40CD079-BC3F-4086-BA81-31A79D845B02}" type="slidenum">
              <a:rPr lang="en-GB" smtClean="0"/>
              <a:pPr/>
              <a:t>16</a:t>
            </a:fld>
            <a:endParaRPr lang="en-GB" dirty="0"/>
          </a:p>
        </p:txBody>
      </p:sp>
      <p:pic>
        <p:nvPicPr>
          <p:cNvPr id="1026" name="Picture 2" descr="https://joinup.ec.europa.eu/sites/default/files/ckeditor_files/images/SEMIC_Community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5733" y="0"/>
            <a:ext cx="1475519" cy="1340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2074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z="2800" dirty="0" smtClean="0"/>
              <a:t>What is a dataset?</a:t>
            </a:r>
            <a:endParaRPr lang="en-GB" sz="2800" dirty="0"/>
          </a:p>
        </p:txBody>
      </p:sp>
      <p:sp>
        <p:nvSpPr>
          <p:cNvPr id="3" name="Content Placeholder 2"/>
          <p:cNvSpPr>
            <a:spLocks noGrp="1"/>
          </p:cNvSpPr>
          <p:nvPr>
            <p:ph sz="quarter" idx="15"/>
          </p:nvPr>
        </p:nvSpPr>
        <p:spPr/>
        <p:txBody>
          <a:bodyPr/>
          <a:lstStyle/>
          <a:p>
            <a:endParaRPr lang="en-GB" dirty="0" smtClean="0"/>
          </a:p>
          <a:p>
            <a:endParaRPr lang="en-GB" dirty="0" smtClean="0"/>
          </a:p>
          <a:p>
            <a:endParaRPr lang="en-GB" dirty="0" smtClean="0"/>
          </a:p>
          <a:p>
            <a:endParaRPr lang="en-GB" dirty="0" smtClean="0"/>
          </a:p>
          <a:p>
            <a:endParaRPr lang="en-GB" dirty="0" smtClean="0"/>
          </a:p>
          <a:p>
            <a:r>
              <a:rPr lang="en-GB" dirty="0" smtClean="0"/>
              <a:t>Example:</a:t>
            </a:r>
          </a:p>
          <a:p>
            <a:pPr marL="68580" indent="-342900">
              <a:buFont typeface="Arial" panose="020B0604020202020204" pitchFamily="34" charset="0"/>
              <a:buChar char="•"/>
            </a:pPr>
            <a:r>
              <a:rPr lang="en-GB" dirty="0" smtClean="0"/>
              <a:t>European Banking Authority - Credit Institutions Register</a:t>
            </a:r>
          </a:p>
          <a:p>
            <a:pPr marL="363538" indent="0"/>
            <a:r>
              <a:rPr lang="en-GB" dirty="0" smtClean="0"/>
              <a:t>(URI: </a:t>
            </a:r>
            <a:r>
              <a:rPr lang="en-GB" dirty="0" smtClean="0">
                <a:hlinkClick r:id="rId3"/>
              </a:rPr>
              <a:t>https://eportal.eba.europa.eu/cir/</a:t>
            </a:r>
            <a:r>
              <a:rPr lang="en-GB" dirty="0" smtClean="0"/>
              <a:t>)</a:t>
            </a:r>
          </a:p>
          <a:p>
            <a:pPr marL="68580" indent="-342900">
              <a:buFont typeface="Arial" panose="020B0604020202020204" pitchFamily="34" charset="0"/>
              <a:buChar char="•"/>
            </a:pPr>
            <a:r>
              <a:rPr lang="en-GB" dirty="0" smtClean="0"/>
              <a:t>% of persons employed with ICT user skills </a:t>
            </a:r>
          </a:p>
          <a:p>
            <a:pPr marL="363538" indent="0"/>
            <a:r>
              <a:rPr lang="en-GB" dirty="0" smtClean="0"/>
              <a:t>(URI: </a:t>
            </a:r>
            <a:r>
              <a:rPr lang="en-GB" dirty="0" smtClean="0">
                <a:hlinkClick r:id="rId4"/>
              </a:rPr>
              <a:t>http://ec.europa.eu/eurostat/product?code=isoc_ic_biski</a:t>
            </a:r>
            <a:r>
              <a:rPr lang="en-GB" dirty="0" smtClean="0"/>
              <a:t>)</a:t>
            </a:r>
            <a:endParaRPr lang="en-GB" dirty="0"/>
          </a:p>
        </p:txBody>
      </p:sp>
      <p:sp>
        <p:nvSpPr>
          <p:cNvPr id="4" name="Slide Number Placeholder 3"/>
          <p:cNvSpPr>
            <a:spLocks noGrp="1"/>
          </p:cNvSpPr>
          <p:nvPr>
            <p:ph type="sldNum" sz="quarter" idx="18"/>
          </p:nvPr>
        </p:nvSpPr>
        <p:spPr/>
        <p:txBody>
          <a:bodyPr/>
          <a:lstStyle/>
          <a:p>
            <a:r>
              <a:rPr lang="en-GB" dirty="0" smtClean="0"/>
              <a:t>Slide </a:t>
            </a:r>
            <a:fld id="{C65BB6A6-903A-4B60-A0CF-B2137834975A}" type="slidenum">
              <a:rPr lang="en-GB" smtClean="0"/>
              <a:pPr/>
              <a:t>17</a:t>
            </a:fld>
            <a:endParaRPr lang="en-GB" dirty="0"/>
          </a:p>
        </p:txBody>
      </p:sp>
      <p:sp>
        <p:nvSpPr>
          <p:cNvPr id="11" name="Rectangle 10"/>
          <p:cNvSpPr/>
          <p:nvPr/>
        </p:nvSpPr>
        <p:spPr bwMode="ltGray">
          <a:xfrm>
            <a:off x="547869" y="1772816"/>
            <a:ext cx="8064896" cy="1512168"/>
          </a:xfrm>
          <a:prstGeom prst="rect">
            <a:avLst/>
          </a:prstGeom>
          <a:solidFill>
            <a:schemeClr val="bg1"/>
          </a:solidFill>
          <a:ln w="31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smtClean="0">
                <a:solidFill>
                  <a:schemeClr val="tx2"/>
                </a:solidFill>
                <a:latin typeface="+mj-lt"/>
              </a:rPr>
              <a:t>“</a:t>
            </a:r>
            <a:r>
              <a:rPr lang="en-GB" sz="2400" i="1" dirty="0">
                <a:solidFill>
                  <a:schemeClr val="tx2"/>
                </a:solidFill>
                <a:latin typeface="+mj-lt"/>
              </a:rPr>
              <a:t>A collection of data, published or curated by a single agent, and available for access or download in one or more formats</a:t>
            </a:r>
            <a:r>
              <a:rPr lang="en-GB" sz="2400" i="1" dirty="0" smtClean="0">
                <a:solidFill>
                  <a:schemeClr val="tx2"/>
                </a:solidFill>
                <a:latin typeface="+mj-lt"/>
              </a:rPr>
              <a:t>.”</a:t>
            </a:r>
            <a:r>
              <a:rPr lang="en-GB" sz="2400" dirty="0" smtClean="0">
                <a:solidFill>
                  <a:schemeClr val="tx2"/>
                </a:solidFill>
                <a:latin typeface="+mj-lt"/>
              </a:rPr>
              <a:t> </a:t>
            </a:r>
          </a:p>
          <a:p>
            <a:r>
              <a:rPr lang="en-GB" sz="2000" i="1" dirty="0">
                <a:solidFill>
                  <a:schemeClr val="tx1"/>
                </a:solidFill>
                <a:latin typeface="+mj-lt"/>
              </a:rPr>
              <a:t>- Data Catalogue Vocabulary (DCAT) -</a:t>
            </a:r>
            <a:r>
              <a:rPr lang="en-GB" sz="2000" i="1" dirty="0" smtClean="0">
                <a:solidFill>
                  <a:schemeClr val="tx1"/>
                </a:solidFill>
                <a:latin typeface="+mj-lt"/>
              </a:rPr>
              <a:t> </a:t>
            </a:r>
            <a:r>
              <a:rPr lang="en-GB" sz="2000" i="1" dirty="0">
                <a:solidFill>
                  <a:schemeClr val="tx1"/>
                </a:solidFill>
                <a:latin typeface="+mj-lt"/>
              </a:rPr>
              <a:t>W3C</a:t>
            </a:r>
            <a:endParaRPr lang="en-GB" sz="2000" i="1" dirty="0" smtClean="0">
              <a:solidFill>
                <a:schemeClr val="tx1"/>
              </a:solidFill>
              <a:latin typeface="+mj-lt"/>
            </a:endParaRPr>
          </a:p>
        </p:txBody>
      </p:sp>
      <p:sp>
        <p:nvSpPr>
          <p:cNvPr id="12" name="Rectangle 11"/>
          <p:cNvSpPr/>
          <p:nvPr/>
        </p:nvSpPr>
        <p:spPr bwMode="ltGray">
          <a:xfrm>
            <a:off x="3275856" y="6165304"/>
            <a:ext cx="4536504" cy="576064"/>
          </a:xfrm>
          <a:prstGeom prst="rect">
            <a:avLst/>
          </a:prstGeom>
          <a:solidFill>
            <a:schemeClr val="bg1"/>
          </a:solidFill>
          <a:ln w="3175"/>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100" b="1" dirty="0" smtClean="0">
                <a:solidFill>
                  <a:schemeClr val="tx1"/>
                </a:solidFill>
                <a:latin typeface="Georgia" pitchFamily="18" charset="0"/>
              </a:rPr>
              <a:t>See also:</a:t>
            </a:r>
          </a:p>
          <a:p>
            <a:r>
              <a:rPr lang="en-GB" sz="1100" dirty="0" smtClean="0">
                <a:solidFill>
                  <a:schemeClr val="tx1"/>
                </a:solidFill>
              </a:rPr>
              <a:t>Data </a:t>
            </a:r>
            <a:r>
              <a:rPr lang="en-GB" sz="1100" dirty="0" err="1" smtClean="0">
                <a:solidFill>
                  <a:schemeClr val="tx1"/>
                </a:solidFill>
              </a:rPr>
              <a:t>Catalog</a:t>
            </a:r>
            <a:r>
              <a:rPr lang="en-GB" sz="1100" dirty="0" smtClean="0">
                <a:solidFill>
                  <a:schemeClr val="tx1"/>
                </a:solidFill>
              </a:rPr>
              <a:t> Vocabulary (DCAT)</a:t>
            </a:r>
            <a:br>
              <a:rPr lang="en-GB" sz="1100" dirty="0" smtClean="0">
                <a:solidFill>
                  <a:schemeClr val="tx1"/>
                </a:solidFill>
              </a:rPr>
            </a:br>
            <a:r>
              <a:rPr lang="en-GB" sz="1100" dirty="0">
                <a:hlinkClick r:id="rId5"/>
              </a:rPr>
              <a:t>http://www.w3.org/TR/2014/REC-vocab-dcat-20140116/#</a:t>
            </a:r>
            <a:r>
              <a:rPr lang="en-GB" sz="1100" dirty="0" smtClean="0">
                <a:hlinkClick r:id="rId5"/>
              </a:rPr>
              <a:t>class-dataset</a:t>
            </a:r>
            <a:r>
              <a:rPr lang="en-GB" sz="1100" dirty="0" smtClean="0"/>
              <a:t> </a:t>
            </a:r>
            <a:endParaRPr lang="en-GB" sz="1100" dirty="0" smtClean="0">
              <a:solidFill>
                <a:schemeClr val="tx1"/>
              </a:solidFill>
            </a:endParaRPr>
          </a:p>
        </p:txBody>
      </p:sp>
      <p:pic>
        <p:nvPicPr>
          <p:cNvPr id="7" name="Picture 2" descr="https://joinup.ec.europa.eu/sites/default/files/ckeditor_files/images/SEMIC_Community_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85733" y="0"/>
            <a:ext cx="1475519" cy="1340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36585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z="2800" dirty="0" smtClean="0"/>
              <a:t>Definition of high-value datasets</a:t>
            </a:r>
            <a:endParaRPr lang="en-GB" sz="2800" dirty="0"/>
          </a:p>
        </p:txBody>
      </p:sp>
      <p:sp>
        <p:nvSpPr>
          <p:cNvPr id="4" name="Slide Number Placeholder 3"/>
          <p:cNvSpPr>
            <a:spLocks noGrp="1"/>
          </p:cNvSpPr>
          <p:nvPr>
            <p:ph type="sldNum" sz="quarter" idx="18"/>
          </p:nvPr>
        </p:nvSpPr>
        <p:spPr/>
        <p:txBody>
          <a:bodyPr/>
          <a:lstStyle/>
          <a:p>
            <a:r>
              <a:rPr lang="en-GB" dirty="0" smtClean="0"/>
              <a:t>Slide </a:t>
            </a:r>
            <a:fld id="{C65BB6A6-903A-4B60-A0CF-B2137834975A}" type="slidenum">
              <a:rPr lang="en-GB" smtClean="0"/>
              <a:pPr/>
              <a:t>18</a:t>
            </a:fld>
            <a:endParaRPr lang="en-GB" dirty="0"/>
          </a:p>
        </p:txBody>
      </p:sp>
      <p:sp>
        <p:nvSpPr>
          <p:cNvPr id="6" name="Content Placeholder 2"/>
          <p:cNvSpPr>
            <a:spLocks noGrp="1"/>
          </p:cNvSpPr>
          <p:nvPr>
            <p:ph sz="quarter" idx="15"/>
          </p:nvPr>
        </p:nvSpPr>
        <p:spPr/>
        <p:txBody>
          <a:bodyPr/>
          <a:lstStyle/>
          <a:p>
            <a:pPr marL="0" indent="0">
              <a:buClr>
                <a:schemeClr val="accent2"/>
              </a:buClr>
              <a:buNone/>
            </a:pPr>
            <a:r>
              <a:rPr lang="en-GB" b="1" dirty="0" smtClean="0"/>
              <a:t>Publisher’s viewpoint. </a:t>
            </a:r>
            <a:r>
              <a:rPr lang="en-GB" i="0" dirty="0" smtClean="0"/>
              <a:t>A public sector publisher may publish a dataset because of: </a:t>
            </a:r>
          </a:p>
          <a:p>
            <a:pPr marL="285750" indent="-285750">
              <a:buClrTx/>
              <a:buFont typeface="Arial" panose="020B0604020202020204" pitchFamily="34" charset="0"/>
              <a:buChar char="•"/>
            </a:pPr>
            <a:r>
              <a:rPr lang="en-GB" dirty="0" smtClean="0"/>
              <a:t>It c</a:t>
            </a:r>
            <a:r>
              <a:rPr lang="en-GB" i="0" dirty="0" smtClean="0"/>
              <a:t>ontributes to transparency (G8 Open Data Charter)</a:t>
            </a:r>
          </a:p>
          <a:p>
            <a:pPr marL="285750" indent="-285750">
              <a:buClrTx/>
              <a:buFont typeface="Arial" panose="020B0604020202020204" pitchFamily="34" charset="0"/>
              <a:buChar char="•"/>
            </a:pPr>
            <a:r>
              <a:rPr lang="en-GB" dirty="0" smtClean="0"/>
              <a:t>Its </a:t>
            </a:r>
            <a:r>
              <a:rPr lang="en-GB" dirty="0"/>
              <a:t>publication is subject to a legal </a:t>
            </a:r>
            <a:r>
              <a:rPr lang="en-GB" dirty="0" smtClean="0"/>
              <a:t>obligation</a:t>
            </a:r>
          </a:p>
          <a:p>
            <a:pPr marL="285750" indent="-285750">
              <a:buClrTx/>
              <a:buFont typeface="Arial" panose="020B0604020202020204" pitchFamily="34" charset="0"/>
              <a:buChar char="•"/>
            </a:pPr>
            <a:r>
              <a:rPr lang="en-GB" dirty="0" smtClean="0"/>
              <a:t>It </a:t>
            </a:r>
            <a:r>
              <a:rPr lang="en-GB" dirty="0"/>
              <a:t>directly or indirectly relates to their public </a:t>
            </a:r>
            <a:r>
              <a:rPr lang="en-GB" dirty="0" smtClean="0"/>
              <a:t>task</a:t>
            </a:r>
          </a:p>
          <a:p>
            <a:pPr marL="285750" indent="-285750">
              <a:buClrTx/>
              <a:buFont typeface="Arial" panose="020B0604020202020204" pitchFamily="34" charset="0"/>
              <a:buChar char="•"/>
            </a:pPr>
            <a:r>
              <a:rPr lang="en-GB" dirty="0" smtClean="0"/>
              <a:t>It </a:t>
            </a:r>
            <a:r>
              <a:rPr lang="en-GB" dirty="0"/>
              <a:t>realises a cost reduction </a:t>
            </a:r>
            <a:endParaRPr lang="en-GB" dirty="0" smtClean="0"/>
          </a:p>
          <a:p>
            <a:pPr marL="285750" indent="-285750">
              <a:buClrTx/>
              <a:buFont typeface="Arial" panose="020B0604020202020204" pitchFamily="34" charset="0"/>
              <a:buChar char="•"/>
            </a:pPr>
            <a:r>
              <a:rPr lang="en-GB" dirty="0" smtClean="0"/>
              <a:t>The </a:t>
            </a:r>
            <a:r>
              <a:rPr lang="en-GB" dirty="0"/>
              <a:t>type and size of its target audience</a:t>
            </a:r>
            <a:endParaRPr lang="en-GB" i="0" dirty="0" smtClean="0"/>
          </a:p>
          <a:p>
            <a:pPr marL="285750" indent="-285750">
              <a:buClrTx/>
              <a:buFont typeface="Arial" panose="020B0604020202020204" pitchFamily="34" charset="0"/>
              <a:buChar char="•"/>
            </a:pPr>
            <a:endParaRPr lang="en-GB" i="0" dirty="0" smtClean="0"/>
          </a:p>
          <a:p>
            <a:pPr>
              <a:buClr>
                <a:schemeClr val="accent2"/>
              </a:buClr>
            </a:pPr>
            <a:r>
              <a:rPr lang="en-GB" b="1" dirty="0" err="1" smtClean="0"/>
              <a:t>Reuser’s</a:t>
            </a:r>
            <a:r>
              <a:rPr lang="en-GB" b="1" dirty="0" smtClean="0"/>
              <a:t> </a:t>
            </a:r>
            <a:r>
              <a:rPr lang="en-GB" b="1" dirty="0"/>
              <a:t>viewpoint. </a:t>
            </a:r>
            <a:r>
              <a:rPr lang="en-GB" dirty="0" smtClean="0"/>
              <a:t>The value in a dataset lies in its reuse and its potential for creating new applications, services and business models.</a:t>
            </a:r>
            <a:endParaRPr lang="en-GB" dirty="0"/>
          </a:p>
          <a:p>
            <a:pPr>
              <a:buClr>
                <a:schemeClr val="accent2"/>
              </a:buClr>
            </a:pPr>
            <a:endParaRPr lang="en-GB" i="0" dirty="0" smtClean="0"/>
          </a:p>
        </p:txBody>
      </p:sp>
      <p:pic>
        <p:nvPicPr>
          <p:cNvPr id="7" name="Picture 2" descr="https://joinup.ec.europa.eu/sites/default/files/ckeditor_files/images/SEMIC_Community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5733" y="0"/>
            <a:ext cx="1475519" cy="1340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67814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Maturity of a high-value dataset </a:t>
            </a:r>
            <a:br>
              <a:rPr lang="en-GB" sz="2800" dirty="0" smtClean="0"/>
            </a:br>
            <a:r>
              <a:rPr lang="en-GB" sz="2800" b="0" dirty="0" smtClean="0"/>
              <a:t>the journey from open to linked open data</a:t>
            </a:r>
            <a:endParaRPr lang="en-GB" sz="2800" b="0" dirty="0"/>
          </a:p>
        </p:txBody>
      </p:sp>
      <p:sp>
        <p:nvSpPr>
          <p:cNvPr id="4" name="Slide Number Placeholder 3"/>
          <p:cNvSpPr>
            <a:spLocks noGrp="1"/>
          </p:cNvSpPr>
          <p:nvPr>
            <p:ph type="sldNum" sz="quarter" idx="18"/>
          </p:nvPr>
        </p:nvSpPr>
        <p:spPr/>
        <p:txBody>
          <a:bodyPr/>
          <a:lstStyle/>
          <a:p>
            <a:r>
              <a:rPr lang="en-GB" dirty="0" smtClean="0"/>
              <a:t>Slide </a:t>
            </a:r>
            <a:fld id="{F40CD079-BC3F-4086-BA81-31A79D845B02}" type="slidenum">
              <a:rPr lang="en-GB" smtClean="0"/>
              <a:pPr/>
              <a:t>19</a:t>
            </a:fld>
            <a:endParaRPr lang="en-GB" dirty="0"/>
          </a:p>
        </p:txBody>
      </p:sp>
      <p:pic>
        <p:nvPicPr>
          <p:cNvPr id="1026" name="Picture 2" descr="5-star steps by exam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700808"/>
            <a:ext cx="7338870" cy="4536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bwMode="ltGray">
          <a:xfrm>
            <a:off x="827584" y="3068960"/>
            <a:ext cx="4248472" cy="302433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pic>
        <p:nvPicPr>
          <p:cNvPr id="6" name="Content Placeholder 5"/>
          <p:cNvPicPr>
            <a:picLocks noGrp="1" noChangeAspect="1"/>
          </p:cNvPicPr>
          <p:nvPr>
            <p:ph sz="quarter" idx="15"/>
          </p:nvPr>
        </p:nvPicPr>
        <p:blipFill>
          <a:blip r:embed="rId4">
            <a:extLst>
              <a:ext uri="{28A0092B-C50C-407E-A947-70E740481C1C}">
                <a14:useLocalDpi xmlns:a14="http://schemas.microsoft.com/office/drawing/2010/main" val="0"/>
              </a:ext>
            </a:extLst>
          </a:blip>
          <a:stretch>
            <a:fillRect/>
          </a:stretch>
        </p:blipFill>
        <p:spPr>
          <a:xfrm>
            <a:off x="986114" y="3221462"/>
            <a:ext cx="704056" cy="704056"/>
          </a:xfrm>
        </p:spPr>
      </p:pic>
      <p:sp>
        <p:nvSpPr>
          <p:cNvPr id="3" name="Rectangle 2"/>
          <p:cNvSpPr/>
          <p:nvPr/>
        </p:nvSpPr>
        <p:spPr>
          <a:xfrm>
            <a:off x="6191149" y="6052646"/>
            <a:ext cx="1765227" cy="307777"/>
          </a:xfrm>
          <a:prstGeom prst="rect">
            <a:avLst/>
          </a:prstGeom>
        </p:spPr>
        <p:txBody>
          <a:bodyPr wrap="none">
            <a:spAutoFit/>
          </a:bodyPr>
          <a:lstStyle/>
          <a:p>
            <a:r>
              <a:rPr lang="en-GB" sz="1400" dirty="0">
                <a:hlinkClick r:id="rId5"/>
              </a:rPr>
              <a:t>http://5stardata.info/</a:t>
            </a:r>
            <a:endParaRPr lang="en-GB" sz="1400" dirty="0"/>
          </a:p>
        </p:txBody>
      </p:sp>
      <p:pic>
        <p:nvPicPr>
          <p:cNvPr id="8" name="Picture 2" descr="https://joinup.ec.europa.eu/sites/default/files/ckeditor_files/images/SEMIC_Community_Logo.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85733" y="0"/>
            <a:ext cx="1475519" cy="1340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1232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spcBef>
                <a:spcPts val="600"/>
              </a:spcBef>
              <a:spcAft>
                <a:spcPts val="600"/>
              </a:spcAft>
            </a:pPr>
            <a:r>
              <a:rPr lang="en-GB" sz="1600" dirty="0" smtClean="0"/>
              <a:t>This presentation has been created by PwC</a:t>
            </a:r>
            <a:br>
              <a:rPr lang="en-GB" sz="1600" dirty="0" smtClean="0"/>
            </a:br>
            <a:r>
              <a:rPr lang="en-GB" sz="1600" dirty="0" smtClean="0"/>
              <a:t/>
            </a:r>
            <a:br>
              <a:rPr lang="en-GB" sz="1600" dirty="0" smtClean="0"/>
            </a:br>
            <a:r>
              <a:rPr lang="en-GB" sz="1600" dirty="0" smtClean="0"/>
              <a:t>Authors: </a:t>
            </a:r>
            <a:br>
              <a:rPr lang="en-GB" sz="1600" dirty="0" smtClean="0"/>
            </a:br>
            <a:r>
              <a:rPr lang="en-GB" sz="1600" i="0" dirty="0" smtClean="0"/>
              <a:t>Nikolaos </a:t>
            </a:r>
            <a:r>
              <a:rPr lang="en-GB" sz="1600" i="0" dirty="0" err="1" smtClean="0"/>
              <a:t>Loutas</a:t>
            </a:r>
            <a:r>
              <a:rPr lang="en-GB" sz="1600" i="0" dirty="0" smtClean="0"/>
              <a:t>, </a:t>
            </a:r>
            <a:r>
              <a:rPr lang="en-GB" sz="1600" i="0" dirty="0" err="1" smtClean="0"/>
              <a:t>Michiel</a:t>
            </a:r>
            <a:r>
              <a:rPr lang="en-GB" sz="1600" i="0" dirty="0" smtClean="0"/>
              <a:t> De </a:t>
            </a:r>
            <a:r>
              <a:rPr lang="en-GB" sz="1600" i="0" dirty="0" err="1" smtClean="0"/>
              <a:t>Keyzer</a:t>
            </a:r>
            <a:r>
              <a:rPr lang="en-GB" sz="1600" i="0" dirty="0" smtClean="0"/>
              <a:t> and </a:t>
            </a:r>
            <a:r>
              <a:rPr lang="en-GB" sz="1600" i="0" dirty="0" err="1" smtClean="0"/>
              <a:t>Stijn</a:t>
            </a:r>
            <a:r>
              <a:rPr lang="en-GB" sz="1600" i="0" dirty="0" smtClean="0"/>
              <a:t> </a:t>
            </a:r>
            <a:r>
              <a:rPr lang="en-GB" sz="1600" i="0" dirty="0" err="1" smtClean="0"/>
              <a:t>Goedertier</a:t>
            </a:r>
            <a:r>
              <a:rPr lang="en-GB" sz="1600" i="0" dirty="0" smtClean="0"/>
              <a:t/>
            </a:r>
            <a:br>
              <a:rPr lang="en-GB" sz="1600" i="0" dirty="0" smtClean="0"/>
            </a:br>
            <a:endParaRPr lang="en-GB" sz="1600" i="0" dirty="0"/>
          </a:p>
        </p:txBody>
      </p:sp>
      <p:sp>
        <p:nvSpPr>
          <p:cNvPr id="3" name="Content Placeholder 2"/>
          <p:cNvSpPr>
            <a:spLocks noGrp="1"/>
          </p:cNvSpPr>
          <p:nvPr>
            <p:ph sz="quarter" idx="15"/>
          </p:nvPr>
        </p:nvSpPr>
        <p:spPr/>
        <p:txBody>
          <a:bodyPr>
            <a:normAutofit/>
          </a:bodyPr>
          <a:lstStyle/>
          <a:p>
            <a:r>
              <a:rPr lang="en-GB" sz="1200" dirty="0" smtClean="0"/>
              <a:t> </a:t>
            </a:r>
          </a:p>
          <a:p>
            <a:endParaRPr lang="en-GB" sz="1200" b="1" i="1" dirty="0" smtClean="0"/>
          </a:p>
          <a:p>
            <a:endParaRPr lang="en-GB" sz="1200" b="1" i="1" dirty="0" smtClean="0"/>
          </a:p>
          <a:p>
            <a:r>
              <a:rPr lang="en-GB" sz="1200" b="1" i="1" dirty="0" smtClean="0"/>
              <a:t>Disclaimer </a:t>
            </a:r>
          </a:p>
          <a:p>
            <a:r>
              <a:rPr lang="en-GB" sz="1200" dirty="0" smtClean="0"/>
              <a:t>The views expressed in this presentation are purely those of the authors and may not, in any circumstances, be interpreted as stating an official position of the European Commission.</a:t>
            </a:r>
          </a:p>
          <a:p>
            <a:r>
              <a:rPr lang="en-GB" sz="1200" dirty="0" smtClean="0"/>
              <a:t>The European Commission does not guarantee the accuracy of the information included in this presentation, nor does it accept any responsibility for any use thereof.</a:t>
            </a:r>
          </a:p>
          <a:p>
            <a:r>
              <a:rPr lang="en-GB" sz="1200" dirty="0" smtClean="0"/>
              <a:t>Reference herein to any specific products, specifications, process, or service by trade name, trademark, manufacturer, or otherwise, does not necessarily constitute or imply its endorsement, recommendation, or favouring by the European Commission.</a:t>
            </a:r>
          </a:p>
          <a:p>
            <a:r>
              <a:rPr lang="en-GB" sz="1200" dirty="0" smtClean="0"/>
              <a:t>All care has been taken by the author to ensure that s/he has obtained, where necessary, permission to use any parts of manuscripts including illustrations, maps, and graphs, on which intellectual property rights already exist from the titular holder(s) of such rights or from her/his or their legal representative.</a:t>
            </a:r>
            <a:endParaRPr lang="en-GB" sz="1200" dirty="0"/>
          </a:p>
        </p:txBody>
      </p:sp>
      <p:sp>
        <p:nvSpPr>
          <p:cNvPr id="5" name="Text Placeholder 4"/>
          <p:cNvSpPr>
            <a:spLocks noGrp="1"/>
          </p:cNvSpPr>
          <p:nvPr>
            <p:ph type="body" sz="quarter" idx="16"/>
          </p:nvPr>
        </p:nvSpPr>
        <p:spPr/>
        <p:txBody>
          <a:bodyPr/>
          <a:lstStyle/>
          <a:p>
            <a:r>
              <a:rPr lang="en-GB" dirty="0" smtClean="0"/>
              <a:t>Presentation metadata</a:t>
            </a:r>
            <a:endParaRPr lang="en-GB" dirty="0"/>
          </a:p>
        </p:txBody>
      </p:sp>
      <p:sp>
        <p:nvSpPr>
          <p:cNvPr id="4" name="Slide Number Placeholder 3"/>
          <p:cNvSpPr>
            <a:spLocks noGrp="1"/>
          </p:cNvSpPr>
          <p:nvPr>
            <p:ph type="sldNum" sz="quarter" idx="19"/>
          </p:nvPr>
        </p:nvSpPr>
        <p:spPr/>
        <p:txBody>
          <a:bodyPr/>
          <a:lstStyle/>
          <a:p>
            <a:r>
              <a:rPr lang="en-GB" dirty="0" smtClean="0"/>
              <a:t>Slide </a:t>
            </a:r>
            <a:fld id="{F40CD079-BC3F-4086-BA81-31A79D845B02}" type="slidenum">
              <a:rPr lang="en-GB" smtClean="0"/>
              <a:pPr/>
              <a:t>2</a:t>
            </a:fld>
            <a:endParaRPr lang="en-GB" dirty="0"/>
          </a:p>
        </p:txBody>
      </p:sp>
      <p:sp>
        <p:nvSpPr>
          <p:cNvPr id="6" name="Rectangle 5"/>
          <p:cNvSpPr/>
          <p:nvPr/>
        </p:nvSpPr>
        <p:spPr>
          <a:xfrm>
            <a:off x="467544" y="2924944"/>
            <a:ext cx="2376264" cy="2492990"/>
          </a:xfrm>
          <a:prstGeom prst="rect">
            <a:avLst/>
          </a:prstGeom>
        </p:spPr>
        <p:txBody>
          <a:bodyPr wrap="square">
            <a:spAutoFit/>
          </a:bodyPr>
          <a:lstStyle/>
          <a:p>
            <a:r>
              <a:rPr lang="en-GB" sz="1200" dirty="0" smtClean="0">
                <a:latin typeface="Georgia" pitchFamily="18" charset="0"/>
              </a:rPr>
              <a:t>Open Data Support is funded  by the European Commission under SMART 2012/0107 ‘Lot 2: Provision of services for the Publication, Access and Reuse of Open Public Data across the European Union, through existing open data portals’(Contract No. 30-CE-0530965/00-17).</a:t>
            </a:r>
          </a:p>
          <a:p>
            <a:endParaRPr lang="en-GB" sz="1200" dirty="0">
              <a:latin typeface="Georgia" pitchFamily="18" charset="0"/>
            </a:endParaRPr>
          </a:p>
          <a:p>
            <a:r>
              <a:rPr lang="en-GB" sz="1200" dirty="0">
                <a:latin typeface="Georgia" pitchFamily="18" charset="0"/>
              </a:rPr>
              <a:t>© </a:t>
            </a:r>
            <a:r>
              <a:rPr lang="en-GB" sz="1200" dirty="0" smtClean="0">
                <a:latin typeface="Georgia" pitchFamily="18" charset="0"/>
              </a:rPr>
              <a:t>2014 </a:t>
            </a:r>
            <a:r>
              <a:rPr lang="en-GB" sz="1200" dirty="0">
                <a:latin typeface="Georgia" pitchFamily="18" charset="0"/>
              </a:rPr>
              <a:t>European Commission</a:t>
            </a:r>
          </a:p>
          <a:p>
            <a:endParaRPr lang="en-GB" sz="1200" dirty="0" smtClean="0">
              <a:latin typeface="Georgi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Identification of high-value datasets</a:t>
            </a:r>
            <a:endParaRPr lang="en-GB" sz="2800" dirty="0"/>
          </a:p>
        </p:txBody>
      </p:sp>
      <p:sp>
        <p:nvSpPr>
          <p:cNvPr id="4" name="Slide Number Placeholder 3"/>
          <p:cNvSpPr>
            <a:spLocks noGrp="1"/>
          </p:cNvSpPr>
          <p:nvPr>
            <p:ph type="sldNum" sz="quarter" idx="18"/>
          </p:nvPr>
        </p:nvSpPr>
        <p:spPr/>
        <p:txBody>
          <a:bodyPr/>
          <a:lstStyle/>
          <a:p>
            <a:r>
              <a:rPr lang="en-GB" dirty="0" smtClean="0"/>
              <a:t>Slide </a:t>
            </a:r>
            <a:fld id="{F40CD079-BC3F-4086-BA81-31A79D845B02}" type="slidenum">
              <a:rPr lang="en-GB" smtClean="0"/>
              <a:pPr/>
              <a:t>20</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41422810"/>
              </p:ext>
            </p:extLst>
          </p:nvPr>
        </p:nvGraphicFramePr>
        <p:xfrm>
          <a:off x="611560" y="1844824"/>
          <a:ext cx="7992888" cy="3291840"/>
        </p:xfrm>
        <a:graphic>
          <a:graphicData uri="http://schemas.openxmlformats.org/drawingml/2006/table">
            <a:tbl>
              <a:tblPr firstRow="1">
                <a:tableStyleId>{5DA37D80-6434-44D0-A028-1B22A696006F}</a:tableStyleId>
              </a:tblPr>
              <a:tblGrid>
                <a:gridCol w="6480720"/>
                <a:gridCol w="1512168"/>
              </a:tblGrid>
              <a:tr h="370840">
                <a:tc>
                  <a:txBody>
                    <a:bodyPr/>
                    <a:lstStyle/>
                    <a:p>
                      <a:r>
                        <a:rPr lang="en-GB" sz="2400" dirty="0" smtClean="0">
                          <a:latin typeface="+mj-lt"/>
                        </a:rPr>
                        <a:t>Type</a:t>
                      </a:r>
                      <a:r>
                        <a:rPr lang="en-GB" sz="2400" baseline="0" dirty="0" smtClean="0">
                          <a:latin typeface="+mj-lt"/>
                        </a:rPr>
                        <a:t> </a:t>
                      </a:r>
                      <a:endParaRPr lang="en-GB" sz="2400" dirty="0">
                        <a:latin typeface="+mj-lt"/>
                      </a:endParaRPr>
                    </a:p>
                  </a:txBody>
                  <a:tcPr/>
                </a:tc>
                <a:tc>
                  <a:txBody>
                    <a:bodyPr/>
                    <a:lstStyle/>
                    <a:p>
                      <a:pPr marL="0" lvl="2" algn="r"/>
                      <a:r>
                        <a:rPr lang="en-GB" sz="2400" dirty="0" smtClean="0">
                          <a:latin typeface="+mj-lt"/>
                        </a:rPr>
                        <a:t>#of</a:t>
                      </a:r>
                      <a:r>
                        <a:rPr lang="en-GB" sz="2400" baseline="0" dirty="0" smtClean="0">
                          <a:latin typeface="+mj-lt"/>
                        </a:rPr>
                        <a:t> datasets</a:t>
                      </a:r>
                      <a:endParaRPr lang="en-GB" sz="2400" dirty="0">
                        <a:latin typeface="+mj-lt"/>
                      </a:endParaRPr>
                    </a:p>
                  </a:txBody>
                  <a:tcPr/>
                </a:tc>
              </a:tr>
              <a:tr h="370840">
                <a:tc>
                  <a:txBody>
                    <a:bodyPr/>
                    <a:lstStyle/>
                    <a:p>
                      <a:r>
                        <a:rPr lang="en-GB" sz="2400" dirty="0" smtClean="0">
                          <a:latin typeface="+mj-lt"/>
                        </a:rPr>
                        <a:t>Identified</a:t>
                      </a:r>
                      <a:r>
                        <a:rPr lang="en-GB" sz="2400" baseline="0" dirty="0" smtClean="0">
                          <a:latin typeface="+mj-lt"/>
                        </a:rPr>
                        <a:t> EU Institutions datasets not on the EU ODP (high-value)</a:t>
                      </a:r>
                      <a:endParaRPr lang="en-GB" sz="2400" dirty="0">
                        <a:latin typeface="+mj-lt"/>
                      </a:endParaRPr>
                    </a:p>
                  </a:txBody>
                  <a:tcPr/>
                </a:tc>
                <a:tc>
                  <a:txBody>
                    <a:bodyPr/>
                    <a:lstStyle/>
                    <a:p>
                      <a:pPr lvl="2" algn="r"/>
                      <a:r>
                        <a:rPr lang="en-GB" sz="2400" dirty="0" smtClean="0">
                          <a:latin typeface="+mj-lt"/>
                        </a:rPr>
                        <a:t>95</a:t>
                      </a:r>
                      <a:endParaRPr lang="en-GB" sz="2400" dirty="0">
                        <a:latin typeface="+mj-lt"/>
                      </a:endParaRPr>
                    </a:p>
                  </a:txBody>
                  <a:tcPr/>
                </a:tc>
              </a:tr>
              <a:tr h="370840">
                <a:tc>
                  <a:txBody>
                    <a:bodyPr/>
                    <a:lstStyle/>
                    <a:p>
                      <a:pPr marL="0" lvl="1"/>
                      <a:r>
                        <a:rPr lang="en-GB" sz="2400" dirty="0" smtClean="0">
                          <a:latin typeface="+mj-lt"/>
                        </a:rPr>
                        <a:t>“EU implementation of the G8 Open Data Charter”-datasets</a:t>
                      </a:r>
                      <a:endParaRPr lang="en-GB" sz="2400" i="1" dirty="0">
                        <a:latin typeface="+mj-lt"/>
                      </a:endParaRPr>
                    </a:p>
                  </a:txBody>
                  <a:tcPr/>
                </a:tc>
                <a:tc>
                  <a:txBody>
                    <a:bodyPr/>
                    <a:lstStyle/>
                    <a:p>
                      <a:pPr lvl="1" algn="r"/>
                      <a:r>
                        <a:rPr lang="en-GB" sz="2400" dirty="0" smtClean="0">
                          <a:latin typeface="+mj-lt"/>
                        </a:rPr>
                        <a:t>8</a:t>
                      </a:r>
                      <a:endParaRPr lang="en-GB" sz="2400" i="1" dirty="0">
                        <a:latin typeface="+mj-lt"/>
                      </a:endParaRPr>
                    </a:p>
                  </a:txBody>
                  <a:tcPr/>
                </a:tc>
              </a:tr>
              <a:tr h="370840">
                <a:tc>
                  <a:txBody>
                    <a:bodyPr/>
                    <a:lstStyle/>
                    <a:p>
                      <a:r>
                        <a:rPr lang="en-GB" sz="2400" dirty="0" smtClean="0">
                          <a:latin typeface="+mj-lt"/>
                        </a:rPr>
                        <a:t>Identified 2-star (or lower)</a:t>
                      </a:r>
                      <a:r>
                        <a:rPr lang="en-GB" sz="2400" baseline="0" dirty="0" smtClean="0">
                          <a:latin typeface="+mj-lt"/>
                        </a:rPr>
                        <a:t> high-value data on the EU ODP</a:t>
                      </a:r>
                      <a:endParaRPr lang="en-GB" sz="2400" dirty="0">
                        <a:latin typeface="+mj-lt"/>
                      </a:endParaRPr>
                    </a:p>
                  </a:txBody>
                  <a:tcPr/>
                </a:tc>
                <a:tc>
                  <a:txBody>
                    <a:bodyPr/>
                    <a:lstStyle/>
                    <a:p>
                      <a:pPr lvl="2" algn="r"/>
                      <a:r>
                        <a:rPr lang="en-GB" sz="2400" dirty="0" smtClean="0">
                          <a:latin typeface="+mj-lt"/>
                        </a:rPr>
                        <a:t>35</a:t>
                      </a:r>
                      <a:endParaRPr lang="en-GB" sz="2400" dirty="0">
                        <a:latin typeface="+mj-lt"/>
                      </a:endParaRPr>
                    </a:p>
                  </a:txBody>
                  <a:tcPr/>
                </a:tc>
              </a:tr>
            </a:tbl>
          </a:graphicData>
        </a:graphic>
      </p:graphicFrame>
      <p:sp>
        <p:nvSpPr>
          <p:cNvPr id="6" name="Content Placeholder 1"/>
          <p:cNvSpPr txBox="1">
            <a:spLocks/>
          </p:cNvSpPr>
          <p:nvPr/>
        </p:nvSpPr>
        <p:spPr>
          <a:xfrm>
            <a:off x="971600" y="5481228"/>
            <a:ext cx="6984776" cy="972108"/>
          </a:xfrm>
          <a:prstGeom prst="rect">
            <a:avLst/>
          </a:prstGeom>
        </p:spPr>
        <p:txBody>
          <a:bodyPr/>
          <a:lstStyle/>
          <a:p>
            <a:pPr marR="0" lvl="0" indent="-342900" algn="ctr" defTabSz="914400" rtl="0" eaLnBrk="0" fontAlgn="base" latinLnBrk="0" hangingPunct="0">
              <a:lnSpc>
                <a:spcPct val="100000"/>
              </a:lnSpc>
              <a:spcBef>
                <a:spcPct val="20000"/>
              </a:spcBef>
              <a:spcAft>
                <a:spcPct val="0"/>
              </a:spcAft>
              <a:buClr>
                <a:schemeClr val="bg1"/>
              </a:buClr>
              <a:buSzTx/>
              <a:buFontTx/>
              <a:buNone/>
              <a:tabLst/>
              <a:defRPr/>
            </a:pPr>
            <a:r>
              <a:rPr kumimoji="0" lang="en-GB" sz="4000" i="0" u="none" strike="noStrike" kern="0" cap="none" spc="0" normalizeH="0" baseline="0" noProof="0" dirty="0" smtClean="0">
                <a:ln>
                  <a:noFill/>
                </a:ln>
                <a:solidFill>
                  <a:schemeClr val="accent2"/>
                </a:solidFill>
                <a:effectLst/>
                <a:uLnTx/>
                <a:uFillTx/>
                <a:latin typeface="Hand Of Sean" panose="02000500000000000000" pitchFamily="2" charset="-128"/>
                <a:ea typeface="Hand Of Sean" panose="02000500000000000000" pitchFamily="2" charset="-128"/>
              </a:rPr>
              <a:t>Work in progress!</a:t>
            </a:r>
            <a:endParaRPr kumimoji="0" lang="en-GB" sz="3600" b="1" i="0" u="none" strike="noStrike" kern="0" cap="none" spc="0" normalizeH="0" baseline="0" noProof="0" dirty="0" smtClean="0">
              <a:ln>
                <a:noFill/>
              </a:ln>
              <a:effectLst/>
              <a:uLnTx/>
              <a:uFillTx/>
              <a:latin typeface="Hand Of Sean" panose="02000500000000000000" pitchFamily="2" charset="-128"/>
              <a:ea typeface="Hand Of Sean" panose="02000500000000000000" pitchFamily="2" charset="-128"/>
            </a:endParaRPr>
          </a:p>
        </p:txBody>
      </p:sp>
      <p:pic>
        <p:nvPicPr>
          <p:cNvPr id="7" name="Picture 2" descr="https://joinup.ec.europa.eu/sites/default/files/ckeditor_files/images/SEMIC_Community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5733" y="0"/>
            <a:ext cx="1475519" cy="1340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735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High-value datasets - examples</a:t>
            </a:r>
            <a:endParaRPr lang="en-GB" dirty="0"/>
          </a:p>
        </p:txBody>
      </p:sp>
      <p:sp>
        <p:nvSpPr>
          <p:cNvPr id="3" name="Content Placeholder 2"/>
          <p:cNvSpPr>
            <a:spLocks noGrp="1"/>
          </p:cNvSpPr>
          <p:nvPr>
            <p:ph sz="quarter" idx="15"/>
          </p:nvPr>
        </p:nvSpPr>
        <p:spPr/>
        <p:txBody>
          <a:bodyPr/>
          <a:lstStyle/>
          <a:p>
            <a:pPr marL="68580" indent="-342900">
              <a:buFont typeface="Arial" panose="020B0604020202020204" pitchFamily="34" charset="0"/>
              <a:buChar char="•"/>
            </a:pPr>
            <a:r>
              <a:rPr lang="en-GB" dirty="0" smtClean="0"/>
              <a:t>Tendering information (TED)</a:t>
            </a:r>
          </a:p>
          <a:p>
            <a:pPr marL="68580" indent="-342900">
              <a:buFont typeface="Arial" panose="020B0604020202020204" pitchFamily="34" charset="0"/>
              <a:buChar char="•"/>
            </a:pPr>
            <a:r>
              <a:rPr lang="en-GB" dirty="0" smtClean="0"/>
              <a:t>Election &amp; Parliament data</a:t>
            </a:r>
          </a:p>
          <a:p>
            <a:pPr marL="68580" indent="-342900">
              <a:buFont typeface="Arial" panose="020B0604020202020204" pitchFamily="34" charset="0"/>
              <a:buChar char="•"/>
            </a:pPr>
            <a:r>
              <a:rPr lang="en-GB" dirty="0" smtClean="0"/>
              <a:t>Financial Transparency System (FTS)</a:t>
            </a:r>
          </a:p>
          <a:p>
            <a:pPr marL="68580" indent="-342900">
              <a:buFont typeface="Arial" panose="020B0604020202020204" pitchFamily="34" charset="0"/>
              <a:buChar char="•"/>
            </a:pPr>
            <a:r>
              <a:rPr lang="en-GB" dirty="0" smtClean="0"/>
              <a:t>Commission staff directory</a:t>
            </a:r>
          </a:p>
          <a:p>
            <a:pPr marL="68580" indent="-342900">
              <a:buFont typeface="Arial" panose="020B0604020202020204" pitchFamily="34" charset="0"/>
              <a:buChar char="•"/>
            </a:pPr>
            <a:r>
              <a:rPr lang="en-GB" dirty="0" smtClean="0"/>
              <a:t>Statistics (Eurostat)</a:t>
            </a:r>
          </a:p>
          <a:p>
            <a:pPr marL="68580" indent="-342900">
              <a:buFont typeface="Arial" panose="020B0604020202020204" pitchFamily="34" charset="0"/>
              <a:buChar char="•"/>
            </a:pPr>
            <a:r>
              <a:rPr lang="en-GB" dirty="0" smtClean="0"/>
              <a:t>Legislation (EUR-Lex)</a:t>
            </a:r>
          </a:p>
          <a:p>
            <a:pPr marL="68580" indent="-342900">
              <a:buFont typeface="Arial" panose="020B0604020202020204" pitchFamily="34" charset="0"/>
              <a:buChar char="•"/>
            </a:pPr>
            <a:r>
              <a:rPr lang="en-GB" dirty="0" smtClean="0"/>
              <a:t>...</a:t>
            </a:r>
          </a:p>
          <a:p>
            <a:endParaRPr lang="en-GB" dirty="0"/>
          </a:p>
        </p:txBody>
      </p:sp>
      <p:sp>
        <p:nvSpPr>
          <p:cNvPr id="4" name="Slide Number Placeholder 3"/>
          <p:cNvSpPr>
            <a:spLocks noGrp="1"/>
          </p:cNvSpPr>
          <p:nvPr>
            <p:ph type="sldNum" sz="quarter" idx="18"/>
          </p:nvPr>
        </p:nvSpPr>
        <p:spPr/>
        <p:txBody>
          <a:bodyPr/>
          <a:lstStyle/>
          <a:p>
            <a:r>
              <a:rPr lang="en-GB" dirty="0" smtClean="0"/>
              <a:t>Slide </a:t>
            </a:r>
            <a:fld id="{F40CD079-BC3F-4086-BA81-31A79D845B02}" type="slidenum">
              <a:rPr lang="en-GB" smtClean="0"/>
              <a:pPr/>
              <a:t>21</a:t>
            </a:fld>
            <a:endParaRPr lang="en-GB" dirty="0"/>
          </a:p>
        </p:txBody>
      </p:sp>
      <p:sp>
        <p:nvSpPr>
          <p:cNvPr id="5" name="Content Placeholder 1"/>
          <p:cNvSpPr txBox="1">
            <a:spLocks/>
          </p:cNvSpPr>
          <p:nvPr/>
        </p:nvSpPr>
        <p:spPr>
          <a:xfrm>
            <a:off x="971600" y="4941168"/>
            <a:ext cx="6984776" cy="972108"/>
          </a:xfrm>
          <a:prstGeom prst="rect">
            <a:avLst/>
          </a:prstGeom>
        </p:spPr>
        <p:txBody>
          <a:bodyPr/>
          <a:lstStyle/>
          <a:p>
            <a:pPr marR="0" lvl="0" indent="-342900" algn="ctr" defTabSz="914400" rtl="0" eaLnBrk="0" fontAlgn="base" latinLnBrk="0" hangingPunct="0">
              <a:lnSpc>
                <a:spcPct val="100000"/>
              </a:lnSpc>
              <a:spcBef>
                <a:spcPct val="20000"/>
              </a:spcBef>
              <a:spcAft>
                <a:spcPct val="0"/>
              </a:spcAft>
              <a:buClr>
                <a:schemeClr val="bg1"/>
              </a:buClr>
              <a:buSzTx/>
              <a:buFontTx/>
              <a:buNone/>
              <a:tabLst/>
              <a:defRPr/>
            </a:pPr>
            <a:r>
              <a:rPr kumimoji="0" lang="en-GB" sz="4800" i="0" u="none" strike="noStrike" kern="0" cap="none" spc="0" normalizeH="0" baseline="0" noProof="0" dirty="0" smtClean="0">
                <a:ln>
                  <a:noFill/>
                </a:ln>
                <a:solidFill>
                  <a:schemeClr val="accent2"/>
                </a:solidFill>
                <a:effectLst/>
                <a:uLnTx/>
                <a:uFillTx/>
                <a:latin typeface="Hand Of Sean" panose="02000500000000000000" pitchFamily="2" charset="-128"/>
                <a:ea typeface="Hand Of Sean" panose="02000500000000000000" pitchFamily="2" charset="-128"/>
              </a:rPr>
              <a:t>Your feedback!</a:t>
            </a:r>
          </a:p>
          <a:p>
            <a:pPr marL="342900" lvl="0" indent="-342900" algn="ctr" eaLnBrk="0" hangingPunct="0">
              <a:spcBef>
                <a:spcPct val="20000"/>
              </a:spcBef>
              <a:buClr>
                <a:schemeClr val="bg1"/>
              </a:buClr>
            </a:pPr>
            <a:endParaRPr kumimoji="0" lang="en-GB" sz="4400" b="1" i="0" u="none" strike="noStrike" kern="0" cap="none" spc="0" normalizeH="0" baseline="0" noProof="0" dirty="0" smtClean="0">
              <a:ln>
                <a:noFill/>
              </a:ln>
              <a:effectLst/>
              <a:uLnTx/>
              <a:uFillTx/>
              <a:latin typeface="Hand Of Sean" panose="02000500000000000000" pitchFamily="2" charset="-128"/>
              <a:ea typeface="Hand Of Sean" panose="02000500000000000000" pitchFamily="2" charset="-128"/>
            </a:endParaRPr>
          </a:p>
        </p:txBody>
      </p:sp>
      <p:pic>
        <p:nvPicPr>
          <p:cNvPr id="6" name="Picture 2" descr="https://joinup.ec.europa.eu/sites/default/files/ckeditor_files/images/SEMIC_Community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5733" y="0"/>
            <a:ext cx="1475519" cy="1340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315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Be part of our team...</a:t>
            </a:r>
            <a:endParaRPr lang="en-GB" sz="2800" dirty="0"/>
          </a:p>
        </p:txBody>
      </p:sp>
      <p:sp>
        <p:nvSpPr>
          <p:cNvPr id="35" name="Slide Number Placeholder 34"/>
          <p:cNvSpPr>
            <a:spLocks noGrp="1"/>
          </p:cNvSpPr>
          <p:nvPr>
            <p:ph type="sldNum" sz="quarter" idx="18"/>
          </p:nvPr>
        </p:nvSpPr>
        <p:spPr/>
        <p:txBody>
          <a:bodyPr/>
          <a:lstStyle/>
          <a:p>
            <a:r>
              <a:rPr lang="en-GB" dirty="0" smtClean="0"/>
              <a:t>Slide </a:t>
            </a:r>
            <a:fld id="{F40CD079-BC3F-4086-BA81-31A79D845B02}" type="slidenum">
              <a:rPr lang="en-GB" smtClean="0"/>
              <a:pPr/>
              <a:t>22</a:t>
            </a:fld>
            <a:endParaRPr lang="en-GB" dirty="0"/>
          </a:p>
        </p:txBody>
      </p:sp>
      <p:sp>
        <p:nvSpPr>
          <p:cNvPr id="7" name="TextBox 6"/>
          <p:cNvSpPr txBox="1"/>
          <p:nvPr/>
        </p:nvSpPr>
        <p:spPr>
          <a:xfrm>
            <a:off x="899592" y="1916832"/>
            <a:ext cx="2952328" cy="648997"/>
          </a:xfrm>
          <a:prstGeom prst="rect">
            <a:avLst/>
          </a:prstGeom>
          <a:solidFill>
            <a:schemeClr val="accent4">
              <a:lumMod val="75000"/>
            </a:schemeClr>
          </a:solidFill>
        </p:spPr>
        <p:txBody>
          <a:bodyPr wrap="square" lIns="216000" tIns="108000" rIns="108000" bIns="108000" rtlCol="0">
            <a:spAutoFit/>
          </a:bodyPr>
          <a:lstStyle/>
          <a:p>
            <a:r>
              <a:rPr lang="en-GB" sz="2800" b="1" i="1" dirty="0" smtClean="0">
                <a:solidFill>
                  <a:schemeClr val="bg1"/>
                </a:solidFill>
                <a:latin typeface="+mj-lt"/>
                <a:cs typeface="Arial" pitchFamily="34" charset="0"/>
              </a:rPr>
              <a:t>Find us on</a:t>
            </a:r>
            <a:endParaRPr lang="en-GB" sz="2800" b="1" i="1" dirty="0">
              <a:solidFill>
                <a:schemeClr val="bg1"/>
              </a:solidFill>
              <a:latin typeface="+mj-lt"/>
              <a:cs typeface="Arial" pitchFamily="34" charset="0"/>
            </a:endParaRPr>
          </a:p>
        </p:txBody>
      </p:sp>
      <p:sp>
        <p:nvSpPr>
          <p:cNvPr id="10" name="TextBox 9"/>
          <p:cNvSpPr txBox="1"/>
          <p:nvPr/>
        </p:nvSpPr>
        <p:spPr>
          <a:xfrm>
            <a:off x="5076056" y="4292171"/>
            <a:ext cx="2952328" cy="648997"/>
          </a:xfrm>
          <a:prstGeom prst="rect">
            <a:avLst/>
          </a:prstGeom>
          <a:solidFill>
            <a:schemeClr val="accent2"/>
          </a:solidFill>
        </p:spPr>
        <p:txBody>
          <a:bodyPr wrap="square" lIns="216000" tIns="108000" rIns="108000" bIns="108000" rtlCol="0">
            <a:spAutoFit/>
          </a:bodyPr>
          <a:lstStyle/>
          <a:p>
            <a:r>
              <a:rPr lang="en-GB" sz="2800" b="1" i="1" dirty="0" smtClean="0">
                <a:solidFill>
                  <a:schemeClr val="bg1"/>
                </a:solidFill>
                <a:latin typeface="+mj-lt"/>
                <a:cs typeface="Arial" pitchFamily="34" charset="0"/>
              </a:rPr>
              <a:t>Contact us</a:t>
            </a:r>
            <a:endParaRPr lang="en-GB" sz="2800" b="1" i="1" dirty="0">
              <a:solidFill>
                <a:schemeClr val="bg1"/>
              </a:solidFill>
              <a:latin typeface="+mj-lt"/>
              <a:cs typeface="Arial" pitchFamily="34" charset="0"/>
            </a:endParaRPr>
          </a:p>
        </p:txBody>
      </p:sp>
      <p:sp>
        <p:nvSpPr>
          <p:cNvPr id="19" name="TextBox 18"/>
          <p:cNvSpPr txBox="1"/>
          <p:nvPr/>
        </p:nvSpPr>
        <p:spPr>
          <a:xfrm>
            <a:off x="5076056" y="1916832"/>
            <a:ext cx="2952328" cy="648997"/>
          </a:xfrm>
          <a:prstGeom prst="rect">
            <a:avLst/>
          </a:prstGeom>
          <a:solidFill>
            <a:schemeClr val="accent1"/>
          </a:solidFill>
        </p:spPr>
        <p:txBody>
          <a:bodyPr wrap="square" lIns="216000" tIns="108000" rIns="108000" bIns="108000" rtlCol="0">
            <a:spAutoFit/>
          </a:bodyPr>
          <a:lstStyle/>
          <a:p>
            <a:r>
              <a:rPr lang="en-GB" sz="2800" b="1" i="1" dirty="0" smtClean="0">
                <a:solidFill>
                  <a:schemeClr val="bg1"/>
                </a:solidFill>
                <a:latin typeface="+mj-lt"/>
                <a:cs typeface="Arial" pitchFamily="34" charset="0"/>
              </a:rPr>
              <a:t>Join us on</a:t>
            </a:r>
            <a:endParaRPr lang="en-GB" sz="2800" b="1" i="1" dirty="0">
              <a:solidFill>
                <a:schemeClr val="bg1"/>
              </a:solidFill>
              <a:latin typeface="+mj-lt"/>
              <a:cs typeface="Arial" pitchFamily="34" charset="0"/>
            </a:endParaRPr>
          </a:p>
        </p:txBody>
      </p:sp>
      <p:sp>
        <p:nvSpPr>
          <p:cNvPr id="23" name="TextBox 22"/>
          <p:cNvSpPr txBox="1"/>
          <p:nvPr/>
        </p:nvSpPr>
        <p:spPr>
          <a:xfrm>
            <a:off x="971600" y="4293096"/>
            <a:ext cx="2880320" cy="648997"/>
          </a:xfrm>
          <a:prstGeom prst="rect">
            <a:avLst/>
          </a:prstGeom>
          <a:solidFill>
            <a:schemeClr val="accent5"/>
          </a:solidFill>
        </p:spPr>
        <p:txBody>
          <a:bodyPr wrap="square" lIns="216000" tIns="108000" rIns="108000" bIns="108000" rtlCol="0">
            <a:spAutoFit/>
          </a:bodyPr>
          <a:lstStyle/>
          <a:p>
            <a:r>
              <a:rPr lang="en-GB" sz="2800" b="1" i="1" dirty="0" smtClean="0">
                <a:solidFill>
                  <a:schemeClr val="bg1"/>
                </a:solidFill>
                <a:latin typeface="+mj-lt"/>
                <a:cs typeface="Arial" pitchFamily="34" charset="0"/>
              </a:rPr>
              <a:t>Follow us</a:t>
            </a:r>
            <a:endParaRPr lang="en-GB" sz="2800" b="1" i="1" dirty="0">
              <a:solidFill>
                <a:schemeClr val="bg1"/>
              </a:solidFill>
              <a:latin typeface="+mj-lt"/>
              <a:cs typeface="Arial" pitchFamily="34" charset="0"/>
            </a:endParaRPr>
          </a:p>
        </p:txBody>
      </p:sp>
      <p:pic>
        <p:nvPicPr>
          <p:cNvPr id="64514" name="Picture 2" descr="http://iwebask.com/blog/wp-content/uploads/2012/06/slideshare-marketing-content.jpg">
            <a:hlinkClick r:id="rId3"/>
          </p:cNvPr>
          <p:cNvPicPr>
            <a:picLocks noChangeAspect="1" noChangeArrowheads="1"/>
          </p:cNvPicPr>
          <p:nvPr/>
        </p:nvPicPr>
        <p:blipFill>
          <a:blip r:embed="rId4" cstate="print"/>
          <a:srcRect r="70772"/>
          <a:stretch>
            <a:fillRect/>
          </a:stretch>
        </p:blipFill>
        <p:spPr bwMode="auto">
          <a:xfrm>
            <a:off x="852382" y="2730406"/>
            <a:ext cx="366636" cy="432048"/>
          </a:xfrm>
          <a:prstGeom prst="rect">
            <a:avLst/>
          </a:prstGeom>
          <a:noFill/>
        </p:spPr>
      </p:pic>
      <p:sp>
        <p:nvSpPr>
          <p:cNvPr id="26" name="Rectangle 25"/>
          <p:cNvSpPr/>
          <p:nvPr/>
        </p:nvSpPr>
        <p:spPr>
          <a:xfrm>
            <a:off x="1272280" y="2751892"/>
            <a:ext cx="3170612" cy="523220"/>
          </a:xfrm>
          <a:prstGeom prst="rect">
            <a:avLst/>
          </a:prstGeom>
        </p:spPr>
        <p:txBody>
          <a:bodyPr wrap="none">
            <a:spAutoFit/>
          </a:bodyPr>
          <a:lstStyle/>
          <a:p>
            <a:r>
              <a:rPr lang="en-GB" sz="1600" dirty="0" smtClean="0">
                <a:hlinkClick r:id="rId5"/>
              </a:rPr>
              <a:t>Open Data Support</a:t>
            </a:r>
            <a:endParaRPr lang="en-GB" sz="1600" dirty="0" smtClean="0"/>
          </a:p>
          <a:p>
            <a:r>
              <a:rPr lang="en-GB" sz="1200" dirty="0" smtClean="0"/>
              <a:t>http://www.slideshare.net/OpenDataSupport</a:t>
            </a:r>
            <a:endParaRPr lang="en-GB" sz="1200" dirty="0"/>
          </a:p>
        </p:txBody>
      </p:sp>
      <p:pic>
        <p:nvPicPr>
          <p:cNvPr id="64516" name="Picture 4" descr="image"/>
          <p:cNvPicPr>
            <a:picLocks noChangeAspect="1" noChangeArrowheads="1"/>
          </p:cNvPicPr>
          <p:nvPr/>
        </p:nvPicPr>
        <p:blipFill>
          <a:blip r:embed="rId6" cstate="print"/>
          <a:srcRect/>
          <a:stretch>
            <a:fillRect/>
          </a:stretch>
        </p:blipFill>
        <p:spPr bwMode="auto">
          <a:xfrm>
            <a:off x="5028845" y="2730406"/>
            <a:ext cx="720081" cy="708670"/>
          </a:xfrm>
          <a:prstGeom prst="rect">
            <a:avLst/>
          </a:prstGeom>
          <a:noFill/>
        </p:spPr>
      </p:pic>
      <p:sp>
        <p:nvSpPr>
          <p:cNvPr id="28" name="Rectangle 27"/>
          <p:cNvSpPr/>
          <p:nvPr/>
        </p:nvSpPr>
        <p:spPr>
          <a:xfrm>
            <a:off x="4956838" y="3522494"/>
            <a:ext cx="3071546" cy="338554"/>
          </a:xfrm>
          <a:prstGeom prst="rect">
            <a:avLst/>
          </a:prstGeom>
        </p:spPr>
        <p:txBody>
          <a:bodyPr wrap="none">
            <a:spAutoFit/>
          </a:bodyPr>
          <a:lstStyle/>
          <a:p>
            <a:r>
              <a:rPr lang="en-GB" sz="1600" dirty="0" smtClean="0">
                <a:hlinkClick r:id="rId7"/>
              </a:rPr>
              <a:t>http://www.opendatasupport.eu</a:t>
            </a:r>
            <a:r>
              <a:rPr lang="en-GB" sz="1600" dirty="0" smtClean="0"/>
              <a:t> </a:t>
            </a:r>
            <a:endParaRPr lang="en-GB" sz="1600" dirty="0"/>
          </a:p>
        </p:txBody>
      </p:sp>
      <p:pic>
        <p:nvPicPr>
          <p:cNvPr id="64518" name="Picture 6" descr="http://www.collaboration133.com/wp-content/uploads/2011/12/linkedin-icon.png">
            <a:hlinkClick r:id="rId8"/>
          </p:cNvPr>
          <p:cNvPicPr>
            <a:picLocks noChangeAspect="1" noChangeArrowheads="1"/>
          </p:cNvPicPr>
          <p:nvPr/>
        </p:nvPicPr>
        <p:blipFill>
          <a:blip r:embed="rId9" cstate="print"/>
          <a:srcRect/>
          <a:stretch>
            <a:fillRect/>
          </a:stretch>
        </p:blipFill>
        <p:spPr bwMode="auto">
          <a:xfrm>
            <a:off x="900640" y="3491483"/>
            <a:ext cx="271089" cy="288032"/>
          </a:xfrm>
          <a:prstGeom prst="rect">
            <a:avLst/>
          </a:prstGeom>
          <a:noFill/>
        </p:spPr>
      </p:pic>
      <p:sp>
        <p:nvSpPr>
          <p:cNvPr id="30" name="Rectangle 29"/>
          <p:cNvSpPr/>
          <p:nvPr/>
        </p:nvSpPr>
        <p:spPr>
          <a:xfrm>
            <a:off x="1284430" y="3440960"/>
            <a:ext cx="1952779" cy="523220"/>
          </a:xfrm>
          <a:prstGeom prst="rect">
            <a:avLst/>
          </a:prstGeom>
        </p:spPr>
        <p:txBody>
          <a:bodyPr wrap="none">
            <a:spAutoFit/>
          </a:bodyPr>
          <a:lstStyle/>
          <a:p>
            <a:r>
              <a:rPr lang="en-GB" sz="1600" dirty="0" smtClean="0">
                <a:hlinkClick r:id="rId10"/>
              </a:rPr>
              <a:t>Open Data Support</a:t>
            </a:r>
            <a:endParaRPr lang="en-GB" sz="1600" dirty="0" smtClean="0"/>
          </a:p>
          <a:p>
            <a:r>
              <a:rPr lang="en-GB" sz="1200" dirty="0" smtClean="0"/>
              <a:t>http://goo.gl/y9ZZI</a:t>
            </a:r>
            <a:endParaRPr lang="en-GB" sz="1200" dirty="0"/>
          </a:p>
        </p:txBody>
      </p:sp>
      <p:pic>
        <p:nvPicPr>
          <p:cNvPr id="64520" name="Picture 8" descr="http://info.hjmt.com/Portals/150282/images/Twitter_Logo.gif">
            <a:hlinkClick r:id="rId11"/>
          </p:cNvPr>
          <p:cNvPicPr>
            <a:picLocks noChangeAspect="1" noChangeArrowheads="1"/>
          </p:cNvPicPr>
          <p:nvPr/>
        </p:nvPicPr>
        <p:blipFill>
          <a:blip r:embed="rId12" cstate="print"/>
          <a:srcRect/>
          <a:stretch>
            <a:fillRect/>
          </a:stretch>
        </p:blipFill>
        <p:spPr bwMode="auto">
          <a:xfrm>
            <a:off x="971600" y="5135706"/>
            <a:ext cx="288031" cy="288031"/>
          </a:xfrm>
          <a:prstGeom prst="rect">
            <a:avLst/>
          </a:prstGeom>
          <a:noFill/>
        </p:spPr>
      </p:pic>
      <p:sp>
        <p:nvSpPr>
          <p:cNvPr id="32" name="Rectangle 31"/>
          <p:cNvSpPr/>
          <p:nvPr/>
        </p:nvSpPr>
        <p:spPr>
          <a:xfrm>
            <a:off x="1307131" y="5085184"/>
            <a:ext cx="2045753" cy="338554"/>
          </a:xfrm>
          <a:prstGeom prst="rect">
            <a:avLst/>
          </a:prstGeom>
        </p:spPr>
        <p:txBody>
          <a:bodyPr wrap="none">
            <a:spAutoFit/>
          </a:bodyPr>
          <a:lstStyle/>
          <a:p>
            <a:r>
              <a:rPr lang="en-GB" sz="1600" dirty="0" smtClean="0">
                <a:hlinkClick r:id="rId13"/>
              </a:rPr>
              <a:t>@OpenDataSupport</a:t>
            </a:r>
            <a:endParaRPr lang="en-GB" sz="1600" dirty="0"/>
          </a:p>
        </p:txBody>
      </p:sp>
      <p:pic>
        <p:nvPicPr>
          <p:cNvPr id="33" name="Picture 2" descr="Go to the home page">
            <a:hlinkClick r:id="rId14" tooltip="Go to the home page"/>
          </p:cNvPr>
          <p:cNvPicPr>
            <a:picLocks noChangeAspect="1" noChangeArrowheads="1"/>
          </p:cNvPicPr>
          <p:nvPr/>
        </p:nvPicPr>
        <p:blipFill>
          <a:blip r:embed="rId15" cstate="print"/>
          <a:srcRect/>
          <a:stretch>
            <a:fillRect/>
          </a:stretch>
        </p:blipFill>
        <p:spPr bwMode="auto">
          <a:xfrm>
            <a:off x="5892942" y="2802414"/>
            <a:ext cx="1676400" cy="619126"/>
          </a:xfrm>
          <a:prstGeom prst="rect">
            <a:avLst/>
          </a:prstGeom>
          <a:noFill/>
        </p:spPr>
      </p:pic>
      <p:sp>
        <p:nvSpPr>
          <p:cNvPr id="34" name="Rectangle 33"/>
          <p:cNvSpPr/>
          <p:nvPr/>
        </p:nvSpPr>
        <p:spPr>
          <a:xfrm>
            <a:off x="5004048" y="5076473"/>
            <a:ext cx="3456384" cy="338554"/>
          </a:xfrm>
          <a:prstGeom prst="rect">
            <a:avLst/>
          </a:prstGeom>
        </p:spPr>
        <p:txBody>
          <a:bodyPr wrap="square">
            <a:spAutoFit/>
          </a:bodyPr>
          <a:lstStyle/>
          <a:p>
            <a:pPr marL="0" lvl="2">
              <a:defRPr/>
            </a:pPr>
            <a:r>
              <a:rPr lang="en-GB" sz="1600" dirty="0" smtClean="0">
                <a:hlinkClick r:id="rId16"/>
              </a:rPr>
              <a:t>contact@opendatasupport.eu</a:t>
            </a:r>
            <a:r>
              <a:rPr lang="en-GB" sz="1600" dirty="0" smtClean="0"/>
              <a:t> </a:t>
            </a:r>
            <a:endParaRPr lang="en-GB" sz="1600" dirty="0"/>
          </a:p>
        </p:txBody>
      </p:sp>
      <p:sp>
        <p:nvSpPr>
          <p:cNvPr id="18" name="Content Placeholder 1"/>
          <p:cNvSpPr txBox="1">
            <a:spLocks/>
          </p:cNvSpPr>
          <p:nvPr/>
        </p:nvSpPr>
        <p:spPr>
          <a:xfrm>
            <a:off x="5076056" y="5436592"/>
            <a:ext cx="3672408" cy="486054"/>
          </a:xfrm>
          <a:prstGeom prst="rect">
            <a:avLst/>
          </a:prstGeom>
        </p:spPr>
        <p:txBody>
          <a:bodyPr/>
          <a:lstStyle/>
          <a:p>
            <a:pPr marR="0" lvl="0" indent="-342900" algn="l" defTabSz="914400" rtl="0" eaLnBrk="0" fontAlgn="base" latinLnBrk="0" hangingPunct="0">
              <a:lnSpc>
                <a:spcPct val="100000"/>
              </a:lnSpc>
              <a:spcBef>
                <a:spcPct val="20000"/>
              </a:spcBef>
              <a:spcAft>
                <a:spcPct val="0"/>
              </a:spcAft>
              <a:buClr>
                <a:schemeClr val="bg1"/>
              </a:buClr>
              <a:buSzTx/>
              <a:buFontTx/>
              <a:buNone/>
              <a:tabLst/>
              <a:defRPr/>
            </a:pPr>
            <a:r>
              <a:rPr kumimoji="0" lang="en-GB" b="1" i="0" u="none" strike="noStrike" kern="0" cap="none" spc="0" normalizeH="0" baseline="0" noProof="0" dirty="0" smtClean="0">
                <a:ln>
                  <a:noFill/>
                </a:ln>
                <a:solidFill>
                  <a:srgbClr val="002060"/>
                </a:solidFill>
                <a:effectLst/>
                <a:uLnTx/>
                <a:uFillTx/>
                <a:latin typeface="+mj-lt"/>
              </a:rPr>
              <a:t>Project Officer: </a:t>
            </a:r>
            <a:br>
              <a:rPr kumimoji="0" lang="en-GB" b="1" i="0" u="none" strike="noStrike" kern="0" cap="none" spc="0" normalizeH="0" baseline="0" noProof="0" dirty="0" smtClean="0">
                <a:ln>
                  <a:noFill/>
                </a:ln>
                <a:solidFill>
                  <a:srgbClr val="002060"/>
                </a:solidFill>
                <a:effectLst/>
                <a:uLnTx/>
                <a:uFillTx/>
                <a:latin typeface="+mj-lt"/>
              </a:rPr>
            </a:br>
            <a:r>
              <a:rPr kumimoji="0" lang="en-GB" b="1" i="0" u="none" strike="noStrike" kern="0" cap="none" spc="0" normalizeH="0" baseline="0" noProof="0" dirty="0" smtClean="0">
                <a:ln>
                  <a:noFill/>
                </a:ln>
                <a:solidFill>
                  <a:srgbClr val="002060"/>
                </a:solidFill>
                <a:effectLst/>
                <a:uLnTx/>
                <a:uFillTx/>
                <a:latin typeface="+mj-lt"/>
              </a:rPr>
              <a:t>Daniele.RIZZI@ec.europa.eu</a:t>
            </a:r>
            <a:endParaRPr kumimoji="0" lang="en-GB" sz="1600" b="1" i="0" u="none" strike="noStrike" kern="0" cap="none" spc="0" normalizeH="0" baseline="0" noProof="0" dirty="0" smtClean="0">
              <a:ln>
                <a:noFill/>
              </a:ln>
              <a:solidFill>
                <a:srgbClr val="002060"/>
              </a:solidFill>
              <a:effectLst/>
              <a:uLnTx/>
              <a:uFillTx/>
              <a:latin typeface="+mj-lt"/>
            </a:endParaRPr>
          </a:p>
        </p:txBody>
      </p:sp>
    </p:spTree>
    <p:extLst>
      <p:ext uri="{BB962C8B-B14F-4D97-AF65-F5344CB8AC3E}">
        <p14:creationId xmlns:p14="http://schemas.microsoft.com/office/powerpoint/2010/main" val="25191561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r>
              <a:rPr lang="en-GB" smtClean="0"/>
              <a:t>Slide </a:t>
            </a:r>
            <a:fld id="{7703A140-4BD5-4963-8DDB-02EE24C99514}" type="slidenum">
              <a:rPr lang="en-GB" smtClean="0"/>
              <a:pPr/>
              <a:t>23</a:t>
            </a:fld>
            <a:endParaRPr lang="en-GB"/>
          </a:p>
        </p:txBody>
      </p:sp>
      <p:grpSp>
        <p:nvGrpSpPr>
          <p:cNvPr id="6" name="Group 5"/>
          <p:cNvGrpSpPr/>
          <p:nvPr/>
        </p:nvGrpSpPr>
        <p:grpSpPr>
          <a:xfrm>
            <a:off x="5495859" y="4513120"/>
            <a:ext cx="3197021" cy="338554"/>
            <a:chOff x="5817422" y="5471068"/>
            <a:chExt cx="3197021" cy="338554"/>
          </a:xfrm>
        </p:grpSpPr>
        <p:pic>
          <p:nvPicPr>
            <p:cNvPr id="7" name="Picture 6" descr="SEMIC group on LinkedIn">
              <a:hlinkClick r:id="rId2" tgtFrame="&quot;&quot;"/>
            </p:cNvPr>
            <p:cNvPicPr/>
            <p:nvPr/>
          </p:nvPicPr>
          <p:blipFill>
            <a:blip r:embed="rId3" cstate="print"/>
            <a:srcRect/>
            <a:stretch>
              <a:fillRect/>
            </a:stretch>
          </p:blipFill>
          <p:spPr bwMode="auto">
            <a:xfrm>
              <a:off x="5817422" y="5487281"/>
              <a:ext cx="285750" cy="238125"/>
            </a:xfrm>
            <a:prstGeom prst="rect">
              <a:avLst/>
            </a:prstGeom>
            <a:noFill/>
            <a:ln w="9525">
              <a:noFill/>
              <a:miter lim="800000"/>
              <a:headEnd/>
              <a:tailEnd/>
            </a:ln>
          </p:spPr>
        </p:pic>
        <p:sp>
          <p:nvSpPr>
            <p:cNvPr id="8" name="Rectangle 7"/>
            <p:cNvSpPr/>
            <p:nvPr/>
          </p:nvSpPr>
          <p:spPr>
            <a:xfrm>
              <a:off x="6130705" y="5471068"/>
              <a:ext cx="2883738" cy="338554"/>
            </a:xfrm>
            <a:prstGeom prst="rect">
              <a:avLst/>
            </a:prstGeom>
          </p:spPr>
          <p:txBody>
            <a:bodyPr wrap="none">
              <a:spAutoFit/>
            </a:bodyPr>
            <a:lstStyle/>
            <a:p>
              <a:r>
                <a:rPr lang="en-GB" sz="1600" dirty="0" smtClean="0">
                  <a:latin typeface="Constantia" pitchFamily="18" charset="0"/>
                </a:rPr>
                <a:t>Join </a:t>
              </a:r>
              <a:r>
                <a:rPr lang="en-GB" sz="1600" u="sng" dirty="0" smtClean="0">
                  <a:latin typeface="Constantia" pitchFamily="18" charset="0"/>
                </a:rPr>
                <a:t>SEMIC</a:t>
              </a:r>
              <a:r>
                <a:rPr lang="en-GB" sz="1600" dirty="0" smtClean="0">
                  <a:latin typeface="Constantia" pitchFamily="18" charset="0"/>
                </a:rPr>
                <a:t> group on LinkedIn</a:t>
              </a:r>
              <a:endParaRPr lang="en-GB" sz="1600" dirty="0">
                <a:latin typeface="Constantia" pitchFamily="18" charset="0"/>
              </a:endParaRPr>
            </a:p>
          </p:txBody>
        </p:sp>
      </p:grpSp>
      <p:grpSp>
        <p:nvGrpSpPr>
          <p:cNvPr id="9" name="Group 8"/>
          <p:cNvGrpSpPr/>
          <p:nvPr/>
        </p:nvGrpSpPr>
        <p:grpSpPr>
          <a:xfrm>
            <a:off x="5515261" y="3919570"/>
            <a:ext cx="3054103" cy="338554"/>
            <a:chOff x="5836824" y="5149684"/>
            <a:chExt cx="3054103" cy="338554"/>
          </a:xfrm>
        </p:grpSpPr>
        <p:sp>
          <p:nvSpPr>
            <p:cNvPr id="10" name="Rectangle 9"/>
            <p:cNvSpPr/>
            <p:nvPr/>
          </p:nvSpPr>
          <p:spPr>
            <a:xfrm>
              <a:off x="6121386" y="5149684"/>
              <a:ext cx="2769541" cy="338554"/>
            </a:xfrm>
            <a:prstGeom prst="rect">
              <a:avLst/>
            </a:prstGeom>
          </p:spPr>
          <p:txBody>
            <a:bodyPr wrap="none">
              <a:spAutoFit/>
            </a:bodyPr>
            <a:lstStyle/>
            <a:p>
              <a:r>
                <a:rPr lang="en-GB" sz="1600" dirty="0" smtClean="0">
                  <a:latin typeface="Constantia" pitchFamily="18" charset="0"/>
                </a:rPr>
                <a:t>Follow </a:t>
              </a:r>
              <a:r>
                <a:rPr lang="en-GB" sz="1600" u="sng" dirty="0" smtClean="0">
                  <a:latin typeface="Constantia" pitchFamily="18" charset="0"/>
                </a:rPr>
                <a:t>@</a:t>
              </a:r>
              <a:r>
                <a:rPr lang="en-GB" sz="1600" u="sng" dirty="0" err="1" smtClean="0">
                  <a:latin typeface="Constantia" pitchFamily="18" charset="0"/>
                </a:rPr>
                <a:t>SEMICeu</a:t>
              </a:r>
              <a:r>
                <a:rPr lang="en-GB" sz="1600" dirty="0" smtClean="0">
                  <a:latin typeface="Constantia" pitchFamily="18" charset="0"/>
                </a:rPr>
                <a:t> on Twitter</a:t>
              </a:r>
              <a:endParaRPr lang="en-GB" sz="1600" dirty="0">
                <a:latin typeface="Constantia" pitchFamily="18" charset="0"/>
              </a:endParaRPr>
            </a:p>
          </p:txBody>
        </p:sp>
        <p:pic>
          <p:nvPicPr>
            <p:cNvPr id="11" name="Picture 19" descr="http://www.deviantart.com/download/306854489/new_twitter_logo_by_ockre-d52oyft.png">
              <a:hlinkClick r:id="rId4"/>
            </p:cNvPr>
            <p:cNvPicPr>
              <a:picLocks noChangeAspect="1" noChangeArrowheads="1"/>
            </p:cNvPicPr>
            <p:nvPr/>
          </p:nvPicPr>
          <p:blipFill>
            <a:blip r:embed="rId5" cstate="print"/>
            <a:srcRect/>
            <a:stretch>
              <a:fillRect/>
            </a:stretch>
          </p:blipFill>
          <p:spPr bwMode="auto">
            <a:xfrm>
              <a:off x="5836824" y="5187610"/>
              <a:ext cx="238125" cy="193210"/>
            </a:xfrm>
            <a:prstGeom prst="rect">
              <a:avLst/>
            </a:prstGeom>
            <a:noFill/>
          </p:spPr>
        </p:pic>
      </p:grpSp>
      <p:grpSp>
        <p:nvGrpSpPr>
          <p:cNvPr id="12" name="Group 11"/>
          <p:cNvGrpSpPr/>
          <p:nvPr/>
        </p:nvGrpSpPr>
        <p:grpSpPr>
          <a:xfrm>
            <a:off x="5458111" y="5106670"/>
            <a:ext cx="3506377" cy="338554"/>
            <a:chOff x="5779674" y="5816084"/>
            <a:chExt cx="3506377" cy="338554"/>
          </a:xfrm>
        </p:grpSpPr>
        <p:sp>
          <p:nvSpPr>
            <p:cNvPr id="13" name="Rectangle 12"/>
            <p:cNvSpPr/>
            <p:nvPr/>
          </p:nvSpPr>
          <p:spPr>
            <a:xfrm>
              <a:off x="6121851" y="5816084"/>
              <a:ext cx="3164200" cy="338554"/>
            </a:xfrm>
            <a:prstGeom prst="rect">
              <a:avLst/>
            </a:prstGeom>
          </p:spPr>
          <p:txBody>
            <a:bodyPr wrap="none">
              <a:spAutoFit/>
            </a:bodyPr>
            <a:lstStyle/>
            <a:p>
              <a:pPr fontAlgn="t"/>
              <a:r>
                <a:rPr lang="en-GB" sz="1600" dirty="0" smtClean="0">
                  <a:latin typeface="Constantia" pitchFamily="18" charset="0"/>
                </a:rPr>
                <a:t>Join SEMIC community on </a:t>
              </a:r>
              <a:r>
                <a:rPr lang="en-GB" sz="1600" dirty="0" err="1" smtClean="0">
                  <a:latin typeface="Constantia" pitchFamily="18" charset="0"/>
                </a:rPr>
                <a:t>Joinup</a:t>
              </a:r>
              <a:endParaRPr lang="en-GB" sz="1600" dirty="0">
                <a:latin typeface="Constantia" pitchFamily="18" charset="0"/>
              </a:endParaRPr>
            </a:p>
          </p:txBody>
        </p:sp>
        <p:pic>
          <p:nvPicPr>
            <p:cNvPr id="14" name="Picture 21" descr="https://joinup.ec.europa.eu/sites/default/files/ckeditor_files/images/SEMIC_Community_Logo.png">
              <a:hlinkClick r:id="rId6"/>
            </p:cNvPr>
            <p:cNvPicPr>
              <a:picLocks noChangeAspect="1" noChangeArrowheads="1"/>
            </p:cNvPicPr>
            <p:nvPr/>
          </p:nvPicPr>
          <p:blipFill>
            <a:blip r:embed="rId7" cstate="print"/>
            <a:srcRect/>
            <a:stretch>
              <a:fillRect/>
            </a:stretch>
          </p:blipFill>
          <p:spPr bwMode="auto">
            <a:xfrm>
              <a:off x="5779674" y="5820732"/>
              <a:ext cx="292451" cy="265743"/>
            </a:xfrm>
            <a:prstGeom prst="rect">
              <a:avLst/>
            </a:prstGeom>
            <a:noFill/>
          </p:spPr>
        </p:pic>
      </p:grpSp>
      <p:sp>
        <p:nvSpPr>
          <p:cNvPr id="15" name="Content Placeholder 1"/>
          <p:cNvSpPr txBox="1">
            <a:spLocks/>
          </p:cNvSpPr>
          <p:nvPr/>
        </p:nvSpPr>
        <p:spPr>
          <a:xfrm>
            <a:off x="2111624" y="1902318"/>
            <a:ext cx="6717232" cy="972108"/>
          </a:xfrm>
          <a:prstGeom prst="rect">
            <a:avLst/>
          </a:prstGeom>
        </p:spPr>
        <p:txBody>
          <a:bodyPr/>
          <a:lstStyle/>
          <a:p>
            <a:pPr marR="0" lvl="0" indent="-342900" algn="l" defTabSz="914400" rtl="0" eaLnBrk="0" fontAlgn="base" latinLnBrk="0" hangingPunct="0">
              <a:lnSpc>
                <a:spcPct val="100000"/>
              </a:lnSpc>
              <a:spcBef>
                <a:spcPct val="20000"/>
              </a:spcBef>
              <a:spcAft>
                <a:spcPct val="0"/>
              </a:spcAft>
              <a:buClr>
                <a:schemeClr val="bg1"/>
              </a:buClr>
              <a:buSzTx/>
              <a:buFontTx/>
              <a:buNone/>
              <a:tabLst/>
              <a:defRPr/>
            </a:pPr>
            <a:r>
              <a:rPr kumimoji="0" lang="en-GB" sz="2400" i="0" u="none" strike="noStrike" kern="0" cap="none" spc="0" normalizeH="0" baseline="0" noProof="0" dirty="0" smtClean="0">
                <a:ln>
                  <a:noFill/>
                </a:ln>
                <a:solidFill>
                  <a:srgbClr val="002060"/>
                </a:solidFill>
                <a:effectLst/>
                <a:uLnTx/>
                <a:uFillTx/>
                <a:latin typeface="+mj-lt"/>
              </a:rPr>
              <a:t>Visit semic.eu and know</a:t>
            </a:r>
            <a:r>
              <a:rPr kumimoji="0" lang="en-GB" sz="2400" i="0" u="none" strike="noStrike" kern="0" cap="none" spc="0" normalizeH="0" noProof="0" dirty="0" smtClean="0">
                <a:ln>
                  <a:noFill/>
                </a:ln>
                <a:solidFill>
                  <a:srgbClr val="002060"/>
                </a:solidFill>
                <a:effectLst/>
                <a:uLnTx/>
                <a:uFillTx/>
                <a:latin typeface="+mj-lt"/>
              </a:rPr>
              <a:t> more about ISA Action 1.1 on semantic </a:t>
            </a:r>
            <a:r>
              <a:rPr kumimoji="0" lang="en-GB" sz="2400" i="0" u="none" strike="noStrike" kern="0" cap="none" spc="0" normalizeH="0" noProof="0" dirty="0" err="1" smtClean="0">
                <a:ln>
                  <a:noFill/>
                </a:ln>
                <a:solidFill>
                  <a:srgbClr val="002060"/>
                </a:solidFill>
                <a:effectLst/>
                <a:uLnTx/>
                <a:uFillTx/>
                <a:latin typeface="+mj-lt"/>
              </a:rPr>
              <a:t>interoperabilit</a:t>
            </a:r>
            <a:r>
              <a:rPr lang="en-GB" sz="2400" kern="0" dirty="0" smtClean="0">
                <a:solidFill>
                  <a:srgbClr val="002060"/>
                </a:solidFill>
                <a:latin typeface="+mj-lt"/>
              </a:rPr>
              <a:t>y. </a:t>
            </a:r>
            <a:endParaRPr kumimoji="0" lang="en-GB" sz="2400" i="0" u="none" strike="noStrike" kern="0" cap="none" spc="0" normalizeH="0" baseline="0" noProof="0" dirty="0" smtClean="0">
              <a:ln>
                <a:noFill/>
              </a:ln>
              <a:solidFill>
                <a:srgbClr val="002060"/>
              </a:solidFill>
              <a:effectLst/>
              <a:uLnTx/>
              <a:uFillTx/>
              <a:latin typeface="+mj-lt"/>
            </a:endParaRPr>
          </a:p>
          <a:p>
            <a:pPr marL="342900" lvl="0" indent="-342900" eaLnBrk="0" hangingPunct="0">
              <a:spcBef>
                <a:spcPct val="20000"/>
              </a:spcBef>
              <a:buClr>
                <a:schemeClr val="bg1"/>
              </a:buClr>
            </a:pPr>
            <a:endParaRPr kumimoji="0" lang="en-GB" sz="2000" b="1" i="0" u="none" strike="noStrike" kern="0" cap="none" spc="0" normalizeH="0" baseline="0" noProof="0" dirty="0" smtClean="0">
              <a:ln>
                <a:noFill/>
              </a:ln>
              <a:solidFill>
                <a:srgbClr val="002060"/>
              </a:solidFill>
              <a:effectLst/>
              <a:uLnTx/>
              <a:uFillTx/>
              <a:latin typeface="+mj-lt"/>
            </a:endParaRPr>
          </a:p>
        </p:txBody>
      </p:sp>
      <p:sp>
        <p:nvSpPr>
          <p:cNvPr id="16" name="Rectangle 15"/>
          <p:cNvSpPr/>
          <p:nvPr/>
        </p:nvSpPr>
        <p:spPr>
          <a:xfrm>
            <a:off x="5358773" y="3347547"/>
            <a:ext cx="1986441" cy="400110"/>
          </a:xfrm>
          <a:prstGeom prst="rect">
            <a:avLst/>
          </a:prstGeom>
        </p:spPr>
        <p:txBody>
          <a:bodyPr wrap="none">
            <a:spAutoFit/>
          </a:bodyPr>
          <a:lstStyle/>
          <a:p>
            <a:pPr lvl="0"/>
            <a:r>
              <a:rPr lang="en-GB" sz="2000" b="1" dirty="0" smtClean="0">
                <a:latin typeface="+mj-lt"/>
                <a:ea typeface="Segoe UI" pitchFamily="34" charset="0"/>
                <a:cs typeface="Arial" pitchFamily="34" charset="0"/>
              </a:rPr>
              <a:t>Get involved</a:t>
            </a:r>
          </a:p>
        </p:txBody>
      </p:sp>
      <p:sp>
        <p:nvSpPr>
          <p:cNvPr id="17" name="Rectangle 6"/>
          <p:cNvSpPr>
            <a:spLocks noChangeArrowheads="1"/>
          </p:cNvSpPr>
          <p:nvPr/>
        </p:nvSpPr>
        <p:spPr bwMode="auto">
          <a:xfrm>
            <a:off x="587238" y="3222695"/>
            <a:ext cx="3331375" cy="461616"/>
          </a:xfrm>
          <a:prstGeom prst="rect">
            <a:avLst/>
          </a:prstGeom>
          <a:noFill/>
          <a:ln w="9525">
            <a:noFill/>
            <a:miter lim="800000"/>
            <a:headEnd/>
            <a:tailEnd/>
          </a:ln>
          <a:effectLst/>
        </p:spPr>
        <p:txBody>
          <a:bodyPr vert="horz" wrap="square" lIns="91440" tIns="152352"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effectLst/>
                <a:latin typeface="+mj-lt"/>
                <a:ea typeface="Segoe UI" pitchFamily="34" charset="0"/>
                <a:cs typeface="Arial" pitchFamily="34" charset="0"/>
              </a:rPr>
              <a:t>Visit our initiatives</a:t>
            </a:r>
          </a:p>
        </p:txBody>
      </p:sp>
      <p:pic>
        <p:nvPicPr>
          <p:cNvPr id="18" name="Picture 17" descr="ADMS_logo.png">
            <a:hlinkClick r:id="rId8"/>
          </p:cNvPr>
          <p:cNvPicPr>
            <a:picLocks noChangeAspect="1"/>
          </p:cNvPicPr>
          <p:nvPr/>
        </p:nvPicPr>
        <p:blipFill>
          <a:blip r:embed="rId9" cstate="print"/>
          <a:stretch>
            <a:fillRect/>
          </a:stretch>
        </p:blipFill>
        <p:spPr>
          <a:xfrm>
            <a:off x="1484293" y="3779622"/>
            <a:ext cx="710934" cy="710934"/>
          </a:xfrm>
          <a:prstGeom prst="rect">
            <a:avLst/>
          </a:prstGeom>
        </p:spPr>
      </p:pic>
      <p:pic>
        <p:nvPicPr>
          <p:cNvPr id="19" name="Picture 18" descr="CorePerson_logo.png">
            <a:hlinkClick r:id="rId10"/>
          </p:cNvPr>
          <p:cNvPicPr>
            <a:picLocks noChangeAspect="1"/>
          </p:cNvPicPr>
          <p:nvPr/>
        </p:nvPicPr>
        <p:blipFill>
          <a:blip r:embed="rId11" cstate="print"/>
          <a:stretch>
            <a:fillRect/>
          </a:stretch>
        </p:blipFill>
        <p:spPr>
          <a:xfrm>
            <a:off x="4089281" y="4715726"/>
            <a:ext cx="710934" cy="714080"/>
          </a:xfrm>
          <a:prstGeom prst="rect">
            <a:avLst/>
          </a:prstGeom>
        </p:spPr>
      </p:pic>
      <p:pic>
        <p:nvPicPr>
          <p:cNvPr id="20" name="Picture 19" descr="CoreBusiness_logo.png">
            <a:hlinkClick r:id="rId12"/>
          </p:cNvPr>
          <p:cNvPicPr>
            <a:picLocks noChangeAspect="1"/>
          </p:cNvPicPr>
          <p:nvPr/>
        </p:nvPicPr>
        <p:blipFill>
          <a:blip r:embed="rId13" cstate="print"/>
          <a:stretch>
            <a:fillRect/>
          </a:stretch>
        </p:blipFill>
        <p:spPr>
          <a:xfrm>
            <a:off x="3212485" y="4715726"/>
            <a:ext cx="704519" cy="707635"/>
          </a:xfrm>
          <a:prstGeom prst="rect">
            <a:avLst/>
          </a:prstGeom>
        </p:spPr>
      </p:pic>
      <p:pic>
        <p:nvPicPr>
          <p:cNvPr id="21" name="Picture 20" descr="CESAR_logo.png">
            <a:hlinkClick r:id="rId14"/>
          </p:cNvPr>
          <p:cNvPicPr>
            <a:picLocks noChangeAspect="1"/>
          </p:cNvPicPr>
          <p:nvPr/>
        </p:nvPicPr>
        <p:blipFill>
          <a:blip r:embed="rId15" cstate="print"/>
          <a:stretch>
            <a:fillRect/>
          </a:stretch>
        </p:blipFill>
        <p:spPr>
          <a:xfrm>
            <a:off x="636105" y="3779622"/>
            <a:ext cx="704172" cy="704172"/>
          </a:xfrm>
          <a:prstGeom prst="rect">
            <a:avLst/>
          </a:prstGeom>
        </p:spPr>
      </p:pic>
      <p:pic>
        <p:nvPicPr>
          <p:cNvPr id="22" name="Picture 21" descr="core_location_logo.png">
            <a:hlinkClick r:id="rId16"/>
          </p:cNvPr>
          <p:cNvPicPr>
            <a:picLocks noChangeAspect="1"/>
          </p:cNvPicPr>
          <p:nvPr/>
        </p:nvPicPr>
        <p:blipFill>
          <a:blip r:embed="rId17" cstate="print"/>
          <a:stretch>
            <a:fillRect/>
          </a:stretch>
        </p:blipFill>
        <p:spPr>
          <a:xfrm>
            <a:off x="2348389" y="4715726"/>
            <a:ext cx="713329" cy="713329"/>
          </a:xfrm>
          <a:prstGeom prst="rect">
            <a:avLst/>
          </a:prstGeom>
        </p:spPr>
      </p:pic>
      <p:pic>
        <p:nvPicPr>
          <p:cNvPr id="23" name="Picture 22" descr="core_vocabularies_logo.png">
            <a:hlinkClick r:id="rId18"/>
          </p:cNvPr>
          <p:cNvPicPr>
            <a:picLocks noChangeAspect="1"/>
          </p:cNvPicPr>
          <p:nvPr/>
        </p:nvPicPr>
        <p:blipFill>
          <a:blip r:embed="rId19" cstate="print"/>
          <a:stretch>
            <a:fillRect/>
          </a:stretch>
        </p:blipFill>
        <p:spPr>
          <a:xfrm>
            <a:off x="620197" y="4715726"/>
            <a:ext cx="699914" cy="706136"/>
          </a:xfrm>
          <a:prstGeom prst="rect">
            <a:avLst/>
          </a:prstGeom>
        </p:spPr>
      </p:pic>
      <p:pic>
        <p:nvPicPr>
          <p:cNvPr id="24" name="Picture 23">
            <a:hlinkClick r:id="rId20"/>
          </p:cNvPr>
          <p:cNvPicPr>
            <a:picLocks noChangeAspect="1" noChangeArrowheads="1"/>
          </p:cNvPicPr>
          <p:nvPr/>
        </p:nvPicPr>
        <p:blipFill>
          <a:blip r:embed="rId21" cstate="print"/>
          <a:srcRect l="6015" r="7004" b="4787"/>
          <a:stretch>
            <a:fillRect/>
          </a:stretch>
        </p:blipFill>
        <p:spPr bwMode="auto">
          <a:xfrm>
            <a:off x="3212485" y="3779622"/>
            <a:ext cx="735806" cy="709037"/>
          </a:xfrm>
          <a:prstGeom prst="rect">
            <a:avLst/>
          </a:prstGeom>
          <a:noFill/>
          <a:ln w="9525">
            <a:noFill/>
            <a:miter lim="800000"/>
            <a:headEnd/>
            <a:tailEnd/>
          </a:ln>
          <a:effectLst/>
        </p:spPr>
      </p:pic>
      <p:pic>
        <p:nvPicPr>
          <p:cNvPr id="25" name="Picture 24">
            <a:hlinkClick r:id="rId22"/>
          </p:cNvPr>
          <p:cNvPicPr>
            <a:picLocks noChangeAspect="1" noChangeArrowheads="1"/>
          </p:cNvPicPr>
          <p:nvPr/>
        </p:nvPicPr>
        <p:blipFill>
          <a:blip r:embed="rId23" cstate="print"/>
          <a:srcRect l="16609" t="7760" r="17722" b="3632"/>
          <a:stretch>
            <a:fillRect/>
          </a:stretch>
        </p:blipFill>
        <p:spPr bwMode="auto">
          <a:xfrm>
            <a:off x="4076581" y="3779622"/>
            <a:ext cx="739298" cy="714187"/>
          </a:xfrm>
          <a:prstGeom prst="rect">
            <a:avLst/>
          </a:prstGeom>
          <a:noFill/>
          <a:ln w="9525">
            <a:noFill/>
            <a:miter lim="800000"/>
            <a:headEnd/>
            <a:tailEnd/>
          </a:ln>
          <a:effectLst/>
        </p:spPr>
      </p:pic>
      <p:pic>
        <p:nvPicPr>
          <p:cNvPr id="26" name="Picture 25">
            <a:hlinkClick r:id="rId24"/>
          </p:cNvPr>
          <p:cNvPicPr>
            <a:picLocks noChangeAspect="1" noChangeArrowheads="1"/>
          </p:cNvPicPr>
          <p:nvPr/>
        </p:nvPicPr>
        <p:blipFill>
          <a:blip r:embed="rId25" cstate="print"/>
          <a:srcRect l="8423" t="8099" r="9358"/>
          <a:stretch>
            <a:fillRect/>
          </a:stretch>
        </p:blipFill>
        <p:spPr bwMode="auto">
          <a:xfrm>
            <a:off x="1484293" y="4715726"/>
            <a:ext cx="714942" cy="726218"/>
          </a:xfrm>
          <a:prstGeom prst="rect">
            <a:avLst/>
          </a:prstGeom>
          <a:noFill/>
          <a:ln w="9525">
            <a:noFill/>
            <a:miter lim="800000"/>
            <a:headEnd/>
            <a:tailEnd/>
          </a:ln>
          <a:effectLst/>
        </p:spPr>
      </p:pic>
      <p:pic>
        <p:nvPicPr>
          <p:cNvPr id="27" name="Picture 2" descr="DCAT application profile for data portals in Europe logo">
            <a:hlinkClick r:id="rId26"/>
          </p:cNvPr>
          <p:cNvPicPr>
            <a:picLocks noChangeAspect="1" noChangeArrowheads="1"/>
          </p:cNvPicPr>
          <p:nvPr/>
        </p:nvPicPr>
        <p:blipFill>
          <a:blip r:embed="rId27" cstate="print"/>
          <a:srcRect/>
          <a:stretch>
            <a:fillRect/>
          </a:stretch>
        </p:blipFill>
        <p:spPr bwMode="auto">
          <a:xfrm>
            <a:off x="2348389" y="3779622"/>
            <a:ext cx="720080" cy="720081"/>
          </a:xfrm>
          <a:prstGeom prst="rect">
            <a:avLst/>
          </a:prstGeom>
          <a:noFill/>
        </p:spPr>
      </p:pic>
      <p:sp>
        <p:nvSpPr>
          <p:cNvPr id="2" name="Title 1"/>
          <p:cNvSpPr>
            <a:spLocks noGrp="1"/>
          </p:cNvSpPr>
          <p:nvPr>
            <p:ph type="title"/>
          </p:nvPr>
        </p:nvSpPr>
        <p:spPr/>
        <p:txBody>
          <a:bodyPr/>
          <a:lstStyle/>
          <a:p>
            <a:r>
              <a:rPr lang="en-GB" dirty="0" smtClean="0"/>
              <a:t>Have you heard about the SEMIC project? </a:t>
            </a:r>
            <a:endParaRPr lang="en-GB" dirty="0"/>
          </a:p>
        </p:txBody>
      </p:sp>
      <p:pic>
        <p:nvPicPr>
          <p:cNvPr id="28" name="Picture 2" descr="https://joinup.ec.europa.eu/sites/default/files/ckeditor_files/images/SEMIC_Community_Logo.png"/>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636105" y="1682890"/>
            <a:ext cx="1475519" cy="1340768"/>
          </a:xfrm>
          <a:prstGeom prst="rect">
            <a:avLst/>
          </a:prstGeom>
          <a:noFill/>
          <a:extLst>
            <a:ext uri="{909E8E84-426E-40DD-AFC4-6F175D3DCCD1}">
              <a14:hiddenFill xmlns:a14="http://schemas.microsoft.com/office/drawing/2010/main">
                <a:solidFill>
                  <a:srgbClr val="FFFFFF"/>
                </a:solidFill>
              </a14:hiddenFill>
            </a:ext>
          </a:extLst>
        </p:spPr>
      </p:pic>
      <p:sp>
        <p:nvSpPr>
          <p:cNvPr id="31" name="Content Placeholder 1"/>
          <p:cNvSpPr txBox="1">
            <a:spLocks/>
          </p:cNvSpPr>
          <p:nvPr/>
        </p:nvSpPr>
        <p:spPr>
          <a:xfrm>
            <a:off x="2123729" y="2691740"/>
            <a:ext cx="6840760" cy="486054"/>
          </a:xfrm>
          <a:prstGeom prst="rect">
            <a:avLst/>
          </a:prstGeom>
        </p:spPr>
        <p:txBody>
          <a:bodyPr/>
          <a:lstStyle/>
          <a:p>
            <a:pPr marR="0" lvl="0" indent="-342900" algn="l" defTabSz="914400" rtl="0" eaLnBrk="0" fontAlgn="base" latinLnBrk="0" hangingPunct="0">
              <a:lnSpc>
                <a:spcPct val="100000"/>
              </a:lnSpc>
              <a:spcBef>
                <a:spcPct val="20000"/>
              </a:spcBef>
              <a:spcAft>
                <a:spcPct val="0"/>
              </a:spcAft>
              <a:buClr>
                <a:schemeClr val="bg1"/>
              </a:buClr>
              <a:buSzTx/>
              <a:buFontTx/>
              <a:buNone/>
              <a:tabLst/>
              <a:defRPr/>
            </a:pPr>
            <a:r>
              <a:rPr kumimoji="0" lang="en-GB" b="1" i="0" u="none" strike="noStrike" kern="0" cap="none" spc="0" normalizeH="0" baseline="0" noProof="0" dirty="0" smtClean="0">
                <a:ln>
                  <a:noFill/>
                </a:ln>
                <a:solidFill>
                  <a:srgbClr val="002060"/>
                </a:solidFill>
                <a:effectLst/>
                <a:uLnTx/>
                <a:uFillTx/>
                <a:latin typeface="+mj-lt"/>
              </a:rPr>
              <a:t>Project Officer: Vassilios.PERISTERAS@ec.europa.eu</a:t>
            </a:r>
            <a:endParaRPr kumimoji="0" lang="en-GB" sz="1600" b="1" i="0" u="none" strike="noStrike" kern="0" cap="none" spc="0" normalizeH="0" baseline="0" noProof="0" dirty="0" smtClean="0">
              <a:ln>
                <a:noFill/>
              </a:ln>
              <a:solidFill>
                <a:srgbClr val="002060"/>
              </a:solidFill>
              <a:effectLst/>
              <a:uLnTx/>
              <a:uFillTx/>
              <a:latin typeface="+mj-lt"/>
            </a:endParaRPr>
          </a:p>
        </p:txBody>
      </p:sp>
    </p:spTree>
    <p:extLst>
      <p:ext uri="{BB962C8B-B14F-4D97-AF65-F5344CB8AC3E}">
        <p14:creationId xmlns:p14="http://schemas.microsoft.com/office/powerpoint/2010/main" val="8015529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joinup.ec.europa.eu/sites/default/files/ckeditor_files/images/SEMIC%202014%20Conferenc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556792"/>
            <a:ext cx="7638609" cy="3672408"/>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r>
              <a:rPr lang="en-GB" smtClean="0"/>
              <a:t>Slide </a:t>
            </a:r>
            <a:fld id="{7703A140-4BD5-4963-8DDB-02EE24C99514}" type="slidenum">
              <a:rPr lang="en-GB" smtClean="0"/>
              <a:pPr/>
              <a:t>24</a:t>
            </a:fld>
            <a:endParaRPr lang="en-GB"/>
          </a:p>
        </p:txBody>
      </p:sp>
      <p:sp>
        <p:nvSpPr>
          <p:cNvPr id="2" name="Title 1"/>
          <p:cNvSpPr>
            <a:spLocks noGrp="1"/>
          </p:cNvSpPr>
          <p:nvPr>
            <p:ph type="title"/>
          </p:nvPr>
        </p:nvSpPr>
        <p:spPr/>
        <p:txBody>
          <a:bodyPr/>
          <a:lstStyle/>
          <a:p>
            <a:r>
              <a:rPr lang="en-GB" dirty="0" smtClean="0"/>
              <a:t>Meet us also at SEMIC 2014</a:t>
            </a:r>
            <a:endParaRPr lang="en-GB" dirty="0"/>
          </a:p>
        </p:txBody>
      </p:sp>
      <p:sp>
        <p:nvSpPr>
          <p:cNvPr id="5" name="Rectangle 4"/>
          <p:cNvSpPr/>
          <p:nvPr/>
        </p:nvSpPr>
        <p:spPr>
          <a:xfrm>
            <a:off x="683568" y="5157192"/>
            <a:ext cx="7992888" cy="923330"/>
          </a:xfrm>
          <a:prstGeom prst="rect">
            <a:avLst/>
          </a:prstGeom>
        </p:spPr>
        <p:txBody>
          <a:bodyPr wrap="square">
            <a:spAutoFit/>
          </a:bodyPr>
          <a:lstStyle/>
          <a:p>
            <a:r>
              <a:rPr lang="en-GB" b="1" dirty="0" smtClean="0">
                <a:latin typeface="+mj-lt"/>
              </a:rPr>
              <a:t>View the agenda here: </a:t>
            </a:r>
            <a:r>
              <a:rPr lang="en-GB" dirty="0" smtClean="0">
                <a:latin typeface="+mj-lt"/>
              </a:rPr>
              <a:t>https</a:t>
            </a:r>
            <a:r>
              <a:rPr lang="en-GB" dirty="0">
                <a:latin typeface="+mj-lt"/>
              </a:rPr>
              <a:t>://joinup.ec.europa.eu/community/semic/event/semic-2014-semantic-interoperability-conference</a:t>
            </a:r>
          </a:p>
        </p:txBody>
      </p:sp>
    </p:spTree>
    <p:extLst>
      <p:ext uri="{BB962C8B-B14F-4D97-AF65-F5344CB8AC3E}">
        <p14:creationId xmlns:p14="http://schemas.microsoft.com/office/powerpoint/2010/main" val="2997480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r>
              <a:rPr lang="en-GB" sz="7200" i="0" dirty="0" smtClean="0">
                <a:solidFill>
                  <a:schemeClr val="accent1"/>
                </a:solidFill>
                <a:latin typeface="Bradley Hand ITC" pitchFamily="66" charset="0"/>
              </a:rPr>
              <a:t>Context of </a:t>
            </a:r>
            <a:br>
              <a:rPr lang="en-GB" sz="7200" i="0" dirty="0" smtClean="0">
                <a:solidFill>
                  <a:schemeClr val="accent1"/>
                </a:solidFill>
                <a:latin typeface="Bradley Hand ITC" pitchFamily="66" charset="0"/>
              </a:rPr>
            </a:br>
            <a:r>
              <a:rPr lang="en-GB" sz="7200" i="0" dirty="0" smtClean="0">
                <a:solidFill>
                  <a:schemeClr val="accent1"/>
                </a:solidFill>
                <a:latin typeface="Bradley Hand ITC" pitchFamily="66" charset="0"/>
              </a:rPr>
              <a:t>Open Data Support</a:t>
            </a:r>
            <a:endParaRPr lang="en-GB" b="0" dirty="0" smtClean="0"/>
          </a:p>
        </p:txBody>
      </p:sp>
      <p:sp>
        <p:nvSpPr>
          <p:cNvPr id="4" name="Slide Number Placeholder 3"/>
          <p:cNvSpPr>
            <a:spLocks noGrp="1"/>
          </p:cNvSpPr>
          <p:nvPr>
            <p:ph type="sldNum" sz="quarter" idx="12"/>
          </p:nvPr>
        </p:nvSpPr>
        <p:spPr/>
        <p:txBody>
          <a:bodyPr/>
          <a:lstStyle/>
          <a:p>
            <a:r>
              <a:rPr lang="en-GB" dirty="0" smtClean="0"/>
              <a:t>Slide </a:t>
            </a:r>
            <a:fld id="{F40CD079-BC3F-4086-BA81-31A79D845B02}" type="slidenum">
              <a:rPr lang="en-GB" smtClean="0"/>
              <a:pPr/>
              <a:t>3</a:t>
            </a:fld>
            <a:endParaRPr lang="en-GB" dirty="0"/>
          </a:p>
        </p:txBody>
      </p:sp>
    </p:spTree>
    <p:extLst>
      <p:ext uri="{BB962C8B-B14F-4D97-AF65-F5344CB8AC3E}">
        <p14:creationId xmlns:p14="http://schemas.microsoft.com/office/powerpoint/2010/main" val="2765433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GB" sz="2800" dirty="0" smtClean="0"/>
              <a:t>Open Data has a great potential to create social and economic value</a:t>
            </a:r>
            <a:endParaRPr lang="en-GB" sz="2800" dirty="0"/>
          </a:p>
        </p:txBody>
      </p:sp>
      <p:sp>
        <p:nvSpPr>
          <p:cNvPr id="60" name="Slide Number Placeholder 59"/>
          <p:cNvSpPr>
            <a:spLocks noGrp="1"/>
          </p:cNvSpPr>
          <p:nvPr>
            <p:ph type="sldNum" sz="quarter" idx="18"/>
          </p:nvPr>
        </p:nvSpPr>
        <p:spPr/>
        <p:txBody>
          <a:bodyPr/>
          <a:lstStyle/>
          <a:p>
            <a:r>
              <a:rPr lang="en-GB" dirty="0" smtClean="0"/>
              <a:t>Slide </a:t>
            </a:r>
            <a:fld id="{F40CD079-BC3F-4086-BA81-31A79D845B02}" type="slidenum">
              <a:rPr lang="en-GB" smtClean="0"/>
              <a:pPr/>
              <a:t>4</a:t>
            </a:fld>
            <a:endParaRPr lang="en-GB" dirty="0"/>
          </a:p>
        </p:txBody>
      </p:sp>
      <p:grpSp>
        <p:nvGrpSpPr>
          <p:cNvPr id="30" name="Group 29"/>
          <p:cNvGrpSpPr/>
          <p:nvPr/>
        </p:nvGrpSpPr>
        <p:grpSpPr>
          <a:xfrm>
            <a:off x="323528" y="2060848"/>
            <a:ext cx="8424936" cy="3600400"/>
            <a:chOff x="323528" y="2060848"/>
            <a:chExt cx="8424936" cy="3600400"/>
          </a:xfrm>
        </p:grpSpPr>
        <p:pic>
          <p:nvPicPr>
            <p:cNvPr id="31" name="Picture 4" descr="call, iphone, mobile, phone, telephone icon"/>
            <p:cNvPicPr>
              <a:picLocks noChangeAspect="1" noChangeArrowheads="1"/>
            </p:cNvPicPr>
            <p:nvPr/>
          </p:nvPicPr>
          <p:blipFill>
            <a:blip r:embed="rId3" cstate="print"/>
            <a:srcRect/>
            <a:stretch>
              <a:fillRect/>
            </a:stretch>
          </p:blipFill>
          <p:spPr bwMode="auto">
            <a:xfrm>
              <a:off x="6516216" y="3573016"/>
              <a:ext cx="755576" cy="755577"/>
            </a:xfrm>
            <a:prstGeom prst="rect">
              <a:avLst/>
            </a:prstGeom>
            <a:noFill/>
          </p:spPr>
        </p:pic>
        <p:pic>
          <p:nvPicPr>
            <p:cNvPr id="32" name="Picture 6" descr="policy, public icon"/>
            <p:cNvPicPr>
              <a:picLocks noChangeAspect="1" noChangeArrowheads="1"/>
            </p:cNvPicPr>
            <p:nvPr/>
          </p:nvPicPr>
          <p:blipFill>
            <a:blip r:embed="rId4" cstate="print">
              <a:grayscl/>
            </a:blip>
            <a:srcRect/>
            <a:stretch>
              <a:fillRect/>
            </a:stretch>
          </p:blipFill>
          <p:spPr bwMode="auto">
            <a:xfrm>
              <a:off x="467544" y="3573016"/>
              <a:ext cx="792088" cy="792089"/>
            </a:xfrm>
            <a:prstGeom prst="rect">
              <a:avLst/>
            </a:prstGeom>
            <a:noFill/>
          </p:spPr>
        </p:pic>
        <p:pic>
          <p:nvPicPr>
            <p:cNvPr id="33" name="Picture 10" descr="friends, group, people, users icon"/>
            <p:cNvPicPr>
              <a:picLocks noChangeAspect="1" noChangeArrowheads="1"/>
            </p:cNvPicPr>
            <p:nvPr/>
          </p:nvPicPr>
          <p:blipFill>
            <a:blip r:embed="rId5" cstate="print"/>
            <a:srcRect/>
            <a:stretch>
              <a:fillRect/>
            </a:stretch>
          </p:blipFill>
          <p:spPr bwMode="auto">
            <a:xfrm>
              <a:off x="8100392" y="3645024"/>
              <a:ext cx="533400" cy="533400"/>
            </a:xfrm>
            <a:prstGeom prst="rect">
              <a:avLst/>
            </a:prstGeom>
            <a:noFill/>
          </p:spPr>
        </p:pic>
        <p:grpSp>
          <p:nvGrpSpPr>
            <p:cNvPr id="34" name="Group 24"/>
            <p:cNvGrpSpPr/>
            <p:nvPr/>
          </p:nvGrpSpPr>
          <p:grpSpPr>
            <a:xfrm>
              <a:off x="1403648" y="3861048"/>
              <a:ext cx="864096" cy="176773"/>
              <a:chOff x="-990600" y="3609975"/>
              <a:chExt cx="1676400" cy="161925"/>
            </a:xfrm>
          </p:grpSpPr>
          <p:cxnSp>
            <p:nvCxnSpPr>
              <p:cNvPr id="74" name="Straight Connector 73"/>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6" name="Isosceles Triangle 75"/>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sp>
          <p:nvSpPr>
            <p:cNvPr id="35" name="Rectangle 34"/>
            <p:cNvSpPr/>
            <p:nvPr/>
          </p:nvSpPr>
          <p:spPr>
            <a:xfrm>
              <a:off x="5580112" y="2690336"/>
              <a:ext cx="1584176" cy="738664"/>
            </a:xfrm>
            <a:prstGeom prst="rect">
              <a:avLst/>
            </a:prstGeom>
          </p:spPr>
          <p:txBody>
            <a:bodyPr wrap="square">
              <a:spAutoFit/>
            </a:bodyPr>
            <a:lstStyle/>
            <a:p>
              <a:pPr indent="-274320">
                <a:spcAft>
                  <a:spcPts val="900"/>
                </a:spcAft>
              </a:pPr>
              <a:r>
                <a:rPr lang="en-GB" sz="1050" b="1" dirty="0" smtClean="0">
                  <a:solidFill>
                    <a:schemeClr val="accent4">
                      <a:lumMod val="75000"/>
                    </a:schemeClr>
                  </a:solidFill>
                </a:rPr>
                <a:t>Developers / Companies integrate data into apps (services)</a:t>
              </a:r>
            </a:p>
          </p:txBody>
        </p:sp>
        <p:sp>
          <p:nvSpPr>
            <p:cNvPr id="36" name="Rectangle 35"/>
            <p:cNvSpPr/>
            <p:nvPr/>
          </p:nvSpPr>
          <p:spPr>
            <a:xfrm>
              <a:off x="1259632" y="2708920"/>
              <a:ext cx="1440160" cy="577081"/>
            </a:xfrm>
            <a:prstGeom prst="rect">
              <a:avLst/>
            </a:prstGeom>
          </p:spPr>
          <p:txBody>
            <a:bodyPr wrap="square">
              <a:spAutoFit/>
            </a:bodyPr>
            <a:lstStyle/>
            <a:p>
              <a:pPr indent="-274320">
                <a:spcAft>
                  <a:spcPts val="900"/>
                </a:spcAft>
              </a:pPr>
              <a:r>
                <a:rPr lang="en-GB" sz="1050" b="1" dirty="0" smtClean="0">
                  <a:solidFill>
                    <a:schemeClr val="accent4">
                      <a:lumMod val="75000"/>
                    </a:schemeClr>
                  </a:solidFill>
                </a:rPr>
                <a:t>Public administrations share data online</a:t>
              </a:r>
            </a:p>
          </p:txBody>
        </p:sp>
        <p:sp>
          <p:nvSpPr>
            <p:cNvPr id="37" name="Rectangle 36"/>
            <p:cNvSpPr/>
            <p:nvPr/>
          </p:nvSpPr>
          <p:spPr>
            <a:xfrm>
              <a:off x="7092280" y="4508103"/>
              <a:ext cx="1512168" cy="577081"/>
            </a:xfrm>
            <a:prstGeom prst="rect">
              <a:avLst/>
            </a:prstGeom>
          </p:spPr>
          <p:txBody>
            <a:bodyPr wrap="square">
              <a:spAutoFit/>
            </a:bodyPr>
            <a:lstStyle/>
            <a:p>
              <a:pPr indent="-274320">
                <a:spcAft>
                  <a:spcPts val="900"/>
                </a:spcAft>
              </a:pPr>
              <a:r>
                <a:rPr lang="en-GB" sz="1050" b="1" dirty="0" smtClean="0">
                  <a:solidFill>
                    <a:schemeClr val="accent4">
                      <a:lumMod val="75000"/>
                    </a:schemeClr>
                  </a:solidFill>
                </a:rPr>
                <a:t>Citizens/businesses  benefit from the apps (services)</a:t>
              </a:r>
            </a:p>
          </p:txBody>
        </p:sp>
        <p:pic>
          <p:nvPicPr>
            <p:cNvPr id="38" name="Picture 8" descr="camera, computer, notebook icon"/>
            <p:cNvPicPr>
              <a:picLocks noChangeAspect="1" noChangeArrowheads="1"/>
            </p:cNvPicPr>
            <p:nvPr/>
          </p:nvPicPr>
          <p:blipFill>
            <a:blip r:embed="rId6" cstate="print"/>
            <a:srcRect t="33333"/>
            <a:stretch>
              <a:fillRect/>
            </a:stretch>
          </p:blipFill>
          <p:spPr bwMode="auto">
            <a:xfrm>
              <a:off x="2339752" y="3501008"/>
              <a:ext cx="1440160" cy="936104"/>
            </a:xfrm>
            <a:prstGeom prst="rect">
              <a:avLst/>
            </a:prstGeom>
            <a:noFill/>
          </p:spPr>
        </p:pic>
        <p:pic>
          <p:nvPicPr>
            <p:cNvPr id="39" name="Picture 10" descr="http://www.gettyicons.com/free-icons/142/business/png/256/company_256.png"/>
            <p:cNvPicPr>
              <a:picLocks noChangeAspect="1" noChangeArrowheads="1"/>
            </p:cNvPicPr>
            <p:nvPr/>
          </p:nvPicPr>
          <p:blipFill>
            <a:blip r:embed="rId7" cstate="print">
              <a:grayscl/>
            </a:blip>
            <a:srcRect/>
            <a:stretch>
              <a:fillRect/>
            </a:stretch>
          </p:blipFill>
          <p:spPr bwMode="auto">
            <a:xfrm>
              <a:off x="4716016" y="3356992"/>
              <a:ext cx="1186254" cy="1186254"/>
            </a:xfrm>
            <a:prstGeom prst="rect">
              <a:avLst/>
            </a:prstGeom>
            <a:noFill/>
            <a:ln>
              <a:noFill/>
            </a:ln>
          </p:spPr>
        </p:pic>
        <p:grpSp>
          <p:nvGrpSpPr>
            <p:cNvPr id="40" name="Group 24"/>
            <p:cNvGrpSpPr/>
            <p:nvPr/>
          </p:nvGrpSpPr>
          <p:grpSpPr>
            <a:xfrm>
              <a:off x="3923928" y="3861048"/>
              <a:ext cx="864096" cy="176773"/>
              <a:chOff x="-990600" y="3609975"/>
              <a:chExt cx="1676400" cy="161925"/>
            </a:xfrm>
          </p:grpSpPr>
          <p:cxnSp>
            <p:nvCxnSpPr>
              <p:cNvPr id="71" name="Straight Connector 70"/>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3" name="Isosceles Triangle 72"/>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grpSp>
          <p:nvGrpSpPr>
            <p:cNvPr id="41" name="Group 24"/>
            <p:cNvGrpSpPr/>
            <p:nvPr/>
          </p:nvGrpSpPr>
          <p:grpSpPr>
            <a:xfrm>
              <a:off x="5652120" y="3861048"/>
              <a:ext cx="864096" cy="176773"/>
              <a:chOff x="-990600" y="3609975"/>
              <a:chExt cx="1676400" cy="161925"/>
            </a:xfrm>
          </p:grpSpPr>
          <p:cxnSp>
            <p:nvCxnSpPr>
              <p:cNvPr id="68" name="Straight Connector 67"/>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0" name="Isosceles Triangle 69"/>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grpSp>
          <p:nvGrpSpPr>
            <p:cNvPr id="49" name="Group 24"/>
            <p:cNvGrpSpPr/>
            <p:nvPr/>
          </p:nvGrpSpPr>
          <p:grpSpPr>
            <a:xfrm>
              <a:off x="7236296" y="3861048"/>
              <a:ext cx="864096" cy="176773"/>
              <a:chOff x="-990600" y="3609975"/>
              <a:chExt cx="1676400" cy="161925"/>
            </a:xfrm>
          </p:grpSpPr>
          <p:cxnSp>
            <p:nvCxnSpPr>
              <p:cNvPr id="65" name="Straight Connector 64"/>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7" name="Isosceles Triangle 66"/>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sp>
          <p:nvSpPr>
            <p:cNvPr id="61" name="Rectangle 60"/>
            <p:cNvSpPr/>
            <p:nvPr/>
          </p:nvSpPr>
          <p:spPr>
            <a:xfrm>
              <a:off x="3779912" y="4508103"/>
              <a:ext cx="1224136" cy="577081"/>
            </a:xfrm>
            <a:prstGeom prst="rect">
              <a:avLst/>
            </a:prstGeom>
          </p:spPr>
          <p:txBody>
            <a:bodyPr wrap="square">
              <a:spAutoFit/>
            </a:bodyPr>
            <a:lstStyle/>
            <a:p>
              <a:pPr indent="-274320">
                <a:spcAft>
                  <a:spcPts val="900"/>
                </a:spcAft>
              </a:pPr>
              <a:r>
                <a:rPr lang="en-GB" sz="1050" b="1" dirty="0" smtClean="0">
                  <a:solidFill>
                    <a:schemeClr val="accent4">
                      <a:lumMod val="75000"/>
                    </a:schemeClr>
                  </a:solidFill>
                </a:rPr>
                <a:t>Developers / Companies search for data</a:t>
              </a:r>
            </a:p>
          </p:txBody>
        </p:sp>
        <p:pic>
          <p:nvPicPr>
            <p:cNvPr id="62" name="Picture 2" descr="developers, folder icon"/>
            <p:cNvPicPr>
              <a:picLocks noChangeAspect="1" noChangeArrowheads="1"/>
            </p:cNvPicPr>
            <p:nvPr/>
          </p:nvPicPr>
          <p:blipFill>
            <a:blip r:embed="rId8" cstate="print"/>
            <a:srcRect/>
            <a:stretch>
              <a:fillRect/>
            </a:stretch>
          </p:blipFill>
          <p:spPr bwMode="auto">
            <a:xfrm>
              <a:off x="5004048" y="4149080"/>
              <a:ext cx="648071" cy="648072"/>
            </a:xfrm>
            <a:prstGeom prst="rect">
              <a:avLst/>
            </a:prstGeom>
            <a:noFill/>
          </p:spPr>
        </p:pic>
        <p:sp>
          <p:nvSpPr>
            <p:cNvPr id="63" name="Rectangle 62"/>
            <p:cNvSpPr/>
            <p:nvPr/>
          </p:nvSpPr>
          <p:spPr bwMode="ltGray">
            <a:xfrm>
              <a:off x="323528" y="2060848"/>
              <a:ext cx="3456384" cy="504056"/>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Georgia" pitchFamily="18" charset="0"/>
                </a:rPr>
                <a:t>Publishing data</a:t>
              </a:r>
            </a:p>
          </p:txBody>
        </p:sp>
        <p:sp>
          <p:nvSpPr>
            <p:cNvPr id="64" name="Rectangle 63"/>
            <p:cNvSpPr/>
            <p:nvPr/>
          </p:nvSpPr>
          <p:spPr bwMode="ltGray">
            <a:xfrm>
              <a:off x="3851920" y="5157192"/>
              <a:ext cx="4896544" cy="504056"/>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Georgia" pitchFamily="18" charset="0"/>
                </a:rPr>
                <a:t>Reusing data</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There are more than 150 portals in Europe hosting Open Government Data </a:t>
            </a:r>
            <a:r>
              <a:rPr lang="en-GB" sz="2000" dirty="0" smtClean="0"/>
              <a:t/>
            </a:r>
            <a:br>
              <a:rPr lang="en-GB" sz="2000" dirty="0" smtClean="0"/>
            </a:br>
            <a:endParaRPr lang="en-GB" sz="2000" b="0" i="0" dirty="0"/>
          </a:p>
        </p:txBody>
      </p:sp>
      <p:sp>
        <p:nvSpPr>
          <p:cNvPr id="7" name="TextBox 6"/>
          <p:cNvSpPr txBox="1"/>
          <p:nvPr/>
        </p:nvSpPr>
        <p:spPr>
          <a:xfrm>
            <a:off x="381000" y="4267199"/>
            <a:ext cx="3599261" cy="2133601"/>
          </a:xfrm>
          <a:prstGeom prst="rect">
            <a:avLst/>
          </a:prstGeom>
          <a:noFill/>
        </p:spPr>
        <p:txBody>
          <a:bodyPr wrap="none" lIns="0" tIns="0" rIns="0" bIns="0" rtlCol="0">
            <a:noAutofit/>
          </a:bodyPr>
          <a:lstStyle/>
          <a:p>
            <a:r>
              <a:rPr lang="en-GB" sz="9600" b="1" i="1" dirty="0" smtClean="0">
                <a:solidFill>
                  <a:schemeClr val="accent1"/>
                </a:solidFill>
                <a:latin typeface="Georgia" pitchFamily="18" charset="0"/>
              </a:rPr>
              <a:t>150+</a:t>
            </a:r>
          </a:p>
        </p:txBody>
      </p:sp>
      <p:grpSp>
        <p:nvGrpSpPr>
          <p:cNvPr id="90" name="Group 89"/>
          <p:cNvGrpSpPr/>
          <p:nvPr/>
        </p:nvGrpSpPr>
        <p:grpSpPr>
          <a:xfrm>
            <a:off x="4772498" y="1981200"/>
            <a:ext cx="3457102" cy="3780064"/>
            <a:chOff x="4772498" y="1981200"/>
            <a:chExt cx="3457102" cy="3780064"/>
          </a:xfrm>
        </p:grpSpPr>
        <p:sp>
          <p:nvSpPr>
            <p:cNvPr id="155" name="Freeform 3"/>
            <p:cNvSpPr>
              <a:spLocks/>
            </p:cNvSpPr>
            <p:nvPr/>
          </p:nvSpPr>
          <p:spPr bwMode="auto">
            <a:xfrm>
              <a:off x="6996559" y="4057654"/>
              <a:ext cx="1233041" cy="817962"/>
            </a:xfrm>
            <a:custGeom>
              <a:avLst/>
              <a:gdLst/>
              <a:ahLst/>
              <a:cxnLst>
                <a:cxn ang="0">
                  <a:pos x="433" y="105"/>
                </a:cxn>
                <a:cxn ang="0">
                  <a:pos x="388" y="91"/>
                </a:cxn>
                <a:cxn ang="0">
                  <a:pos x="338" y="78"/>
                </a:cxn>
                <a:cxn ang="0">
                  <a:pos x="307" y="48"/>
                </a:cxn>
                <a:cxn ang="0">
                  <a:pos x="303" y="23"/>
                </a:cxn>
                <a:cxn ang="0">
                  <a:pos x="273" y="7"/>
                </a:cxn>
                <a:cxn ang="0">
                  <a:pos x="239" y="15"/>
                </a:cxn>
                <a:cxn ang="0">
                  <a:pos x="202" y="42"/>
                </a:cxn>
                <a:cxn ang="0">
                  <a:pos x="168" y="36"/>
                </a:cxn>
                <a:cxn ang="0">
                  <a:pos x="119" y="28"/>
                </a:cxn>
                <a:cxn ang="0">
                  <a:pos x="46" y="33"/>
                </a:cxn>
                <a:cxn ang="0">
                  <a:pos x="43" y="53"/>
                </a:cxn>
                <a:cxn ang="0">
                  <a:pos x="42" y="79"/>
                </a:cxn>
                <a:cxn ang="0">
                  <a:pos x="16" y="120"/>
                </a:cxn>
                <a:cxn ang="0">
                  <a:pos x="8" y="135"/>
                </a:cxn>
                <a:cxn ang="0">
                  <a:pos x="15" y="161"/>
                </a:cxn>
                <a:cxn ang="0">
                  <a:pos x="20" y="166"/>
                </a:cxn>
                <a:cxn ang="0">
                  <a:pos x="39" y="166"/>
                </a:cxn>
                <a:cxn ang="0">
                  <a:pos x="74" y="174"/>
                </a:cxn>
                <a:cxn ang="0">
                  <a:pos x="112" y="156"/>
                </a:cxn>
                <a:cxn ang="0">
                  <a:pos x="160" y="158"/>
                </a:cxn>
                <a:cxn ang="0">
                  <a:pos x="175" y="176"/>
                </a:cxn>
                <a:cxn ang="0">
                  <a:pos x="190" y="204"/>
                </a:cxn>
                <a:cxn ang="0">
                  <a:pos x="191" y="222"/>
                </a:cxn>
                <a:cxn ang="0">
                  <a:pos x="170" y="225"/>
                </a:cxn>
                <a:cxn ang="0">
                  <a:pos x="151" y="255"/>
                </a:cxn>
                <a:cxn ang="0">
                  <a:pos x="174" y="257"/>
                </a:cxn>
                <a:cxn ang="0">
                  <a:pos x="186" y="250"/>
                </a:cxn>
                <a:cxn ang="0">
                  <a:pos x="214" y="221"/>
                </a:cxn>
                <a:cxn ang="0">
                  <a:pos x="241" y="210"/>
                </a:cxn>
                <a:cxn ang="0">
                  <a:pos x="257" y="215"/>
                </a:cxn>
                <a:cxn ang="0">
                  <a:pos x="251" y="232"/>
                </a:cxn>
                <a:cxn ang="0">
                  <a:pos x="286" y="236"/>
                </a:cxn>
                <a:cxn ang="0">
                  <a:pos x="283" y="273"/>
                </a:cxn>
                <a:cxn ang="0">
                  <a:pos x="312" y="277"/>
                </a:cxn>
                <a:cxn ang="0">
                  <a:pos x="349" y="270"/>
                </a:cxn>
                <a:cxn ang="0">
                  <a:pos x="344" y="254"/>
                </a:cxn>
                <a:cxn ang="0">
                  <a:pos x="317" y="227"/>
                </a:cxn>
                <a:cxn ang="0">
                  <a:pos x="347" y="212"/>
                </a:cxn>
                <a:cxn ang="0">
                  <a:pos x="399" y="198"/>
                </a:cxn>
                <a:cxn ang="0">
                  <a:pos x="439" y="166"/>
                </a:cxn>
                <a:cxn ang="0">
                  <a:pos x="442" y="135"/>
                </a:cxn>
                <a:cxn ang="0">
                  <a:pos x="444" y="121"/>
                </a:cxn>
              </a:cxnLst>
              <a:rect l="0" t="0" r="r" b="b"/>
              <a:pathLst>
                <a:path w="451" h="299">
                  <a:moveTo>
                    <a:pt x="445" y="109"/>
                  </a:moveTo>
                  <a:cubicBezTo>
                    <a:pt x="446" y="102"/>
                    <a:pt x="437" y="114"/>
                    <a:pt x="433" y="105"/>
                  </a:cubicBezTo>
                  <a:cubicBezTo>
                    <a:pt x="428" y="95"/>
                    <a:pt x="418" y="102"/>
                    <a:pt x="412" y="96"/>
                  </a:cubicBezTo>
                  <a:cubicBezTo>
                    <a:pt x="401" y="84"/>
                    <a:pt x="397" y="99"/>
                    <a:pt x="388" y="91"/>
                  </a:cubicBezTo>
                  <a:cubicBezTo>
                    <a:pt x="380" y="83"/>
                    <a:pt x="384" y="71"/>
                    <a:pt x="367" y="80"/>
                  </a:cubicBezTo>
                  <a:cubicBezTo>
                    <a:pt x="350" y="89"/>
                    <a:pt x="351" y="72"/>
                    <a:pt x="338" y="78"/>
                  </a:cubicBezTo>
                  <a:cubicBezTo>
                    <a:pt x="324" y="83"/>
                    <a:pt x="334" y="67"/>
                    <a:pt x="326" y="54"/>
                  </a:cubicBezTo>
                  <a:cubicBezTo>
                    <a:pt x="317" y="42"/>
                    <a:pt x="317" y="51"/>
                    <a:pt x="307" y="48"/>
                  </a:cubicBezTo>
                  <a:cubicBezTo>
                    <a:pt x="296" y="44"/>
                    <a:pt x="306" y="46"/>
                    <a:pt x="300" y="38"/>
                  </a:cubicBezTo>
                  <a:cubicBezTo>
                    <a:pt x="293" y="29"/>
                    <a:pt x="313" y="28"/>
                    <a:pt x="303" y="23"/>
                  </a:cubicBezTo>
                  <a:cubicBezTo>
                    <a:pt x="288" y="15"/>
                    <a:pt x="299" y="1"/>
                    <a:pt x="288" y="8"/>
                  </a:cubicBezTo>
                  <a:cubicBezTo>
                    <a:pt x="281" y="12"/>
                    <a:pt x="282" y="0"/>
                    <a:pt x="273" y="7"/>
                  </a:cubicBezTo>
                  <a:cubicBezTo>
                    <a:pt x="264" y="14"/>
                    <a:pt x="254" y="1"/>
                    <a:pt x="253" y="12"/>
                  </a:cubicBezTo>
                  <a:cubicBezTo>
                    <a:pt x="252" y="22"/>
                    <a:pt x="241" y="15"/>
                    <a:pt x="239" y="15"/>
                  </a:cubicBezTo>
                  <a:cubicBezTo>
                    <a:pt x="219" y="14"/>
                    <a:pt x="210" y="24"/>
                    <a:pt x="210" y="37"/>
                  </a:cubicBezTo>
                  <a:cubicBezTo>
                    <a:pt x="210" y="49"/>
                    <a:pt x="210" y="51"/>
                    <a:pt x="202" y="42"/>
                  </a:cubicBezTo>
                  <a:cubicBezTo>
                    <a:pt x="199" y="39"/>
                    <a:pt x="188" y="39"/>
                    <a:pt x="182" y="42"/>
                  </a:cubicBezTo>
                  <a:cubicBezTo>
                    <a:pt x="174" y="47"/>
                    <a:pt x="180" y="26"/>
                    <a:pt x="168" y="36"/>
                  </a:cubicBezTo>
                  <a:cubicBezTo>
                    <a:pt x="155" y="46"/>
                    <a:pt x="172" y="33"/>
                    <a:pt x="141" y="33"/>
                  </a:cubicBezTo>
                  <a:cubicBezTo>
                    <a:pt x="122" y="34"/>
                    <a:pt x="130" y="28"/>
                    <a:pt x="119" y="28"/>
                  </a:cubicBezTo>
                  <a:cubicBezTo>
                    <a:pt x="109" y="29"/>
                    <a:pt x="102" y="18"/>
                    <a:pt x="72" y="21"/>
                  </a:cubicBezTo>
                  <a:cubicBezTo>
                    <a:pt x="42" y="25"/>
                    <a:pt x="55" y="37"/>
                    <a:pt x="46" y="33"/>
                  </a:cubicBezTo>
                  <a:cubicBezTo>
                    <a:pt x="40" y="31"/>
                    <a:pt x="38" y="37"/>
                    <a:pt x="38" y="37"/>
                  </a:cubicBezTo>
                  <a:cubicBezTo>
                    <a:pt x="42" y="44"/>
                    <a:pt x="32" y="42"/>
                    <a:pt x="43" y="53"/>
                  </a:cubicBezTo>
                  <a:cubicBezTo>
                    <a:pt x="59" y="70"/>
                    <a:pt x="42" y="60"/>
                    <a:pt x="47" y="66"/>
                  </a:cubicBezTo>
                  <a:cubicBezTo>
                    <a:pt x="51" y="71"/>
                    <a:pt x="54" y="76"/>
                    <a:pt x="42" y="79"/>
                  </a:cubicBezTo>
                  <a:cubicBezTo>
                    <a:pt x="35" y="80"/>
                    <a:pt x="25" y="95"/>
                    <a:pt x="18" y="104"/>
                  </a:cubicBezTo>
                  <a:cubicBezTo>
                    <a:pt x="11" y="112"/>
                    <a:pt x="19" y="115"/>
                    <a:pt x="16" y="120"/>
                  </a:cubicBezTo>
                  <a:cubicBezTo>
                    <a:pt x="13" y="125"/>
                    <a:pt x="27" y="130"/>
                    <a:pt x="11" y="126"/>
                  </a:cubicBezTo>
                  <a:cubicBezTo>
                    <a:pt x="12" y="129"/>
                    <a:pt x="10" y="129"/>
                    <a:pt x="8" y="135"/>
                  </a:cubicBezTo>
                  <a:cubicBezTo>
                    <a:pt x="7" y="140"/>
                    <a:pt x="3" y="138"/>
                    <a:pt x="0" y="149"/>
                  </a:cubicBezTo>
                  <a:cubicBezTo>
                    <a:pt x="13" y="154"/>
                    <a:pt x="10" y="162"/>
                    <a:pt x="15" y="161"/>
                  </a:cubicBezTo>
                  <a:cubicBezTo>
                    <a:pt x="20" y="160"/>
                    <a:pt x="20" y="163"/>
                    <a:pt x="19" y="164"/>
                  </a:cubicBezTo>
                  <a:cubicBezTo>
                    <a:pt x="19" y="164"/>
                    <a:pt x="19" y="165"/>
                    <a:pt x="20" y="166"/>
                  </a:cubicBezTo>
                  <a:cubicBezTo>
                    <a:pt x="23" y="163"/>
                    <a:pt x="22" y="168"/>
                    <a:pt x="25" y="163"/>
                  </a:cubicBezTo>
                  <a:cubicBezTo>
                    <a:pt x="29" y="158"/>
                    <a:pt x="30" y="166"/>
                    <a:pt x="39" y="166"/>
                  </a:cubicBezTo>
                  <a:cubicBezTo>
                    <a:pt x="52" y="165"/>
                    <a:pt x="50" y="169"/>
                    <a:pt x="58" y="167"/>
                  </a:cubicBezTo>
                  <a:cubicBezTo>
                    <a:pt x="66" y="164"/>
                    <a:pt x="68" y="180"/>
                    <a:pt x="74" y="174"/>
                  </a:cubicBezTo>
                  <a:cubicBezTo>
                    <a:pt x="79" y="168"/>
                    <a:pt x="77" y="168"/>
                    <a:pt x="91" y="167"/>
                  </a:cubicBezTo>
                  <a:cubicBezTo>
                    <a:pt x="106" y="165"/>
                    <a:pt x="100" y="157"/>
                    <a:pt x="112" y="156"/>
                  </a:cubicBezTo>
                  <a:cubicBezTo>
                    <a:pt x="116" y="148"/>
                    <a:pt x="128" y="152"/>
                    <a:pt x="133" y="148"/>
                  </a:cubicBezTo>
                  <a:cubicBezTo>
                    <a:pt x="139" y="144"/>
                    <a:pt x="153" y="160"/>
                    <a:pt x="160" y="158"/>
                  </a:cubicBezTo>
                  <a:cubicBezTo>
                    <a:pt x="167" y="157"/>
                    <a:pt x="168" y="167"/>
                    <a:pt x="173" y="165"/>
                  </a:cubicBezTo>
                  <a:cubicBezTo>
                    <a:pt x="178" y="163"/>
                    <a:pt x="178" y="170"/>
                    <a:pt x="175" y="176"/>
                  </a:cubicBezTo>
                  <a:cubicBezTo>
                    <a:pt x="172" y="182"/>
                    <a:pt x="177" y="189"/>
                    <a:pt x="182" y="188"/>
                  </a:cubicBezTo>
                  <a:cubicBezTo>
                    <a:pt x="187" y="187"/>
                    <a:pt x="181" y="199"/>
                    <a:pt x="190" y="204"/>
                  </a:cubicBezTo>
                  <a:cubicBezTo>
                    <a:pt x="198" y="209"/>
                    <a:pt x="190" y="214"/>
                    <a:pt x="195" y="219"/>
                  </a:cubicBezTo>
                  <a:cubicBezTo>
                    <a:pt x="201" y="223"/>
                    <a:pt x="196" y="224"/>
                    <a:pt x="191" y="222"/>
                  </a:cubicBezTo>
                  <a:cubicBezTo>
                    <a:pt x="187" y="219"/>
                    <a:pt x="181" y="224"/>
                    <a:pt x="177" y="219"/>
                  </a:cubicBezTo>
                  <a:cubicBezTo>
                    <a:pt x="172" y="214"/>
                    <a:pt x="166" y="221"/>
                    <a:pt x="170" y="225"/>
                  </a:cubicBezTo>
                  <a:cubicBezTo>
                    <a:pt x="176" y="234"/>
                    <a:pt x="158" y="243"/>
                    <a:pt x="159" y="249"/>
                  </a:cubicBezTo>
                  <a:cubicBezTo>
                    <a:pt x="160" y="255"/>
                    <a:pt x="154" y="252"/>
                    <a:pt x="151" y="255"/>
                  </a:cubicBezTo>
                  <a:cubicBezTo>
                    <a:pt x="158" y="264"/>
                    <a:pt x="163" y="265"/>
                    <a:pt x="165" y="262"/>
                  </a:cubicBezTo>
                  <a:cubicBezTo>
                    <a:pt x="166" y="258"/>
                    <a:pt x="169" y="262"/>
                    <a:pt x="174" y="257"/>
                  </a:cubicBezTo>
                  <a:cubicBezTo>
                    <a:pt x="177" y="255"/>
                    <a:pt x="185" y="254"/>
                    <a:pt x="189" y="262"/>
                  </a:cubicBezTo>
                  <a:cubicBezTo>
                    <a:pt x="189" y="252"/>
                    <a:pt x="187" y="257"/>
                    <a:pt x="186" y="250"/>
                  </a:cubicBezTo>
                  <a:cubicBezTo>
                    <a:pt x="184" y="240"/>
                    <a:pt x="189" y="251"/>
                    <a:pt x="198" y="243"/>
                  </a:cubicBezTo>
                  <a:cubicBezTo>
                    <a:pt x="208" y="234"/>
                    <a:pt x="214" y="228"/>
                    <a:pt x="214" y="221"/>
                  </a:cubicBezTo>
                  <a:cubicBezTo>
                    <a:pt x="213" y="212"/>
                    <a:pt x="225" y="216"/>
                    <a:pt x="231" y="213"/>
                  </a:cubicBezTo>
                  <a:cubicBezTo>
                    <a:pt x="238" y="210"/>
                    <a:pt x="241" y="217"/>
                    <a:pt x="241" y="210"/>
                  </a:cubicBezTo>
                  <a:cubicBezTo>
                    <a:pt x="241" y="202"/>
                    <a:pt x="242" y="192"/>
                    <a:pt x="244" y="201"/>
                  </a:cubicBezTo>
                  <a:cubicBezTo>
                    <a:pt x="246" y="210"/>
                    <a:pt x="240" y="217"/>
                    <a:pt x="257" y="215"/>
                  </a:cubicBezTo>
                  <a:cubicBezTo>
                    <a:pt x="247" y="222"/>
                    <a:pt x="235" y="212"/>
                    <a:pt x="235" y="217"/>
                  </a:cubicBezTo>
                  <a:cubicBezTo>
                    <a:pt x="234" y="221"/>
                    <a:pt x="251" y="227"/>
                    <a:pt x="251" y="232"/>
                  </a:cubicBezTo>
                  <a:cubicBezTo>
                    <a:pt x="251" y="236"/>
                    <a:pt x="272" y="228"/>
                    <a:pt x="276" y="232"/>
                  </a:cubicBezTo>
                  <a:cubicBezTo>
                    <a:pt x="281" y="236"/>
                    <a:pt x="283" y="227"/>
                    <a:pt x="286" y="236"/>
                  </a:cubicBezTo>
                  <a:cubicBezTo>
                    <a:pt x="289" y="244"/>
                    <a:pt x="253" y="251"/>
                    <a:pt x="257" y="257"/>
                  </a:cubicBezTo>
                  <a:cubicBezTo>
                    <a:pt x="261" y="263"/>
                    <a:pt x="283" y="259"/>
                    <a:pt x="283" y="273"/>
                  </a:cubicBezTo>
                  <a:cubicBezTo>
                    <a:pt x="283" y="288"/>
                    <a:pt x="272" y="279"/>
                    <a:pt x="283" y="289"/>
                  </a:cubicBezTo>
                  <a:cubicBezTo>
                    <a:pt x="294" y="299"/>
                    <a:pt x="303" y="282"/>
                    <a:pt x="312" y="277"/>
                  </a:cubicBezTo>
                  <a:cubicBezTo>
                    <a:pt x="321" y="271"/>
                    <a:pt x="317" y="281"/>
                    <a:pt x="325" y="273"/>
                  </a:cubicBezTo>
                  <a:cubicBezTo>
                    <a:pt x="338" y="260"/>
                    <a:pt x="336" y="275"/>
                    <a:pt x="349" y="270"/>
                  </a:cubicBezTo>
                  <a:cubicBezTo>
                    <a:pt x="362" y="265"/>
                    <a:pt x="350" y="266"/>
                    <a:pt x="356" y="260"/>
                  </a:cubicBezTo>
                  <a:cubicBezTo>
                    <a:pt x="359" y="256"/>
                    <a:pt x="356" y="251"/>
                    <a:pt x="344" y="254"/>
                  </a:cubicBezTo>
                  <a:cubicBezTo>
                    <a:pt x="332" y="257"/>
                    <a:pt x="332" y="269"/>
                    <a:pt x="321" y="249"/>
                  </a:cubicBezTo>
                  <a:cubicBezTo>
                    <a:pt x="309" y="229"/>
                    <a:pt x="312" y="229"/>
                    <a:pt x="317" y="227"/>
                  </a:cubicBezTo>
                  <a:cubicBezTo>
                    <a:pt x="329" y="221"/>
                    <a:pt x="316" y="236"/>
                    <a:pt x="324" y="230"/>
                  </a:cubicBezTo>
                  <a:cubicBezTo>
                    <a:pt x="332" y="224"/>
                    <a:pt x="342" y="209"/>
                    <a:pt x="347" y="212"/>
                  </a:cubicBezTo>
                  <a:cubicBezTo>
                    <a:pt x="357" y="217"/>
                    <a:pt x="383" y="196"/>
                    <a:pt x="387" y="197"/>
                  </a:cubicBezTo>
                  <a:cubicBezTo>
                    <a:pt x="396" y="197"/>
                    <a:pt x="394" y="202"/>
                    <a:pt x="399" y="198"/>
                  </a:cubicBezTo>
                  <a:cubicBezTo>
                    <a:pt x="394" y="171"/>
                    <a:pt x="410" y="182"/>
                    <a:pt x="412" y="173"/>
                  </a:cubicBezTo>
                  <a:cubicBezTo>
                    <a:pt x="415" y="164"/>
                    <a:pt x="434" y="176"/>
                    <a:pt x="439" y="166"/>
                  </a:cubicBezTo>
                  <a:cubicBezTo>
                    <a:pt x="444" y="157"/>
                    <a:pt x="442" y="148"/>
                    <a:pt x="436" y="145"/>
                  </a:cubicBezTo>
                  <a:cubicBezTo>
                    <a:pt x="429" y="141"/>
                    <a:pt x="436" y="136"/>
                    <a:pt x="442" y="135"/>
                  </a:cubicBezTo>
                  <a:cubicBezTo>
                    <a:pt x="448" y="135"/>
                    <a:pt x="444" y="131"/>
                    <a:pt x="439" y="130"/>
                  </a:cubicBezTo>
                  <a:cubicBezTo>
                    <a:pt x="433" y="130"/>
                    <a:pt x="436" y="126"/>
                    <a:pt x="444" y="121"/>
                  </a:cubicBezTo>
                  <a:cubicBezTo>
                    <a:pt x="451" y="116"/>
                    <a:pt x="444" y="117"/>
                    <a:pt x="445" y="109"/>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56" name="Freeform 5"/>
            <p:cNvSpPr>
              <a:spLocks/>
            </p:cNvSpPr>
            <p:nvPr/>
          </p:nvSpPr>
          <p:spPr bwMode="auto">
            <a:xfrm>
              <a:off x="4772498" y="3753643"/>
              <a:ext cx="337222" cy="421027"/>
            </a:xfrm>
            <a:custGeom>
              <a:avLst/>
              <a:gdLst/>
              <a:ahLst/>
              <a:cxnLst>
                <a:cxn ang="0">
                  <a:pos x="116" y="71"/>
                </a:cxn>
                <a:cxn ang="0">
                  <a:pos x="115" y="109"/>
                </a:cxn>
                <a:cxn ang="0">
                  <a:pos x="108" y="124"/>
                </a:cxn>
                <a:cxn ang="0">
                  <a:pos x="91" y="126"/>
                </a:cxn>
                <a:cxn ang="0">
                  <a:pos x="65" y="136"/>
                </a:cxn>
                <a:cxn ang="0">
                  <a:pos x="60" y="142"/>
                </a:cxn>
                <a:cxn ang="0">
                  <a:pos x="28" y="145"/>
                </a:cxn>
                <a:cxn ang="0">
                  <a:pos x="20" y="143"/>
                </a:cxn>
                <a:cxn ang="0">
                  <a:pos x="15" y="132"/>
                </a:cxn>
                <a:cxn ang="0">
                  <a:pos x="12" y="122"/>
                </a:cxn>
                <a:cxn ang="0">
                  <a:pos x="25" y="118"/>
                </a:cxn>
                <a:cxn ang="0">
                  <a:pos x="40" y="110"/>
                </a:cxn>
                <a:cxn ang="0">
                  <a:pos x="44" y="105"/>
                </a:cxn>
                <a:cxn ang="0">
                  <a:pos x="27" y="106"/>
                </a:cxn>
                <a:cxn ang="0">
                  <a:pos x="40" y="88"/>
                </a:cxn>
                <a:cxn ang="0">
                  <a:pos x="37" y="85"/>
                </a:cxn>
                <a:cxn ang="0">
                  <a:pos x="19" y="73"/>
                </a:cxn>
                <a:cxn ang="0">
                  <a:pos x="30" y="63"/>
                </a:cxn>
                <a:cxn ang="0">
                  <a:pos x="20" y="55"/>
                </a:cxn>
                <a:cxn ang="0">
                  <a:pos x="18" y="48"/>
                </a:cxn>
                <a:cxn ang="0">
                  <a:pos x="38" y="46"/>
                </a:cxn>
                <a:cxn ang="0">
                  <a:pos x="52" y="47"/>
                </a:cxn>
                <a:cxn ang="0">
                  <a:pos x="65" y="36"/>
                </a:cxn>
                <a:cxn ang="0">
                  <a:pos x="51" y="31"/>
                </a:cxn>
                <a:cxn ang="0">
                  <a:pos x="60" y="21"/>
                </a:cxn>
                <a:cxn ang="0">
                  <a:pos x="77" y="9"/>
                </a:cxn>
                <a:cxn ang="0">
                  <a:pos x="91" y="6"/>
                </a:cxn>
                <a:cxn ang="0">
                  <a:pos x="90" y="15"/>
                </a:cxn>
                <a:cxn ang="0">
                  <a:pos x="78" y="29"/>
                </a:cxn>
                <a:cxn ang="0">
                  <a:pos x="71" y="36"/>
                </a:cxn>
                <a:cxn ang="0">
                  <a:pos x="91" y="48"/>
                </a:cxn>
                <a:cxn ang="0">
                  <a:pos x="98" y="44"/>
                </a:cxn>
                <a:cxn ang="0">
                  <a:pos x="104" y="52"/>
                </a:cxn>
                <a:cxn ang="0">
                  <a:pos x="113" y="52"/>
                </a:cxn>
                <a:cxn ang="0">
                  <a:pos x="113" y="58"/>
                </a:cxn>
                <a:cxn ang="0">
                  <a:pos x="116" y="71"/>
                </a:cxn>
              </a:cxnLst>
              <a:rect l="0" t="0" r="r" b="b"/>
              <a:pathLst>
                <a:path w="123" h="154">
                  <a:moveTo>
                    <a:pt x="116" y="71"/>
                  </a:moveTo>
                  <a:cubicBezTo>
                    <a:pt x="120" y="82"/>
                    <a:pt x="123" y="94"/>
                    <a:pt x="115" y="109"/>
                  </a:cubicBezTo>
                  <a:cubicBezTo>
                    <a:pt x="107" y="123"/>
                    <a:pt x="117" y="126"/>
                    <a:pt x="108" y="124"/>
                  </a:cubicBezTo>
                  <a:cubicBezTo>
                    <a:pt x="99" y="121"/>
                    <a:pt x="101" y="124"/>
                    <a:pt x="91" y="126"/>
                  </a:cubicBezTo>
                  <a:cubicBezTo>
                    <a:pt x="80" y="127"/>
                    <a:pt x="67" y="142"/>
                    <a:pt x="65" y="136"/>
                  </a:cubicBezTo>
                  <a:cubicBezTo>
                    <a:pt x="63" y="130"/>
                    <a:pt x="63" y="136"/>
                    <a:pt x="60" y="142"/>
                  </a:cubicBezTo>
                  <a:cubicBezTo>
                    <a:pt x="57" y="148"/>
                    <a:pt x="18" y="154"/>
                    <a:pt x="28" y="145"/>
                  </a:cubicBezTo>
                  <a:cubicBezTo>
                    <a:pt x="41" y="133"/>
                    <a:pt x="12" y="152"/>
                    <a:pt x="20" y="143"/>
                  </a:cubicBezTo>
                  <a:cubicBezTo>
                    <a:pt x="27" y="135"/>
                    <a:pt x="4" y="143"/>
                    <a:pt x="15" y="132"/>
                  </a:cubicBezTo>
                  <a:cubicBezTo>
                    <a:pt x="26" y="121"/>
                    <a:pt x="0" y="133"/>
                    <a:pt x="12" y="122"/>
                  </a:cubicBezTo>
                  <a:cubicBezTo>
                    <a:pt x="19" y="116"/>
                    <a:pt x="29" y="123"/>
                    <a:pt x="25" y="118"/>
                  </a:cubicBezTo>
                  <a:cubicBezTo>
                    <a:pt x="22" y="114"/>
                    <a:pt x="27" y="111"/>
                    <a:pt x="40" y="110"/>
                  </a:cubicBezTo>
                  <a:cubicBezTo>
                    <a:pt x="54" y="108"/>
                    <a:pt x="50" y="102"/>
                    <a:pt x="44" y="105"/>
                  </a:cubicBezTo>
                  <a:cubicBezTo>
                    <a:pt x="39" y="107"/>
                    <a:pt x="12" y="115"/>
                    <a:pt x="27" y="106"/>
                  </a:cubicBezTo>
                  <a:cubicBezTo>
                    <a:pt x="42" y="96"/>
                    <a:pt x="28" y="92"/>
                    <a:pt x="40" y="88"/>
                  </a:cubicBezTo>
                  <a:cubicBezTo>
                    <a:pt x="52" y="85"/>
                    <a:pt x="42" y="83"/>
                    <a:pt x="37" y="85"/>
                  </a:cubicBezTo>
                  <a:cubicBezTo>
                    <a:pt x="31" y="87"/>
                    <a:pt x="14" y="77"/>
                    <a:pt x="19" y="73"/>
                  </a:cubicBezTo>
                  <a:cubicBezTo>
                    <a:pt x="25" y="69"/>
                    <a:pt x="19" y="68"/>
                    <a:pt x="30" y="63"/>
                  </a:cubicBezTo>
                  <a:cubicBezTo>
                    <a:pt x="41" y="58"/>
                    <a:pt x="14" y="64"/>
                    <a:pt x="20" y="55"/>
                  </a:cubicBezTo>
                  <a:cubicBezTo>
                    <a:pt x="27" y="45"/>
                    <a:pt x="14" y="53"/>
                    <a:pt x="18" y="48"/>
                  </a:cubicBezTo>
                  <a:cubicBezTo>
                    <a:pt x="22" y="43"/>
                    <a:pt x="33" y="41"/>
                    <a:pt x="38" y="46"/>
                  </a:cubicBezTo>
                  <a:cubicBezTo>
                    <a:pt x="44" y="50"/>
                    <a:pt x="46" y="45"/>
                    <a:pt x="52" y="47"/>
                  </a:cubicBezTo>
                  <a:cubicBezTo>
                    <a:pt x="58" y="48"/>
                    <a:pt x="55" y="43"/>
                    <a:pt x="65" y="36"/>
                  </a:cubicBezTo>
                  <a:cubicBezTo>
                    <a:pt x="75" y="30"/>
                    <a:pt x="52" y="35"/>
                    <a:pt x="51" y="31"/>
                  </a:cubicBezTo>
                  <a:cubicBezTo>
                    <a:pt x="50" y="27"/>
                    <a:pt x="62" y="27"/>
                    <a:pt x="60" y="21"/>
                  </a:cubicBezTo>
                  <a:cubicBezTo>
                    <a:pt x="58" y="15"/>
                    <a:pt x="73" y="8"/>
                    <a:pt x="77" y="9"/>
                  </a:cubicBezTo>
                  <a:cubicBezTo>
                    <a:pt x="86" y="11"/>
                    <a:pt x="82" y="0"/>
                    <a:pt x="91" y="6"/>
                  </a:cubicBezTo>
                  <a:cubicBezTo>
                    <a:pt x="101" y="11"/>
                    <a:pt x="90" y="9"/>
                    <a:pt x="90" y="15"/>
                  </a:cubicBezTo>
                  <a:cubicBezTo>
                    <a:pt x="81" y="18"/>
                    <a:pt x="88" y="28"/>
                    <a:pt x="78" y="29"/>
                  </a:cubicBezTo>
                  <a:cubicBezTo>
                    <a:pt x="68" y="30"/>
                    <a:pt x="83" y="31"/>
                    <a:pt x="71" y="36"/>
                  </a:cubicBezTo>
                  <a:cubicBezTo>
                    <a:pt x="57" y="42"/>
                    <a:pt x="90" y="56"/>
                    <a:pt x="91" y="48"/>
                  </a:cubicBezTo>
                  <a:cubicBezTo>
                    <a:pt x="91" y="42"/>
                    <a:pt x="96" y="36"/>
                    <a:pt x="98" y="44"/>
                  </a:cubicBezTo>
                  <a:cubicBezTo>
                    <a:pt x="100" y="51"/>
                    <a:pt x="103" y="47"/>
                    <a:pt x="104" y="52"/>
                  </a:cubicBezTo>
                  <a:cubicBezTo>
                    <a:pt x="105" y="58"/>
                    <a:pt x="105" y="54"/>
                    <a:pt x="113" y="52"/>
                  </a:cubicBezTo>
                  <a:cubicBezTo>
                    <a:pt x="114" y="54"/>
                    <a:pt x="117" y="57"/>
                    <a:pt x="113" y="58"/>
                  </a:cubicBezTo>
                  <a:cubicBezTo>
                    <a:pt x="109" y="59"/>
                    <a:pt x="112" y="60"/>
                    <a:pt x="116" y="7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57" name="Freeform 20"/>
            <p:cNvSpPr>
              <a:spLocks/>
            </p:cNvSpPr>
            <p:nvPr/>
          </p:nvSpPr>
          <p:spPr bwMode="auto">
            <a:xfrm>
              <a:off x="7677886" y="5654573"/>
              <a:ext cx="160582" cy="106691"/>
            </a:xfrm>
            <a:custGeom>
              <a:avLst/>
              <a:gdLst/>
              <a:ahLst/>
              <a:cxnLst>
                <a:cxn ang="0">
                  <a:pos x="54" y="3"/>
                </a:cxn>
                <a:cxn ang="0">
                  <a:pos x="26" y="13"/>
                </a:cxn>
                <a:cxn ang="0">
                  <a:pos x="14" y="19"/>
                </a:cxn>
                <a:cxn ang="0">
                  <a:pos x="4" y="22"/>
                </a:cxn>
                <a:cxn ang="0">
                  <a:pos x="5" y="31"/>
                </a:cxn>
                <a:cxn ang="0">
                  <a:pos x="14" y="36"/>
                </a:cxn>
                <a:cxn ang="0">
                  <a:pos x="21" y="36"/>
                </a:cxn>
                <a:cxn ang="0">
                  <a:pos x="35" y="28"/>
                </a:cxn>
                <a:cxn ang="0">
                  <a:pos x="45" y="21"/>
                </a:cxn>
                <a:cxn ang="0">
                  <a:pos x="51" y="9"/>
                </a:cxn>
                <a:cxn ang="0">
                  <a:pos x="54" y="3"/>
                </a:cxn>
              </a:cxnLst>
              <a:rect l="0" t="0" r="r" b="b"/>
              <a:pathLst>
                <a:path w="59" h="39">
                  <a:moveTo>
                    <a:pt x="54" y="3"/>
                  </a:moveTo>
                  <a:cubicBezTo>
                    <a:pt x="50" y="6"/>
                    <a:pt x="39" y="16"/>
                    <a:pt x="26" y="13"/>
                  </a:cubicBezTo>
                  <a:cubicBezTo>
                    <a:pt x="12" y="9"/>
                    <a:pt x="22" y="20"/>
                    <a:pt x="14" y="19"/>
                  </a:cubicBezTo>
                  <a:cubicBezTo>
                    <a:pt x="7" y="17"/>
                    <a:pt x="8" y="24"/>
                    <a:pt x="4" y="22"/>
                  </a:cubicBezTo>
                  <a:cubicBezTo>
                    <a:pt x="0" y="21"/>
                    <a:pt x="2" y="23"/>
                    <a:pt x="5" y="31"/>
                  </a:cubicBezTo>
                  <a:cubicBezTo>
                    <a:pt x="5" y="34"/>
                    <a:pt x="9" y="36"/>
                    <a:pt x="14" y="36"/>
                  </a:cubicBezTo>
                  <a:cubicBezTo>
                    <a:pt x="19" y="35"/>
                    <a:pt x="21" y="39"/>
                    <a:pt x="21" y="36"/>
                  </a:cubicBezTo>
                  <a:cubicBezTo>
                    <a:pt x="22" y="33"/>
                    <a:pt x="32" y="35"/>
                    <a:pt x="35" y="28"/>
                  </a:cubicBezTo>
                  <a:cubicBezTo>
                    <a:pt x="39" y="22"/>
                    <a:pt x="51" y="27"/>
                    <a:pt x="45" y="21"/>
                  </a:cubicBezTo>
                  <a:cubicBezTo>
                    <a:pt x="40" y="16"/>
                    <a:pt x="44" y="15"/>
                    <a:pt x="51" y="9"/>
                  </a:cubicBezTo>
                  <a:cubicBezTo>
                    <a:pt x="59" y="2"/>
                    <a:pt x="58" y="0"/>
                    <a:pt x="54" y="3"/>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58" name="Freeform 21"/>
            <p:cNvSpPr>
              <a:spLocks/>
            </p:cNvSpPr>
            <p:nvPr/>
          </p:nvSpPr>
          <p:spPr bwMode="auto">
            <a:xfrm>
              <a:off x="6468933" y="5627040"/>
              <a:ext cx="21793" cy="25239"/>
            </a:xfrm>
            <a:custGeom>
              <a:avLst/>
              <a:gdLst/>
              <a:ahLst/>
              <a:cxnLst>
                <a:cxn ang="0">
                  <a:pos x="2" y="2"/>
                </a:cxn>
                <a:cxn ang="0">
                  <a:pos x="6" y="8"/>
                </a:cxn>
                <a:cxn ang="0">
                  <a:pos x="2" y="2"/>
                </a:cxn>
              </a:cxnLst>
              <a:rect l="0" t="0" r="r" b="b"/>
              <a:pathLst>
                <a:path w="8" h="9">
                  <a:moveTo>
                    <a:pt x="2" y="2"/>
                  </a:moveTo>
                  <a:cubicBezTo>
                    <a:pt x="0" y="3"/>
                    <a:pt x="4" y="9"/>
                    <a:pt x="6" y="8"/>
                  </a:cubicBezTo>
                  <a:cubicBezTo>
                    <a:pt x="8" y="6"/>
                    <a:pt x="4" y="0"/>
                    <a:pt x="2" y="2"/>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59" name="Freeform 29"/>
            <p:cNvSpPr>
              <a:spLocks/>
            </p:cNvSpPr>
            <p:nvPr/>
          </p:nvSpPr>
          <p:spPr bwMode="auto">
            <a:xfrm>
              <a:off x="7302812" y="4451148"/>
              <a:ext cx="243167" cy="304011"/>
            </a:xfrm>
            <a:custGeom>
              <a:avLst/>
              <a:gdLst/>
              <a:ahLst/>
              <a:cxnLst>
                <a:cxn ang="0">
                  <a:pos x="83" y="75"/>
                </a:cxn>
                <a:cxn ang="0">
                  <a:pos x="78" y="60"/>
                </a:cxn>
                <a:cxn ang="0">
                  <a:pos x="70" y="44"/>
                </a:cxn>
                <a:cxn ang="0">
                  <a:pos x="63" y="32"/>
                </a:cxn>
                <a:cxn ang="0">
                  <a:pos x="61" y="21"/>
                </a:cxn>
                <a:cxn ang="0">
                  <a:pos x="48" y="14"/>
                </a:cxn>
                <a:cxn ang="0">
                  <a:pos x="21" y="4"/>
                </a:cxn>
                <a:cxn ang="0">
                  <a:pos x="0" y="12"/>
                </a:cxn>
                <a:cxn ang="0">
                  <a:pos x="23" y="39"/>
                </a:cxn>
                <a:cxn ang="0">
                  <a:pos x="35" y="58"/>
                </a:cxn>
                <a:cxn ang="0">
                  <a:pos x="37" y="95"/>
                </a:cxn>
                <a:cxn ang="0">
                  <a:pos x="39" y="111"/>
                </a:cxn>
                <a:cxn ang="0">
                  <a:pos x="47" y="105"/>
                </a:cxn>
                <a:cxn ang="0">
                  <a:pos x="58" y="81"/>
                </a:cxn>
                <a:cxn ang="0">
                  <a:pos x="65" y="75"/>
                </a:cxn>
                <a:cxn ang="0">
                  <a:pos x="79" y="78"/>
                </a:cxn>
                <a:cxn ang="0">
                  <a:pos x="83" y="75"/>
                </a:cxn>
              </a:cxnLst>
              <a:rect l="0" t="0" r="r" b="b"/>
              <a:pathLst>
                <a:path w="89" h="111">
                  <a:moveTo>
                    <a:pt x="83" y="75"/>
                  </a:moveTo>
                  <a:cubicBezTo>
                    <a:pt x="78" y="70"/>
                    <a:pt x="86" y="65"/>
                    <a:pt x="78" y="60"/>
                  </a:cubicBezTo>
                  <a:cubicBezTo>
                    <a:pt x="69" y="55"/>
                    <a:pt x="75" y="43"/>
                    <a:pt x="70" y="44"/>
                  </a:cubicBezTo>
                  <a:cubicBezTo>
                    <a:pt x="65" y="45"/>
                    <a:pt x="60" y="38"/>
                    <a:pt x="63" y="32"/>
                  </a:cubicBezTo>
                  <a:cubicBezTo>
                    <a:pt x="66" y="26"/>
                    <a:pt x="66" y="19"/>
                    <a:pt x="61" y="21"/>
                  </a:cubicBezTo>
                  <a:cubicBezTo>
                    <a:pt x="56" y="23"/>
                    <a:pt x="55" y="13"/>
                    <a:pt x="48" y="14"/>
                  </a:cubicBezTo>
                  <a:cubicBezTo>
                    <a:pt x="41" y="16"/>
                    <a:pt x="27" y="0"/>
                    <a:pt x="21" y="4"/>
                  </a:cubicBezTo>
                  <a:cubicBezTo>
                    <a:pt x="16" y="8"/>
                    <a:pt x="4" y="4"/>
                    <a:pt x="0" y="12"/>
                  </a:cubicBezTo>
                  <a:cubicBezTo>
                    <a:pt x="13" y="7"/>
                    <a:pt x="16" y="36"/>
                    <a:pt x="23" y="39"/>
                  </a:cubicBezTo>
                  <a:cubicBezTo>
                    <a:pt x="26" y="42"/>
                    <a:pt x="20" y="41"/>
                    <a:pt x="35" y="58"/>
                  </a:cubicBezTo>
                  <a:cubicBezTo>
                    <a:pt x="47" y="70"/>
                    <a:pt x="34" y="84"/>
                    <a:pt x="37" y="95"/>
                  </a:cubicBezTo>
                  <a:cubicBezTo>
                    <a:pt x="40" y="107"/>
                    <a:pt x="34" y="105"/>
                    <a:pt x="39" y="111"/>
                  </a:cubicBezTo>
                  <a:cubicBezTo>
                    <a:pt x="42" y="108"/>
                    <a:pt x="48" y="111"/>
                    <a:pt x="47" y="105"/>
                  </a:cubicBezTo>
                  <a:cubicBezTo>
                    <a:pt x="46" y="99"/>
                    <a:pt x="64" y="90"/>
                    <a:pt x="58" y="81"/>
                  </a:cubicBezTo>
                  <a:cubicBezTo>
                    <a:pt x="54" y="77"/>
                    <a:pt x="60" y="70"/>
                    <a:pt x="65" y="75"/>
                  </a:cubicBezTo>
                  <a:cubicBezTo>
                    <a:pt x="69" y="80"/>
                    <a:pt x="75" y="75"/>
                    <a:pt x="79" y="78"/>
                  </a:cubicBezTo>
                  <a:cubicBezTo>
                    <a:pt x="84" y="80"/>
                    <a:pt x="89" y="79"/>
                    <a:pt x="83" y="7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0" name="Freeform 30"/>
            <p:cNvSpPr>
              <a:spLocks/>
            </p:cNvSpPr>
            <p:nvPr/>
          </p:nvSpPr>
          <p:spPr bwMode="auto">
            <a:xfrm>
              <a:off x="6873829" y="4470650"/>
              <a:ext cx="640034" cy="470357"/>
            </a:xfrm>
            <a:custGeom>
              <a:avLst/>
              <a:gdLst/>
              <a:ahLst/>
              <a:cxnLst>
                <a:cxn ang="0">
                  <a:pos x="219" y="106"/>
                </a:cxn>
                <a:cxn ang="0">
                  <a:pos x="210" y="111"/>
                </a:cxn>
                <a:cxn ang="0">
                  <a:pos x="196" y="104"/>
                </a:cxn>
                <a:cxn ang="0">
                  <a:pos x="194" y="88"/>
                </a:cxn>
                <a:cxn ang="0">
                  <a:pos x="192" y="51"/>
                </a:cxn>
                <a:cxn ang="0">
                  <a:pos x="180" y="32"/>
                </a:cxn>
                <a:cxn ang="0">
                  <a:pos x="157" y="5"/>
                </a:cxn>
                <a:cxn ang="0">
                  <a:pos x="136" y="16"/>
                </a:cxn>
                <a:cxn ang="0">
                  <a:pos x="119" y="23"/>
                </a:cxn>
                <a:cxn ang="0">
                  <a:pos x="103" y="16"/>
                </a:cxn>
                <a:cxn ang="0">
                  <a:pos x="84" y="15"/>
                </a:cxn>
                <a:cxn ang="0">
                  <a:pos x="70" y="12"/>
                </a:cxn>
                <a:cxn ang="0">
                  <a:pos x="65" y="15"/>
                </a:cxn>
                <a:cxn ang="0">
                  <a:pos x="48" y="25"/>
                </a:cxn>
                <a:cxn ang="0">
                  <a:pos x="39" y="41"/>
                </a:cxn>
                <a:cxn ang="0">
                  <a:pos x="33" y="54"/>
                </a:cxn>
                <a:cxn ang="0">
                  <a:pos x="19" y="76"/>
                </a:cxn>
                <a:cxn ang="0">
                  <a:pos x="13" y="75"/>
                </a:cxn>
                <a:cxn ang="0">
                  <a:pos x="11" y="78"/>
                </a:cxn>
                <a:cxn ang="0">
                  <a:pos x="0" y="80"/>
                </a:cxn>
                <a:cxn ang="0">
                  <a:pos x="13" y="97"/>
                </a:cxn>
                <a:cxn ang="0">
                  <a:pos x="30" y="117"/>
                </a:cxn>
                <a:cxn ang="0">
                  <a:pos x="44" y="135"/>
                </a:cxn>
                <a:cxn ang="0">
                  <a:pos x="55" y="130"/>
                </a:cxn>
                <a:cxn ang="0">
                  <a:pos x="60" y="146"/>
                </a:cxn>
                <a:cxn ang="0">
                  <a:pos x="64" y="160"/>
                </a:cxn>
                <a:cxn ang="0">
                  <a:pos x="86" y="162"/>
                </a:cxn>
                <a:cxn ang="0">
                  <a:pos x="109" y="162"/>
                </a:cxn>
                <a:cxn ang="0">
                  <a:pos x="138" y="162"/>
                </a:cxn>
                <a:cxn ang="0">
                  <a:pos x="174" y="152"/>
                </a:cxn>
                <a:cxn ang="0">
                  <a:pos x="191" y="158"/>
                </a:cxn>
                <a:cxn ang="0">
                  <a:pos x="205" y="163"/>
                </a:cxn>
                <a:cxn ang="0">
                  <a:pos x="226" y="126"/>
                </a:cxn>
                <a:cxn ang="0">
                  <a:pos x="234" y="111"/>
                </a:cxn>
                <a:cxn ang="0">
                  <a:pos x="219" y="106"/>
                </a:cxn>
              </a:cxnLst>
              <a:rect l="0" t="0" r="r" b="b"/>
              <a:pathLst>
                <a:path w="234" h="172">
                  <a:moveTo>
                    <a:pt x="219" y="106"/>
                  </a:moveTo>
                  <a:cubicBezTo>
                    <a:pt x="214" y="111"/>
                    <a:pt x="211" y="107"/>
                    <a:pt x="210" y="111"/>
                  </a:cubicBezTo>
                  <a:cubicBezTo>
                    <a:pt x="208" y="114"/>
                    <a:pt x="203" y="113"/>
                    <a:pt x="196" y="104"/>
                  </a:cubicBezTo>
                  <a:cubicBezTo>
                    <a:pt x="191" y="98"/>
                    <a:pt x="197" y="100"/>
                    <a:pt x="194" y="88"/>
                  </a:cubicBezTo>
                  <a:cubicBezTo>
                    <a:pt x="191" y="77"/>
                    <a:pt x="204" y="63"/>
                    <a:pt x="192" y="51"/>
                  </a:cubicBezTo>
                  <a:cubicBezTo>
                    <a:pt x="177" y="34"/>
                    <a:pt x="183" y="35"/>
                    <a:pt x="180" y="32"/>
                  </a:cubicBezTo>
                  <a:cubicBezTo>
                    <a:pt x="173" y="29"/>
                    <a:pt x="170" y="0"/>
                    <a:pt x="157" y="5"/>
                  </a:cubicBezTo>
                  <a:cubicBezTo>
                    <a:pt x="145" y="6"/>
                    <a:pt x="151" y="14"/>
                    <a:pt x="136" y="16"/>
                  </a:cubicBezTo>
                  <a:cubicBezTo>
                    <a:pt x="122" y="17"/>
                    <a:pt x="124" y="17"/>
                    <a:pt x="119" y="23"/>
                  </a:cubicBezTo>
                  <a:cubicBezTo>
                    <a:pt x="113" y="29"/>
                    <a:pt x="111" y="13"/>
                    <a:pt x="103" y="16"/>
                  </a:cubicBezTo>
                  <a:cubicBezTo>
                    <a:pt x="95" y="18"/>
                    <a:pt x="97" y="14"/>
                    <a:pt x="84" y="15"/>
                  </a:cubicBezTo>
                  <a:cubicBezTo>
                    <a:pt x="75" y="15"/>
                    <a:pt x="74" y="7"/>
                    <a:pt x="70" y="12"/>
                  </a:cubicBezTo>
                  <a:cubicBezTo>
                    <a:pt x="67" y="17"/>
                    <a:pt x="68" y="12"/>
                    <a:pt x="65" y="15"/>
                  </a:cubicBezTo>
                  <a:cubicBezTo>
                    <a:pt x="55" y="28"/>
                    <a:pt x="54" y="17"/>
                    <a:pt x="48" y="25"/>
                  </a:cubicBezTo>
                  <a:cubicBezTo>
                    <a:pt x="42" y="31"/>
                    <a:pt x="48" y="31"/>
                    <a:pt x="39" y="41"/>
                  </a:cubicBezTo>
                  <a:cubicBezTo>
                    <a:pt x="31" y="49"/>
                    <a:pt x="37" y="46"/>
                    <a:pt x="33" y="54"/>
                  </a:cubicBezTo>
                  <a:cubicBezTo>
                    <a:pt x="29" y="61"/>
                    <a:pt x="22" y="76"/>
                    <a:pt x="19" y="76"/>
                  </a:cubicBezTo>
                  <a:cubicBezTo>
                    <a:pt x="17" y="77"/>
                    <a:pt x="16" y="74"/>
                    <a:pt x="13" y="75"/>
                  </a:cubicBezTo>
                  <a:cubicBezTo>
                    <a:pt x="9" y="76"/>
                    <a:pt x="15" y="77"/>
                    <a:pt x="11" y="78"/>
                  </a:cubicBezTo>
                  <a:cubicBezTo>
                    <a:pt x="6" y="79"/>
                    <a:pt x="1" y="79"/>
                    <a:pt x="0" y="80"/>
                  </a:cubicBezTo>
                  <a:cubicBezTo>
                    <a:pt x="6" y="90"/>
                    <a:pt x="14" y="90"/>
                    <a:pt x="13" y="97"/>
                  </a:cubicBezTo>
                  <a:cubicBezTo>
                    <a:pt x="10" y="112"/>
                    <a:pt x="36" y="108"/>
                    <a:pt x="30" y="117"/>
                  </a:cubicBezTo>
                  <a:cubicBezTo>
                    <a:pt x="26" y="122"/>
                    <a:pt x="31" y="132"/>
                    <a:pt x="44" y="135"/>
                  </a:cubicBezTo>
                  <a:cubicBezTo>
                    <a:pt x="54" y="138"/>
                    <a:pt x="49" y="127"/>
                    <a:pt x="55" y="130"/>
                  </a:cubicBezTo>
                  <a:cubicBezTo>
                    <a:pt x="74" y="140"/>
                    <a:pt x="45" y="132"/>
                    <a:pt x="60" y="146"/>
                  </a:cubicBezTo>
                  <a:cubicBezTo>
                    <a:pt x="79" y="154"/>
                    <a:pt x="58" y="155"/>
                    <a:pt x="64" y="160"/>
                  </a:cubicBezTo>
                  <a:cubicBezTo>
                    <a:pt x="71" y="165"/>
                    <a:pt x="74" y="155"/>
                    <a:pt x="86" y="162"/>
                  </a:cubicBezTo>
                  <a:cubicBezTo>
                    <a:pt x="97" y="169"/>
                    <a:pt x="100" y="161"/>
                    <a:pt x="109" y="162"/>
                  </a:cubicBezTo>
                  <a:cubicBezTo>
                    <a:pt x="118" y="163"/>
                    <a:pt x="126" y="172"/>
                    <a:pt x="138" y="162"/>
                  </a:cubicBezTo>
                  <a:cubicBezTo>
                    <a:pt x="147" y="154"/>
                    <a:pt x="167" y="145"/>
                    <a:pt x="174" y="152"/>
                  </a:cubicBezTo>
                  <a:cubicBezTo>
                    <a:pt x="179" y="158"/>
                    <a:pt x="184" y="148"/>
                    <a:pt x="191" y="158"/>
                  </a:cubicBezTo>
                  <a:cubicBezTo>
                    <a:pt x="195" y="164"/>
                    <a:pt x="200" y="162"/>
                    <a:pt x="205" y="163"/>
                  </a:cubicBezTo>
                  <a:cubicBezTo>
                    <a:pt x="206" y="139"/>
                    <a:pt x="213" y="129"/>
                    <a:pt x="226" y="126"/>
                  </a:cubicBezTo>
                  <a:cubicBezTo>
                    <a:pt x="233" y="124"/>
                    <a:pt x="233" y="118"/>
                    <a:pt x="234" y="111"/>
                  </a:cubicBezTo>
                  <a:cubicBezTo>
                    <a:pt x="230" y="103"/>
                    <a:pt x="222" y="104"/>
                    <a:pt x="219" y="10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1" name="Freeform 31"/>
            <p:cNvSpPr>
              <a:spLocks/>
            </p:cNvSpPr>
            <p:nvPr/>
          </p:nvSpPr>
          <p:spPr bwMode="auto">
            <a:xfrm>
              <a:off x="7264961" y="5061464"/>
              <a:ext cx="209904" cy="205351"/>
            </a:xfrm>
            <a:custGeom>
              <a:avLst/>
              <a:gdLst/>
              <a:ahLst/>
              <a:cxnLst>
                <a:cxn ang="0">
                  <a:pos x="61" y="28"/>
                </a:cxn>
                <a:cxn ang="0">
                  <a:pos x="49" y="8"/>
                </a:cxn>
                <a:cxn ang="0">
                  <a:pos x="39" y="10"/>
                </a:cxn>
                <a:cxn ang="0">
                  <a:pos x="24" y="6"/>
                </a:cxn>
                <a:cxn ang="0">
                  <a:pos x="13" y="10"/>
                </a:cxn>
                <a:cxn ang="0">
                  <a:pos x="7" y="17"/>
                </a:cxn>
                <a:cxn ang="0">
                  <a:pos x="10" y="32"/>
                </a:cxn>
                <a:cxn ang="0">
                  <a:pos x="0" y="50"/>
                </a:cxn>
                <a:cxn ang="0">
                  <a:pos x="17" y="55"/>
                </a:cxn>
                <a:cxn ang="0">
                  <a:pos x="4" y="67"/>
                </a:cxn>
                <a:cxn ang="0">
                  <a:pos x="14" y="61"/>
                </a:cxn>
                <a:cxn ang="0">
                  <a:pos x="34" y="47"/>
                </a:cxn>
                <a:cxn ang="0">
                  <a:pos x="49" y="41"/>
                </a:cxn>
                <a:cxn ang="0">
                  <a:pos x="71" y="39"/>
                </a:cxn>
                <a:cxn ang="0">
                  <a:pos x="61" y="28"/>
                </a:cxn>
              </a:cxnLst>
              <a:rect l="0" t="0" r="r" b="b"/>
              <a:pathLst>
                <a:path w="77" h="75">
                  <a:moveTo>
                    <a:pt x="61" y="28"/>
                  </a:moveTo>
                  <a:cubicBezTo>
                    <a:pt x="49" y="21"/>
                    <a:pt x="48" y="17"/>
                    <a:pt x="49" y="8"/>
                  </a:cubicBezTo>
                  <a:cubicBezTo>
                    <a:pt x="43" y="8"/>
                    <a:pt x="45" y="10"/>
                    <a:pt x="39" y="10"/>
                  </a:cubicBezTo>
                  <a:cubicBezTo>
                    <a:pt x="34" y="10"/>
                    <a:pt x="31" y="0"/>
                    <a:pt x="24" y="6"/>
                  </a:cubicBezTo>
                  <a:cubicBezTo>
                    <a:pt x="18" y="13"/>
                    <a:pt x="15" y="2"/>
                    <a:pt x="13" y="10"/>
                  </a:cubicBezTo>
                  <a:cubicBezTo>
                    <a:pt x="12" y="17"/>
                    <a:pt x="8" y="10"/>
                    <a:pt x="7" y="17"/>
                  </a:cubicBezTo>
                  <a:cubicBezTo>
                    <a:pt x="16" y="22"/>
                    <a:pt x="17" y="29"/>
                    <a:pt x="10" y="32"/>
                  </a:cubicBezTo>
                  <a:cubicBezTo>
                    <a:pt x="3" y="35"/>
                    <a:pt x="8" y="45"/>
                    <a:pt x="0" y="50"/>
                  </a:cubicBezTo>
                  <a:cubicBezTo>
                    <a:pt x="0" y="62"/>
                    <a:pt x="27" y="49"/>
                    <a:pt x="17" y="55"/>
                  </a:cubicBezTo>
                  <a:cubicBezTo>
                    <a:pt x="8" y="61"/>
                    <a:pt x="4" y="60"/>
                    <a:pt x="4" y="67"/>
                  </a:cubicBezTo>
                  <a:cubicBezTo>
                    <a:pt x="3" y="75"/>
                    <a:pt x="7" y="67"/>
                    <a:pt x="14" y="61"/>
                  </a:cubicBezTo>
                  <a:cubicBezTo>
                    <a:pt x="25" y="51"/>
                    <a:pt x="28" y="57"/>
                    <a:pt x="34" y="47"/>
                  </a:cubicBezTo>
                  <a:cubicBezTo>
                    <a:pt x="42" y="31"/>
                    <a:pt x="41" y="47"/>
                    <a:pt x="49" y="41"/>
                  </a:cubicBezTo>
                  <a:cubicBezTo>
                    <a:pt x="56" y="35"/>
                    <a:pt x="66" y="48"/>
                    <a:pt x="71" y="39"/>
                  </a:cubicBezTo>
                  <a:cubicBezTo>
                    <a:pt x="77" y="30"/>
                    <a:pt x="73" y="35"/>
                    <a:pt x="61" y="28"/>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2" name="Freeform 32"/>
            <p:cNvSpPr>
              <a:spLocks/>
            </p:cNvSpPr>
            <p:nvPr/>
          </p:nvSpPr>
          <p:spPr bwMode="auto">
            <a:xfrm>
              <a:off x="7087174" y="3302788"/>
              <a:ext cx="332634" cy="245503"/>
            </a:xfrm>
            <a:custGeom>
              <a:avLst/>
              <a:gdLst/>
              <a:ahLst/>
              <a:cxnLst>
                <a:cxn ang="0">
                  <a:pos x="114" y="10"/>
                </a:cxn>
                <a:cxn ang="0">
                  <a:pos x="108" y="24"/>
                </a:cxn>
                <a:cxn ang="0">
                  <a:pos x="100" y="45"/>
                </a:cxn>
                <a:cxn ang="0">
                  <a:pos x="103" y="65"/>
                </a:cxn>
                <a:cxn ang="0">
                  <a:pos x="98" y="85"/>
                </a:cxn>
                <a:cxn ang="0">
                  <a:pos x="82" y="85"/>
                </a:cxn>
                <a:cxn ang="0">
                  <a:pos x="63" y="74"/>
                </a:cxn>
                <a:cxn ang="0">
                  <a:pos x="45" y="65"/>
                </a:cxn>
                <a:cxn ang="0">
                  <a:pos x="22" y="73"/>
                </a:cxn>
                <a:cxn ang="0">
                  <a:pos x="21" y="55"/>
                </a:cxn>
                <a:cxn ang="0">
                  <a:pos x="4" y="46"/>
                </a:cxn>
                <a:cxn ang="0">
                  <a:pos x="2" y="26"/>
                </a:cxn>
                <a:cxn ang="0">
                  <a:pos x="16" y="15"/>
                </a:cxn>
                <a:cxn ang="0">
                  <a:pos x="43" y="9"/>
                </a:cxn>
                <a:cxn ang="0">
                  <a:pos x="58" y="4"/>
                </a:cxn>
                <a:cxn ang="0">
                  <a:pos x="87" y="10"/>
                </a:cxn>
                <a:cxn ang="0">
                  <a:pos x="114" y="10"/>
                </a:cxn>
              </a:cxnLst>
              <a:rect l="0" t="0" r="r" b="b"/>
              <a:pathLst>
                <a:path w="122" h="90">
                  <a:moveTo>
                    <a:pt x="114" y="10"/>
                  </a:moveTo>
                  <a:cubicBezTo>
                    <a:pt x="122" y="19"/>
                    <a:pt x="108" y="12"/>
                    <a:pt x="108" y="24"/>
                  </a:cubicBezTo>
                  <a:cubicBezTo>
                    <a:pt x="107" y="36"/>
                    <a:pt x="93" y="29"/>
                    <a:pt x="100" y="45"/>
                  </a:cubicBezTo>
                  <a:cubicBezTo>
                    <a:pt x="108" y="61"/>
                    <a:pt x="93" y="50"/>
                    <a:pt x="103" y="65"/>
                  </a:cubicBezTo>
                  <a:cubicBezTo>
                    <a:pt x="114" y="80"/>
                    <a:pt x="102" y="68"/>
                    <a:pt x="98" y="85"/>
                  </a:cubicBezTo>
                  <a:cubicBezTo>
                    <a:pt x="91" y="90"/>
                    <a:pt x="92" y="80"/>
                    <a:pt x="82" y="85"/>
                  </a:cubicBezTo>
                  <a:cubicBezTo>
                    <a:pt x="72" y="90"/>
                    <a:pt x="68" y="74"/>
                    <a:pt x="63" y="74"/>
                  </a:cubicBezTo>
                  <a:cubicBezTo>
                    <a:pt x="54" y="73"/>
                    <a:pt x="53" y="66"/>
                    <a:pt x="45" y="65"/>
                  </a:cubicBezTo>
                  <a:cubicBezTo>
                    <a:pt x="36" y="63"/>
                    <a:pt x="37" y="69"/>
                    <a:pt x="22" y="73"/>
                  </a:cubicBezTo>
                  <a:cubicBezTo>
                    <a:pt x="26" y="57"/>
                    <a:pt x="32" y="48"/>
                    <a:pt x="21" y="55"/>
                  </a:cubicBezTo>
                  <a:cubicBezTo>
                    <a:pt x="11" y="62"/>
                    <a:pt x="7" y="52"/>
                    <a:pt x="4" y="46"/>
                  </a:cubicBezTo>
                  <a:cubicBezTo>
                    <a:pt x="0" y="40"/>
                    <a:pt x="0" y="35"/>
                    <a:pt x="2" y="26"/>
                  </a:cubicBezTo>
                  <a:cubicBezTo>
                    <a:pt x="4" y="17"/>
                    <a:pt x="13" y="21"/>
                    <a:pt x="16" y="15"/>
                  </a:cubicBezTo>
                  <a:cubicBezTo>
                    <a:pt x="18" y="9"/>
                    <a:pt x="31" y="7"/>
                    <a:pt x="43" y="9"/>
                  </a:cubicBezTo>
                  <a:cubicBezTo>
                    <a:pt x="55" y="10"/>
                    <a:pt x="44" y="0"/>
                    <a:pt x="58" y="4"/>
                  </a:cubicBezTo>
                  <a:cubicBezTo>
                    <a:pt x="71" y="7"/>
                    <a:pt x="78" y="4"/>
                    <a:pt x="87" y="10"/>
                  </a:cubicBezTo>
                  <a:cubicBezTo>
                    <a:pt x="96" y="15"/>
                    <a:pt x="105" y="13"/>
                    <a:pt x="114" y="1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3" name="Freeform 33"/>
            <p:cNvSpPr>
              <a:spLocks/>
            </p:cNvSpPr>
            <p:nvPr/>
          </p:nvSpPr>
          <p:spPr bwMode="auto">
            <a:xfrm>
              <a:off x="6913974" y="3474870"/>
              <a:ext cx="505833" cy="259270"/>
            </a:xfrm>
            <a:custGeom>
              <a:avLst/>
              <a:gdLst/>
              <a:ahLst/>
              <a:cxnLst>
                <a:cxn ang="0">
                  <a:pos x="172" y="50"/>
                </a:cxn>
                <a:cxn ang="0">
                  <a:pos x="172" y="37"/>
                </a:cxn>
                <a:cxn ang="0">
                  <a:pos x="161" y="22"/>
                </a:cxn>
                <a:cxn ang="0">
                  <a:pos x="145" y="22"/>
                </a:cxn>
                <a:cxn ang="0">
                  <a:pos x="126" y="11"/>
                </a:cxn>
                <a:cxn ang="0">
                  <a:pos x="108" y="2"/>
                </a:cxn>
                <a:cxn ang="0">
                  <a:pos x="85" y="10"/>
                </a:cxn>
                <a:cxn ang="0">
                  <a:pos x="79" y="42"/>
                </a:cxn>
                <a:cxn ang="0">
                  <a:pos x="49" y="24"/>
                </a:cxn>
                <a:cxn ang="0">
                  <a:pos x="37" y="16"/>
                </a:cxn>
                <a:cxn ang="0">
                  <a:pos x="17" y="25"/>
                </a:cxn>
                <a:cxn ang="0">
                  <a:pos x="13" y="38"/>
                </a:cxn>
                <a:cxn ang="0">
                  <a:pos x="4" y="53"/>
                </a:cxn>
                <a:cxn ang="0">
                  <a:pos x="3" y="79"/>
                </a:cxn>
                <a:cxn ang="0">
                  <a:pos x="50" y="67"/>
                </a:cxn>
                <a:cxn ang="0">
                  <a:pos x="83" y="71"/>
                </a:cxn>
                <a:cxn ang="0">
                  <a:pos x="101" y="65"/>
                </a:cxn>
                <a:cxn ang="0">
                  <a:pos x="111" y="75"/>
                </a:cxn>
                <a:cxn ang="0">
                  <a:pos x="142" y="95"/>
                </a:cxn>
                <a:cxn ang="0">
                  <a:pos x="167" y="87"/>
                </a:cxn>
                <a:cxn ang="0">
                  <a:pos x="180" y="77"/>
                </a:cxn>
                <a:cxn ang="0">
                  <a:pos x="178" y="60"/>
                </a:cxn>
                <a:cxn ang="0">
                  <a:pos x="172" y="50"/>
                </a:cxn>
              </a:cxnLst>
              <a:rect l="0" t="0" r="r" b="b"/>
              <a:pathLst>
                <a:path w="185" h="95">
                  <a:moveTo>
                    <a:pt x="172" y="50"/>
                  </a:moveTo>
                  <a:cubicBezTo>
                    <a:pt x="167" y="51"/>
                    <a:pt x="169" y="39"/>
                    <a:pt x="172" y="37"/>
                  </a:cubicBezTo>
                  <a:cubicBezTo>
                    <a:pt x="178" y="31"/>
                    <a:pt x="168" y="30"/>
                    <a:pt x="161" y="22"/>
                  </a:cubicBezTo>
                  <a:cubicBezTo>
                    <a:pt x="154" y="27"/>
                    <a:pt x="155" y="17"/>
                    <a:pt x="145" y="22"/>
                  </a:cubicBezTo>
                  <a:cubicBezTo>
                    <a:pt x="135" y="27"/>
                    <a:pt x="131" y="11"/>
                    <a:pt x="126" y="11"/>
                  </a:cubicBezTo>
                  <a:cubicBezTo>
                    <a:pt x="117" y="10"/>
                    <a:pt x="116" y="3"/>
                    <a:pt x="108" y="2"/>
                  </a:cubicBezTo>
                  <a:cubicBezTo>
                    <a:pt x="99" y="0"/>
                    <a:pt x="100" y="6"/>
                    <a:pt x="85" y="10"/>
                  </a:cubicBezTo>
                  <a:cubicBezTo>
                    <a:pt x="82" y="22"/>
                    <a:pt x="97" y="36"/>
                    <a:pt x="79" y="42"/>
                  </a:cubicBezTo>
                  <a:cubicBezTo>
                    <a:pt x="54" y="50"/>
                    <a:pt x="61" y="29"/>
                    <a:pt x="49" y="24"/>
                  </a:cubicBezTo>
                  <a:cubicBezTo>
                    <a:pt x="36" y="20"/>
                    <a:pt x="48" y="12"/>
                    <a:pt x="37" y="16"/>
                  </a:cubicBezTo>
                  <a:cubicBezTo>
                    <a:pt x="25" y="20"/>
                    <a:pt x="19" y="22"/>
                    <a:pt x="17" y="25"/>
                  </a:cubicBezTo>
                  <a:cubicBezTo>
                    <a:pt x="14" y="32"/>
                    <a:pt x="11" y="32"/>
                    <a:pt x="13" y="38"/>
                  </a:cubicBezTo>
                  <a:cubicBezTo>
                    <a:pt x="16" y="45"/>
                    <a:pt x="7" y="43"/>
                    <a:pt x="4" y="53"/>
                  </a:cubicBezTo>
                  <a:cubicBezTo>
                    <a:pt x="0" y="63"/>
                    <a:pt x="3" y="71"/>
                    <a:pt x="3" y="79"/>
                  </a:cubicBezTo>
                  <a:cubicBezTo>
                    <a:pt x="27" y="65"/>
                    <a:pt x="31" y="65"/>
                    <a:pt x="50" y="67"/>
                  </a:cubicBezTo>
                  <a:cubicBezTo>
                    <a:pt x="68" y="68"/>
                    <a:pt x="70" y="67"/>
                    <a:pt x="83" y="71"/>
                  </a:cubicBezTo>
                  <a:cubicBezTo>
                    <a:pt x="97" y="75"/>
                    <a:pt x="95" y="63"/>
                    <a:pt x="101" y="65"/>
                  </a:cubicBezTo>
                  <a:cubicBezTo>
                    <a:pt x="107" y="67"/>
                    <a:pt x="98" y="75"/>
                    <a:pt x="111" y="75"/>
                  </a:cubicBezTo>
                  <a:cubicBezTo>
                    <a:pt x="125" y="75"/>
                    <a:pt x="129" y="89"/>
                    <a:pt x="142" y="95"/>
                  </a:cubicBezTo>
                  <a:cubicBezTo>
                    <a:pt x="157" y="83"/>
                    <a:pt x="162" y="95"/>
                    <a:pt x="167" y="87"/>
                  </a:cubicBezTo>
                  <a:cubicBezTo>
                    <a:pt x="172" y="80"/>
                    <a:pt x="171" y="79"/>
                    <a:pt x="180" y="77"/>
                  </a:cubicBezTo>
                  <a:cubicBezTo>
                    <a:pt x="180" y="77"/>
                    <a:pt x="185" y="68"/>
                    <a:pt x="178" y="60"/>
                  </a:cubicBezTo>
                  <a:cubicBezTo>
                    <a:pt x="170" y="52"/>
                    <a:pt x="176" y="49"/>
                    <a:pt x="172" y="5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4" name="Freeform 34"/>
            <p:cNvSpPr>
              <a:spLocks/>
            </p:cNvSpPr>
            <p:nvPr/>
          </p:nvSpPr>
          <p:spPr bwMode="auto">
            <a:xfrm>
              <a:off x="6923151" y="3646952"/>
              <a:ext cx="399161" cy="284509"/>
            </a:xfrm>
            <a:custGeom>
              <a:avLst/>
              <a:gdLst/>
              <a:ahLst/>
              <a:cxnLst>
                <a:cxn ang="0">
                  <a:pos x="139" y="32"/>
                </a:cxn>
                <a:cxn ang="0">
                  <a:pos x="108" y="12"/>
                </a:cxn>
                <a:cxn ang="0">
                  <a:pos x="98" y="2"/>
                </a:cxn>
                <a:cxn ang="0">
                  <a:pos x="80" y="8"/>
                </a:cxn>
                <a:cxn ang="0">
                  <a:pos x="47" y="4"/>
                </a:cxn>
                <a:cxn ang="0">
                  <a:pos x="0" y="16"/>
                </a:cxn>
                <a:cxn ang="0">
                  <a:pos x="3" y="31"/>
                </a:cxn>
                <a:cxn ang="0">
                  <a:pos x="7" y="48"/>
                </a:cxn>
                <a:cxn ang="0">
                  <a:pos x="42" y="58"/>
                </a:cxn>
                <a:cxn ang="0">
                  <a:pos x="44" y="80"/>
                </a:cxn>
                <a:cxn ang="0">
                  <a:pos x="62" y="97"/>
                </a:cxn>
                <a:cxn ang="0">
                  <a:pos x="98" y="89"/>
                </a:cxn>
                <a:cxn ang="0">
                  <a:pos x="117" y="89"/>
                </a:cxn>
                <a:cxn ang="0">
                  <a:pos x="117" y="68"/>
                </a:cxn>
                <a:cxn ang="0">
                  <a:pos x="141" y="49"/>
                </a:cxn>
                <a:cxn ang="0">
                  <a:pos x="139" y="32"/>
                </a:cxn>
              </a:cxnLst>
              <a:rect l="0" t="0" r="r" b="b"/>
              <a:pathLst>
                <a:path w="146" h="104">
                  <a:moveTo>
                    <a:pt x="139" y="32"/>
                  </a:moveTo>
                  <a:cubicBezTo>
                    <a:pt x="126" y="26"/>
                    <a:pt x="122" y="12"/>
                    <a:pt x="108" y="12"/>
                  </a:cubicBezTo>
                  <a:cubicBezTo>
                    <a:pt x="95" y="12"/>
                    <a:pt x="104" y="4"/>
                    <a:pt x="98" y="2"/>
                  </a:cubicBezTo>
                  <a:cubicBezTo>
                    <a:pt x="92" y="0"/>
                    <a:pt x="94" y="12"/>
                    <a:pt x="80" y="8"/>
                  </a:cubicBezTo>
                  <a:cubicBezTo>
                    <a:pt x="67" y="4"/>
                    <a:pt x="65" y="5"/>
                    <a:pt x="47" y="4"/>
                  </a:cubicBezTo>
                  <a:cubicBezTo>
                    <a:pt x="28" y="2"/>
                    <a:pt x="24" y="2"/>
                    <a:pt x="0" y="16"/>
                  </a:cubicBezTo>
                  <a:cubicBezTo>
                    <a:pt x="0" y="24"/>
                    <a:pt x="0" y="27"/>
                    <a:pt x="3" y="31"/>
                  </a:cubicBezTo>
                  <a:cubicBezTo>
                    <a:pt x="7" y="36"/>
                    <a:pt x="7" y="43"/>
                    <a:pt x="7" y="48"/>
                  </a:cubicBezTo>
                  <a:cubicBezTo>
                    <a:pt x="40" y="62"/>
                    <a:pt x="30" y="49"/>
                    <a:pt x="42" y="58"/>
                  </a:cubicBezTo>
                  <a:cubicBezTo>
                    <a:pt x="51" y="64"/>
                    <a:pt x="40" y="66"/>
                    <a:pt x="44" y="80"/>
                  </a:cubicBezTo>
                  <a:cubicBezTo>
                    <a:pt x="50" y="79"/>
                    <a:pt x="65" y="88"/>
                    <a:pt x="62" y="97"/>
                  </a:cubicBezTo>
                  <a:cubicBezTo>
                    <a:pt x="80" y="93"/>
                    <a:pt x="82" y="104"/>
                    <a:pt x="98" y="89"/>
                  </a:cubicBezTo>
                  <a:cubicBezTo>
                    <a:pt x="115" y="74"/>
                    <a:pt x="110" y="94"/>
                    <a:pt x="117" y="89"/>
                  </a:cubicBezTo>
                  <a:cubicBezTo>
                    <a:pt x="125" y="83"/>
                    <a:pt x="109" y="82"/>
                    <a:pt x="117" y="68"/>
                  </a:cubicBezTo>
                  <a:cubicBezTo>
                    <a:pt x="130" y="48"/>
                    <a:pt x="136" y="60"/>
                    <a:pt x="141" y="49"/>
                  </a:cubicBezTo>
                  <a:cubicBezTo>
                    <a:pt x="146" y="39"/>
                    <a:pt x="130" y="53"/>
                    <a:pt x="139" y="32"/>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5" name="Freeform 36"/>
            <p:cNvSpPr>
              <a:spLocks/>
            </p:cNvSpPr>
            <p:nvPr/>
          </p:nvSpPr>
          <p:spPr bwMode="auto">
            <a:xfrm>
              <a:off x="7048175" y="3682515"/>
              <a:ext cx="683621" cy="513951"/>
            </a:xfrm>
            <a:custGeom>
              <a:avLst/>
              <a:gdLst/>
              <a:ahLst/>
              <a:cxnLst>
                <a:cxn ang="0">
                  <a:pos x="237" y="95"/>
                </a:cxn>
                <a:cxn ang="0">
                  <a:pos x="221" y="84"/>
                </a:cxn>
                <a:cxn ang="0">
                  <a:pos x="205" y="64"/>
                </a:cxn>
                <a:cxn ang="0">
                  <a:pos x="199" y="46"/>
                </a:cxn>
                <a:cxn ang="0">
                  <a:pos x="199" y="28"/>
                </a:cxn>
                <a:cxn ang="0">
                  <a:pos x="191" y="17"/>
                </a:cxn>
                <a:cxn ang="0">
                  <a:pos x="168" y="16"/>
                </a:cxn>
                <a:cxn ang="0">
                  <a:pos x="153" y="7"/>
                </a:cxn>
                <a:cxn ang="0">
                  <a:pos x="131" y="1"/>
                </a:cxn>
                <a:cxn ang="0">
                  <a:pos x="118" y="11"/>
                </a:cxn>
                <a:cxn ang="0">
                  <a:pos x="93" y="19"/>
                </a:cxn>
                <a:cxn ang="0">
                  <a:pos x="95" y="36"/>
                </a:cxn>
                <a:cxn ang="0">
                  <a:pos x="71" y="55"/>
                </a:cxn>
                <a:cxn ang="0">
                  <a:pos x="71" y="76"/>
                </a:cxn>
                <a:cxn ang="0">
                  <a:pos x="52" y="76"/>
                </a:cxn>
                <a:cxn ang="0">
                  <a:pos x="16" y="84"/>
                </a:cxn>
                <a:cxn ang="0">
                  <a:pos x="23" y="133"/>
                </a:cxn>
                <a:cxn ang="0">
                  <a:pos x="11" y="149"/>
                </a:cxn>
                <a:cxn ang="0">
                  <a:pos x="19" y="175"/>
                </a:cxn>
                <a:cxn ang="0">
                  <a:pos x="27" y="170"/>
                </a:cxn>
                <a:cxn ang="0">
                  <a:pos x="53" y="158"/>
                </a:cxn>
                <a:cxn ang="0">
                  <a:pos x="100" y="165"/>
                </a:cxn>
                <a:cxn ang="0">
                  <a:pos x="122" y="170"/>
                </a:cxn>
                <a:cxn ang="0">
                  <a:pos x="149" y="173"/>
                </a:cxn>
                <a:cxn ang="0">
                  <a:pos x="163" y="179"/>
                </a:cxn>
                <a:cxn ang="0">
                  <a:pos x="183" y="179"/>
                </a:cxn>
                <a:cxn ang="0">
                  <a:pos x="191" y="174"/>
                </a:cxn>
                <a:cxn ang="0">
                  <a:pos x="220" y="152"/>
                </a:cxn>
                <a:cxn ang="0">
                  <a:pos x="211" y="123"/>
                </a:cxn>
                <a:cxn ang="0">
                  <a:pos x="220" y="113"/>
                </a:cxn>
                <a:cxn ang="0">
                  <a:pos x="240" y="108"/>
                </a:cxn>
                <a:cxn ang="0">
                  <a:pos x="237" y="95"/>
                </a:cxn>
              </a:cxnLst>
              <a:rect l="0" t="0" r="r" b="b"/>
              <a:pathLst>
                <a:path w="250" h="188">
                  <a:moveTo>
                    <a:pt x="237" y="95"/>
                  </a:moveTo>
                  <a:cubicBezTo>
                    <a:pt x="237" y="85"/>
                    <a:pt x="213" y="96"/>
                    <a:pt x="221" y="84"/>
                  </a:cubicBezTo>
                  <a:cubicBezTo>
                    <a:pt x="227" y="76"/>
                    <a:pt x="209" y="82"/>
                    <a:pt x="205" y="64"/>
                  </a:cubicBezTo>
                  <a:cubicBezTo>
                    <a:pt x="203" y="50"/>
                    <a:pt x="190" y="53"/>
                    <a:pt x="199" y="46"/>
                  </a:cubicBezTo>
                  <a:cubicBezTo>
                    <a:pt x="208" y="39"/>
                    <a:pt x="194" y="40"/>
                    <a:pt x="199" y="28"/>
                  </a:cubicBezTo>
                  <a:cubicBezTo>
                    <a:pt x="204" y="16"/>
                    <a:pt x="194" y="22"/>
                    <a:pt x="191" y="17"/>
                  </a:cubicBezTo>
                  <a:cubicBezTo>
                    <a:pt x="187" y="12"/>
                    <a:pt x="181" y="9"/>
                    <a:pt x="168" y="16"/>
                  </a:cubicBezTo>
                  <a:cubicBezTo>
                    <a:pt x="155" y="23"/>
                    <a:pt x="169" y="3"/>
                    <a:pt x="153" y="7"/>
                  </a:cubicBezTo>
                  <a:cubicBezTo>
                    <a:pt x="138" y="10"/>
                    <a:pt x="148" y="0"/>
                    <a:pt x="131" y="1"/>
                  </a:cubicBezTo>
                  <a:cubicBezTo>
                    <a:pt x="122" y="3"/>
                    <a:pt x="123" y="4"/>
                    <a:pt x="118" y="11"/>
                  </a:cubicBezTo>
                  <a:cubicBezTo>
                    <a:pt x="113" y="19"/>
                    <a:pt x="108" y="7"/>
                    <a:pt x="93" y="19"/>
                  </a:cubicBezTo>
                  <a:cubicBezTo>
                    <a:pt x="84" y="40"/>
                    <a:pt x="100" y="26"/>
                    <a:pt x="95" y="36"/>
                  </a:cubicBezTo>
                  <a:cubicBezTo>
                    <a:pt x="90" y="47"/>
                    <a:pt x="84" y="35"/>
                    <a:pt x="71" y="55"/>
                  </a:cubicBezTo>
                  <a:cubicBezTo>
                    <a:pt x="63" y="69"/>
                    <a:pt x="79" y="70"/>
                    <a:pt x="71" y="76"/>
                  </a:cubicBezTo>
                  <a:cubicBezTo>
                    <a:pt x="64" y="81"/>
                    <a:pt x="69" y="61"/>
                    <a:pt x="52" y="76"/>
                  </a:cubicBezTo>
                  <a:cubicBezTo>
                    <a:pt x="36" y="91"/>
                    <a:pt x="34" y="80"/>
                    <a:pt x="16" y="84"/>
                  </a:cubicBezTo>
                  <a:cubicBezTo>
                    <a:pt x="24" y="110"/>
                    <a:pt x="33" y="129"/>
                    <a:pt x="23" y="133"/>
                  </a:cubicBezTo>
                  <a:cubicBezTo>
                    <a:pt x="13" y="137"/>
                    <a:pt x="0" y="146"/>
                    <a:pt x="11" y="149"/>
                  </a:cubicBezTo>
                  <a:cubicBezTo>
                    <a:pt x="28" y="153"/>
                    <a:pt x="12" y="165"/>
                    <a:pt x="19" y="175"/>
                  </a:cubicBezTo>
                  <a:cubicBezTo>
                    <a:pt x="19" y="175"/>
                    <a:pt x="21" y="168"/>
                    <a:pt x="27" y="170"/>
                  </a:cubicBezTo>
                  <a:cubicBezTo>
                    <a:pt x="36" y="174"/>
                    <a:pt x="23" y="162"/>
                    <a:pt x="53" y="158"/>
                  </a:cubicBezTo>
                  <a:cubicBezTo>
                    <a:pt x="83" y="155"/>
                    <a:pt x="90" y="166"/>
                    <a:pt x="100" y="165"/>
                  </a:cubicBezTo>
                  <a:cubicBezTo>
                    <a:pt x="111" y="165"/>
                    <a:pt x="103" y="171"/>
                    <a:pt x="122" y="170"/>
                  </a:cubicBezTo>
                  <a:cubicBezTo>
                    <a:pt x="153" y="170"/>
                    <a:pt x="136" y="183"/>
                    <a:pt x="149" y="173"/>
                  </a:cubicBezTo>
                  <a:cubicBezTo>
                    <a:pt x="161" y="163"/>
                    <a:pt x="155" y="184"/>
                    <a:pt x="163" y="179"/>
                  </a:cubicBezTo>
                  <a:cubicBezTo>
                    <a:pt x="169" y="176"/>
                    <a:pt x="180" y="176"/>
                    <a:pt x="183" y="179"/>
                  </a:cubicBezTo>
                  <a:cubicBezTo>
                    <a:pt x="191" y="188"/>
                    <a:pt x="191" y="186"/>
                    <a:pt x="191" y="174"/>
                  </a:cubicBezTo>
                  <a:cubicBezTo>
                    <a:pt x="191" y="161"/>
                    <a:pt x="200" y="151"/>
                    <a:pt x="220" y="152"/>
                  </a:cubicBezTo>
                  <a:cubicBezTo>
                    <a:pt x="209" y="136"/>
                    <a:pt x="224" y="135"/>
                    <a:pt x="211" y="123"/>
                  </a:cubicBezTo>
                  <a:cubicBezTo>
                    <a:pt x="206" y="118"/>
                    <a:pt x="211" y="107"/>
                    <a:pt x="220" y="113"/>
                  </a:cubicBezTo>
                  <a:cubicBezTo>
                    <a:pt x="231" y="121"/>
                    <a:pt x="234" y="113"/>
                    <a:pt x="240" y="108"/>
                  </a:cubicBezTo>
                  <a:cubicBezTo>
                    <a:pt x="250" y="100"/>
                    <a:pt x="236" y="102"/>
                    <a:pt x="237" y="9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6" name="Freeform 37"/>
            <p:cNvSpPr>
              <a:spLocks/>
            </p:cNvSpPr>
            <p:nvPr/>
          </p:nvSpPr>
          <p:spPr bwMode="auto">
            <a:xfrm>
              <a:off x="6441404" y="3816739"/>
              <a:ext cx="716884" cy="596550"/>
            </a:xfrm>
            <a:custGeom>
              <a:avLst/>
              <a:gdLst/>
              <a:ahLst/>
              <a:cxnLst>
                <a:cxn ang="0">
                  <a:pos x="246" y="141"/>
                </a:cxn>
                <a:cxn ang="0">
                  <a:pos x="241" y="125"/>
                </a:cxn>
                <a:cxn ang="0">
                  <a:pos x="233" y="100"/>
                </a:cxn>
                <a:cxn ang="0">
                  <a:pos x="245" y="84"/>
                </a:cxn>
                <a:cxn ang="0">
                  <a:pos x="238" y="35"/>
                </a:cxn>
                <a:cxn ang="0">
                  <a:pos x="220" y="18"/>
                </a:cxn>
                <a:cxn ang="0">
                  <a:pos x="143" y="15"/>
                </a:cxn>
                <a:cxn ang="0">
                  <a:pos x="116" y="14"/>
                </a:cxn>
                <a:cxn ang="0">
                  <a:pos x="117" y="8"/>
                </a:cxn>
                <a:cxn ang="0">
                  <a:pos x="122" y="8"/>
                </a:cxn>
                <a:cxn ang="0">
                  <a:pos x="95" y="3"/>
                </a:cxn>
                <a:cxn ang="0">
                  <a:pos x="72" y="11"/>
                </a:cxn>
                <a:cxn ang="0">
                  <a:pos x="45" y="25"/>
                </a:cxn>
                <a:cxn ang="0">
                  <a:pos x="9" y="35"/>
                </a:cxn>
                <a:cxn ang="0">
                  <a:pos x="9" y="38"/>
                </a:cxn>
                <a:cxn ang="0">
                  <a:pos x="16" y="39"/>
                </a:cxn>
                <a:cxn ang="0">
                  <a:pos x="18" y="45"/>
                </a:cxn>
                <a:cxn ang="0">
                  <a:pos x="10" y="44"/>
                </a:cxn>
                <a:cxn ang="0">
                  <a:pos x="13" y="81"/>
                </a:cxn>
                <a:cxn ang="0">
                  <a:pos x="19" y="98"/>
                </a:cxn>
                <a:cxn ang="0">
                  <a:pos x="20" y="120"/>
                </a:cxn>
                <a:cxn ang="0">
                  <a:pos x="25" y="147"/>
                </a:cxn>
                <a:cxn ang="0">
                  <a:pos x="44" y="152"/>
                </a:cxn>
                <a:cxn ang="0">
                  <a:pos x="64" y="158"/>
                </a:cxn>
                <a:cxn ang="0">
                  <a:pos x="63" y="170"/>
                </a:cxn>
                <a:cxn ang="0">
                  <a:pos x="76" y="168"/>
                </a:cxn>
                <a:cxn ang="0">
                  <a:pos x="90" y="170"/>
                </a:cxn>
                <a:cxn ang="0">
                  <a:pos x="95" y="178"/>
                </a:cxn>
                <a:cxn ang="0">
                  <a:pos x="109" y="180"/>
                </a:cxn>
                <a:cxn ang="0">
                  <a:pos x="123" y="198"/>
                </a:cxn>
                <a:cxn ang="0">
                  <a:pos x="126" y="201"/>
                </a:cxn>
                <a:cxn ang="0">
                  <a:pos x="134" y="198"/>
                </a:cxn>
                <a:cxn ang="0">
                  <a:pos x="147" y="206"/>
                </a:cxn>
                <a:cxn ang="0">
                  <a:pos x="152" y="210"/>
                </a:cxn>
                <a:cxn ang="0">
                  <a:pos x="163" y="202"/>
                </a:cxn>
                <a:cxn ang="0">
                  <a:pos x="199" y="205"/>
                </a:cxn>
                <a:cxn ang="0">
                  <a:pos x="214" y="214"/>
                </a:cxn>
                <a:cxn ang="0">
                  <a:pos x="219" y="208"/>
                </a:cxn>
                <a:cxn ang="0">
                  <a:pos x="221" y="192"/>
                </a:cxn>
                <a:cxn ang="0">
                  <a:pos x="245" y="167"/>
                </a:cxn>
                <a:cxn ang="0">
                  <a:pos x="250" y="154"/>
                </a:cxn>
                <a:cxn ang="0">
                  <a:pos x="246" y="141"/>
                </a:cxn>
              </a:cxnLst>
              <a:rect l="0" t="0" r="r" b="b"/>
              <a:pathLst>
                <a:path w="262" h="218">
                  <a:moveTo>
                    <a:pt x="246" y="141"/>
                  </a:moveTo>
                  <a:cubicBezTo>
                    <a:pt x="235" y="130"/>
                    <a:pt x="245" y="132"/>
                    <a:pt x="241" y="125"/>
                  </a:cubicBezTo>
                  <a:cubicBezTo>
                    <a:pt x="233" y="115"/>
                    <a:pt x="250" y="104"/>
                    <a:pt x="233" y="100"/>
                  </a:cubicBezTo>
                  <a:cubicBezTo>
                    <a:pt x="222" y="97"/>
                    <a:pt x="235" y="88"/>
                    <a:pt x="245" y="84"/>
                  </a:cubicBezTo>
                  <a:cubicBezTo>
                    <a:pt x="255" y="80"/>
                    <a:pt x="246" y="61"/>
                    <a:pt x="238" y="35"/>
                  </a:cubicBezTo>
                  <a:cubicBezTo>
                    <a:pt x="241" y="26"/>
                    <a:pt x="226" y="17"/>
                    <a:pt x="220" y="18"/>
                  </a:cubicBezTo>
                  <a:cubicBezTo>
                    <a:pt x="203" y="24"/>
                    <a:pt x="173" y="21"/>
                    <a:pt x="143" y="15"/>
                  </a:cubicBezTo>
                  <a:cubicBezTo>
                    <a:pt x="134" y="21"/>
                    <a:pt x="119" y="22"/>
                    <a:pt x="116" y="14"/>
                  </a:cubicBezTo>
                  <a:cubicBezTo>
                    <a:pt x="113" y="5"/>
                    <a:pt x="111" y="3"/>
                    <a:pt x="117" y="8"/>
                  </a:cubicBezTo>
                  <a:cubicBezTo>
                    <a:pt x="124" y="13"/>
                    <a:pt x="126" y="10"/>
                    <a:pt x="122" y="8"/>
                  </a:cubicBezTo>
                  <a:cubicBezTo>
                    <a:pt x="109" y="0"/>
                    <a:pt x="111" y="0"/>
                    <a:pt x="95" y="3"/>
                  </a:cubicBezTo>
                  <a:cubicBezTo>
                    <a:pt x="71" y="7"/>
                    <a:pt x="88" y="7"/>
                    <a:pt x="72" y="11"/>
                  </a:cubicBezTo>
                  <a:cubicBezTo>
                    <a:pt x="56" y="15"/>
                    <a:pt x="70" y="20"/>
                    <a:pt x="45" y="25"/>
                  </a:cubicBezTo>
                  <a:cubicBezTo>
                    <a:pt x="24" y="29"/>
                    <a:pt x="21" y="37"/>
                    <a:pt x="9" y="35"/>
                  </a:cubicBezTo>
                  <a:cubicBezTo>
                    <a:pt x="9" y="38"/>
                    <a:pt x="9" y="38"/>
                    <a:pt x="9" y="38"/>
                  </a:cubicBezTo>
                  <a:cubicBezTo>
                    <a:pt x="12" y="43"/>
                    <a:pt x="13" y="37"/>
                    <a:pt x="16" y="39"/>
                  </a:cubicBezTo>
                  <a:cubicBezTo>
                    <a:pt x="19" y="41"/>
                    <a:pt x="17" y="40"/>
                    <a:pt x="18" y="45"/>
                  </a:cubicBezTo>
                  <a:cubicBezTo>
                    <a:pt x="19" y="49"/>
                    <a:pt x="16" y="45"/>
                    <a:pt x="10" y="44"/>
                  </a:cubicBezTo>
                  <a:cubicBezTo>
                    <a:pt x="18" y="67"/>
                    <a:pt x="0" y="71"/>
                    <a:pt x="13" y="81"/>
                  </a:cubicBezTo>
                  <a:cubicBezTo>
                    <a:pt x="26" y="91"/>
                    <a:pt x="14" y="90"/>
                    <a:pt x="19" y="98"/>
                  </a:cubicBezTo>
                  <a:cubicBezTo>
                    <a:pt x="28" y="111"/>
                    <a:pt x="17" y="108"/>
                    <a:pt x="20" y="120"/>
                  </a:cubicBezTo>
                  <a:cubicBezTo>
                    <a:pt x="22" y="131"/>
                    <a:pt x="34" y="121"/>
                    <a:pt x="25" y="147"/>
                  </a:cubicBezTo>
                  <a:cubicBezTo>
                    <a:pt x="38" y="139"/>
                    <a:pt x="28" y="145"/>
                    <a:pt x="44" y="152"/>
                  </a:cubicBezTo>
                  <a:cubicBezTo>
                    <a:pt x="60" y="159"/>
                    <a:pt x="60" y="153"/>
                    <a:pt x="64" y="158"/>
                  </a:cubicBezTo>
                  <a:cubicBezTo>
                    <a:pt x="67" y="162"/>
                    <a:pt x="52" y="158"/>
                    <a:pt x="63" y="170"/>
                  </a:cubicBezTo>
                  <a:cubicBezTo>
                    <a:pt x="75" y="183"/>
                    <a:pt x="79" y="172"/>
                    <a:pt x="76" y="168"/>
                  </a:cubicBezTo>
                  <a:cubicBezTo>
                    <a:pt x="72" y="163"/>
                    <a:pt x="82" y="168"/>
                    <a:pt x="90" y="170"/>
                  </a:cubicBezTo>
                  <a:cubicBezTo>
                    <a:pt x="98" y="172"/>
                    <a:pt x="90" y="173"/>
                    <a:pt x="95" y="178"/>
                  </a:cubicBezTo>
                  <a:cubicBezTo>
                    <a:pt x="101" y="183"/>
                    <a:pt x="98" y="176"/>
                    <a:pt x="109" y="180"/>
                  </a:cubicBezTo>
                  <a:cubicBezTo>
                    <a:pt x="119" y="184"/>
                    <a:pt x="121" y="191"/>
                    <a:pt x="123" y="198"/>
                  </a:cubicBezTo>
                  <a:cubicBezTo>
                    <a:pt x="125" y="199"/>
                    <a:pt x="126" y="198"/>
                    <a:pt x="126" y="201"/>
                  </a:cubicBezTo>
                  <a:cubicBezTo>
                    <a:pt x="126" y="204"/>
                    <a:pt x="129" y="204"/>
                    <a:pt x="134" y="198"/>
                  </a:cubicBezTo>
                  <a:cubicBezTo>
                    <a:pt x="138" y="192"/>
                    <a:pt x="149" y="198"/>
                    <a:pt x="147" y="206"/>
                  </a:cubicBezTo>
                  <a:cubicBezTo>
                    <a:pt x="145" y="211"/>
                    <a:pt x="149" y="207"/>
                    <a:pt x="152" y="210"/>
                  </a:cubicBezTo>
                  <a:cubicBezTo>
                    <a:pt x="155" y="212"/>
                    <a:pt x="157" y="201"/>
                    <a:pt x="163" y="202"/>
                  </a:cubicBezTo>
                  <a:cubicBezTo>
                    <a:pt x="167" y="202"/>
                    <a:pt x="185" y="200"/>
                    <a:pt x="199" y="205"/>
                  </a:cubicBezTo>
                  <a:cubicBezTo>
                    <a:pt x="203" y="206"/>
                    <a:pt x="197" y="209"/>
                    <a:pt x="214" y="214"/>
                  </a:cubicBezTo>
                  <a:cubicBezTo>
                    <a:pt x="230" y="218"/>
                    <a:pt x="216" y="213"/>
                    <a:pt x="219" y="208"/>
                  </a:cubicBezTo>
                  <a:cubicBezTo>
                    <a:pt x="222" y="203"/>
                    <a:pt x="214" y="200"/>
                    <a:pt x="221" y="192"/>
                  </a:cubicBezTo>
                  <a:cubicBezTo>
                    <a:pt x="228" y="183"/>
                    <a:pt x="238" y="168"/>
                    <a:pt x="245" y="167"/>
                  </a:cubicBezTo>
                  <a:cubicBezTo>
                    <a:pt x="257" y="164"/>
                    <a:pt x="254" y="159"/>
                    <a:pt x="250" y="154"/>
                  </a:cubicBezTo>
                  <a:cubicBezTo>
                    <a:pt x="245" y="148"/>
                    <a:pt x="262" y="158"/>
                    <a:pt x="246" y="14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7" name="Freeform 38"/>
            <p:cNvSpPr>
              <a:spLocks/>
            </p:cNvSpPr>
            <p:nvPr/>
          </p:nvSpPr>
          <p:spPr bwMode="auto">
            <a:xfrm>
              <a:off x="5172806" y="4202203"/>
              <a:ext cx="901554" cy="853526"/>
            </a:xfrm>
            <a:custGeom>
              <a:avLst/>
              <a:gdLst/>
              <a:ahLst/>
              <a:cxnLst>
                <a:cxn ang="0">
                  <a:pos x="295" y="130"/>
                </a:cxn>
                <a:cxn ang="0">
                  <a:pos x="284" y="147"/>
                </a:cxn>
                <a:cxn ang="0">
                  <a:pos x="271" y="173"/>
                </a:cxn>
                <a:cxn ang="0">
                  <a:pos x="284" y="166"/>
                </a:cxn>
                <a:cxn ang="0">
                  <a:pos x="294" y="185"/>
                </a:cxn>
                <a:cxn ang="0">
                  <a:pos x="290" y="219"/>
                </a:cxn>
                <a:cxn ang="0">
                  <a:pos x="311" y="246"/>
                </a:cxn>
                <a:cxn ang="0">
                  <a:pos x="288" y="274"/>
                </a:cxn>
                <a:cxn ang="0">
                  <a:pos x="255" y="279"/>
                </a:cxn>
                <a:cxn ang="0">
                  <a:pos x="229" y="272"/>
                </a:cxn>
                <a:cxn ang="0">
                  <a:pos x="199" y="285"/>
                </a:cxn>
                <a:cxn ang="0">
                  <a:pos x="185" y="308"/>
                </a:cxn>
                <a:cxn ang="0">
                  <a:pos x="158" y="299"/>
                </a:cxn>
                <a:cxn ang="0">
                  <a:pos x="120" y="295"/>
                </a:cxn>
                <a:cxn ang="0">
                  <a:pos x="88" y="280"/>
                </a:cxn>
                <a:cxn ang="0">
                  <a:pos x="89" y="247"/>
                </a:cxn>
                <a:cxn ang="0">
                  <a:pos x="92" y="226"/>
                </a:cxn>
                <a:cxn ang="0">
                  <a:pos x="96" y="199"/>
                </a:cxn>
                <a:cxn ang="0">
                  <a:pos x="95" y="195"/>
                </a:cxn>
                <a:cxn ang="0">
                  <a:pos x="93" y="174"/>
                </a:cxn>
                <a:cxn ang="0">
                  <a:pos x="71" y="149"/>
                </a:cxn>
                <a:cxn ang="0">
                  <a:pos x="65" y="138"/>
                </a:cxn>
                <a:cxn ang="0">
                  <a:pos x="55" y="129"/>
                </a:cxn>
                <a:cxn ang="0">
                  <a:pos x="35" y="121"/>
                </a:cxn>
                <a:cxn ang="0">
                  <a:pos x="8" y="111"/>
                </a:cxn>
                <a:cxn ang="0">
                  <a:pos x="8" y="103"/>
                </a:cxn>
                <a:cxn ang="0">
                  <a:pos x="4" y="97"/>
                </a:cxn>
                <a:cxn ang="0">
                  <a:pos x="25" y="86"/>
                </a:cxn>
                <a:cxn ang="0">
                  <a:pos x="42" y="80"/>
                </a:cxn>
                <a:cxn ang="0">
                  <a:pos x="63" y="88"/>
                </a:cxn>
                <a:cxn ang="0">
                  <a:pos x="75" y="86"/>
                </a:cxn>
                <a:cxn ang="0">
                  <a:pos x="84" y="80"/>
                </a:cxn>
                <a:cxn ang="0">
                  <a:pos x="75" y="52"/>
                </a:cxn>
                <a:cxn ang="0">
                  <a:pos x="94" y="63"/>
                </a:cxn>
                <a:cxn ang="0">
                  <a:pos x="128" y="59"/>
                </a:cxn>
                <a:cxn ang="0">
                  <a:pos x="157" y="35"/>
                </a:cxn>
                <a:cxn ang="0">
                  <a:pos x="161" y="25"/>
                </a:cxn>
                <a:cxn ang="0">
                  <a:pos x="184" y="0"/>
                </a:cxn>
                <a:cxn ang="0">
                  <a:pos x="212" y="24"/>
                </a:cxn>
                <a:cxn ang="0">
                  <a:pos x="242" y="34"/>
                </a:cxn>
                <a:cxn ang="0">
                  <a:pos x="265" y="57"/>
                </a:cxn>
                <a:cxn ang="0">
                  <a:pos x="290" y="68"/>
                </a:cxn>
                <a:cxn ang="0">
                  <a:pos x="322" y="76"/>
                </a:cxn>
              </a:cxnLst>
              <a:rect l="0" t="0" r="r" b="b"/>
              <a:pathLst>
                <a:path w="330" h="312">
                  <a:moveTo>
                    <a:pt x="308" y="126"/>
                  </a:moveTo>
                  <a:cubicBezTo>
                    <a:pt x="301" y="133"/>
                    <a:pt x="299" y="127"/>
                    <a:pt x="295" y="130"/>
                  </a:cubicBezTo>
                  <a:cubicBezTo>
                    <a:pt x="291" y="134"/>
                    <a:pt x="299" y="134"/>
                    <a:pt x="292" y="138"/>
                  </a:cubicBezTo>
                  <a:cubicBezTo>
                    <a:pt x="285" y="141"/>
                    <a:pt x="293" y="144"/>
                    <a:pt x="284" y="147"/>
                  </a:cubicBezTo>
                  <a:cubicBezTo>
                    <a:pt x="277" y="150"/>
                    <a:pt x="286" y="154"/>
                    <a:pt x="276" y="159"/>
                  </a:cubicBezTo>
                  <a:cubicBezTo>
                    <a:pt x="269" y="163"/>
                    <a:pt x="277" y="169"/>
                    <a:pt x="271" y="173"/>
                  </a:cubicBezTo>
                  <a:cubicBezTo>
                    <a:pt x="266" y="177"/>
                    <a:pt x="269" y="180"/>
                    <a:pt x="275" y="177"/>
                  </a:cubicBezTo>
                  <a:cubicBezTo>
                    <a:pt x="280" y="174"/>
                    <a:pt x="274" y="168"/>
                    <a:pt x="284" y="166"/>
                  </a:cubicBezTo>
                  <a:cubicBezTo>
                    <a:pt x="293" y="165"/>
                    <a:pt x="289" y="175"/>
                    <a:pt x="288" y="177"/>
                  </a:cubicBezTo>
                  <a:cubicBezTo>
                    <a:pt x="287" y="179"/>
                    <a:pt x="293" y="176"/>
                    <a:pt x="294" y="185"/>
                  </a:cubicBezTo>
                  <a:cubicBezTo>
                    <a:pt x="285" y="198"/>
                    <a:pt x="304" y="199"/>
                    <a:pt x="298" y="206"/>
                  </a:cubicBezTo>
                  <a:cubicBezTo>
                    <a:pt x="292" y="213"/>
                    <a:pt x="278" y="210"/>
                    <a:pt x="290" y="219"/>
                  </a:cubicBezTo>
                  <a:cubicBezTo>
                    <a:pt x="306" y="229"/>
                    <a:pt x="288" y="229"/>
                    <a:pt x="293" y="240"/>
                  </a:cubicBezTo>
                  <a:cubicBezTo>
                    <a:pt x="297" y="251"/>
                    <a:pt x="309" y="243"/>
                    <a:pt x="311" y="246"/>
                  </a:cubicBezTo>
                  <a:cubicBezTo>
                    <a:pt x="314" y="249"/>
                    <a:pt x="306" y="257"/>
                    <a:pt x="307" y="261"/>
                  </a:cubicBezTo>
                  <a:cubicBezTo>
                    <a:pt x="301" y="265"/>
                    <a:pt x="287" y="271"/>
                    <a:pt x="288" y="274"/>
                  </a:cubicBezTo>
                  <a:cubicBezTo>
                    <a:pt x="289" y="281"/>
                    <a:pt x="269" y="285"/>
                    <a:pt x="265" y="282"/>
                  </a:cubicBezTo>
                  <a:cubicBezTo>
                    <a:pt x="260" y="276"/>
                    <a:pt x="259" y="285"/>
                    <a:pt x="255" y="279"/>
                  </a:cubicBezTo>
                  <a:cubicBezTo>
                    <a:pt x="251" y="273"/>
                    <a:pt x="250" y="272"/>
                    <a:pt x="241" y="274"/>
                  </a:cubicBezTo>
                  <a:cubicBezTo>
                    <a:pt x="232" y="276"/>
                    <a:pt x="239" y="272"/>
                    <a:pt x="229" y="272"/>
                  </a:cubicBezTo>
                  <a:cubicBezTo>
                    <a:pt x="219" y="272"/>
                    <a:pt x="229" y="260"/>
                    <a:pt x="213" y="273"/>
                  </a:cubicBezTo>
                  <a:cubicBezTo>
                    <a:pt x="207" y="278"/>
                    <a:pt x="199" y="276"/>
                    <a:pt x="199" y="285"/>
                  </a:cubicBezTo>
                  <a:cubicBezTo>
                    <a:pt x="200" y="295"/>
                    <a:pt x="197" y="291"/>
                    <a:pt x="199" y="305"/>
                  </a:cubicBezTo>
                  <a:cubicBezTo>
                    <a:pt x="186" y="304"/>
                    <a:pt x="193" y="312"/>
                    <a:pt x="185" y="308"/>
                  </a:cubicBezTo>
                  <a:cubicBezTo>
                    <a:pt x="177" y="304"/>
                    <a:pt x="179" y="312"/>
                    <a:pt x="165" y="303"/>
                  </a:cubicBezTo>
                  <a:cubicBezTo>
                    <a:pt x="165" y="301"/>
                    <a:pt x="163" y="297"/>
                    <a:pt x="158" y="299"/>
                  </a:cubicBezTo>
                  <a:cubicBezTo>
                    <a:pt x="132" y="283"/>
                    <a:pt x="144" y="298"/>
                    <a:pt x="135" y="296"/>
                  </a:cubicBezTo>
                  <a:cubicBezTo>
                    <a:pt x="124" y="293"/>
                    <a:pt x="124" y="299"/>
                    <a:pt x="120" y="295"/>
                  </a:cubicBezTo>
                  <a:cubicBezTo>
                    <a:pt x="115" y="289"/>
                    <a:pt x="109" y="296"/>
                    <a:pt x="106" y="291"/>
                  </a:cubicBezTo>
                  <a:cubicBezTo>
                    <a:pt x="102" y="282"/>
                    <a:pt x="87" y="287"/>
                    <a:pt x="88" y="280"/>
                  </a:cubicBezTo>
                  <a:cubicBezTo>
                    <a:pt x="89" y="274"/>
                    <a:pt x="83" y="278"/>
                    <a:pt x="79" y="273"/>
                  </a:cubicBezTo>
                  <a:cubicBezTo>
                    <a:pt x="84" y="271"/>
                    <a:pt x="88" y="267"/>
                    <a:pt x="89" y="247"/>
                  </a:cubicBezTo>
                  <a:cubicBezTo>
                    <a:pt x="91" y="228"/>
                    <a:pt x="92" y="231"/>
                    <a:pt x="94" y="229"/>
                  </a:cubicBezTo>
                  <a:cubicBezTo>
                    <a:pt x="96" y="228"/>
                    <a:pt x="94" y="224"/>
                    <a:pt x="92" y="226"/>
                  </a:cubicBezTo>
                  <a:cubicBezTo>
                    <a:pt x="90" y="228"/>
                    <a:pt x="90" y="227"/>
                    <a:pt x="92" y="217"/>
                  </a:cubicBezTo>
                  <a:cubicBezTo>
                    <a:pt x="93" y="206"/>
                    <a:pt x="96" y="199"/>
                    <a:pt x="96" y="199"/>
                  </a:cubicBezTo>
                  <a:cubicBezTo>
                    <a:pt x="103" y="201"/>
                    <a:pt x="106" y="219"/>
                    <a:pt x="105" y="212"/>
                  </a:cubicBezTo>
                  <a:cubicBezTo>
                    <a:pt x="104" y="205"/>
                    <a:pt x="106" y="201"/>
                    <a:pt x="95" y="195"/>
                  </a:cubicBezTo>
                  <a:cubicBezTo>
                    <a:pt x="84" y="189"/>
                    <a:pt x="93" y="194"/>
                    <a:pt x="95" y="186"/>
                  </a:cubicBezTo>
                  <a:cubicBezTo>
                    <a:pt x="97" y="175"/>
                    <a:pt x="90" y="179"/>
                    <a:pt x="93" y="174"/>
                  </a:cubicBezTo>
                  <a:cubicBezTo>
                    <a:pt x="95" y="170"/>
                    <a:pt x="92" y="174"/>
                    <a:pt x="83" y="168"/>
                  </a:cubicBezTo>
                  <a:cubicBezTo>
                    <a:pt x="74" y="163"/>
                    <a:pt x="66" y="153"/>
                    <a:pt x="71" y="149"/>
                  </a:cubicBezTo>
                  <a:cubicBezTo>
                    <a:pt x="73" y="147"/>
                    <a:pt x="74" y="144"/>
                    <a:pt x="69" y="143"/>
                  </a:cubicBezTo>
                  <a:cubicBezTo>
                    <a:pt x="63" y="143"/>
                    <a:pt x="74" y="137"/>
                    <a:pt x="65" y="138"/>
                  </a:cubicBezTo>
                  <a:cubicBezTo>
                    <a:pt x="56" y="138"/>
                    <a:pt x="59" y="135"/>
                    <a:pt x="61" y="132"/>
                  </a:cubicBezTo>
                  <a:cubicBezTo>
                    <a:pt x="63" y="129"/>
                    <a:pt x="60" y="128"/>
                    <a:pt x="55" y="129"/>
                  </a:cubicBezTo>
                  <a:cubicBezTo>
                    <a:pt x="46" y="131"/>
                    <a:pt x="54" y="124"/>
                    <a:pt x="48" y="126"/>
                  </a:cubicBezTo>
                  <a:cubicBezTo>
                    <a:pt x="42" y="127"/>
                    <a:pt x="42" y="123"/>
                    <a:pt x="35" y="121"/>
                  </a:cubicBezTo>
                  <a:cubicBezTo>
                    <a:pt x="28" y="118"/>
                    <a:pt x="22" y="116"/>
                    <a:pt x="18" y="118"/>
                  </a:cubicBezTo>
                  <a:cubicBezTo>
                    <a:pt x="11" y="121"/>
                    <a:pt x="16" y="116"/>
                    <a:pt x="8" y="111"/>
                  </a:cubicBezTo>
                  <a:cubicBezTo>
                    <a:pt x="0" y="107"/>
                    <a:pt x="18" y="109"/>
                    <a:pt x="16" y="106"/>
                  </a:cubicBezTo>
                  <a:cubicBezTo>
                    <a:pt x="14" y="102"/>
                    <a:pt x="9" y="106"/>
                    <a:pt x="8" y="103"/>
                  </a:cubicBezTo>
                  <a:cubicBezTo>
                    <a:pt x="8" y="100"/>
                    <a:pt x="17" y="100"/>
                    <a:pt x="13" y="99"/>
                  </a:cubicBezTo>
                  <a:cubicBezTo>
                    <a:pt x="9" y="97"/>
                    <a:pt x="5" y="101"/>
                    <a:pt x="4" y="97"/>
                  </a:cubicBezTo>
                  <a:cubicBezTo>
                    <a:pt x="3" y="94"/>
                    <a:pt x="6" y="89"/>
                    <a:pt x="16" y="88"/>
                  </a:cubicBezTo>
                  <a:cubicBezTo>
                    <a:pt x="26" y="87"/>
                    <a:pt x="20" y="83"/>
                    <a:pt x="25" y="86"/>
                  </a:cubicBezTo>
                  <a:cubicBezTo>
                    <a:pt x="31" y="89"/>
                    <a:pt x="35" y="87"/>
                    <a:pt x="34" y="84"/>
                  </a:cubicBezTo>
                  <a:cubicBezTo>
                    <a:pt x="33" y="79"/>
                    <a:pt x="37" y="84"/>
                    <a:pt x="42" y="80"/>
                  </a:cubicBezTo>
                  <a:cubicBezTo>
                    <a:pt x="48" y="76"/>
                    <a:pt x="50" y="87"/>
                    <a:pt x="53" y="91"/>
                  </a:cubicBezTo>
                  <a:cubicBezTo>
                    <a:pt x="56" y="95"/>
                    <a:pt x="59" y="90"/>
                    <a:pt x="63" y="88"/>
                  </a:cubicBezTo>
                  <a:cubicBezTo>
                    <a:pt x="69" y="84"/>
                    <a:pt x="64" y="91"/>
                    <a:pt x="70" y="89"/>
                  </a:cubicBezTo>
                  <a:cubicBezTo>
                    <a:pt x="76" y="88"/>
                    <a:pt x="72" y="86"/>
                    <a:pt x="75" y="86"/>
                  </a:cubicBezTo>
                  <a:cubicBezTo>
                    <a:pt x="78" y="86"/>
                    <a:pt x="75" y="91"/>
                    <a:pt x="83" y="90"/>
                  </a:cubicBezTo>
                  <a:cubicBezTo>
                    <a:pt x="91" y="89"/>
                    <a:pt x="81" y="87"/>
                    <a:pt x="84" y="80"/>
                  </a:cubicBezTo>
                  <a:cubicBezTo>
                    <a:pt x="85" y="76"/>
                    <a:pt x="82" y="64"/>
                    <a:pt x="78" y="63"/>
                  </a:cubicBezTo>
                  <a:cubicBezTo>
                    <a:pt x="73" y="60"/>
                    <a:pt x="79" y="57"/>
                    <a:pt x="75" y="52"/>
                  </a:cubicBezTo>
                  <a:cubicBezTo>
                    <a:pt x="72" y="47"/>
                    <a:pt x="79" y="53"/>
                    <a:pt x="87" y="51"/>
                  </a:cubicBezTo>
                  <a:cubicBezTo>
                    <a:pt x="94" y="48"/>
                    <a:pt x="89" y="64"/>
                    <a:pt x="94" y="63"/>
                  </a:cubicBezTo>
                  <a:cubicBezTo>
                    <a:pt x="107" y="60"/>
                    <a:pt x="114" y="68"/>
                    <a:pt x="120" y="64"/>
                  </a:cubicBezTo>
                  <a:cubicBezTo>
                    <a:pt x="126" y="61"/>
                    <a:pt x="132" y="60"/>
                    <a:pt x="128" y="59"/>
                  </a:cubicBezTo>
                  <a:cubicBezTo>
                    <a:pt x="124" y="58"/>
                    <a:pt x="117" y="53"/>
                    <a:pt x="135" y="46"/>
                  </a:cubicBezTo>
                  <a:cubicBezTo>
                    <a:pt x="152" y="38"/>
                    <a:pt x="156" y="39"/>
                    <a:pt x="157" y="35"/>
                  </a:cubicBezTo>
                  <a:cubicBezTo>
                    <a:pt x="159" y="32"/>
                    <a:pt x="164" y="34"/>
                    <a:pt x="161" y="30"/>
                  </a:cubicBezTo>
                  <a:cubicBezTo>
                    <a:pt x="158" y="26"/>
                    <a:pt x="163" y="28"/>
                    <a:pt x="161" y="25"/>
                  </a:cubicBezTo>
                  <a:cubicBezTo>
                    <a:pt x="159" y="22"/>
                    <a:pt x="161" y="20"/>
                    <a:pt x="160" y="13"/>
                  </a:cubicBezTo>
                  <a:cubicBezTo>
                    <a:pt x="159" y="5"/>
                    <a:pt x="166" y="3"/>
                    <a:pt x="184" y="0"/>
                  </a:cubicBezTo>
                  <a:cubicBezTo>
                    <a:pt x="191" y="23"/>
                    <a:pt x="198" y="6"/>
                    <a:pt x="202" y="17"/>
                  </a:cubicBezTo>
                  <a:cubicBezTo>
                    <a:pt x="205" y="26"/>
                    <a:pt x="209" y="18"/>
                    <a:pt x="212" y="24"/>
                  </a:cubicBezTo>
                  <a:cubicBezTo>
                    <a:pt x="214" y="29"/>
                    <a:pt x="224" y="25"/>
                    <a:pt x="226" y="36"/>
                  </a:cubicBezTo>
                  <a:cubicBezTo>
                    <a:pt x="228" y="52"/>
                    <a:pt x="236" y="32"/>
                    <a:pt x="242" y="34"/>
                  </a:cubicBezTo>
                  <a:cubicBezTo>
                    <a:pt x="245" y="36"/>
                    <a:pt x="236" y="44"/>
                    <a:pt x="247" y="48"/>
                  </a:cubicBezTo>
                  <a:cubicBezTo>
                    <a:pt x="256" y="51"/>
                    <a:pt x="254" y="61"/>
                    <a:pt x="265" y="57"/>
                  </a:cubicBezTo>
                  <a:cubicBezTo>
                    <a:pt x="271" y="60"/>
                    <a:pt x="275" y="59"/>
                    <a:pt x="279" y="58"/>
                  </a:cubicBezTo>
                  <a:cubicBezTo>
                    <a:pt x="288" y="61"/>
                    <a:pt x="285" y="68"/>
                    <a:pt x="290" y="68"/>
                  </a:cubicBezTo>
                  <a:cubicBezTo>
                    <a:pt x="296" y="67"/>
                    <a:pt x="292" y="73"/>
                    <a:pt x="300" y="71"/>
                  </a:cubicBezTo>
                  <a:cubicBezTo>
                    <a:pt x="309" y="69"/>
                    <a:pt x="314" y="73"/>
                    <a:pt x="322" y="76"/>
                  </a:cubicBezTo>
                  <a:cubicBezTo>
                    <a:pt x="330" y="80"/>
                    <a:pt x="307" y="85"/>
                    <a:pt x="308" y="12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8" name="Freeform 39"/>
            <p:cNvSpPr>
              <a:spLocks/>
            </p:cNvSpPr>
            <p:nvPr/>
          </p:nvSpPr>
          <p:spPr bwMode="auto">
            <a:xfrm>
              <a:off x="4847054" y="5061464"/>
              <a:ext cx="262666" cy="489860"/>
            </a:xfrm>
            <a:custGeom>
              <a:avLst/>
              <a:gdLst/>
              <a:ahLst/>
              <a:cxnLst>
                <a:cxn ang="0">
                  <a:pos x="83" y="18"/>
                </a:cxn>
                <a:cxn ang="0">
                  <a:pos x="71" y="8"/>
                </a:cxn>
                <a:cxn ang="0">
                  <a:pos x="53" y="11"/>
                </a:cxn>
                <a:cxn ang="0">
                  <a:pos x="38" y="12"/>
                </a:cxn>
                <a:cxn ang="0">
                  <a:pos x="40" y="2"/>
                </a:cxn>
                <a:cxn ang="0">
                  <a:pos x="23" y="11"/>
                </a:cxn>
                <a:cxn ang="0">
                  <a:pos x="23" y="20"/>
                </a:cxn>
                <a:cxn ang="0">
                  <a:pos x="27" y="35"/>
                </a:cxn>
                <a:cxn ang="0">
                  <a:pos x="22" y="67"/>
                </a:cxn>
                <a:cxn ang="0">
                  <a:pos x="17" y="85"/>
                </a:cxn>
                <a:cxn ang="0">
                  <a:pos x="9" y="98"/>
                </a:cxn>
                <a:cxn ang="0">
                  <a:pos x="9" y="118"/>
                </a:cxn>
                <a:cxn ang="0">
                  <a:pos x="13" y="122"/>
                </a:cxn>
                <a:cxn ang="0">
                  <a:pos x="15" y="127"/>
                </a:cxn>
                <a:cxn ang="0">
                  <a:pos x="23" y="137"/>
                </a:cxn>
                <a:cxn ang="0">
                  <a:pos x="21" y="167"/>
                </a:cxn>
                <a:cxn ang="0">
                  <a:pos x="21" y="175"/>
                </a:cxn>
                <a:cxn ang="0">
                  <a:pos x="39" y="174"/>
                </a:cxn>
                <a:cxn ang="0">
                  <a:pos x="58" y="169"/>
                </a:cxn>
                <a:cxn ang="0">
                  <a:pos x="63" y="142"/>
                </a:cxn>
                <a:cxn ang="0">
                  <a:pos x="65" y="134"/>
                </a:cxn>
                <a:cxn ang="0">
                  <a:pos x="65" y="113"/>
                </a:cxn>
                <a:cxn ang="0">
                  <a:pos x="61" y="99"/>
                </a:cxn>
                <a:cxn ang="0">
                  <a:pos x="61" y="85"/>
                </a:cxn>
                <a:cxn ang="0">
                  <a:pos x="68" y="73"/>
                </a:cxn>
                <a:cxn ang="0">
                  <a:pos x="72" y="45"/>
                </a:cxn>
                <a:cxn ang="0">
                  <a:pos x="83" y="18"/>
                </a:cxn>
              </a:cxnLst>
              <a:rect l="0" t="0" r="r" b="b"/>
              <a:pathLst>
                <a:path w="96" h="179">
                  <a:moveTo>
                    <a:pt x="83" y="18"/>
                  </a:moveTo>
                  <a:cubicBezTo>
                    <a:pt x="73" y="16"/>
                    <a:pt x="86" y="9"/>
                    <a:pt x="71" y="8"/>
                  </a:cubicBezTo>
                  <a:cubicBezTo>
                    <a:pt x="56" y="6"/>
                    <a:pt x="64" y="16"/>
                    <a:pt x="53" y="11"/>
                  </a:cubicBezTo>
                  <a:cubicBezTo>
                    <a:pt x="42" y="5"/>
                    <a:pt x="42" y="15"/>
                    <a:pt x="38" y="12"/>
                  </a:cubicBezTo>
                  <a:cubicBezTo>
                    <a:pt x="34" y="9"/>
                    <a:pt x="44" y="5"/>
                    <a:pt x="40" y="2"/>
                  </a:cubicBezTo>
                  <a:cubicBezTo>
                    <a:pt x="36" y="0"/>
                    <a:pt x="35" y="0"/>
                    <a:pt x="23" y="11"/>
                  </a:cubicBezTo>
                  <a:cubicBezTo>
                    <a:pt x="20" y="17"/>
                    <a:pt x="25" y="17"/>
                    <a:pt x="23" y="20"/>
                  </a:cubicBezTo>
                  <a:cubicBezTo>
                    <a:pt x="22" y="23"/>
                    <a:pt x="23" y="28"/>
                    <a:pt x="27" y="35"/>
                  </a:cubicBezTo>
                  <a:cubicBezTo>
                    <a:pt x="31" y="43"/>
                    <a:pt x="21" y="62"/>
                    <a:pt x="22" y="67"/>
                  </a:cubicBezTo>
                  <a:cubicBezTo>
                    <a:pt x="23" y="72"/>
                    <a:pt x="21" y="70"/>
                    <a:pt x="17" y="85"/>
                  </a:cubicBezTo>
                  <a:cubicBezTo>
                    <a:pt x="12" y="99"/>
                    <a:pt x="7" y="92"/>
                    <a:pt x="9" y="98"/>
                  </a:cubicBezTo>
                  <a:cubicBezTo>
                    <a:pt x="11" y="104"/>
                    <a:pt x="0" y="119"/>
                    <a:pt x="9" y="118"/>
                  </a:cubicBezTo>
                  <a:cubicBezTo>
                    <a:pt x="19" y="118"/>
                    <a:pt x="11" y="120"/>
                    <a:pt x="13" y="122"/>
                  </a:cubicBezTo>
                  <a:cubicBezTo>
                    <a:pt x="14" y="125"/>
                    <a:pt x="11" y="130"/>
                    <a:pt x="15" y="127"/>
                  </a:cubicBezTo>
                  <a:cubicBezTo>
                    <a:pt x="18" y="125"/>
                    <a:pt x="26" y="126"/>
                    <a:pt x="23" y="137"/>
                  </a:cubicBezTo>
                  <a:cubicBezTo>
                    <a:pt x="19" y="148"/>
                    <a:pt x="27" y="142"/>
                    <a:pt x="21" y="167"/>
                  </a:cubicBezTo>
                  <a:cubicBezTo>
                    <a:pt x="19" y="176"/>
                    <a:pt x="19" y="177"/>
                    <a:pt x="21" y="175"/>
                  </a:cubicBezTo>
                  <a:cubicBezTo>
                    <a:pt x="24" y="172"/>
                    <a:pt x="26" y="170"/>
                    <a:pt x="39" y="174"/>
                  </a:cubicBezTo>
                  <a:cubicBezTo>
                    <a:pt x="52" y="179"/>
                    <a:pt x="47" y="174"/>
                    <a:pt x="58" y="169"/>
                  </a:cubicBezTo>
                  <a:cubicBezTo>
                    <a:pt x="56" y="164"/>
                    <a:pt x="54" y="150"/>
                    <a:pt x="63" y="142"/>
                  </a:cubicBezTo>
                  <a:cubicBezTo>
                    <a:pt x="72" y="135"/>
                    <a:pt x="69" y="135"/>
                    <a:pt x="65" y="134"/>
                  </a:cubicBezTo>
                  <a:cubicBezTo>
                    <a:pt x="60" y="133"/>
                    <a:pt x="55" y="127"/>
                    <a:pt x="65" y="113"/>
                  </a:cubicBezTo>
                  <a:cubicBezTo>
                    <a:pt x="75" y="100"/>
                    <a:pt x="63" y="109"/>
                    <a:pt x="61" y="99"/>
                  </a:cubicBezTo>
                  <a:cubicBezTo>
                    <a:pt x="59" y="88"/>
                    <a:pt x="50" y="86"/>
                    <a:pt x="61" y="85"/>
                  </a:cubicBezTo>
                  <a:cubicBezTo>
                    <a:pt x="71" y="84"/>
                    <a:pt x="72" y="81"/>
                    <a:pt x="68" y="73"/>
                  </a:cubicBezTo>
                  <a:cubicBezTo>
                    <a:pt x="65" y="65"/>
                    <a:pt x="74" y="65"/>
                    <a:pt x="72" y="45"/>
                  </a:cubicBezTo>
                  <a:cubicBezTo>
                    <a:pt x="71" y="37"/>
                    <a:pt x="96" y="20"/>
                    <a:pt x="83" y="18"/>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9" name="Freeform 40"/>
            <p:cNvSpPr>
              <a:spLocks/>
            </p:cNvSpPr>
            <p:nvPr/>
          </p:nvSpPr>
          <p:spPr bwMode="auto">
            <a:xfrm>
              <a:off x="6080095" y="4982307"/>
              <a:ext cx="74556" cy="158315"/>
            </a:xfrm>
            <a:custGeom>
              <a:avLst/>
              <a:gdLst/>
              <a:ahLst/>
              <a:cxnLst>
                <a:cxn ang="0">
                  <a:pos x="23" y="11"/>
                </a:cxn>
                <a:cxn ang="0">
                  <a:pos x="23" y="2"/>
                </a:cxn>
                <a:cxn ang="0">
                  <a:pos x="18" y="12"/>
                </a:cxn>
                <a:cxn ang="0">
                  <a:pos x="6" y="17"/>
                </a:cxn>
                <a:cxn ang="0">
                  <a:pos x="4" y="39"/>
                </a:cxn>
                <a:cxn ang="0">
                  <a:pos x="5" y="43"/>
                </a:cxn>
                <a:cxn ang="0">
                  <a:pos x="7" y="46"/>
                </a:cxn>
                <a:cxn ang="0">
                  <a:pos x="8" y="52"/>
                </a:cxn>
                <a:cxn ang="0">
                  <a:pos x="16" y="58"/>
                </a:cxn>
                <a:cxn ang="0">
                  <a:pos x="19" y="52"/>
                </a:cxn>
                <a:cxn ang="0">
                  <a:pos x="22" y="40"/>
                </a:cxn>
                <a:cxn ang="0">
                  <a:pos x="26" y="25"/>
                </a:cxn>
                <a:cxn ang="0">
                  <a:pos x="23" y="11"/>
                </a:cxn>
              </a:cxnLst>
              <a:rect l="0" t="0" r="r" b="b"/>
              <a:pathLst>
                <a:path w="27" h="58">
                  <a:moveTo>
                    <a:pt x="23" y="11"/>
                  </a:moveTo>
                  <a:cubicBezTo>
                    <a:pt x="24" y="7"/>
                    <a:pt x="25" y="3"/>
                    <a:pt x="23" y="2"/>
                  </a:cubicBezTo>
                  <a:cubicBezTo>
                    <a:pt x="18" y="0"/>
                    <a:pt x="23" y="14"/>
                    <a:pt x="18" y="12"/>
                  </a:cubicBezTo>
                  <a:cubicBezTo>
                    <a:pt x="11" y="9"/>
                    <a:pt x="9" y="18"/>
                    <a:pt x="6" y="17"/>
                  </a:cubicBezTo>
                  <a:cubicBezTo>
                    <a:pt x="2" y="16"/>
                    <a:pt x="0" y="40"/>
                    <a:pt x="4" y="39"/>
                  </a:cubicBezTo>
                  <a:cubicBezTo>
                    <a:pt x="8" y="39"/>
                    <a:pt x="7" y="41"/>
                    <a:pt x="5" y="43"/>
                  </a:cubicBezTo>
                  <a:cubicBezTo>
                    <a:pt x="3" y="45"/>
                    <a:pt x="4" y="45"/>
                    <a:pt x="7" y="46"/>
                  </a:cubicBezTo>
                  <a:cubicBezTo>
                    <a:pt x="13" y="47"/>
                    <a:pt x="3" y="49"/>
                    <a:pt x="8" y="52"/>
                  </a:cubicBezTo>
                  <a:cubicBezTo>
                    <a:pt x="17" y="56"/>
                    <a:pt x="13" y="58"/>
                    <a:pt x="16" y="58"/>
                  </a:cubicBezTo>
                  <a:cubicBezTo>
                    <a:pt x="20" y="58"/>
                    <a:pt x="16" y="53"/>
                    <a:pt x="19" y="52"/>
                  </a:cubicBezTo>
                  <a:cubicBezTo>
                    <a:pt x="22" y="50"/>
                    <a:pt x="22" y="46"/>
                    <a:pt x="22" y="40"/>
                  </a:cubicBezTo>
                  <a:cubicBezTo>
                    <a:pt x="22" y="34"/>
                    <a:pt x="27" y="37"/>
                    <a:pt x="26" y="25"/>
                  </a:cubicBezTo>
                  <a:cubicBezTo>
                    <a:pt x="25" y="13"/>
                    <a:pt x="23" y="15"/>
                    <a:pt x="23" y="1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0" name="Freeform 41"/>
            <p:cNvSpPr>
              <a:spLocks noEditPoints="1"/>
            </p:cNvSpPr>
            <p:nvPr/>
          </p:nvSpPr>
          <p:spPr bwMode="auto">
            <a:xfrm>
              <a:off x="5932130" y="4591107"/>
              <a:ext cx="831586" cy="984308"/>
            </a:xfrm>
            <a:custGeom>
              <a:avLst/>
              <a:gdLst/>
              <a:ahLst/>
              <a:cxnLst>
                <a:cxn ang="0">
                  <a:pos x="295" y="253"/>
                </a:cxn>
                <a:cxn ang="0">
                  <a:pos x="261" y="233"/>
                </a:cxn>
                <a:cxn ang="0">
                  <a:pos x="258" y="262"/>
                </a:cxn>
                <a:cxn ang="0">
                  <a:pos x="249" y="303"/>
                </a:cxn>
                <a:cxn ang="0">
                  <a:pos x="234" y="303"/>
                </a:cxn>
                <a:cxn ang="0">
                  <a:pos x="238" y="264"/>
                </a:cxn>
                <a:cxn ang="0">
                  <a:pos x="205" y="227"/>
                </a:cxn>
                <a:cxn ang="0">
                  <a:pos x="179" y="205"/>
                </a:cxn>
                <a:cxn ang="0">
                  <a:pos x="135" y="176"/>
                </a:cxn>
                <a:cxn ang="0">
                  <a:pos x="108" y="151"/>
                </a:cxn>
                <a:cxn ang="0">
                  <a:pos x="87" y="108"/>
                </a:cxn>
                <a:cxn ang="0">
                  <a:pos x="29" y="119"/>
                </a:cxn>
                <a:cxn ang="0">
                  <a:pos x="15" y="98"/>
                </a:cxn>
                <a:cxn ang="0">
                  <a:pos x="20" y="64"/>
                </a:cxn>
                <a:cxn ang="0">
                  <a:pos x="27" y="43"/>
                </a:cxn>
                <a:cxn ang="0">
                  <a:pos x="45" y="29"/>
                </a:cxn>
                <a:cxn ang="0">
                  <a:pos x="57" y="36"/>
                </a:cxn>
                <a:cxn ang="0">
                  <a:pos x="70" y="35"/>
                </a:cxn>
                <a:cxn ang="0">
                  <a:pos x="84" y="29"/>
                </a:cxn>
                <a:cxn ang="0">
                  <a:pos x="93" y="19"/>
                </a:cxn>
                <a:cxn ang="0">
                  <a:pos x="102" y="9"/>
                </a:cxn>
                <a:cxn ang="0">
                  <a:pos x="122" y="5"/>
                </a:cxn>
                <a:cxn ang="0">
                  <a:pos x="144" y="7"/>
                </a:cxn>
                <a:cxn ang="0">
                  <a:pos x="182" y="22"/>
                </a:cxn>
                <a:cxn ang="0">
                  <a:pos x="180" y="36"/>
                </a:cxn>
                <a:cxn ang="0">
                  <a:pos x="182" y="55"/>
                </a:cxn>
                <a:cxn ang="0">
                  <a:pos x="167" y="51"/>
                </a:cxn>
                <a:cxn ang="0">
                  <a:pos x="147" y="68"/>
                </a:cxn>
                <a:cxn ang="0">
                  <a:pos x="157" y="110"/>
                </a:cxn>
                <a:cxn ang="0">
                  <a:pos x="208" y="176"/>
                </a:cxn>
                <a:cxn ang="0">
                  <a:pos x="268" y="212"/>
                </a:cxn>
                <a:cxn ang="0">
                  <a:pos x="300" y="245"/>
                </a:cxn>
                <a:cxn ang="0">
                  <a:pos x="177" y="310"/>
                </a:cxn>
                <a:cxn ang="0">
                  <a:pos x="152" y="322"/>
                </a:cxn>
                <a:cxn ang="0">
                  <a:pos x="189" y="344"/>
                </a:cxn>
                <a:cxn ang="0">
                  <a:pos x="218" y="355"/>
                </a:cxn>
                <a:cxn ang="0">
                  <a:pos x="229" y="305"/>
                </a:cxn>
                <a:cxn ang="0">
                  <a:pos x="81" y="211"/>
                </a:cxn>
                <a:cxn ang="0">
                  <a:pos x="45" y="222"/>
                </a:cxn>
                <a:cxn ang="0">
                  <a:pos x="52" y="260"/>
                </a:cxn>
                <a:cxn ang="0">
                  <a:pos x="73" y="275"/>
                </a:cxn>
                <a:cxn ang="0">
                  <a:pos x="84" y="234"/>
                </a:cxn>
              </a:cxnLst>
              <a:rect l="0" t="0" r="r" b="b"/>
              <a:pathLst>
                <a:path w="304" h="360">
                  <a:moveTo>
                    <a:pt x="300" y="245"/>
                  </a:moveTo>
                  <a:cubicBezTo>
                    <a:pt x="296" y="252"/>
                    <a:pt x="304" y="254"/>
                    <a:pt x="295" y="253"/>
                  </a:cubicBezTo>
                  <a:cubicBezTo>
                    <a:pt x="285" y="251"/>
                    <a:pt x="291" y="236"/>
                    <a:pt x="280" y="235"/>
                  </a:cubicBezTo>
                  <a:cubicBezTo>
                    <a:pt x="269" y="234"/>
                    <a:pt x="269" y="228"/>
                    <a:pt x="261" y="233"/>
                  </a:cubicBezTo>
                  <a:cubicBezTo>
                    <a:pt x="253" y="238"/>
                    <a:pt x="257" y="245"/>
                    <a:pt x="253" y="251"/>
                  </a:cubicBezTo>
                  <a:cubicBezTo>
                    <a:pt x="248" y="256"/>
                    <a:pt x="249" y="259"/>
                    <a:pt x="258" y="262"/>
                  </a:cubicBezTo>
                  <a:cubicBezTo>
                    <a:pt x="267" y="265"/>
                    <a:pt x="274" y="277"/>
                    <a:pt x="262" y="284"/>
                  </a:cubicBezTo>
                  <a:cubicBezTo>
                    <a:pt x="250" y="291"/>
                    <a:pt x="257" y="295"/>
                    <a:pt x="249" y="303"/>
                  </a:cubicBezTo>
                  <a:cubicBezTo>
                    <a:pt x="241" y="312"/>
                    <a:pt x="243" y="322"/>
                    <a:pt x="233" y="317"/>
                  </a:cubicBezTo>
                  <a:cubicBezTo>
                    <a:pt x="228" y="314"/>
                    <a:pt x="229" y="308"/>
                    <a:pt x="234" y="303"/>
                  </a:cubicBezTo>
                  <a:cubicBezTo>
                    <a:pt x="238" y="297"/>
                    <a:pt x="234" y="294"/>
                    <a:pt x="239" y="290"/>
                  </a:cubicBezTo>
                  <a:cubicBezTo>
                    <a:pt x="243" y="286"/>
                    <a:pt x="243" y="284"/>
                    <a:pt x="238" y="264"/>
                  </a:cubicBezTo>
                  <a:cubicBezTo>
                    <a:pt x="232" y="243"/>
                    <a:pt x="226" y="250"/>
                    <a:pt x="215" y="242"/>
                  </a:cubicBezTo>
                  <a:cubicBezTo>
                    <a:pt x="205" y="235"/>
                    <a:pt x="217" y="224"/>
                    <a:pt x="205" y="227"/>
                  </a:cubicBezTo>
                  <a:cubicBezTo>
                    <a:pt x="193" y="229"/>
                    <a:pt x="206" y="220"/>
                    <a:pt x="195" y="221"/>
                  </a:cubicBezTo>
                  <a:cubicBezTo>
                    <a:pt x="185" y="222"/>
                    <a:pt x="188" y="205"/>
                    <a:pt x="179" y="205"/>
                  </a:cubicBezTo>
                  <a:cubicBezTo>
                    <a:pt x="169" y="205"/>
                    <a:pt x="158" y="203"/>
                    <a:pt x="148" y="189"/>
                  </a:cubicBezTo>
                  <a:cubicBezTo>
                    <a:pt x="139" y="176"/>
                    <a:pt x="139" y="186"/>
                    <a:pt x="135" y="176"/>
                  </a:cubicBezTo>
                  <a:cubicBezTo>
                    <a:pt x="130" y="165"/>
                    <a:pt x="118" y="170"/>
                    <a:pt x="119" y="164"/>
                  </a:cubicBezTo>
                  <a:cubicBezTo>
                    <a:pt x="120" y="158"/>
                    <a:pt x="119" y="158"/>
                    <a:pt x="108" y="151"/>
                  </a:cubicBezTo>
                  <a:cubicBezTo>
                    <a:pt x="97" y="143"/>
                    <a:pt x="108" y="138"/>
                    <a:pt x="101" y="132"/>
                  </a:cubicBezTo>
                  <a:cubicBezTo>
                    <a:pt x="94" y="126"/>
                    <a:pt x="99" y="106"/>
                    <a:pt x="87" y="108"/>
                  </a:cubicBezTo>
                  <a:cubicBezTo>
                    <a:pt x="76" y="111"/>
                    <a:pt x="72" y="90"/>
                    <a:pt x="59" y="95"/>
                  </a:cubicBezTo>
                  <a:cubicBezTo>
                    <a:pt x="46" y="101"/>
                    <a:pt x="56" y="110"/>
                    <a:pt x="29" y="119"/>
                  </a:cubicBezTo>
                  <a:cubicBezTo>
                    <a:pt x="28" y="115"/>
                    <a:pt x="36" y="107"/>
                    <a:pt x="33" y="104"/>
                  </a:cubicBezTo>
                  <a:cubicBezTo>
                    <a:pt x="31" y="101"/>
                    <a:pt x="19" y="109"/>
                    <a:pt x="15" y="98"/>
                  </a:cubicBezTo>
                  <a:cubicBezTo>
                    <a:pt x="10" y="87"/>
                    <a:pt x="28" y="87"/>
                    <a:pt x="12" y="77"/>
                  </a:cubicBezTo>
                  <a:cubicBezTo>
                    <a:pt x="0" y="68"/>
                    <a:pt x="14" y="71"/>
                    <a:pt x="20" y="64"/>
                  </a:cubicBezTo>
                  <a:cubicBezTo>
                    <a:pt x="26" y="57"/>
                    <a:pt x="7" y="56"/>
                    <a:pt x="16" y="43"/>
                  </a:cubicBezTo>
                  <a:cubicBezTo>
                    <a:pt x="18" y="43"/>
                    <a:pt x="21" y="47"/>
                    <a:pt x="27" y="43"/>
                  </a:cubicBezTo>
                  <a:cubicBezTo>
                    <a:pt x="34" y="38"/>
                    <a:pt x="33" y="46"/>
                    <a:pt x="42" y="40"/>
                  </a:cubicBezTo>
                  <a:cubicBezTo>
                    <a:pt x="51" y="33"/>
                    <a:pt x="41" y="31"/>
                    <a:pt x="45" y="29"/>
                  </a:cubicBezTo>
                  <a:cubicBezTo>
                    <a:pt x="50" y="26"/>
                    <a:pt x="53" y="20"/>
                    <a:pt x="53" y="24"/>
                  </a:cubicBezTo>
                  <a:cubicBezTo>
                    <a:pt x="53" y="28"/>
                    <a:pt x="51" y="33"/>
                    <a:pt x="57" y="36"/>
                  </a:cubicBezTo>
                  <a:cubicBezTo>
                    <a:pt x="63" y="39"/>
                    <a:pt x="64" y="49"/>
                    <a:pt x="68" y="47"/>
                  </a:cubicBezTo>
                  <a:cubicBezTo>
                    <a:pt x="71" y="45"/>
                    <a:pt x="64" y="40"/>
                    <a:pt x="70" y="35"/>
                  </a:cubicBezTo>
                  <a:cubicBezTo>
                    <a:pt x="76" y="31"/>
                    <a:pt x="71" y="23"/>
                    <a:pt x="75" y="23"/>
                  </a:cubicBezTo>
                  <a:cubicBezTo>
                    <a:pt x="79" y="22"/>
                    <a:pt x="79" y="32"/>
                    <a:pt x="84" y="29"/>
                  </a:cubicBezTo>
                  <a:cubicBezTo>
                    <a:pt x="90" y="24"/>
                    <a:pt x="90" y="33"/>
                    <a:pt x="94" y="32"/>
                  </a:cubicBezTo>
                  <a:cubicBezTo>
                    <a:pt x="98" y="31"/>
                    <a:pt x="91" y="22"/>
                    <a:pt x="93" y="19"/>
                  </a:cubicBezTo>
                  <a:cubicBezTo>
                    <a:pt x="95" y="17"/>
                    <a:pt x="99" y="25"/>
                    <a:pt x="103" y="22"/>
                  </a:cubicBezTo>
                  <a:cubicBezTo>
                    <a:pt x="106" y="19"/>
                    <a:pt x="98" y="18"/>
                    <a:pt x="102" y="9"/>
                  </a:cubicBezTo>
                  <a:cubicBezTo>
                    <a:pt x="109" y="9"/>
                    <a:pt x="110" y="15"/>
                    <a:pt x="115" y="14"/>
                  </a:cubicBezTo>
                  <a:cubicBezTo>
                    <a:pt x="119" y="13"/>
                    <a:pt x="116" y="6"/>
                    <a:pt x="122" y="5"/>
                  </a:cubicBezTo>
                  <a:cubicBezTo>
                    <a:pt x="128" y="4"/>
                    <a:pt x="130" y="7"/>
                    <a:pt x="139" y="4"/>
                  </a:cubicBezTo>
                  <a:cubicBezTo>
                    <a:pt x="151" y="0"/>
                    <a:pt x="143" y="4"/>
                    <a:pt x="144" y="7"/>
                  </a:cubicBezTo>
                  <a:cubicBezTo>
                    <a:pt x="144" y="9"/>
                    <a:pt x="148" y="8"/>
                    <a:pt x="147" y="11"/>
                  </a:cubicBezTo>
                  <a:cubicBezTo>
                    <a:pt x="146" y="15"/>
                    <a:pt x="158" y="19"/>
                    <a:pt x="182" y="22"/>
                  </a:cubicBezTo>
                  <a:cubicBezTo>
                    <a:pt x="181" y="25"/>
                    <a:pt x="174" y="28"/>
                    <a:pt x="175" y="31"/>
                  </a:cubicBezTo>
                  <a:cubicBezTo>
                    <a:pt x="175" y="33"/>
                    <a:pt x="184" y="32"/>
                    <a:pt x="180" y="36"/>
                  </a:cubicBezTo>
                  <a:cubicBezTo>
                    <a:pt x="176" y="40"/>
                    <a:pt x="178" y="44"/>
                    <a:pt x="181" y="47"/>
                  </a:cubicBezTo>
                  <a:cubicBezTo>
                    <a:pt x="184" y="49"/>
                    <a:pt x="190" y="57"/>
                    <a:pt x="182" y="55"/>
                  </a:cubicBezTo>
                  <a:cubicBezTo>
                    <a:pt x="182" y="53"/>
                    <a:pt x="183" y="49"/>
                    <a:pt x="177" y="52"/>
                  </a:cubicBezTo>
                  <a:cubicBezTo>
                    <a:pt x="169" y="55"/>
                    <a:pt x="176" y="47"/>
                    <a:pt x="167" y="51"/>
                  </a:cubicBezTo>
                  <a:cubicBezTo>
                    <a:pt x="158" y="56"/>
                    <a:pt x="155" y="63"/>
                    <a:pt x="151" y="60"/>
                  </a:cubicBezTo>
                  <a:cubicBezTo>
                    <a:pt x="148" y="57"/>
                    <a:pt x="143" y="62"/>
                    <a:pt x="147" y="68"/>
                  </a:cubicBezTo>
                  <a:cubicBezTo>
                    <a:pt x="151" y="75"/>
                    <a:pt x="157" y="79"/>
                    <a:pt x="150" y="81"/>
                  </a:cubicBezTo>
                  <a:cubicBezTo>
                    <a:pt x="144" y="84"/>
                    <a:pt x="146" y="102"/>
                    <a:pt x="157" y="110"/>
                  </a:cubicBezTo>
                  <a:cubicBezTo>
                    <a:pt x="167" y="117"/>
                    <a:pt x="169" y="123"/>
                    <a:pt x="177" y="123"/>
                  </a:cubicBezTo>
                  <a:cubicBezTo>
                    <a:pt x="185" y="123"/>
                    <a:pt x="179" y="150"/>
                    <a:pt x="208" y="176"/>
                  </a:cubicBezTo>
                  <a:cubicBezTo>
                    <a:pt x="220" y="186"/>
                    <a:pt x="255" y="178"/>
                    <a:pt x="240" y="191"/>
                  </a:cubicBezTo>
                  <a:cubicBezTo>
                    <a:pt x="229" y="200"/>
                    <a:pt x="264" y="207"/>
                    <a:pt x="268" y="212"/>
                  </a:cubicBezTo>
                  <a:cubicBezTo>
                    <a:pt x="272" y="218"/>
                    <a:pt x="277" y="219"/>
                    <a:pt x="284" y="224"/>
                  </a:cubicBezTo>
                  <a:cubicBezTo>
                    <a:pt x="291" y="229"/>
                    <a:pt x="304" y="237"/>
                    <a:pt x="300" y="245"/>
                  </a:cubicBezTo>
                  <a:close/>
                  <a:moveTo>
                    <a:pt x="211" y="308"/>
                  </a:moveTo>
                  <a:cubicBezTo>
                    <a:pt x="203" y="307"/>
                    <a:pt x="190" y="322"/>
                    <a:pt x="177" y="310"/>
                  </a:cubicBezTo>
                  <a:cubicBezTo>
                    <a:pt x="164" y="298"/>
                    <a:pt x="165" y="321"/>
                    <a:pt x="160" y="310"/>
                  </a:cubicBezTo>
                  <a:cubicBezTo>
                    <a:pt x="158" y="306"/>
                    <a:pt x="151" y="310"/>
                    <a:pt x="152" y="322"/>
                  </a:cubicBezTo>
                  <a:cubicBezTo>
                    <a:pt x="152" y="327"/>
                    <a:pt x="156" y="328"/>
                    <a:pt x="164" y="330"/>
                  </a:cubicBezTo>
                  <a:cubicBezTo>
                    <a:pt x="172" y="332"/>
                    <a:pt x="182" y="344"/>
                    <a:pt x="189" y="344"/>
                  </a:cubicBezTo>
                  <a:cubicBezTo>
                    <a:pt x="197" y="344"/>
                    <a:pt x="199" y="352"/>
                    <a:pt x="208" y="355"/>
                  </a:cubicBezTo>
                  <a:cubicBezTo>
                    <a:pt x="217" y="358"/>
                    <a:pt x="218" y="360"/>
                    <a:pt x="218" y="355"/>
                  </a:cubicBezTo>
                  <a:cubicBezTo>
                    <a:pt x="217" y="350"/>
                    <a:pt x="223" y="340"/>
                    <a:pt x="217" y="336"/>
                  </a:cubicBezTo>
                  <a:cubicBezTo>
                    <a:pt x="212" y="332"/>
                    <a:pt x="226" y="310"/>
                    <a:pt x="229" y="305"/>
                  </a:cubicBezTo>
                  <a:cubicBezTo>
                    <a:pt x="232" y="300"/>
                    <a:pt x="219" y="310"/>
                    <a:pt x="211" y="308"/>
                  </a:cubicBezTo>
                  <a:close/>
                  <a:moveTo>
                    <a:pt x="81" y="211"/>
                  </a:moveTo>
                  <a:cubicBezTo>
                    <a:pt x="77" y="205"/>
                    <a:pt x="74" y="202"/>
                    <a:pt x="61" y="214"/>
                  </a:cubicBezTo>
                  <a:cubicBezTo>
                    <a:pt x="47" y="226"/>
                    <a:pt x="45" y="206"/>
                    <a:pt x="45" y="222"/>
                  </a:cubicBezTo>
                  <a:cubicBezTo>
                    <a:pt x="45" y="229"/>
                    <a:pt x="53" y="228"/>
                    <a:pt x="52" y="243"/>
                  </a:cubicBezTo>
                  <a:cubicBezTo>
                    <a:pt x="51" y="254"/>
                    <a:pt x="56" y="247"/>
                    <a:pt x="52" y="260"/>
                  </a:cubicBezTo>
                  <a:cubicBezTo>
                    <a:pt x="49" y="273"/>
                    <a:pt x="54" y="285"/>
                    <a:pt x="62" y="284"/>
                  </a:cubicBezTo>
                  <a:cubicBezTo>
                    <a:pt x="70" y="283"/>
                    <a:pt x="66" y="271"/>
                    <a:pt x="73" y="275"/>
                  </a:cubicBezTo>
                  <a:cubicBezTo>
                    <a:pt x="79" y="279"/>
                    <a:pt x="81" y="275"/>
                    <a:pt x="84" y="256"/>
                  </a:cubicBezTo>
                  <a:cubicBezTo>
                    <a:pt x="87" y="238"/>
                    <a:pt x="78" y="241"/>
                    <a:pt x="84" y="234"/>
                  </a:cubicBezTo>
                  <a:cubicBezTo>
                    <a:pt x="90" y="228"/>
                    <a:pt x="84" y="216"/>
                    <a:pt x="81" y="21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1" name="Freeform 42"/>
            <p:cNvSpPr>
              <a:spLocks/>
            </p:cNvSpPr>
            <p:nvPr/>
          </p:nvSpPr>
          <p:spPr bwMode="auto">
            <a:xfrm>
              <a:off x="5900013" y="4519980"/>
              <a:ext cx="322311" cy="205351"/>
            </a:xfrm>
            <a:custGeom>
              <a:avLst/>
              <a:gdLst/>
              <a:ahLst/>
              <a:cxnLst>
                <a:cxn ang="0">
                  <a:pos x="114" y="35"/>
                </a:cxn>
                <a:cxn ang="0">
                  <a:pos x="105" y="36"/>
                </a:cxn>
                <a:cxn ang="0">
                  <a:pos x="92" y="30"/>
                </a:cxn>
                <a:cxn ang="0">
                  <a:pos x="92" y="12"/>
                </a:cxn>
                <a:cxn ang="0">
                  <a:pos x="79" y="8"/>
                </a:cxn>
                <a:cxn ang="0">
                  <a:pos x="67" y="3"/>
                </a:cxn>
                <a:cxn ang="0">
                  <a:pos x="60" y="10"/>
                </a:cxn>
                <a:cxn ang="0">
                  <a:pos x="42" y="10"/>
                </a:cxn>
                <a:cxn ang="0">
                  <a:pos x="29" y="14"/>
                </a:cxn>
                <a:cxn ang="0">
                  <a:pos x="26" y="22"/>
                </a:cxn>
                <a:cxn ang="0">
                  <a:pos x="18" y="31"/>
                </a:cxn>
                <a:cxn ang="0">
                  <a:pos x="10" y="43"/>
                </a:cxn>
                <a:cxn ang="0">
                  <a:pos x="5" y="57"/>
                </a:cxn>
                <a:cxn ang="0">
                  <a:pos x="9" y="61"/>
                </a:cxn>
                <a:cxn ang="0">
                  <a:pos x="18" y="50"/>
                </a:cxn>
                <a:cxn ang="0">
                  <a:pos x="22" y="61"/>
                </a:cxn>
                <a:cxn ang="0">
                  <a:pos x="28" y="69"/>
                </a:cxn>
                <a:cxn ang="0">
                  <a:pos x="39" y="69"/>
                </a:cxn>
                <a:cxn ang="0">
                  <a:pos x="54" y="66"/>
                </a:cxn>
                <a:cxn ang="0">
                  <a:pos x="57" y="55"/>
                </a:cxn>
                <a:cxn ang="0">
                  <a:pos x="65" y="50"/>
                </a:cxn>
                <a:cxn ang="0">
                  <a:pos x="69" y="62"/>
                </a:cxn>
                <a:cxn ang="0">
                  <a:pos x="80" y="73"/>
                </a:cxn>
                <a:cxn ang="0">
                  <a:pos x="82" y="61"/>
                </a:cxn>
                <a:cxn ang="0">
                  <a:pos x="87" y="49"/>
                </a:cxn>
                <a:cxn ang="0">
                  <a:pos x="96" y="55"/>
                </a:cxn>
                <a:cxn ang="0">
                  <a:pos x="106" y="58"/>
                </a:cxn>
                <a:cxn ang="0">
                  <a:pos x="105" y="45"/>
                </a:cxn>
                <a:cxn ang="0">
                  <a:pos x="115" y="48"/>
                </a:cxn>
                <a:cxn ang="0">
                  <a:pos x="114" y="35"/>
                </a:cxn>
              </a:cxnLst>
              <a:rect l="0" t="0" r="r" b="b"/>
              <a:pathLst>
                <a:path w="118" h="75">
                  <a:moveTo>
                    <a:pt x="114" y="35"/>
                  </a:moveTo>
                  <a:cubicBezTo>
                    <a:pt x="113" y="26"/>
                    <a:pt x="111" y="36"/>
                    <a:pt x="105" y="36"/>
                  </a:cubicBezTo>
                  <a:cubicBezTo>
                    <a:pt x="99" y="36"/>
                    <a:pt x="107" y="28"/>
                    <a:pt x="92" y="30"/>
                  </a:cubicBezTo>
                  <a:cubicBezTo>
                    <a:pt x="85" y="31"/>
                    <a:pt x="98" y="19"/>
                    <a:pt x="92" y="12"/>
                  </a:cubicBezTo>
                  <a:cubicBezTo>
                    <a:pt x="90" y="10"/>
                    <a:pt x="84" y="6"/>
                    <a:pt x="79" y="8"/>
                  </a:cubicBezTo>
                  <a:cubicBezTo>
                    <a:pt x="73" y="9"/>
                    <a:pt x="74" y="0"/>
                    <a:pt x="67" y="3"/>
                  </a:cubicBezTo>
                  <a:cubicBezTo>
                    <a:pt x="61" y="6"/>
                    <a:pt x="69" y="11"/>
                    <a:pt x="60" y="10"/>
                  </a:cubicBezTo>
                  <a:cubicBezTo>
                    <a:pt x="51" y="9"/>
                    <a:pt x="51" y="13"/>
                    <a:pt x="42" y="10"/>
                  </a:cubicBezTo>
                  <a:cubicBezTo>
                    <a:pt x="35" y="17"/>
                    <a:pt x="33" y="11"/>
                    <a:pt x="29" y="14"/>
                  </a:cubicBezTo>
                  <a:cubicBezTo>
                    <a:pt x="25" y="18"/>
                    <a:pt x="33" y="18"/>
                    <a:pt x="26" y="22"/>
                  </a:cubicBezTo>
                  <a:cubicBezTo>
                    <a:pt x="19" y="25"/>
                    <a:pt x="27" y="28"/>
                    <a:pt x="18" y="31"/>
                  </a:cubicBezTo>
                  <a:cubicBezTo>
                    <a:pt x="11" y="34"/>
                    <a:pt x="20" y="38"/>
                    <a:pt x="10" y="43"/>
                  </a:cubicBezTo>
                  <a:cubicBezTo>
                    <a:pt x="3" y="47"/>
                    <a:pt x="11" y="53"/>
                    <a:pt x="5" y="57"/>
                  </a:cubicBezTo>
                  <a:cubicBezTo>
                    <a:pt x="0" y="61"/>
                    <a:pt x="3" y="64"/>
                    <a:pt x="9" y="61"/>
                  </a:cubicBezTo>
                  <a:cubicBezTo>
                    <a:pt x="14" y="58"/>
                    <a:pt x="8" y="52"/>
                    <a:pt x="18" y="50"/>
                  </a:cubicBezTo>
                  <a:cubicBezTo>
                    <a:pt x="27" y="49"/>
                    <a:pt x="23" y="59"/>
                    <a:pt x="22" y="61"/>
                  </a:cubicBezTo>
                  <a:cubicBezTo>
                    <a:pt x="21" y="63"/>
                    <a:pt x="27" y="60"/>
                    <a:pt x="28" y="69"/>
                  </a:cubicBezTo>
                  <a:cubicBezTo>
                    <a:pt x="30" y="69"/>
                    <a:pt x="33" y="73"/>
                    <a:pt x="39" y="69"/>
                  </a:cubicBezTo>
                  <a:cubicBezTo>
                    <a:pt x="46" y="64"/>
                    <a:pt x="45" y="72"/>
                    <a:pt x="54" y="66"/>
                  </a:cubicBezTo>
                  <a:cubicBezTo>
                    <a:pt x="63" y="59"/>
                    <a:pt x="53" y="57"/>
                    <a:pt x="57" y="55"/>
                  </a:cubicBezTo>
                  <a:cubicBezTo>
                    <a:pt x="62" y="52"/>
                    <a:pt x="65" y="46"/>
                    <a:pt x="65" y="50"/>
                  </a:cubicBezTo>
                  <a:cubicBezTo>
                    <a:pt x="65" y="54"/>
                    <a:pt x="63" y="59"/>
                    <a:pt x="69" y="62"/>
                  </a:cubicBezTo>
                  <a:cubicBezTo>
                    <a:pt x="75" y="65"/>
                    <a:pt x="76" y="75"/>
                    <a:pt x="80" y="73"/>
                  </a:cubicBezTo>
                  <a:cubicBezTo>
                    <a:pt x="83" y="71"/>
                    <a:pt x="76" y="66"/>
                    <a:pt x="82" y="61"/>
                  </a:cubicBezTo>
                  <a:cubicBezTo>
                    <a:pt x="88" y="57"/>
                    <a:pt x="83" y="49"/>
                    <a:pt x="87" y="49"/>
                  </a:cubicBezTo>
                  <a:cubicBezTo>
                    <a:pt x="91" y="48"/>
                    <a:pt x="91" y="58"/>
                    <a:pt x="96" y="55"/>
                  </a:cubicBezTo>
                  <a:cubicBezTo>
                    <a:pt x="102" y="50"/>
                    <a:pt x="102" y="59"/>
                    <a:pt x="106" y="58"/>
                  </a:cubicBezTo>
                  <a:cubicBezTo>
                    <a:pt x="110" y="57"/>
                    <a:pt x="103" y="48"/>
                    <a:pt x="105" y="45"/>
                  </a:cubicBezTo>
                  <a:cubicBezTo>
                    <a:pt x="107" y="43"/>
                    <a:pt x="111" y="51"/>
                    <a:pt x="115" y="48"/>
                  </a:cubicBezTo>
                  <a:cubicBezTo>
                    <a:pt x="118" y="45"/>
                    <a:pt x="110" y="44"/>
                    <a:pt x="114" y="3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2" name="Freeform 43"/>
            <p:cNvSpPr>
              <a:spLocks/>
            </p:cNvSpPr>
            <p:nvPr/>
          </p:nvSpPr>
          <p:spPr bwMode="auto">
            <a:xfrm>
              <a:off x="6131710" y="4393787"/>
              <a:ext cx="533362" cy="282214"/>
            </a:xfrm>
            <a:custGeom>
              <a:avLst/>
              <a:gdLst/>
              <a:ahLst/>
              <a:cxnLst>
                <a:cxn ang="0">
                  <a:pos x="190" y="18"/>
                </a:cxn>
                <a:cxn ang="0">
                  <a:pos x="175" y="14"/>
                </a:cxn>
                <a:cxn ang="0">
                  <a:pos x="149" y="8"/>
                </a:cxn>
                <a:cxn ang="0">
                  <a:pos x="141" y="9"/>
                </a:cxn>
                <a:cxn ang="0">
                  <a:pos x="123" y="21"/>
                </a:cxn>
                <a:cxn ang="0">
                  <a:pos x="113" y="14"/>
                </a:cxn>
                <a:cxn ang="0">
                  <a:pos x="102" y="25"/>
                </a:cxn>
                <a:cxn ang="0">
                  <a:pos x="89" y="34"/>
                </a:cxn>
                <a:cxn ang="0">
                  <a:pos x="90" y="48"/>
                </a:cxn>
                <a:cxn ang="0">
                  <a:pos x="94" y="59"/>
                </a:cxn>
                <a:cxn ang="0">
                  <a:pos x="83" y="54"/>
                </a:cxn>
                <a:cxn ang="0">
                  <a:pos x="72" y="53"/>
                </a:cxn>
                <a:cxn ang="0">
                  <a:pos x="57" y="56"/>
                </a:cxn>
                <a:cxn ang="0">
                  <a:pos x="42" y="60"/>
                </a:cxn>
                <a:cxn ang="0">
                  <a:pos x="31" y="57"/>
                </a:cxn>
                <a:cxn ang="0">
                  <a:pos x="25" y="66"/>
                </a:cxn>
                <a:cxn ang="0">
                  <a:pos x="7" y="58"/>
                </a:cxn>
                <a:cxn ang="0">
                  <a:pos x="7" y="76"/>
                </a:cxn>
                <a:cxn ang="0">
                  <a:pos x="20" y="82"/>
                </a:cxn>
                <a:cxn ang="0">
                  <a:pos x="29" y="81"/>
                </a:cxn>
                <a:cxn ang="0">
                  <a:pos x="42" y="86"/>
                </a:cxn>
                <a:cxn ang="0">
                  <a:pos x="49" y="77"/>
                </a:cxn>
                <a:cxn ang="0">
                  <a:pos x="66" y="76"/>
                </a:cxn>
                <a:cxn ang="0">
                  <a:pos x="71" y="79"/>
                </a:cxn>
                <a:cxn ang="0">
                  <a:pos x="74" y="83"/>
                </a:cxn>
                <a:cxn ang="0">
                  <a:pos x="109" y="94"/>
                </a:cxn>
                <a:cxn ang="0">
                  <a:pos x="124" y="96"/>
                </a:cxn>
                <a:cxn ang="0">
                  <a:pos x="134" y="96"/>
                </a:cxn>
                <a:cxn ang="0">
                  <a:pos x="149" y="90"/>
                </a:cxn>
                <a:cxn ang="0">
                  <a:pos x="160" y="88"/>
                </a:cxn>
                <a:cxn ang="0">
                  <a:pos x="166" y="85"/>
                </a:cxn>
                <a:cxn ang="0">
                  <a:pos x="170" y="81"/>
                </a:cxn>
                <a:cxn ang="0">
                  <a:pos x="178" y="73"/>
                </a:cxn>
                <a:cxn ang="0">
                  <a:pos x="177" y="65"/>
                </a:cxn>
                <a:cxn ang="0">
                  <a:pos x="183" y="59"/>
                </a:cxn>
                <a:cxn ang="0">
                  <a:pos x="177" y="52"/>
                </a:cxn>
                <a:cxn ang="0">
                  <a:pos x="191" y="52"/>
                </a:cxn>
                <a:cxn ang="0">
                  <a:pos x="194" y="40"/>
                </a:cxn>
                <a:cxn ang="0">
                  <a:pos x="190" y="18"/>
                </a:cxn>
              </a:cxnLst>
              <a:rect l="0" t="0" r="r" b="b"/>
              <a:pathLst>
                <a:path w="195" h="103">
                  <a:moveTo>
                    <a:pt x="190" y="18"/>
                  </a:moveTo>
                  <a:cubicBezTo>
                    <a:pt x="189" y="18"/>
                    <a:pt x="182" y="10"/>
                    <a:pt x="175" y="14"/>
                  </a:cubicBezTo>
                  <a:cubicBezTo>
                    <a:pt x="168" y="18"/>
                    <a:pt x="156" y="6"/>
                    <a:pt x="149" y="8"/>
                  </a:cubicBezTo>
                  <a:cubicBezTo>
                    <a:pt x="143" y="9"/>
                    <a:pt x="141" y="0"/>
                    <a:pt x="141" y="9"/>
                  </a:cubicBezTo>
                  <a:cubicBezTo>
                    <a:pt x="141" y="18"/>
                    <a:pt x="132" y="18"/>
                    <a:pt x="123" y="21"/>
                  </a:cubicBezTo>
                  <a:cubicBezTo>
                    <a:pt x="114" y="24"/>
                    <a:pt x="120" y="16"/>
                    <a:pt x="113" y="14"/>
                  </a:cubicBezTo>
                  <a:cubicBezTo>
                    <a:pt x="110" y="28"/>
                    <a:pt x="103" y="16"/>
                    <a:pt x="102" y="25"/>
                  </a:cubicBezTo>
                  <a:cubicBezTo>
                    <a:pt x="102" y="34"/>
                    <a:pt x="96" y="27"/>
                    <a:pt x="89" y="34"/>
                  </a:cubicBezTo>
                  <a:cubicBezTo>
                    <a:pt x="81" y="40"/>
                    <a:pt x="96" y="45"/>
                    <a:pt x="90" y="48"/>
                  </a:cubicBezTo>
                  <a:cubicBezTo>
                    <a:pt x="85" y="52"/>
                    <a:pt x="98" y="54"/>
                    <a:pt x="94" y="59"/>
                  </a:cubicBezTo>
                  <a:cubicBezTo>
                    <a:pt x="90" y="64"/>
                    <a:pt x="87" y="52"/>
                    <a:pt x="83" y="54"/>
                  </a:cubicBezTo>
                  <a:cubicBezTo>
                    <a:pt x="78" y="57"/>
                    <a:pt x="76" y="46"/>
                    <a:pt x="72" y="53"/>
                  </a:cubicBezTo>
                  <a:cubicBezTo>
                    <a:pt x="67" y="59"/>
                    <a:pt x="64" y="50"/>
                    <a:pt x="57" y="56"/>
                  </a:cubicBezTo>
                  <a:cubicBezTo>
                    <a:pt x="51" y="62"/>
                    <a:pt x="45" y="66"/>
                    <a:pt x="42" y="60"/>
                  </a:cubicBezTo>
                  <a:cubicBezTo>
                    <a:pt x="38" y="55"/>
                    <a:pt x="37" y="58"/>
                    <a:pt x="31" y="57"/>
                  </a:cubicBezTo>
                  <a:cubicBezTo>
                    <a:pt x="26" y="55"/>
                    <a:pt x="32" y="64"/>
                    <a:pt x="25" y="66"/>
                  </a:cubicBezTo>
                  <a:cubicBezTo>
                    <a:pt x="21" y="67"/>
                    <a:pt x="18" y="50"/>
                    <a:pt x="7" y="58"/>
                  </a:cubicBezTo>
                  <a:cubicBezTo>
                    <a:pt x="13" y="65"/>
                    <a:pt x="0" y="77"/>
                    <a:pt x="7" y="76"/>
                  </a:cubicBezTo>
                  <a:cubicBezTo>
                    <a:pt x="22" y="74"/>
                    <a:pt x="14" y="82"/>
                    <a:pt x="20" y="82"/>
                  </a:cubicBezTo>
                  <a:cubicBezTo>
                    <a:pt x="26" y="82"/>
                    <a:pt x="28" y="72"/>
                    <a:pt x="29" y="81"/>
                  </a:cubicBezTo>
                  <a:cubicBezTo>
                    <a:pt x="36" y="81"/>
                    <a:pt x="37" y="87"/>
                    <a:pt x="42" y="86"/>
                  </a:cubicBezTo>
                  <a:cubicBezTo>
                    <a:pt x="46" y="85"/>
                    <a:pt x="43" y="78"/>
                    <a:pt x="49" y="77"/>
                  </a:cubicBezTo>
                  <a:cubicBezTo>
                    <a:pt x="55" y="76"/>
                    <a:pt x="57" y="79"/>
                    <a:pt x="66" y="76"/>
                  </a:cubicBezTo>
                  <a:cubicBezTo>
                    <a:pt x="78" y="72"/>
                    <a:pt x="70" y="76"/>
                    <a:pt x="71" y="79"/>
                  </a:cubicBezTo>
                  <a:cubicBezTo>
                    <a:pt x="71" y="81"/>
                    <a:pt x="75" y="80"/>
                    <a:pt x="74" y="83"/>
                  </a:cubicBezTo>
                  <a:cubicBezTo>
                    <a:pt x="73" y="87"/>
                    <a:pt x="85" y="91"/>
                    <a:pt x="109" y="94"/>
                  </a:cubicBezTo>
                  <a:cubicBezTo>
                    <a:pt x="119" y="96"/>
                    <a:pt x="117" y="98"/>
                    <a:pt x="124" y="96"/>
                  </a:cubicBezTo>
                  <a:cubicBezTo>
                    <a:pt x="131" y="95"/>
                    <a:pt x="128" y="103"/>
                    <a:pt x="134" y="96"/>
                  </a:cubicBezTo>
                  <a:cubicBezTo>
                    <a:pt x="139" y="90"/>
                    <a:pt x="140" y="89"/>
                    <a:pt x="149" y="90"/>
                  </a:cubicBezTo>
                  <a:cubicBezTo>
                    <a:pt x="158" y="92"/>
                    <a:pt x="153" y="87"/>
                    <a:pt x="160" y="88"/>
                  </a:cubicBezTo>
                  <a:cubicBezTo>
                    <a:pt x="167" y="89"/>
                    <a:pt x="167" y="90"/>
                    <a:pt x="166" y="85"/>
                  </a:cubicBezTo>
                  <a:cubicBezTo>
                    <a:pt x="166" y="81"/>
                    <a:pt x="168" y="81"/>
                    <a:pt x="170" y="81"/>
                  </a:cubicBezTo>
                  <a:cubicBezTo>
                    <a:pt x="171" y="80"/>
                    <a:pt x="177" y="74"/>
                    <a:pt x="178" y="73"/>
                  </a:cubicBezTo>
                  <a:cubicBezTo>
                    <a:pt x="180" y="72"/>
                    <a:pt x="177" y="72"/>
                    <a:pt x="177" y="65"/>
                  </a:cubicBezTo>
                  <a:cubicBezTo>
                    <a:pt x="176" y="60"/>
                    <a:pt x="181" y="63"/>
                    <a:pt x="183" y="59"/>
                  </a:cubicBezTo>
                  <a:cubicBezTo>
                    <a:pt x="185" y="55"/>
                    <a:pt x="176" y="53"/>
                    <a:pt x="177" y="52"/>
                  </a:cubicBezTo>
                  <a:cubicBezTo>
                    <a:pt x="180" y="50"/>
                    <a:pt x="187" y="53"/>
                    <a:pt x="191" y="52"/>
                  </a:cubicBezTo>
                  <a:cubicBezTo>
                    <a:pt x="195" y="52"/>
                    <a:pt x="190" y="45"/>
                    <a:pt x="194" y="40"/>
                  </a:cubicBezTo>
                  <a:cubicBezTo>
                    <a:pt x="181" y="26"/>
                    <a:pt x="188" y="27"/>
                    <a:pt x="190" y="18"/>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3" name="Freeform 44"/>
            <p:cNvSpPr>
              <a:spLocks/>
            </p:cNvSpPr>
            <p:nvPr/>
          </p:nvSpPr>
          <p:spPr bwMode="auto">
            <a:xfrm>
              <a:off x="6315233" y="4196466"/>
              <a:ext cx="462247" cy="262712"/>
            </a:xfrm>
            <a:custGeom>
              <a:avLst/>
              <a:gdLst/>
              <a:ahLst/>
              <a:cxnLst>
                <a:cxn ang="0">
                  <a:pos x="155" y="41"/>
                </a:cxn>
                <a:cxn ang="0">
                  <a:pos x="141" y="39"/>
                </a:cxn>
                <a:cxn ang="0">
                  <a:pos x="136" y="31"/>
                </a:cxn>
                <a:cxn ang="0">
                  <a:pos x="122" y="29"/>
                </a:cxn>
                <a:cxn ang="0">
                  <a:pos x="109" y="31"/>
                </a:cxn>
                <a:cxn ang="0">
                  <a:pos x="110" y="19"/>
                </a:cxn>
                <a:cxn ang="0">
                  <a:pos x="90" y="13"/>
                </a:cxn>
                <a:cxn ang="0">
                  <a:pos x="71" y="8"/>
                </a:cxn>
                <a:cxn ang="0">
                  <a:pos x="57" y="4"/>
                </a:cxn>
                <a:cxn ang="0">
                  <a:pos x="48" y="12"/>
                </a:cxn>
                <a:cxn ang="0">
                  <a:pos x="19" y="27"/>
                </a:cxn>
                <a:cxn ang="0">
                  <a:pos x="9" y="40"/>
                </a:cxn>
                <a:cxn ang="0">
                  <a:pos x="20" y="63"/>
                </a:cxn>
                <a:cxn ang="0">
                  <a:pos x="46" y="86"/>
                </a:cxn>
                <a:cxn ang="0">
                  <a:pos x="56" y="93"/>
                </a:cxn>
                <a:cxn ang="0">
                  <a:pos x="74" y="81"/>
                </a:cxn>
                <a:cxn ang="0">
                  <a:pos x="82" y="80"/>
                </a:cxn>
                <a:cxn ang="0">
                  <a:pos x="108" y="86"/>
                </a:cxn>
                <a:cxn ang="0">
                  <a:pos x="123" y="90"/>
                </a:cxn>
                <a:cxn ang="0">
                  <a:pos x="143" y="82"/>
                </a:cxn>
                <a:cxn ang="0">
                  <a:pos x="169" y="59"/>
                </a:cxn>
                <a:cxn ang="0">
                  <a:pos x="155" y="41"/>
                </a:cxn>
              </a:cxnLst>
              <a:rect l="0" t="0" r="r" b="b"/>
              <a:pathLst>
                <a:path w="169" h="96">
                  <a:moveTo>
                    <a:pt x="155" y="41"/>
                  </a:moveTo>
                  <a:cubicBezTo>
                    <a:pt x="144" y="37"/>
                    <a:pt x="147" y="44"/>
                    <a:pt x="141" y="39"/>
                  </a:cubicBezTo>
                  <a:cubicBezTo>
                    <a:pt x="136" y="34"/>
                    <a:pt x="144" y="33"/>
                    <a:pt x="136" y="31"/>
                  </a:cubicBezTo>
                  <a:cubicBezTo>
                    <a:pt x="128" y="29"/>
                    <a:pt x="118" y="24"/>
                    <a:pt x="122" y="29"/>
                  </a:cubicBezTo>
                  <a:cubicBezTo>
                    <a:pt x="125" y="33"/>
                    <a:pt x="121" y="44"/>
                    <a:pt x="109" y="31"/>
                  </a:cubicBezTo>
                  <a:cubicBezTo>
                    <a:pt x="98" y="19"/>
                    <a:pt x="113" y="23"/>
                    <a:pt x="110" y="19"/>
                  </a:cubicBezTo>
                  <a:cubicBezTo>
                    <a:pt x="106" y="14"/>
                    <a:pt x="106" y="20"/>
                    <a:pt x="90" y="13"/>
                  </a:cubicBezTo>
                  <a:cubicBezTo>
                    <a:pt x="74" y="6"/>
                    <a:pt x="84" y="0"/>
                    <a:pt x="71" y="8"/>
                  </a:cubicBezTo>
                  <a:cubicBezTo>
                    <a:pt x="63" y="13"/>
                    <a:pt x="61" y="2"/>
                    <a:pt x="57" y="4"/>
                  </a:cubicBezTo>
                  <a:cubicBezTo>
                    <a:pt x="53" y="6"/>
                    <a:pt x="63" y="9"/>
                    <a:pt x="48" y="12"/>
                  </a:cubicBezTo>
                  <a:cubicBezTo>
                    <a:pt x="33" y="16"/>
                    <a:pt x="32" y="23"/>
                    <a:pt x="19" y="27"/>
                  </a:cubicBezTo>
                  <a:cubicBezTo>
                    <a:pt x="6" y="31"/>
                    <a:pt x="0" y="32"/>
                    <a:pt x="9" y="40"/>
                  </a:cubicBezTo>
                  <a:cubicBezTo>
                    <a:pt x="18" y="49"/>
                    <a:pt x="1" y="54"/>
                    <a:pt x="20" y="63"/>
                  </a:cubicBezTo>
                  <a:cubicBezTo>
                    <a:pt x="30" y="67"/>
                    <a:pt x="29" y="73"/>
                    <a:pt x="46" y="86"/>
                  </a:cubicBezTo>
                  <a:cubicBezTo>
                    <a:pt x="53" y="88"/>
                    <a:pt x="47" y="96"/>
                    <a:pt x="56" y="93"/>
                  </a:cubicBezTo>
                  <a:cubicBezTo>
                    <a:pt x="65" y="90"/>
                    <a:pt x="74" y="90"/>
                    <a:pt x="74" y="81"/>
                  </a:cubicBezTo>
                  <a:cubicBezTo>
                    <a:pt x="74" y="72"/>
                    <a:pt x="76" y="81"/>
                    <a:pt x="82" y="80"/>
                  </a:cubicBezTo>
                  <a:cubicBezTo>
                    <a:pt x="89" y="78"/>
                    <a:pt x="101" y="90"/>
                    <a:pt x="108" y="86"/>
                  </a:cubicBezTo>
                  <a:cubicBezTo>
                    <a:pt x="115" y="82"/>
                    <a:pt x="122" y="90"/>
                    <a:pt x="123" y="90"/>
                  </a:cubicBezTo>
                  <a:cubicBezTo>
                    <a:pt x="129" y="77"/>
                    <a:pt x="135" y="87"/>
                    <a:pt x="143" y="82"/>
                  </a:cubicBezTo>
                  <a:cubicBezTo>
                    <a:pt x="156" y="75"/>
                    <a:pt x="143" y="68"/>
                    <a:pt x="169" y="59"/>
                  </a:cubicBezTo>
                  <a:cubicBezTo>
                    <a:pt x="167" y="52"/>
                    <a:pt x="165" y="45"/>
                    <a:pt x="155" y="4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4" name="Freeform 45"/>
            <p:cNvSpPr>
              <a:spLocks/>
            </p:cNvSpPr>
            <p:nvPr/>
          </p:nvSpPr>
          <p:spPr bwMode="auto">
            <a:xfrm>
              <a:off x="7006883" y="4866438"/>
              <a:ext cx="426689" cy="295981"/>
            </a:xfrm>
            <a:custGeom>
              <a:avLst/>
              <a:gdLst/>
              <a:ahLst/>
              <a:cxnLst>
                <a:cxn ang="0">
                  <a:pos x="125" y="7"/>
                </a:cxn>
                <a:cxn ang="0">
                  <a:pos x="89" y="17"/>
                </a:cxn>
                <a:cxn ang="0">
                  <a:pos x="60" y="17"/>
                </a:cxn>
                <a:cxn ang="0">
                  <a:pos x="37" y="17"/>
                </a:cxn>
                <a:cxn ang="0">
                  <a:pos x="15" y="15"/>
                </a:cxn>
                <a:cxn ang="0">
                  <a:pos x="11" y="1"/>
                </a:cxn>
                <a:cxn ang="0">
                  <a:pos x="4" y="18"/>
                </a:cxn>
                <a:cxn ang="0">
                  <a:pos x="16" y="42"/>
                </a:cxn>
                <a:cxn ang="0">
                  <a:pos x="5" y="52"/>
                </a:cxn>
                <a:cxn ang="0">
                  <a:pos x="3" y="67"/>
                </a:cxn>
                <a:cxn ang="0">
                  <a:pos x="17" y="81"/>
                </a:cxn>
                <a:cxn ang="0">
                  <a:pos x="17" y="100"/>
                </a:cxn>
                <a:cxn ang="0">
                  <a:pos x="31" y="99"/>
                </a:cxn>
                <a:cxn ang="0">
                  <a:pos x="51" y="94"/>
                </a:cxn>
                <a:cxn ang="0">
                  <a:pos x="59" y="96"/>
                </a:cxn>
                <a:cxn ang="0">
                  <a:pos x="70" y="100"/>
                </a:cxn>
                <a:cxn ang="0">
                  <a:pos x="91" y="101"/>
                </a:cxn>
                <a:cxn ang="0">
                  <a:pos x="101" y="88"/>
                </a:cxn>
                <a:cxn ang="0">
                  <a:pos x="107" y="81"/>
                </a:cxn>
                <a:cxn ang="0">
                  <a:pos x="118" y="77"/>
                </a:cxn>
                <a:cxn ang="0">
                  <a:pos x="133" y="81"/>
                </a:cxn>
                <a:cxn ang="0">
                  <a:pos x="143" y="79"/>
                </a:cxn>
                <a:cxn ang="0">
                  <a:pos x="135" y="67"/>
                </a:cxn>
                <a:cxn ang="0">
                  <a:pos x="133" y="57"/>
                </a:cxn>
                <a:cxn ang="0">
                  <a:pos x="142" y="34"/>
                </a:cxn>
                <a:cxn ang="0">
                  <a:pos x="156" y="18"/>
                </a:cxn>
                <a:cxn ang="0">
                  <a:pos x="142" y="13"/>
                </a:cxn>
                <a:cxn ang="0">
                  <a:pos x="125" y="7"/>
                </a:cxn>
              </a:cxnLst>
              <a:rect l="0" t="0" r="r" b="b"/>
              <a:pathLst>
                <a:path w="156" h="108">
                  <a:moveTo>
                    <a:pt x="125" y="7"/>
                  </a:moveTo>
                  <a:cubicBezTo>
                    <a:pt x="118" y="0"/>
                    <a:pt x="98" y="9"/>
                    <a:pt x="89" y="17"/>
                  </a:cubicBezTo>
                  <a:cubicBezTo>
                    <a:pt x="77" y="27"/>
                    <a:pt x="69" y="18"/>
                    <a:pt x="60" y="17"/>
                  </a:cubicBezTo>
                  <a:cubicBezTo>
                    <a:pt x="51" y="16"/>
                    <a:pt x="48" y="24"/>
                    <a:pt x="37" y="17"/>
                  </a:cubicBezTo>
                  <a:cubicBezTo>
                    <a:pt x="25" y="10"/>
                    <a:pt x="22" y="20"/>
                    <a:pt x="15" y="15"/>
                  </a:cubicBezTo>
                  <a:cubicBezTo>
                    <a:pt x="9" y="10"/>
                    <a:pt x="30" y="9"/>
                    <a:pt x="11" y="1"/>
                  </a:cubicBezTo>
                  <a:cubicBezTo>
                    <a:pt x="10" y="13"/>
                    <a:pt x="0" y="4"/>
                    <a:pt x="4" y="18"/>
                  </a:cubicBezTo>
                  <a:cubicBezTo>
                    <a:pt x="9" y="38"/>
                    <a:pt x="23" y="32"/>
                    <a:pt x="16" y="42"/>
                  </a:cubicBezTo>
                  <a:cubicBezTo>
                    <a:pt x="10" y="52"/>
                    <a:pt x="4" y="44"/>
                    <a:pt x="5" y="52"/>
                  </a:cubicBezTo>
                  <a:cubicBezTo>
                    <a:pt x="5" y="60"/>
                    <a:pt x="12" y="62"/>
                    <a:pt x="3" y="67"/>
                  </a:cubicBezTo>
                  <a:cubicBezTo>
                    <a:pt x="7" y="77"/>
                    <a:pt x="13" y="74"/>
                    <a:pt x="17" y="81"/>
                  </a:cubicBezTo>
                  <a:cubicBezTo>
                    <a:pt x="20" y="89"/>
                    <a:pt x="16" y="95"/>
                    <a:pt x="17" y="100"/>
                  </a:cubicBezTo>
                  <a:cubicBezTo>
                    <a:pt x="26" y="106"/>
                    <a:pt x="21" y="96"/>
                    <a:pt x="31" y="99"/>
                  </a:cubicBezTo>
                  <a:cubicBezTo>
                    <a:pt x="41" y="101"/>
                    <a:pt x="47" y="90"/>
                    <a:pt x="51" y="94"/>
                  </a:cubicBezTo>
                  <a:cubicBezTo>
                    <a:pt x="55" y="97"/>
                    <a:pt x="55" y="88"/>
                    <a:pt x="59" y="96"/>
                  </a:cubicBezTo>
                  <a:cubicBezTo>
                    <a:pt x="64" y="104"/>
                    <a:pt x="64" y="93"/>
                    <a:pt x="70" y="100"/>
                  </a:cubicBezTo>
                  <a:cubicBezTo>
                    <a:pt x="76" y="108"/>
                    <a:pt x="80" y="102"/>
                    <a:pt x="91" y="101"/>
                  </a:cubicBezTo>
                  <a:cubicBezTo>
                    <a:pt x="103" y="101"/>
                    <a:pt x="87" y="82"/>
                    <a:pt x="101" y="88"/>
                  </a:cubicBezTo>
                  <a:cubicBezTo>
                    <a:pt x="102" y="81"/>
                    <a:pt x="106" y="88"/>
                    <a:pt x="107" y="81"/>
                  </a:cubicBezTo>
                  <a:cubicBezTo>
                    <a:pt x="109" y="73"/>
                    <a:pt x="112" y="84"/>
                    <a:pt x="118" y="77"/>
                  </a:cubicBezTo>
                  <a:cubicBezTo>
                    <a:pt x="125" y="71"/>
                    <a:pt x="128" y="81"/>
                    <a:pt x="133" y="81"/>
                  </a:cubicBezTo>
                  <a:cubicBezTo>
                    <a:pt x="139" y="81"/>
                    <a:pt x="137" y="79"/>
                    <a:pt x="143" y="79"/>
                  </a:cubicBezTo>
                  <a:cubicBezTo>
                    <a:pt x="143" y="70"/>
                    <a:pt x="134" y="75"/>
                    <a:pt x="135" y="67"/>
                  </a:cubicBezTo>
                  <a:cubicBezTo>
                    <a:pt x="137" y="60"/>
                    <a:pt x="119" y="66"/>
                    <a:pt x="133" y="57"/>
                  </a:cubicBezTo>
                  <a:cubicBezTo>
                    <a:pt x="146" y="48"/>
                    <a:pt x="134" y="46"/>
                    <a:pt x="142" y="34"/>
                  </a:cubicBezTo>
                  <a:cubicBezTo>
                    <a:pt x="149" y="22"/>
                    <a:pt x="156" y="42"/>
                    <a:pt x="156" y="18"/>
                  </a:cubicBezTo>
                  <a:cubicBezTo>
                    <a:pt x="151" y="17"/>
                    <a:pt x="146" y="19"/>
                    <a:pt x="142" y="13"/>
                  </a:cubicBezTo>
                  <a:cubicBezTo>
                    <a:pt x="135" y="3"/>
                    <a:pt x="130" y="13"/>
                    <a:pt x="125" y="7"/>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5" name="Freeform 46"/>
            <p:cNvSpPr>
              <a:spLocks/>
            </p:cNvSpPr>
            <p:nvPr/>
          </p:nvSpPr>
          <p:spPr bwMode="auto">
            <a:xfrm>
              <a:off x="6775186" y="4684032"/>
              <a:ext cx="300518" cy="412996"/>
            </a:xfrm>
            <a:custGeom>
              <a:avLst/>
              <a:gdLst/>
              <a:ahLst/>
              <a:cxnLst>
                <a:cxn ang="0">
                  <a:pos x="89" y="85"/>
                </a:cxn>
                <a:cxn ang="0">
                  <a:pos x="96" y="68"/>
                </a:cxn>
                <a:cxn ang="0">
                  <a:pos x="91" y="52"/>
                </a:cxn>
                <a:cxn ang="0">
                  <a:pos x="80" y="57"/>
                </a:cxn>
                <a:cxn ang="0">
                  <a:pos x="66" y="39"/>
                </a:cxn>
                <a:cxn ang="0">
                  <a:pos x="49" y="19"/>
                </a:cxn>
                <a:cxn ang="0">
                  <a:pos x="36" y="2"/>
                </a:cxn>
                <a:cxn ang="0">
                  <a:pos x="19" y="1"/>
                </a:cxn>
                <a:cxn ang="0">
                  <a:pos x="0" y="9"/>
                </a:cxn>
                <a:cxn ang="0">
                  <a:pos x="6" y="29"/>
                </a:cxn>
                <a:cxn ang="0">
                  <a:pos x="15" y="35"/>
                </a:cxn>
                <a:cxn ang="0">
                  <a:pos x="5" y="46"/>
                </a:cxn>
                <a:cxn ang="0">
                  <a:pos x="8" y="60"/>
                </a:cxn>
                <a:cxn ang="0">
                  <a:pos x="20" y="77"/>
                </a:cxn>
                <a:cxn ang="0">
                  <a:pos x="11" y="76"/>
                </a:cxn>
                <a:cxn ang="0">
                  <a:pos x="18" y="91"/>
                </a:cxn>
                <a:cxn ang="0">
                  <a:pos x="11" y="93"/>
                </a:cxn>
                <a:cxn ang="0">
                  <a:pos x="39" y="115"/>
                </a:cxn>
                <a:cxn ang="0">
                  <a:pos x="30" y="122"/>
                </a:cxn>
                <a:cxn ang="0">
                  <a:pos x="31" y="126"/>
                </a:cxn>
                <a:cxn ang="0">
                  <a:pos x="39" y="135"/>
                </a:cxn>
                <a:cxn ang="0">
                  <a:pos x="44" y="149"/>
                </a:cxn>
                <a:cxn ang="0">
                  <a:pos x="54" y="140"/>
                </a:cxn>
                <a:cxn ang="0">
                  <a:pos x="69" y="136"/>
                </a:cxn>
                <a:cxn ang="0">
                  <a:pos x="88" y="134"/>
                </a:cxn>
                <a:cxn ang="0">
                  <a:pos x="90" y="119"/>
                </a:cxn>
                <a:cxn ang="0">
                  <a:pos x="101" y="109"/>
                </a:cxn>
                <a:cxn ang="0">
                  <a:pos x="89" y="85"/>
                </a:cxn>
              </a:cxnLst>
              <a:rect l="0" t="0" r="r" b="b"/>
              <a:pathLst>
                <a:path w="110" h="151">
                  <a:moveTo>
                    <a:pt x="89" y="85"/>
                  </a:moveTo>
                  <a:cubicBezTo>
                    <a:pt x="85" y="71"/>
                    <a:pt x="95" y="80"/>
                    <a:pt x="96" y="68"/>
                  </a:cubicBezTo>
                  <a:cubicBezTo>
                    <a:pt x="81" y="54"/>
                    <a:pt x="110" y="62"/>
                    <a:pt x="91" y="52"/>
                  </a:cubicBezTo>
                  <a:cubicBezTo>
                    <a:pt x="85" y="49"/>
                    <a:pt x="90" y="60"/>
                    <a:pt x="80" y="57"/>
                  </a:cubicBezTo>
                  <a:cubicBezTo>
                    <a:pt x="67" y="54"/>
                    <a:pt x="62" y="44"/>
                    <a:pt x="66" y="39"/>
                  </a:cubicBezTo>
                  <a:cubicBezTo>
                    <a:pt x="72" y="30"/>
                    <a:pt x="46" y="34"/>
                    <a:pt x="49" y="19"/>
                  </a:cubicBezTo>
                  <a:cubicBezTo>
                    <a:pt x="50" y="12"/>
                    <a:pt x="42" y="12"/>
                    <a:pt x="36" y="2"/>
                  </a:cubicBezTo>
                  <a:cubicBezTo>
                    <a:pt x="26" y="1"/>
                    <a:pt x="23" y="0"/>
                    <a:pt x="19" y="1"/>
                  </a:cubicBezTo>
                  <a:cubicBezTo>
                    <a:pt x="15" y="1"/>
                    <a:pt x="12" y="6"/>
                    <a:pt x="0" y="9"/>
                  </a:cubicBezTo>
                  <a:cubicBezTo>
                    <a:pt x="5" y="14"/>
                    <a:pt x="3" y="26"/>
                    <a:pt x="6" y="29"/>
                  </a:cubicBezTo>
                  <a:cubicBezTo>
                    <a:pt x="13" y="36"/>
                    <a:pt x="17" y="31"/>
                    <a:pt x="15" y="35"/>
                  </a:cubicBezTo>
                  <a:cubicBezTo>
                    <a:pt x="13" y="38"/>
                    <a:pt x="7" y="34"/>
                    <a:pt x="5" y="46"/>
                  </a:cubicBezTo>
                  <a:cubicBezTo>
                    <a:pt x="17" y="43"/>
                    <a:pt x="15" y="43"/>
                    <a:pt x="8" y="60"/>
                  </a:cubicBezTo>
                  <a:cubicBezTo>
                    <a:pt x="5" y="66"/>
                    <a:pt x="23" y="74"/>
                    <a:pt x="20" y="77"/>
                  </a:cubicBezTo>
                  <a:cubicBezTo>
                    <a:pt x="16" y="80"/>
                    <a:pt x="12" y="74"/>
                    <a:pt x="11" y="76"/>
                  </a:cubicBezTo>
                  <a:cubicBezTo>
                    <a:pt x="10" y="76"/>
                    <a:pt x="21" y="87"/>
                    <a:pt x="18" y="91"/>
                  </a:cubicBezTo>
                  <a:cubicBezTo>
                    <a:pt x="16" y="93"/>
                    <a:pt x="15" y="86"/>
                    <a:pt x="11" y="93"/>
                  </a:cubicBezTo>
                  <a:cubicBezTo>
                    <a:pt x="18" y="105"/>
                    <a:pt x="38" y="111"/>
                    <a:pt x="39" y="115"/>
                  </a:cubicBezTo>
                  <a:cubicBezTo>
                    <a:pt x="40" y="119"/>
                    <a:pt x="24" y="119"/>
                    <a:pt x="30" y="122"/>
                  </a:cubicBezTo>
                  <a:cubicBezTo>
                    <a:pt x="33" y="123"/>
                    <a:pt x="29" y="123"/>
                    <a:pt x="31" y="126"/>
                  </a:cubicBezTo>
                  <a:cubicBezTo>
                    <a:pt x="37" y="128"/>
                    <a:pt x="31" y="133"/>
                    <a:pt x="39" y="135"/>
                  </a:cubicBezTo>
                  <a:cubicBezTo>
                    <a:pt x="46" y="138"/>
                    <a:pt x="44" y="143"/>
                    <a:pt x="44" y="149"/>
                  </a:cubicBezTo>
                  <a:cubicBezTo>
                    <a:pt x="51" y="151"/>
                    <a:pt x="43" y="143"/>
                    <a:pt x="54" y="140"/>
                  </a:cubicBezTo>
                  <a:cubicBezTo>
                    <a:pt x="65" y="137"/>
                    <a:pt x="60" y="135"/>
                    <a:pt x="69" y="136"/>
                  </a:cubicBezTo>
                  <a:cubicBezTo>
                    <a:pt x="78" y="138"/>
                    <a:pt x="80" y="132"/>
                    <a:pt x="88" y="134"/>
                  </a:cubicBezTo>
                  <a:cubicBezTo>
                    <a:pt x="97" y="129"/>
                    <a:pt x="90" y="127"/>
                    <a:pt x="90" y="119"/>
                  </a:cubicBezTo>
                  <a:cubicBezTo>
                    <a:pt x="89" y="111"/>
                    <a:pt x="95" y="119"/>
                    <a:pt x="101" y="109"/>
                  </a:cubicBezTo>
                  <a:cubicBezTo>
                    <a:pt x="108" y="99"/>
                    <a:pt x="94" y="105"/>
                    <a:pt x="89" y="8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6" name="Freeform 47"/>
            <p:cNvSpPr>
              <a:spLocks/>
            </p:cNvSpPr>
            <p:nvPr/>
          </p:nvSpPr>
          <p:spPr bwMode="auto">
            <a:xfrm>
              <a:off x="6881858" y="5044256"/>
              <a:ext cx="180081" cy="142254"/>
            </a:xfrm>
            <a:custGeom>
              <a:avLst/>
              <a:gdLst/>
              <a:ahLst/>
              <a:cxnLst>
                <a:cxn ang="0">
                  <a:pos x="63" y="16"/>
                </a:cxn>
                <a:cxn ang="0">
                  <a:pos x="49" y="2"/>
                </a:cxn>
                <a:cxn ang="0">
                  <a:pos x="30" y="4"/>
                </a:cxn>
                <a:cxn ang="0">
                  <a:pos x="15" y="8"/>
                </a:cxn>
                <a:cxn ang="0">
                  <a:pos x="5" y="17"/>
                </a:cxn>
                <a:cxn ang="0">
                  <a:pos x="3" y="28"/>
                </a:cxn>
                <a:cxn ang="0">
                  <a:pos x="3" y="35"/>
                </a:cxn>
                <a:cxn ang="0">
                  <a:pos x="12" y="49"/>
                </a:cxn>
                <a:cxn ang="0">
                  <a:pos x="15" y="52"/>
                </a:cxn>
                <a:cxn ang="0">
                  <a:pos x="46" y="42"/>
                </a:cxn>
                <a:cxn ang="0">
                  <a:pos x="63" y="35"/>
                </a:cxn>
                <a:cxn ang="0">
                  <a:pos x="63" y="16"/>
                </a:cxn>
              </a:cxnLst>
              <a:rect l="0" t="0" r="r" b="b"/>
              <a:pathLst>
                <a:path w="66" h="52">
                  <a:moveTo>
                    <a:pt x="63" y="16"/>
                  </a:moveTo>
                  <a:cubicBezTo>
                    <a:pt x="59" y="9"/>
                    <a:pt x="53" y="12"/>
                    <a:pt x="49" y="2"/>
                  </a:cubicBezTo>
                  <a:cubicBezTo>
                    <a:pt x="41" y="0"/>
                    <a:pt x="39" y="6"/>
                    <a:pt x="30" y="4"/>
                  </a:cubicBezTo>
                  <a:cubicBezTo>
                    <a:pt x="21" y="3"/>
                    <a:pt x="26" y="5"/>
                    <a:pt x="15" y="8"/>
                  </a:cubicBezTo>
                  <a:cubicBezTo>
                    <a:pt x="4" y="11"/>
                    <a:pt x="12" y="19"/>
                    <a:pt x="5" y="17"/>
                  </a:cubicBezTo>
                  <a:cubicBezTo>
                    <a:pt x="3" y="24"/>
                    <a:pt x="6" y="25"/>
                    <a:pt x="3" y="28"/>
                  </a:cubicBezTo>
                  <a:cubicBezTo>
                    <a:pt x="0" y="31"/>
                    <a:pt x="6" y="31"/>
                    <a:pt x="3" y="35"/>
                  </a:cubicBezTo>
                  <a:cubicBezTo>
                    <a:pt x="1" y="39"/>
                    <a:pt x="10" y="52"/>
                    <a:pt x="12" y="49"/>
                  </a:cubicBezTo>
                  <a:cubicBezTo>
                    <a:pt x="14" y="47"/>
                    <a:pt x="14" y="50"/>
                    <a:pt x="15" y="52"/>
                  </a:cubicBezTo>
                  <a:cubicBezTo>
                    <a:pt x="50" y="50"/>
                    <a:pt x="30" y="38"/>
                    <a:pt x="46" y="42"/>
                  </a:cubicBezTo>
                  <a:cubicBezTo>
                    <a:pt x="63" y="47"/>
                    <a:pt x="56" y="36"/>
                    <a:pt x="63" y="35"/>
                  </a:cubicBezTo>
                  <a:cubicBezTo>
                    <a:pt x="62" y="30"/>
                    <a:pt x="66" y="24"/>
                    <a:pt x="63" y="1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7" name="Freeform 48"/>
            <p:cNvSpPr>
              <a:spLocks/>
            </p:cNvSpPr>
            <p:nvPr/>
          </p:nvSpPr>
          <p:spPr bwMode="auto">
            <a:xfrm>
              <a:off x="6793538" y="5004104"/>
              <a:ext cx="137642" cy="292539"/>
            </a:xfrm>
            <a:custGeom>
              <a:avLst/>
              <a:gdLst/>
              <a:ahLst/>
              <a:cxnLst>
                <a:cxn ang="0">
                  <a:pos x="44" y="64"/>
                </a:cxn>
                <a:cxn ang="0">
                  <a:pos x="35" y="50"/>
                </a:cxn>
                <a:cxn ang="0">
                  <a:pos x="35" y="43"/>
                </a:cxn>
                <a:cxn ang="0">
                  <a:pos x="37" y="32"/>
                </a:cxn>
                <a:cxn ang="0">
                  <a:pos x="32" y="18"/>
                </a:cxn>
                <a:cxn ang="0">
                  <a:pos x="24" y="9"/>
                </a:cxn>
                <a:cxn ang="0">
                  <a:pos x="16" y="7"/>
                </a:cxn>
                <a:cxn ang="0">
                  <a:pos x="7" y="19"/>
                </a:cxn>
                <a:cxn ang="0">
                  <a:pos x="7" y="32"/>
                </a:cxn>
                <a:cxn ang="0">
                  <a:pos x="9" y="62"/>
                </a:cxn>
                <a:cxn ang="0">
                  <a:pos x="6" y="77"/>
                </a:cxn>
                <a:cxn ang="0">
                  <a:pos x="11" y="88"/>
                </a:cxn>
                <a:cxn ang="0">
                  <a:pos x="24" y="107"/>
                </a:cxn>
                <a:cxn ang="0">
                  <a:pos x="33" y="102"/>
                </a:cxn>
                <a:cxn ang="0">
                  <a:pos x="31" y="96"/>
                </a:cxn>
                <a:cxn ang="0">
                  <a:pos x="40" y="89"/>
                </a:cxn>
                <a:cxn ang="0">
                  <a:pos x="48" y="77"/>
                </a:cxn>
                <a:cxn ang="0">
                  <a:pos x="47" y="67"/>
                </a:cxn>
                <a:cxn ang="0">
                  <a:pos x="44" y="64"/>
                </a:cxn>
              </a:cxnLst>
              <a:rect l="0" t="0" r="r" b="b"/>
              <a:pathLst>
                <a:path w="50" h="107">
                  <a:moveTo>
                    <a:pt x="44" y="64"/>
                  </a:moveTo>
                  <a:cubicBezTo>
                    <a:pt x="42" y="67"/>
                    <a:pt x="33" y="54"/>
                    <a:pt x="35" y="50"/>
                  </a:cubicBezTo>
                  <a:cubicBezTo>
                    <a:pt x="38" y="46"/>
                    <a:pt x="32" y="46"/>
                    <a:pt x="35" y="43"/>
                  </a:cubicBezTo>
                  <a:cubicBezTo>
                    <a:pt x="38" y="40"/>
                    <a:pt x="35" y="39"/>
                    <a:pt x="37" y="32"/>
                  </a:cubicBezTo>
                  <a:cubicBezTo>
                    <a:pt x="37" y="26"/>
                    <a:pt x="39" y="21"/>
                    <a:pt x="32" y="18"/>
                  </a:cubicBezTo>
                  <a:cubicBezTo>
                    <a:pt x="24" y="16"/>
                    <a:pt x="30" y="11"/>
                    <a:pt x="24" y="9"/>
                  </a:cubicBezTo>
                  <a:cubicBezTo>
                    <a:pt x="19" y="13"/>
                    <a:pt x="19" y="14"/>
                    <a:pt x="16" y="7"/>
                  </a:cubicBezTo>
                  <a:cubicBezTo>
                    <a:pt x="14" y="0"/>
                    <a:pt x="12" y="13"/>
                    <a:pt x="7" y="19"/>
                  </a:cubicBezTo>
                  <a:cubicBezTo>
                    <a:pt x="2" y="24"/>
                    <a:pt x="10" y="22"/>
                    <a:pt x="7" y="32"/>
                  </a:cubicBezTo>
                  <a:cubicBezTo>
                    <a:pt x="16" y="34"/>
                    <a:pt x="6" y="58"/>
                    <a:pt x="9" y="62"/>
                  </a:cubicBezTo>
                  <a:cubicBezTo>
                    <a:pt x="12" y="66"/>
                    <a:pt x="2" y="67"/>
                    <a:pt x="6" y="77"/>
                  </a:cubicBezTo>
                  <a:cubicBezTo>
                    <a:pt x="10" y="88"/>
                    <a:pt x="0" y="81"/>
                    <a:pt x="11" y="88"/>
                  </a:cubicBezTo>
                  <a:cubicBezTo>
                    <a:pt x="26" y="98"/>
                    <a:pt x="16" y="104"/>
                    <a:pt x="24" y="107"/>
                  </a:cubicBezTo>
                  <a:cubicBezTo>
                    <a:pt x="26" y="105"/>
                    <a:pt x="32" y="105"/>
                    <a:pt x="33" y="102"/>
                  </a:cubicBezTo>
                  <a:cubicBezTo>
                    <a:pt x="33" y="100"/>
                    <a:pt x="29" y="99"/>
                    <a:pt x="31" y="96"/>
                  </a:cubicBezTo>
                  <a:cubicBezTo>
                    <a:pt x="32" y="93"/>
                    <a:pt x="39" y="96"/>
                    <a:pt x="40" y="89"/>
                  </a:cubicBezTo>
                  <a:cubicBezTo>
                    <a:pt x="41" y="74"/>
                    <a:pt x="45" y="83"/>
                    <a:pt x="48" y="77"/>
                  </a:cubicBezTo>
                  <a:cubicBezTo>
                    <a:pt x="50" y="71"/>
                    <a:pt x="46" y="71"/>
                    <a:pt x="47" y="67"/>
                  </a:cubicBezTo>
                  <a:cubicBezTo>
                    <a:pt x="46" y="65"/>
                    <a:pt x="46" y="62"/>
                    <a:pt x="44" y="6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8" name="Freeform 49"/>
            <p:cNvSpPr>
              <a:spLocks/>
            </p:cNvSpPr>
            <p:nvPr/>
          </p:nvSpPr>
          <p:spPr bwMode="auto">
            <a:xfrm>
              <a:off x="6597398" y="4440823"/>
              <a:ext cx="454218" cy="289097"/>
            </a:xfrm>
            <a:custGeom>
              <a:avLst/>
              <a:gdLst/>
              <a:ahLst/>
              <a:cxnLst>
                <a:cxn ang="0">
                  <a:pos x="165" y="24"/>
                </a:cxn>
                <a:cxn ang="0">
                  <a:pos x="161" y="21"/>
                </a:cxn>
                <a:cxn ang="0">
                  <a:pos x="146" y="9"/>
                </a:cxn>
                <a:cxn ang="0">
                  <a:pos x="136" y="11"/>
                </a:cxn>
                <a:cxn ang="0">
                  <a:pos x="126" y="5"/>
                </a:cxn>
                <a:cxn ang="0">
                  <a:pos x="110" y="4"/>
                </a:cxn>
                <a:cxn ang="0">
                  <a:pos x="102" y="15"/>
                </a:cxn>
                <a:cxn ang="0">
                  <a:pos x="93" y="20"/>
                </a:cxn>
                <a:cxn ang="0">
                  <a:pos x="83" y="19"/>
                </a:cxn>
                <a:cxn ang="0">
                  <a:pos x="67" y="22"/>
                </a:cxn>
                <a:cxn ang="0">
                  <a:pos x="66" y="31"/>
                </a:cxn>
                <a:cxn ang="0">
                  <a:pos x="48" y="34"/>
                </a:cxn>
                <a:cxn ang="0">
                  <a:pos x="24" y="23"/>
                </a:cxn>
                <a:cxn ang="0">
                  <a:pos x="21" y="35"/>
                </a:cxn>
                <a:cxn ang="0">
                  <a:pos x="7" y="35"/>
                </a:cxn>
                <a:cxn ang="0">
                  <a:pos x="13" y="42"/>
                </a:cxn>
                <a:cxn ang="0">
                  <a:pos x="7" y="48"/>
                </a:cxn>
                <a:cxn ang="0">
                  <a:pos x="8" y="56"/>
                </a:cxn>
                <a:cxn ang="0">
                  <a:pos x="0" y="64"/>
                </a:cxn>
                <a:cxn ang="0">
                  <a:pos x="9" y="78"/>
                </a:cxn>
                <a:cxn ang="0">
                  <a:pos x="32" y="97"/>
                </a:cxn>
                <a:cxn ang="0">
                  <a:pos x="55" y="104"/>
                </a:cxn>
                <a:cxn ang="0">
                  <a:pos x="65" y="98"/>
                </a:cxn>
                <a:cxn ang="0">
                  <a:pos x="84" y="90"/>
                </a:cxn>
                <a:cxn ang="0">
                  <a:pos x="101" y="91"/>
                </a:cxn>
                <a:cxn ang="0">
                  <a:pos x="112" y="89"/>
                </a:cxn>
                <a:cxn ang="0">
                  <a:pos x="114" y="86"/>
                </a:cxn>
                <a:cxn ang="0">
                  <a:pos x="120" y="87"/>
                </a:cxn>
                <a:cxn ang="0">
                  <a:pos x="134" y="65"/>
                </a:cxn>
                <a:cxn ang="0">
                  <a:pos x="140" y="52"/>
                </a:cxn>
                <a:cxn ang="0">
                  <a:pos x="149" y="36"/>
                </a:cxn>
                <a:cxn ang="0">
                  <a:pos x="166" y="26"/>
                </a:cxn>
                <a:cxn ang="0">
                  <a:pos x="165" y="24"/>
                </a:cxn>
              </a:cxnLst>
              <a:rect l="0" t="0" r="r" b="b"/>
              <a:pathLst>
                <a:path w="166" h="106">
                  <a:moveTo>
                    <a:pt x="165" y="24"/>
                  </a:moveTo>
                  <a:cubicBezTo>
                    <a:pt x="166" y="23"/>
                    <a:pt x="166" y="20"/>
                    <a:pt x="161" y="21"/>
                  </a:cubicBezTo>
                  <a:cubicBezTo>
                    <a:pt x="156" y="22"/>
                    <a:pt x="159" y="14"/>
                    <a:pt x="146" y="9"/>
                  </a:cubicBezTo>
                  <a:cubicBezTo>
                    <a:pt x="146" y="10"/>
                    <a:pt x="138" y="13"/>
                    <a:pt x="136" y="11"/>
                  </a:cubicBezTo>
                  <a:cubicBezTo>
                    <a:pt x="134" y="9"/>
                    <a:pt x="133" y="0"/>
                    <a:pt x="126" y="5"/>
                  </a:cubicBezTo>
                  <a:cubicBezTo>
                    <a:pt x="120" y="9"/>
                    <a:pt x="117" y="3"/>
                    <a:pt x="110" y="4"/>
                  </a:cubicBezTo>
                  <a:cubicBezTo>
                    <a:pt x="104" y="5"/>
                    <a:pt x="106" y="13"/>
                    <a:pt x="102" y="15"/>
                  </a:cubicBezTo>
                  <a:cubicBezTo>
                    <a:pt x="101" y="16"/>
                    <a:pt x="96" y="19"/>
                    <a:pt x="93" y="20"/>
                  </a:cubicBezTo>
                  <a:cubicBezTo>
                    <a:pt x="90" y="21"/>
                    <a:pt x="85" y="12"/>
                    <a:pt x="83" y="19"/>
                  </a:cubicBezTo>
                  <a:cubicBezTo>
                    <a:pt x="81" y="26"/>
                    <a:pt x="74" y="20"/>
                    <a:pt x="67" y="22"/>
                  </a:cubicBezTo>
                  <a:cubicBezTo>
                    <a:pt x="60" y="24"/>
                    <a:pt x="67" y="31"/>
                    <a:pt x="66" y="31"/>
                  </a:cubicBezTo>
                  <a:cubicBezTo>
                    <a:pt x="64" y="31"/>
                    <a:pt x="61" y="32"/>
                    <a:pt x="48" y="34"/>
                  </a:cubicBezTo>
                  <a:cubicBezTo>
                    <a:pt x="35" y="36"/>
                    <a:pt x="32" y="24"/>
                    <a:pt x="24" y="23"/>
                  </a:cubicBezTo>
                  <a:cubicBezTo>
                    <a:pt x="20" y="28"/>
                    <a:pt x="25" y="35"/>
                    <a:pt x="21" y="35"/>
                  </a:cubicBezTo>
                  <a:cubicBezTo>
                    <a:pt x="17" y="36"/>
                    <a:pt x="10" y="33"/>
                    <a:pt x="7" y="35"/>
                  </a:cubicBezTo>
                  <a:cubicBezTo>
                    <a:pt x="6" y="36"/>
                    <a:pt x="15" y="38"/>
                    <a:pt x="13" y="42"/>
                  </a:cubicBezTo>
                  <a:cubicBezTo>
                    <a:pt x="11" y="46"/>
                    <a:pt x="6" y="43"/>
                    <a:pt x="7" y="48"/>
                  </a:cubicBezTo>
                  <a:cubicBezTo>
                    <a:pt x="7" y="55"/>
                    <a:pt x="10" y="55"/>
                    <a:pt x="8" y="56"/>
                  </a:cubicBezTo>
                  <a:cubicBezTo>
                    <a:pt x="7" y="57"/>
                    <a:pt x="1" y="63"/>
                    <a:pt x="0" y="64"/>
                  </a:cubicBezTo>
                  <a:cubicBezTo>
                    <a:pt x="8" y="65"/>
                    <a:pt x="3" y="74"/>
                    <a:pt x="9" y="78"/>
                  </a:cubicBezTo>
                  <a:cubicBezTo>
                    <a:pt x="32" y="92"/>
                    <a:pt x="25" y="97"/>
                    <a:pt x="32" y="97"/>
                  </a:cubicBezTo>
                  <a:cubicBezTo>
                    <a:pt x="38" y="97"/>
                    <a:pt x="48" y="106"/>
                    <a:pt x="55" y="104"/>
                  </a:cubicBezTo>
                  <a:cubicBezTo>
                    <a:pt x="62" y="102"/>
                    <a:pt x="58" y="97"/>
                    <a:pt x="65" y="98"/>
                  </a:cubicBezTo>
                  <a:cubicBezTo>
                    <a:pt x="77" y="95"/>
                    <a:pt x="80" y="90"/>
                    <a:pt x="84" y="90"/>
                  </a:cubicBezTo>
                  <a:cubicBezTo>
                    <a:pt x="88" y="89"/>
                    <a:pt x="91" y="90"/>
                    <a:pt x="101" y="91"/>
                  </a:cubicBezTo>
                  <a:cubicBezTo>
                    <a:pt x="102" y="90"/>
                    <a:pt x="107" y="90"/>
                    <a:pt x="112" y="89"/>
                  </a:cubicBezTo>
                  <a:cubicBezTo>
                    <a:pt x="116" y="88"/>
                    <a:pt x="110" y="87"/>
                    <a:pt x="114" y="86"/>
                  </a:cubicBezTo>
                  <a:cubicBezTo>
                    <a:pt x="117" y="85"/>
                    <a:pt x="118" y="88"/>
                    <a:pt x="120" y="87"/>
                  </a:cubicBezTo>
                  <a:cubicBezTo>
                    <a:pt x="123" y="87"/>
                    <a:pt x="130" y="72"/>
                    <a:pt x="134" y="65"/>
                  </a:cubicBezTo>
                  <a:cubicBezTo>
                    <a:pt x="138" y="57"/>
                    <a:pt x="132" y="60"/>
                    <a:pt x="140" y="52"/>
                  </a:cubicBezTo>
                  <a:cubicBezTo>
                    <a:pt x="149" y="42"/>
                    <a:pt x="143" y="42"/>
                    <a:pt x="149" y="36"/>
                  </a:cubicBezTo>
                  <a:cubicBezTo>
                    <a:pt x="155" y="28"/>
                    <a:pt x="156" y="39"/>
                    <a:pt x="166" y="26"/>
                  </a:cubicBezTo>
                  <a:cubicBezTo>
                    <a:pt x="165" y="25"/>
                    <a:pt x="165" y="24"/>
                    <a:pt x="165" y="2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9" name="Freeform 50"/>
            <p:cNvSpPr>
              <a:spLocks/>
            </p:cNvSpPr>
            <p:nvPr/>
          </p:nvSpPr>
          <p:spPr bwMode="auto">
            <a:xfrm>
              <a:off x="6627221" y="4342162"/>
              <a:ext cx="402602" cy="196173"/>
            </a:xfrm>
            <a:custGeom>
              <a:avLst/>
              <a:gdLst/>
              <a:ahLst/>
              <a:cxnLst>
                <a:cxn ang="0">
                  <a:pos x="131" y="13"/>
                </a:cxn>
                <a:cxn ang="0">
                  <a:pos x="95" y="10"/>
                </a:cxn>
                <a:cxn ang="0">
                  <a:pos x="84" y="18"/>
                </a:cxn>
                <a:cxn ang="0">
                  <a:pos x="79" y="14"/>
                </a:cxn>
                <a:cxn ang="0">
                  <a:pos x="66" y="6"/>
                </a:cxn>
                <a:cxn ang="0">
                  <a:pos x="58" y="9"/>
                </a:cxn>
                <a:cxn ang="0">
                  <a:pos x="55" y="6"/>
                </a:cxn>
                <a:cxn ang="0">
                  <a:pos x="29" y="29"/>
                </a:cxn>
                <a:cxn ang="0">
                  <a:pos x="9" y="37"/>
                </a:cxn>
                <a:cxn ang="0">
                  <a:pos x="13" y="59"/>
                </a:cxn>
                <a:cxn ang="0">
                  <a:pos x="37" y="70"/>
                </a:cxn>
                <a:cxn ang="0">
                  <a:pos x="55" y="67"/>
                </a:cxn>
                <a:cxn ang="0">
                  <a:pos x="56" y="58"/>
                </a:cxn>
                <a:cxn ang="0">
                  <a:pos x="72" y="55"/>
                </a:cxn>
                <a:cxn ang="0">
                  <a:pos x="82" y="56"/>
                </a:cxn>
                <a:cxn ang="0">
                  <a:pos x="91" y="51"/>
                </a:cxn>
                <a:cxn ang="0">
                  <a:pos x="99" y="40"/>
                </a:cxn>
                <a:cxn ang="0">
                  <a:pos x="115" y="41"/>
                </a:cxn>
                <a:cxn ang="0">
                  <a:pos x="125" y="47"/>
                </a:cxn>
                <a:cxn ang="0">
                  <a:pos x="135" y="45"/>
                </a:cxn>
                <a:cxn ang="0">
                  <a:pos x="143" y="31"/>
                </a:cxn>
                <a:cxn ang="0">
                  <a:pos x="146" y="22"/>
                </a:cxn>
                <a:cxn ang="0">
                  <a:pos x="131" y="13"/>
                </a:cxn>
              </a:cxnLst>
              <a:rect l="0" t="0" r="r" b="b"/>
              <a:pathLst>
                <a:path w="147" h="72">
                  <a:moveTo>
                    <a:pt x="131" y="13"/>
                  </a:moveTo>
                  <a:cubicBezTo>
                    <a:pt x="117" y="8"/>
                    <a:pt x="99" y="10"/>
                    <a:pt x="95" y="10"/>
                  </a:cubicBezTo>
                  <a:cubicBezTo>
                    <a:pt x="89" y="9"/>
                    <a:pt x="87" y="20"/>
                    <a:pt x="84" y="18"/>
                  </a:cubicBezTo>
                  <a:cubicBezTo>
                    <a:pt x="81" y="15"/>
                    <a:pt x="77" y="19"/>
                    <a:pt x="79" y="14"/>
                  </a:cubicBezTo>
                  <a:cubicBezTo>
                    <a:pt x="81" y="6"/>
                    <a:pt x="70" y="0"/>
                    <a:pt x="66" y="6"/>
                  </a:cubicBezTo>
                  <a:cubicBezTo>
                    <a:pt x="61" y="12"/>
                    <a:pt x="58" y="12"/>
                    <a:pt x="58" y="9"/>
                  </a:cubicBezTo>
                  <a:cubicBezTo>
                    <a:pt x="58" y="6"/>
                    <a:pt x="57" y="7"/>
                    <a:pt x="55" y="6"/>
                  </a:cubicBezTo>
                  <a:cubicBezTo>
                    <a:pt x="29" y="15"/>
                    <a:pt x="42" y="22"/>
                    <a:pt x="29" y="29"/>
                  </a:cubicBezTo>
                  <a:cubicBezTo>
                    <a:pt x="21" y="34"/>
                    <a:pt x="15" y="24"/>
                    <a:pt x="9" y="37"/>
                  </a:cubicBezTo>
                  <a:cubicBezTo>
                    <a:pt x="7" y="46"/>
                    <a:pt x="0" y="45"/>
                    <a:pt x="13" y="59"/>
                  </a:cubicBezTo>
                  <a:cubicBezTo>
                    <a:pt x="21" y="60"/>
                    <a:pt x="24" y="72"/>
                    <a:pt x="37" y="70"/>
                  </a:cubicBezTo>
                  <a:cubicBezTo>
                    <a:pt x="50" y="68"/>
                    <a:pt x="53" y="67"/>
                    <a:pt x="55" y="67"/>
                  </a:cubicBezTo>
                  <a:cubicBezTo>
                    <a:pt x="56" y="67"/>
                    <a:pt x="49" y="60"/>
                    <a:pt x="56" y="58"/>
                  </a:cubicBezTo>
                  <a:cubicBezTo>
                    <a:pt x="63" y="56"/>
                    <a:pt x="70" y="62"/>
                    <a:pt x="72" y="55"/>
                  </a:cubicBezTo>
                  <a:cubicBezTo>
                    <a:pt x="74" y="48"/>
                    <a:pt x="79" y="57"/>
                    <a:pt x="82" y="56"/>
                  </a:cubicBezTo>
                  <a:cubicBezTo>
                    <a:pt x="85" y="55"/>
                    <a:pt x="90" y="52"/>
                    <a:pt x="91" y="51"/>
                  </a:cubicBezTo>
                  <a:cubicBezTo>
                    <a:pt x="95" y="49"/>
                    <a:pt x="93" y="41"/>
                    <a:pt x="99" y="40"/>
                  </a:cubicBezTo>
                  <a:cubicBezTo>
                    <a:pt x="106" y="39"/>
                    <a:pt x="109" y="45"/>
                    <a:pt x="115" y="41"/>
                  </a:cubicBezTo>
                  <a:cubicBezTo>
                    <a:pt x="122" y="36"/>
                    <a:pt x="123" y="45"/>
                    <a:pt x="125" y="47"/>
                  </a:cubicBezTo>
                  <a:cubicBezTo>
                    <a:pt x="127" y="49"/>
                    <a:pt x="135" y="46"/>
                    <a:pt x="135" y="45"/>
                  </a:cubicBezTo>
                  <a:cubicBezTo>
                    <a:pt x="138" y="34"/>
                    <a:pt x="142" y="36"/>
                    <a:pt x="143" y="31"/>
                  </a:cubicBezTo>
                  <a:cubicBezTo>
                    <a:pt x="145" y="25"/>
                    <a:pt x="147" y="25"/>
                    <a:pt x="146" y="22"/>
                  </a:cubicBezTo>
                  <a:cubicBezTo>
                    <a:pt x="129" y="17"/>
                    <a:pt x="135" y="14"/>
                    <a:pt x="131" y="13"/>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0" name="Freeform 51"/>
            <p:cNvSpPr>
              <a:spLocks/>
            </p:cNvSpPr>
            <p:nvPr/>
          </p:nvSpPr>
          <p:spPr bwMode="auto">
            <a:xfrm>
              <a:off x="6408141" y="4615199"/>
              <a:ext cx="213345" cy="147990"/>
            </a:xfrm>
            <a:custGeom>
              <a:avLst/>
              <a:gdLst/>
              <a:ahLst/>
              <a:cxnLst>
                <a:cxn ang="0">
                  <a:pos x="69" y="0"/>
                </a:cxn>
                <a:cxn ang="0">
                  <a:pos x="65" y="4"/>
                </a:cxn>
                <a:cxn ang="0">
                  <a:pos x="59" y="7"/>
                </a:cxn>
                <a:cxn ang="0">
                  <a:pos x="48" y="9"/>
                </a:cxn>
                <a:cxn ang="0">
                  <a:pos x="33" y="15"/>
                </a:cxn>
                <a:cxn ang="0">
                  <a:pos x="23" y="15"/>
                </a:cxn>
                <a:cxn ang="0">
                  <a:pos x="8" y="13"/>
                </a:cxn>
                <a:cxn ang="0">
                  <a:pos x="1" y="22"/>
                </a:cxn>
                <a:cxn ang="0">
                  <a:pos x="6" y="27"/>
                </a:cxn>
                <a:cxn ang="0">
                  <a:pos x="7" y="38"/>
                </a:cxn>
                <a:cxn ang="0">
                  <a:pos x="8" y="46"/>
                </a:cxn>
                <a:cxn ang="0">
                  <a:pos x="4" y="50"/>
                </a:cxn>
                <a:cxn ang="0">
                  <a:pos x="32" y="46"/>
                </a:cxn>
                <a:cxn ang="0">
                  <a:pos x="40" y="49"/>
                </a:cxn>
                <a:cxn ang="0">
                  <a:pos x="48" y="48"/>
                </a:cxn>
                <a:cxn ang="0">
                  <a:pos x="58" y="36"/>
                </a:cxn>
                <a:cxn ang="0">
                  <a:pos x="55" y="25"/>
                </a:cxn>
                <a:cxn ang="0">
                  <a:pos x="71" y="18"/>
                </a:cxn>
                <a:cxn ang="0">
                  <a:pos x="71" y="13"/>
                </a:cxn>
                <a:cxn ang="0">
                  <a:pos x="78" y="14"/>
                </a:cxn>
                <a:cxn ang="0">
                  <a:pos x="69" y="0"/>
                </a:cxn>
              </a:cxnLst>
              <a:rect l="0" t="0" r="r" b="b"/>
              <a:pathLst>
                <a:path w="78" h="54">
                  <a:moveTo>
                    <a:pt x="69" y="0"/>
                  </a:moveTo>
                  <a:cubicBezTo>
                    <a:pt x="67" y="0"/>
                    <a:pt x="65" y="0"/>
                    <a:pt x="65" y="4"/>
                  </a:cubicBezTo>
                  <a:cubicBezTo>
                    <a:pt x="66" y="9"/>
                    <a:pt x="66" y="8"/>
                    <a:pt x="59" y="7"/>
                  </a:cubicBezTo>
                  <a:cubicBezTo>
                    <a:pt x="52" y="6"/>
                    <a:pt x="57" y="11"/>
                    <a:pt x="48" y="9"/>
                  </a:cubicBezTo>
                  <a:cubicBezTo>
                    <a:pt x="39" y="8"/>
                    <a:pt x="38" y="9"/>
                    <a:pt x="33" y="15"/>
                  </a:cubicBezTo>
                  <a:cubicBezTo>
                    <a:pt x="27" y="22"/>
                    <a:pt x="30" y="14"/>
                    <a:pt x="23" y="15"/>
                  </a:cubicBezTo>
                  <a:cubicBezTo>
                    <a:pt x="16" y="17"/>
                    <a:pt x="18" y="15"/>
                    <a:pt x="8" y="13"/>
                  </a:cubicBezTo>
                  <a:cubicBezTo>
                    <a:pt x="7" y="16"/>
                    <a:pt x="0" y="19"/>
                    <a:pt x="1" y="22"/>
                  </a:cubicBezTo>
                  <a:cubicBezTo>
                    <a:pt x="1" y="24"/>
                    <a:pt x="10" y="23"/>
                    <a:pt x="6" y="27"/>
                  </a:cubicBezTo>
                  <a:cubicBezTo>
                    <a:pt x="2" y="31"/>
                    <a:pt x="4" y="35"/>
                    <a:pt x="7" y="38"/>
                  </a:cubicBezTo>
                  <a:cubicBezTo>
                    <a:pt x="10" y="40"/>
                    <a:pt x="16" y="48"/>
                    <a:pt x="8" y="46"/>
                  </a:cubicBezTo>
                  <a:cubicBezTo>
                    <a:pt x="8" y="49"/>
                    <a:pt x="5" y="46"/>
                    <a:pt x="4" y="50"/>
                  </a:cubicBezTo>
                  <a:cubicBezTo>
                    <a:pt x="34" y="50"/>
                    <a:pt x="27" y="41"/>
                    <a:pt x="32" y="46"/>
                  </a:cubicBezTo>
                  <a:cubicBezTo>
                    <a:pt x="40" y="54"/>
                    <a:pt x="35" y="46"/>
                    <a:pt x="40" y="49"/>
                  </a:cubicBezTo>
                  <a:cubicBezTo>
                    <a:pt x="45" y="51"/>
                    <a:pt x="49" y="54"/>
                    <a:pt x="48" y="48"/>
                  </a:cubicBezTo>
                  <a:cubicBezTo>
                    <a:pt x="47" y="39"/>
                    <a:pt x="57" y="40"/>
                    <a:pt x="58" y="36"/>
                  </a:cubicBezTo>
                  <a:cubicBezTo>
                    <a:pt x="59" y="33"/>
                    <a:pt x="53" y="27"/>
                    <a:pt x="55" y="25"/>
                  </a:cubicBezTo>
                  <a:cubicBezTo>
                    <a:pt x="57" y="22"/>
                    <a:pt x="70" y="20"/>
                    <a:pt x="71" y="18"/>
                  </a:cubicBezTo>
                  <a:cubicBezTo>
                    <a:pt x="73" y="15"/>
                    <a:pt x="70" y="15"/>
                    <a:pt x="71" y="13"/>
                  </a:cubicBezTo>
                  <a:cubicBezTo>
                    <a:pt x="73" y="11"/>
                    <a:pt x="76" y="13"/>
                    <a:pt x="78" y="14"/>
                  </a:cubicBezTo>
                  <a:cubicBezTo>
                    <a:pt x="72" y="10"/>
                    <a:pt x="77" y="1"/>
                    <a:pt x="69" y="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1" name="Freeform 52"/>
            <p:cNvSpPr>
              <a:spLocks/>
            </p:cNvSpPr>
            <p:nvPr/>
          </p:nvSpPr>
          <p:spPr bwMode="auto">
            <a:xfrm>
              <a:off x="6558400" y="4751717"/>
              <a:ext cx="279872" cy="276478"/>
            </a:xfrm>
            <a:custGeom>
              <a:avLst/>
              <a:gdLst/>
              <a:ahLst/>
              <a:cxnLst>
                <a:cxn ang="0">
                  <a:pos x="87" y="35"/>
                </a:cxn>
                <a:cxn ang="0">
                  <a:pos x="84" y="21"/>
                </a:cxn>
                <a:cxn ang="0">
                  <a:pos x="74" y="13"/>
                </a:cxn>
                <a:cxn ang="0">
                  <a:pos x="58" y="13"/>
                </a:cxn>
                <a:cxn ang="0">
                  <a:pos x="41" y="11"/>
                </a:cxn>
                <a:cxn ang="0">
                  <a:pos x="21" y="11"/>
                </a:cxn>
                <a:cxn ang="0">
                  <a:pos x="13" y="12"/>
                </a:cxn>
                <a:cxn ang="0">
                  <a:pos x="6" y="25"/>
                </a:cxn>
                <a:cxn ang="0">
                  <a:pos x="14" y="38"/>
                </a:cxn>
                <a:cxn ang="0">
                  <a:pos x="15" y="44"/>
                </a:cxn>
                <a:cxn ang="0">
                  <a:pos x="37" y="67"/>
                </a:cxn>
                <a:cxn ang="0">
                  <a:pos x="45" y="78"/>
                </a:cxn>
                <a:cxn ang="0">
                  <a:pos x="51" y="87"/>
                </a:cxn>
                <a:cxn ang="0">
                  <a:pos x="57" y="91"/>
                </a:cxn>
                <a:cxn ang="0">
                  <a:pos x="70" y="101"/>
                </a:cxn>
                <a:cxn ang="0">
                  <a:pos x="73" y="87"/>
                </a:cxn>
                <a:cxn ang="0">
                  <a:pos x="80" y="74"/>
                </a:cxn>
                <a:cxn ang="0">
                  <a:pos x="85" y="78"/>
                </a:cxn>
                <a:cxn ang="0">
                  <a:pos x="90" y="68"/>
                </a:cxn>
                <a:cxn ang="0">
                  <a:pos x="97" y="66"/>
                </a:cxn>
                <a:cxn ang="0">
                  <a:pos x="90" y="51"/>
                </a:cxn>
                <a:cxn ang="0">
                  <a:pos x="99" y="52"/>
                </a:cxn>
                <a:cxn ang="0">
                  <a:pos x="87" y="35"/>
                </a:cxn>
              </a:cxnLst>
              <a:rect l="0" t="0" r="r" b="b"/>
              <a:pathLst>
                <a:path w="102" h="101">
                  <a:moveTo>
                    <a:pt x="87" y="35"/>
                  </a:moveTo>
                  <a:cubicBezTo>
                    <a:pt x="94" y="18"/>
                    <a:pt x="96" y="18"/>
                    <a:pt x="84" y="21"/>
                  </a:cubicBezTo>
                  <a:cubicBezTo>
                    <a:pt x="75" y="22"/>
                    <a:pt x="78" y="11"/>
                    <a:pt x="74" y="13"/>
                  </a:cubicBezTo>
                  <a:cubicBezTo>
                    <a:pt x="69" y="15"/>
                    <a:pt x="63" y="8"/>
                    <a:pt x="58" y="13"/>
                  </a:cubicBezTo>
                  <a:cubicBezTo>
                    <a:pt x="52" y="18"/>
                    <a:pt x="45" y="9"/>
                    <a:pt x="41" y="11"/>
                  </a:cubicBezTo>
                  <a:cubicBezTo>
                    <a:pt x="37" y="13"/>
                    <a:pt x="25" y="5"/>
                    <a:pt x="21" y="11"/>
                  </a:cubicBezTo>
                  <a:cubicBezTo>
                    <a:pt x="17" y="17"/>
                    <a:pt x="19" y="19"/>
                    <a:pt x="13" y="12"/>
                  </a:cubicBezTo>
                  <a:cubicBezTo>
                    <a:pt x="3" y="0"/>
                    <a:pt x="0" y="22"/>
                    <a:pt x="6" y="25"/>
                  </a:cubicBezTo>
                  <a:cubicBezTo>
                    <a:pt x="11" y="27"/>
                    <a:pt x="11" y="36"/>
                    <a:pt x="14" y="38"/>
                  </a:cubicBezTo>
                  <a:cubicBezTo>
                    <a:pt x="18" y="40"/>
                    <a:pt x="10" y="44"/>
                    <a:pt x="15" y="44"/>
                  </a:cubicBezTo>
                  <a:cubicBezTo>
                    <a:pt x="20" y="45"/>
                    <a:pt x="31" y="65"/>
                    <a:pt x="37" y="67"/>
                  </a:cubicBezTo>
                  <a:cubicBezTo>
                    <a:pt x="42" y="70"/>
                    <a:pt x="38" y="74"/>
                    <a:pt x="45" y="78"/>
                  </a:cubicBezTo>
                  <a:cubicBezTo>
                    <a:pt x="51" y="82"/>
                    <a:pt x="52" y="84"/>
                    <a:pt x="51" y="87"/>
                  </a:cubicBezTo>
                  <a:cubicBezTo>
                    <a:pt x="50" y="89"/>
                    <a:pt x="54" y="87"/>
                    <a:pt x="57" y="91"/>
                  </a:cubicBezTo>
                  <a:cubicBezTo>
                    <a:pt x="59" y="95"/>
                    <a:pt x="67" y="97"/>
                    <a:pt x="70" y="101"/>
                  </a:cubicBezTo>
                  <a:cubicBezTo>
                    <a:pt x="77" y="95"/>
                    <a:pt x="65" y="92"/>
                    <a:pt x="73" y="87"/>
                  </a:cubicBezTo>
                  <a:cubicBezTo>
                    <a:pt x="80" y="82"/>
                    <a:pt x="76" y="77"/>
                    <a:pt x="80" y="74"/>
                  </a:cubicBezTo>
                  <a:cubicBezTo>
                    <a:pt x="83" y="72"/>
                    <a:pt x="84" y="79"/>
                    <a:pt x="85" y="78"/>
                  </a:cubicBezTo>
                  <a:cubicBezTo>
                    <a:pt x="89" y="74"/>
                    <a:pt x="75" y="62"/>
                    <a:pt x="90" y="68"/>
                  </a:cubicBezTo>
                  <a:cubicBezTo>
                    <a:pt x="94" y="61"/>
                    <a:pt x="95" y="68"/>
                    <a:pt x="97" y="66"/>
                  </a:cubicBezTo>
                  <a:cubicBezTo>
                    <a:pt x="100" y="62"/>
                    <a:pt x="89" y="51"/>
                    <a:pt x="90" y="51"/>
                  </a:cubicBezTo>
                  <a:cubicBezTo>
                    <a:pt x="91" y="49"/>
                    <a:pt x="95" y="55"/>
                    <a:pt x="99" y="52"/>
                  </a:cubicBezTo>
                  <a:cubicBezTo>
                    <a:pt x="102" y="49"/>
                    <a:pt x="84" y="41"/>
                    <a:pt x="87" y="3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2" name="Freeform 53"/>
            <p:cNvSpPr>
              <a:spLocks/>
            </p:cNvSpPr>
            <p:nvPr/>
          </p:nvSpPr>
          <p:spPr bwMode="auto">
            <a:xfrm>
              <a:off x="6736187" y="4921505"/>
              <a:ext cx="147965" cy="169787"/>
            </a:xfrm>
            <a:custGeom>
              <a:avLst/>
              <a:gdLst/>
              <a:ahLst/>
              <a:cxnLst>
                <a:cxn ang="0">
                  <a:pos x="25" y="6"/>
                </a:cxn>
                <a:cxn ang="0">
                  <a:pos x="20" y="16"/>
                </a:cxn>
                <a:cxn ang="0">
                  <a:pos x="15" y="12"/>
                </a:cxn>
                <a:cxn ang="0">
                  <a:pos x="8" y="25"/>
                </a:cxn>
                <a:cxn ang="0">
                  <a:pos x="5" y="39"/>
                </a:cxn>
                <a:cxn ang="0">
                  <a:pos x="12" y="47"/>
                </a:cxn>
                <a:cxn ang="0">
                  <a:pos x="20" y="54"/>
                </a:cxn>
                <a:cxn ang="0">
                  <a:pos x="28" y="62"/>
                </a:cxn>
                <a:cxn ang="0">
                  <a:pos x="28" y="49"/>
                </a:cxn>
                <a:cxn ang="0">
                  <a:pos x="37" y="37"/>
                </a:cxn>
                <a:cxn ang="0">
                  <a:pos x="45" y="39"/>
                </a:cxn>
                <a:cxn ang="0">
                  <a:pos x="44" y="35"/>
                </a:cxn>
                <a:cxn ang="0">
                  <a:pos x="53" y="28"/>
                </a:cxn>
                <a:cxn ang="0">
                  <a:pos x="25" y="6"/>
                </a:cxn>
              </a:cxnLst>
              <a:rect l="0" t="0" r="r" b="b"/>
              <a:pathLst>
                <a:path w="54" h="62">
                  <a:moveTo>
                    <a:pt x="25" y="6"/>
                  </a:moveTo>
                  <a:cubicBezTo>
                    <a:pt x="10" y="0"/>
                    <a:pt x="24" y="12"/>
                    <a:pt x="20" y="16"/>
                  </a:cubicBezTo>
                  <a:cubicBezTo>
                    <a:pt x="19" y="17"/>
                    <a:pt x="18" y="10"/>
                    <a:pt x="15" y="12"/>
                  </a:cubicBezTo>
                  <a:cubicBezTo>
                    <a:pt x="11" y="15"/>
                    <a:pt x="15" y="20"/>
                    <a:pt x="8" y="25"/>
                  </a:cubicBezTo>
                  <a:cubicBezTo>
                    <a:pt x="0" y="30"/>
                    <a:pt x="12" y="33"/>
                    <a:pt x="5" y="39"/>
                  </a:cubicBezTo>
                  <a:cubicBezTo>
                    <a:pt x="6" y="44"/>
                    <a:pt x="16" y="40"/>
                    <a:pt x="12" y="47"/>
                  </a:cubicBezTo>
                  <a:cubicBezTo>
                    <a:pt x="15" y="49"/>
                    <a:pt x="18" y="47"/>
                    <a:pt x="20" y="54"/>
                  </a:cubicBezTo>
                  <a:cubicBezTo>
                    <a:pt x="21" y="61"/>
                    <a:pt x="19" y="60"/>
                    <a:pt x="28" y="62"/>
                  </a:cubicBezTo>
                  <a:cubicBezTo>
                    <a:pt x="31" y="52"/>
                    <a:pt x="23" y="54"/>
                    <a:pt x="28" y="49"/>
                  </a:cubicBezTo>
                  <a:cubicBezTo>
                    <a:pt x="33" y="43"/>
                    <a:pt x="35" y="30"/>
                    <a:pt x="37" y="37"/>
                  </a:cubicBezTo>
                  <a:cubicBezTo>
                    <a:pt x="40" y="44"/>
                    <a:pt x="40" y="43"/>
                    <a:pt x="45" y="39"/>
                  </a:cubicBezTo>
                  <a:cubicBezTo>
                    <a:pt x="43" y="36"/>
                    <a:pt x="47" y="36"/>
                    <a:pt x="44" y="35"/>
                  </a:cubicBezTo>
                  <a:cubicBezTo>
                    <a:pt x="38" y="32"/>
                    <a:pt x="54" y="32"/>
                    <a:pt x="53" y="28"/>
                  </a:cubicBezTo>
                  <a:cubicBezTo>
                    <a:pt x="52" y="24"/>
                    <a:pt x="32" y="18"/>
                    <a:pt x="25" y="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3" name="Freeform 54"/>
            <p:cNvSpPr>
              <a:spLocks noEditPoints="1"/>
            </p:cNvSpPr>
            <p:nvPr/>
          </p:nvSpPr>
          <p:spPr bwMode="auto">
            <a:xfrm>
              <a:off x="6042243" y="3510434"/>
              <a:ext cx="500098" cy="347605"/>
            </a:xfrm>
            <a:custGeom>
              <a:avLst/>
              <a:gdLst/>
              <a:ahLst/>
              <a:cxnLst>
                <a:cxn ang="0">
                  <a:pos x="67" y="63"/>
                </a:cxn>
                <a:cxn ang="0">
                  <a:pos x="60" y="58"/>
                </a:cxn>
                <a:cxn ang="0">
                  <a:pos x="50" y="76"/>
                </a:cxn>
                <a:cxn ang="0">
                  <a:pos x="40" y="89"/>
                </a:cxn>
                <a:cxn ang="0">
                  <a:pos x="39" y="105"/>
                </a:cxn>
                <a:cxn ang="0">
                  <a:pos x="48" y="112"/>
                </a:cxn>
                <a:cxn ang="0">
                  <a:pos x="37" y="114"/>
                </a:cxn>
                <a:cxn ang="0">
                  <a:pos x="17" y="111"/>
                </a:cxn>
                <a:cxn ang="0">
                  <a:pos x="18" y="98"/>
                </a:cxn>
                <a:cxn ang="0">
                  <a:pos x="7" y="89"/>
                </a:cxn>
                <a:cxn ang="0">
                  <a:pos x="3" y="57"/>
                </a:cxn>
                <a:cxn ang="0">
                  <a:pos x="53" y="7"/>
                </a:cxn>
                <a:cxn ang="0">
                  <a:pos x="63" y="12"/>
                </a:cxn>
                <a:cxn ang="0">
                  <a:pos x="58" y="34"/>
                </a:cxn>
                <a:cxn ang="0">
                  <a:pos x="63" y="49"/>
                </a:cxn>
                <a:cxn ang="0">
                  <a:pos x="167" y="96"/>
                </a:cxn>
                <a:cxn ang="0">
                  <a:pos x="167" y="96"/>
                </a:cxn>
                <a:cxn ang="0">
                  <a:pos x="79" y="19"/>
                </a:cxn>
                <a:cxn ang="0">
                  <a:pos x="69" y="90"/>
                </a:cxn>
                <a:cxn ang="0">
                  <a:pos x="60" y="85"/>
                </a:cxn>
                <a:cxn ang="0">
                  <a:pos x="45" y="91"/>
                </a:cxn>
                <a:cxn ang="0">
                  <a:pos x="54" y="100"/>
                </a:cxn>
                <a:cxn ang="0">
                  <a:pos x="70" y="103"/>
                </a:cxn>
                <a:cxn ang="0">
                  <a:pos x="65" y="79"/>
                </a:cxn>
                <a:cxn ang="0">
                  <a:pos x="65" y="79"/>
                </a:cxn>
                <a:cxn ang="0">
                  <a:pos x="65" y="117"/>
                </a:cxn>
                <a:cxn ang="0">
                  <a:pos x="69" y="106"/>
                </a:cxn>
                <a:cxn ang="0">
                  <a:pos x="83" y="110"/>
                </a:cxn>
                <a:cxn ang="0">
                  <a:pos x="92" y="121"/>
                </a:cxn>
                <a:cxn ang="0">
                  <a:pos x="91" y="112"/>
                </a:cxn>
                <a:cxn ang="0">
                  <a:pos x="97" y="79"/>
                </a:cxn>
                <a:cxn ang="0">
                  <a:pos x="93" y="71"/>
                </a:cxn>
                <a:cxn ang="0">
                  <a:pos x="85" y="77"/>
                </a:cxn>
                <a:cxn ang="0">
                  <a:pos x="78" y="86"/>
                </a:cxn>
                <a:cxn ang="0">
                  <a:pos x="81" y="98"/>
                </a:cxn>
                <a:cxn ang="0">
                  <a:pos x="94" y="102"/>
                </a:cxn>
                <a:cxn ang="0">
                  <a:pos x="95" y="109"/>
                </a:cxn>
                <a:cxn ang="0">
                  <a:pos x="100" y="124"/>
                </a:cxn>
                <a:cxn ang="0">
                  <a:pos x="101" y="111"/>
                </a:cxn>
                <a:cxn ang="0">
                  <a:pos x="104" y="103"/>
                </a:cxn>
                <a:cxn ang="0">
                  <a:pos x="108" y="92"/>
                </a:cxn>
                <a:cxn ang="0">
                  <a:pos x="115" y="70"/>
                </a:cxn>
                <a:cxn ang="0">
                  <a:pos x="98" y="71"/>
                </a:cxn>
                <a:cxn ang="0">
                  <a:pos x="112" y="106"/>
                </a:cxn>
              </a:cxnLst>
              <a:rect l="0" t="0" r="r" b="b"/>
              <a:pathLst>
                <a:path w="183" h="127">
                  <a:moveTo>
                    <a:pt x="74" y="54"/>
                  </a:moveTo>
                  <a:cubicBezTo>
                    <a:pt x="72" y="59"/>
                    <a:pt x="70" y="65"/>
                    <a:pt x="67" y="63"/>
                  </a:cubicBezTo>
                  <a:cubicBezTo>
                    <a:pt x="65" y="61"/>
                    <a:pt x="66" y="67"/>
                    <a:pt x="62" y="64"/>
                  </a:cubicBezTo>
                  <a:cubicBezTo>
                    <a:pt x="58" y="61"/>
                    <a:pt x="66" y="57"/>
                    <a:pt x="60" y="58"/>
                  </a:cubicBezTo>
                  <a:cubicBezTo>
                    <a:pt x="53" y="58"/>
                    <a:pt x="59" y="72"/>
                    <a:pt x="56" y="75"/>
                  </a:cubicBezTo>
                  <a:cubicBezTo>
                    <a:pt x="53" y="78"/>
                    <a:pt x="44" y="70"/>
                    <a:pt x="50" y="76"/>
                  </a:cubicBezTo>
                  <a:cubicBezTo>
                    <a:pt x="55" y="82"/>
                    <a:pt x="44" y="80"/>
                    <a:pt x="47" y="83"/>
                  </a:cubicBezTo>
                  <a:cubicBezTo>
                    <a:pt x="49" y="85"/>
                    <a:pt x="38" y="86"/>
                    <a:pt x="40" y="89"/>
                  </a:cubicBezTo>
                  <a:cubicBezTo>
                    <a:pt x="42" y="92"/>
                    <a:pt x="39" y="93"/>
                    <a:pt x="43" y="96"/>
                  </a:cubicBezTo>
                  <a:cubicBezTo>
                    <a:pt x="46" y="100"/>
                    <a:pt x="36" y="101"/>
                    <a:pt x="39" y="105"/>
                  </a:cubicBezTo>
                  <a:cubicBezTo>
                    <a:pt x="42" y="109"/>
                    <a:pt x="42" y="102"/>
                    <a:pt x="49" y="106"/>
                  </a:cubicBezTo>
                  <a:cubicBezTo>
                    <a:pt x="56" y="111"/>
                    <a:pt x="49" y="114"/>
                    <a:pt x="48" y="112"/>
                  </a:cubicBezTo>
                  <a:cubicBezTo>
                    <a:pt x="47" y="110"/>
                    <a:pt x="45" y="113"/>
                    <a:pt x="43" y="113"/>
                  </a:cubicBezTo>
                  <a:cubicBezTo>
                    <a:pt x="40" y="112"/>
                    <a:pt x="43" y="108"/>
                    <a:pt x="37" y="114"/>
                  </a:cubicBezTo>
                  <a:cubicBezTo>
                    <a:pt x="35" y="114"/>
                    <a:pt x="33" y="113"/>
                    <a:pt x="27" y="112"/>
                  </a:cubicBezTo>
                  <a:cubicBezTo>
                    <a:pt x="21" y="111"/>
                    <a:pt x="22" y="112"/>
                    <a:pt x="17" y="111"/>
                  </a:cubicBezTo>
                  <a:cubicBezTo>
                    <a:pt x="19" y="94"/>
                    <a:pt x="12" y="111"/>
                    <a:pt x="13" y="102"/>
                  </a:cubicBezTo>
                  <a:cubicBezTo>
                    <a:pt x="14" y="93"/>
                    <a:pt x="18" y="108"/>
                    <a:pt x="18" y="98"/>
                  </a:cubicBezTo>
                  <a:cubicBezTo>
                    <a:pt x="18" y="88"/>
                    <a:pt x="14" y="93"/>
                    <a:pt x="11" y="89"/>
                  </a:cubicBezTo>
                  <a:cubicBezTo>
                    <a:pt x="8" y="85"/>
                    <a:pt x="11" y="94"/>
                    <a:pt x="7" y="89"/>
                  </a:cubicBezTo>
                  <a:cubicBezTo>
                    <a:pt x="3" y="84"/>
                    <a:pt x="0" y="90"/>
                    <a:pt x="4" y="82"/>
                  </a:cubicBezTo>
                  <a:cubicBezTo>
                    <a:pt x="8" y="74"/>
                    <a:pt x="2" y="73"/>
                    <a:pt x="3" y="57"/>
                  </a:cubicBezTo>
                  <a:cubicBezTo>
                    <a:pt x="5" y="41"/>
                    <a:pt x="9" y="25"/>
                    <a:pt x="26" y="25"/>
                  </a:cubicBezTo>
                  <a:cubicBezTo>
                    <a:pt x="47" y="26"/>
                    <a:pt x="44" y="8"/>
                    <a:pt x="53" y="7"/>
                  </a:cubicBezTo>
                  <a:cubicBezTo>
                    <a:pt x="62" y="7"/>
                    <a:pt x="63" y="0"/>
                    <a:pt x="65" y="2"/>
                  </a:cubicBezTo>
                  <a:cubicBezTo>
                    <a:pt x="68" y="3"/>
                    <a:pt x="60" y="5"/>
                    <a:pt x="63" y="12"/>
                  </a:cubicBezTo>
                  <a:cubicBezTo>
                    <a:pt x="66" y="18"/>
                    <a:pt x="64" y="22"/>
                    <a:pt x="62" y="24"/>
                  </a:cubicBezTo>
                  <a:cubicBezTo>
                    <a:pt x="59" y="27"/>
                    <a:pt x="60" y="29"/>
                    <a:pt x="58" y="34"/>
                  </a:cubicBezTo>
                  <a:cubicBezTo>
                    <a:pt x="56" y="39"/>
                    <a:pt x="63" y="41"/>
                    <a:pt x="59" y="45"/>
                  </a:cubicBezTo>
                  <a:cubicBezTo>
                    <a:pt x="56" y="50"/>
                    <a:pt x="59" y="46"/>
                    <a:pt x="63" y="49"/>
                  </a:cubicBezTo>
                  <a:cubicBezTo>
                    <a:pt x="64" y="50"/>
                    <a:pt x="77" y="49"/>
                    <a:pt x="74" y="54"/>
                  </a:cubicBezTo>
                  <a:close/>
                  <a:moveTo>
                    <a:pt x="167" y="96"/>
                  </a:moveTo>
                  <a:cubicBezTo>
                    <a:pt x="165" y="98"/>
                    <a:pt x="169" y="110"/>
                    <a:pt x="176" y="107"/>
                  </a:cubicBezTo>
                  <a:cubicBezTo>
                    <a:pt x="183" y="105"/>
                    <a:pt x="171" y="94"/>
                    <a:pt x="167" y="96"/>
                  </a:cubicBezTo>
                  <a:close/>
                  <a:moveTo>
                    <a:pt x="73" y="20"/>
                  </a:moveTo>
                  <a:cubicBezTo>
                    <a:pt x="72" y="22"/>
                    <a:pt x="77" y="21"/>
                    <a:pt x="79" y="19"/>
                  </a:cubicBezTo>
                  <a:cubicBezTo>
                    <a:pt x="81" y="16"/>
                    <a:pt x="73" y="17"/>
                    <a:pt x="73" y="20"/>
                  </a:cubicBezTo>
                  <a:close/>
                  <a:moveTo>
                    <a:pt x="69" y="90"/>
                  </a:moveTo>
                  <a:cubicBezTo>
                    <a:pt x="70" y="88"/>
                    <a:pt x="65" y="83"/>
                    <a:pt x="65" y="86"/>
                  </a:cubicBezTo>
                  <a:cubicBezTo>
                    <a:pt x="65" y="89"/>
                    <a:pt x="64" y="88"/>
                    <a:pt x="60" y="85"/>
                  </a:cubicBezTo>
                  <a:cubicBezTo>
                    <a:pt x="57" y="83"/>
                    <a:pt x="50" y="88"/>
                    <a:pt x="47" y="87"/>
                  </a:cubicBezTo>
                  <a:cubicBezTo>
                    <a:pt x="44" y="86"/>
                    <a:pt x="42" y="89"/>
                    <a:pt x="45" y="91"/>
                  </a:cubicBezTo>
                  <a:cubicBezTo>
                    <a:pt x="48" y="94"/>
                    <a:pt x="48" y="94"/>
                    <a:pt x="49" y="99"/>
                  </a:cubicBezTo>
                  <a:cubicBezTo>
                    <a:pt x="51" y="104"/>
                    <a:pt x="52" y="99"/>
                    <a:pt x="54" y="100"/>
                  </a:cubicBezTo>
                  <a:cubicBezTo>
                    <a:pt x="56" y="102"/>
                    <a:pt x="51" y="103"/>
                    <a:pt x="56" y="105"/>
                  </a:cubicBezTo>
                  <a:cubicBezTo>
                    <a:pt x="62" y="106"/>
                    <a:pt x="66" y="107"/>
                    <a:pt x="70" y="103"/>
                  </a:cubicBezTo>
                  <a:cubicBezTo>
                    <a:pt x="74" y="99"/>
                    <a:pt x="68" y="92"/>
                    <a:pt x="69" y="90"/>
                  </a:cubicBezTo>
                  <a:close/>
                  <a:moveTo>
                    <a:pt x="65" y="79"/>
                  </a:moveTo>
                  <a:cubicBezTo>
                    <a:pt x="66" y="79"/>
                    <a:pt x="68" y="76"/>
                    <a:pt x="66" y="72"/>
                  </a:cubicBezTo>
                  <a:cubicBezTo>
                    <a:pt x="64" y="68"/>
                    <a:pt x="63" y="77"/>
                    <a:pt x="65" y="79"/>
                  </a:cubicBezTo>
                  <a:close/>
                  <a:moveTo>
                    <a:pt x="69" y="106"/>
                  </a:moveTo>
                  <a:cubicBezTo>
                    <a:pt x="67" y="110"/>
                    <a:pt x="64" y="114"/>
                    <a:pt x="65" y="117"/>
                  </a:cubicBezTo>
                  <a:cubicBezTo>
                    <a:pt x="67" y="121"/>
                    <a:pt x="70" y="110"/>
                    <a:pt x="72" y="106"/>
                  </a:cubicBezTo>
                  <a:cubicBezTo>
                    <a:pt x="73" y="103"/>
                    <a:pt x="71" y="102"/>
                    <a:pt x="69" y="106"/>
                  </a:cubicBezTo>
                  <a:close/>
                  <a:moveTo>
                    <a:pt x="91" y="112"/>
                  </a:moveTo>
                  <a:cubicBezTo>
                    <a:pt x="91" y="115"/>
                    <a:pt x="89" y="113"/>
                    <a:pt x="83" y="110"/>
                  </a:cubicBezTo>
                  <a:cubicBezTo>
                    <a:pt x="76" y="106"/>
                    <a:pt x="76" y="111"/>
                    <a:pt x="76" y="115"/>
                  </a:cubicBezTo>
                  <a:cubicBezTo>
                    <a:pt x="76" y="117"/>
                    <a:pt x="87" y="121"/>
                    <a:pt x="92" y="121"/>
                  </a:cubicBezTo>
                  <a:cubicBezTo>
                    <a:pt x="98" y="121"/>
                    <a:pt x="97" y="119"/>
                    <a:pt x="95" y="116"/>
                  </a:cubicBezTo>
                  <a:cubicBezTo>
                    <a:pt x="93" y="112"/>
                    <a:pt x="91" y="110"/>
                    <a:pt x="91" y="112"/>
                  </a:cubicBezTo>
                  <a:close/>
                  <a:moveTo>
                    <a:pt x="98" y="71"/>
                  </a:moveTo>
                  <a:cubicBezTo>
                    <a:pt x="100" y="74"/>
                    <a:pt x="98" y="74"/>
                    <a:pt x="97" y="79"/>
                  </a:cubicBezTo>
                  <a:cubicBezTo>
                    <a:pt x="96" y="83"/>
                    <a:pt x="93" y="81"/>
                    <a:pt x="94" y="77"/>
                  </a:cubicBezTo>
                  <a:cubicBezTo>
                    <a:pt x="95" y="73"/>
                    <a:pt x="96" y="69"/>
                    <a:pt x="93" y="71"/>
                  </a:cubicBezTo>
                  <a:cubicBezTo>
                    <a:pt x="89" y="73"/>
                    <a:pt x="84" y="68"/>
                    <a:pt x="82" y="70"/>
                  </a:cubicBezTo>
                  <a:cubicBezTo>
                    <a:pt x="80" y="71"/>
                    <a:pt x="92" y="72"/>
                    <a:pt x="85" y="77"/>
                  </a:cubicBezTo>
                  <a:cubicBezTo>
                    <a:pt x="80" y="82"/>
                    <a:pt x="76" y="77"/>
                    <a:pt x="72" y="79"/>
                  </a:cubicBezTo>
                  <a:cubicBezTo>
                    <a:pt x="69" y="81"/>
                    <a:pt x="80" y="84"/>
                    <a:pt x="78" y="86"/>
                  </a:cubicBezTo>
                  <a:cubicBezTo>
                    <a:pt x="76" y="89"/>
                    <a:pt x="83" y="90"/>
                    <a:pt x="79" y="93"/>
                  </a:cubicBezTo>
                  <a:cubicBezTo>
                    <a:pt x="75" y="96"/>
                    <a:pt x="81" y="94"/>
                    <a:pt x="81" y="98"/>
                  </a:cubicBezTo>
                  <a:cubicBezTo>
                    <a:pt x="81" y="102"/>
                    <a:pt x="85" y="98"/>
                    <a:pt x="88" y="100"/>
                  </a:cubicBezTo>
                  <a:cubicBezTo>
                    <a:pt x="90" y="101"/>
                    <a:pt x="93" y="98"/>
                    <a:pt x="94" y="102"/>
                  </a:cubicBezTo>
                  <a:cubicBezTo>
                    <a:pt x="95" y="106"/>
                    <a:pt x="91" y="103"/>
                    <a:pt x="90" y="105"/>
                  </a:cubicBezTo>
                  <a:cubicBezTo>
                    <a:pt x="90" y="106"/>
                    <a:pt x="97" y="107"/>
                    <a:pt x="95" y="109"/>
                  </a:cubicBezTo>
                  <a:cubicBezTo>
                    <a:pt x="93" y="110"/>
                    <a:pt x="94" y="112"/>
                    <a:pt x="97" y="115"/>
                  </a:cubicBezTo>
                  <a:cubicBezTo>
                    <a:pt x="100" y="118"/>
                    <a:pt x="98" y="122"/>
                    <a:pt x="100" y="124"/>
                  </a:cubicBezTo>
                  <a:cubicBezTo>
                    <a:pt x="102" y="127"/>
                    <a:pt x="100" y="119"/>
                    <a:pt x="103" y="116"/>
                  </a:cubicBezTo>
                  <a:cubicBezTo>
                    <a:pt x="106" y="114"/>
                    <a:pt x="104" y="112"/>
                    <a:pt x="101" y="111"/>
                  </a:cubicBezTo>
                  <a:cubicBezTo>
                    <a:pt x="97" y="109"/>
                    <a:pt x="97" y="108"/>
                    <a:pt x="100" y="108"/>
                  </a:cubicBezTo>
                  <a:cubicBezTo>
                    <a:pt x="103" y="109"/>
                    <a:pt x="105" y="106"/>
                    <a:pt x="104" y="103"/>
                  </a:cubicBezTo>
                  <a:cubicBezTo>
                    <a:pt x="103" y="101"/>
                    <a:pt x="103" y="100"/>
                    <a:pt x="108" y="98"/>
                  </a:cubicBezTo>
                  <a:cubicBezTo>
                    <a:pt x="113" y="97"/>
                    <a:pt x="113" y="95"/>
                    <a:pt x="108" y="92"/>
                  </a:cubicBezTo>
                  <a:cubicBezTo>
                    <a:pt x="102" y="89"/>
                    <a:pt x="105" y="86"/>
                    <a:pt x="110" y="85"/>
                  </a:cubicBezTo>
                  <a:cubicBezTo>
                    <a:pt x="116" y="84"/>
                    <a:pt x="113" y="73"/>
                    <a:pt x="115" y="70"/>
                  </a:cubicBezTo>
                  <a:cubicBezTo>
                    <a:pt x="118" y="67"/>
                    <a:pt x="113" y="66"/>
                    <a:pt x="108" y="65"/>
                  </a:cubicBezTo>
                  <a:cubicBezTo>
                    <a:pt x="104" y="63"/>
                    <a:pt x="97" y="69"/>
                    <a:pt x="98" y="71"/>
                  </a:cubicBezTo>
                  <a:close/>
                  <a:moveTo>
                    <a:pt x="105" y="109"/>
                  </a:moveTo>
                  <a:cubicBezTo>
                    <a:pt x="101" y="114"/>
                    <a:pt x="115" y="109"/>
                    <a:pt x="112" y="106"/>
                  </a:cubicBezTo>
                  <a:cubicBezTo>
                    <a:pt x="109" y="104"/>
                    <a:pt x="107" y="106"/>
                    <a:pt x="105" y="109"/>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4" name="Freeform 55"/>
            <p:cNvSpPr>
              <a:spLocks noEditPoints="1"/>
            </p:cNvSpPr>
            <p:nvPr/>
          </p:nvSpPr>
          <p:spPr bwMode="auto">
            <a:xfrm>
              <a:off x="5888543" y="3814445"/>
              <a:ext cx="645769" cy="762896"/>
            </a:xfrm>
            <a:custGeom>
              <a:avLst/>
              <a:gdLst/>
              <a:ahLst/>
              <a:cxnLst>
                <a:cxn ang="0">
                  <a:pos x="213" y="144"/>
                </a:cxn>
                <a:cxn ang="0">
                  <a:pos x="175" y="167"/>
                </a:cxn>
                <a:cxn ang="0">
                  <a:pos x="176" y="203"/>
                </a:cxn>
                <a:cxn ang="0">
                  <a:pos x="191" y="237"/>
                </a:cxn>
                <a:cxn ang="0">
                  <a:pos x="179" y="260"/>
                </a:cxn>
                <a:cxn ang="0">
                  <a:pos x="172" y="266"/>
                </a:cxn>
                <a:cxn ang="0">
                  <a:pos x="146" y="268"/>
                </a:cxn>
                <a:cxn ang="0">
                  <a:pos x="120" y="269"/>
                </a:cxn>
                <a:cxn ang="0">
                  <a:pos x="96" y="270"/>
                </a:cxn>
                <a:cxn ang="0">
                  <a:pos x="71" y="261"/>
                </a:cxn>
                <a:cxn ang="0">
                  <a:pos x="46" y="268"/>
                </a:cxn>
                <a:cxn ang="0">
                  <a:pos x="38" y="213"/>
                </a:cxn>
                <a:cxn ang="0">
                  <a:pos x="17" y="200"/>
                </a:cxn>
                <a:cxn ang="0">
                  <a:pos x="12" y="175"/>
                </a:cxn>
                <a:cxn ang="0">
                  <a:pos x="7" y="155"/>
                </a:cxn>
                <a:cxn ang="0">
                  <a:pos x="11" y="139"/>
                </a:cxn>
                <a:cxn ang="0">
                  <a:pos x="14" y="114"/>
                </a:cxn>
                <a:cxn ang="0">
                  <a:pos x="34" y="95"/>
                </a:cxn>
                <a:cxn ang="0">
                  <a:pos x="31" y="84"/>
                </a:cxn>
                <a:cxn ang="0">
                  <a:pos x="34" y="54"/>
                </a:cxn>
                <a:cxn ang="0">
                  <a:pos x="61" y="55"/>
                </a:cxn>
                <a:cxn ang="0">
                  <a:pos x="71" y="57"/>
                </a:cxn>
                <a:cxn ang="0">
                  <a:pos x="92" y="43"/>
                </a:cxn>
                <a:cxn ang="0">
                  <a:pos x="81" y="32"/>
                </a:cxn>
                <a:cxn ang="0">
                  <a:pos x="73" y="22"/>
                </a:cxn>
                <a:cxn ang="0">
                  <a:pos x="73" y="0"/>
                </a:cxn>
                <a:cxn ang="0">
                  <a:pos x="93" y="3"/>
                </a:cxn>
                <a:cxn ang="0">
                  <a:pos x="107" y="8"/>
                </a:cxn>
                <a:cxn ang="0">
                  <a:pos x="115" y="18"/>
                </a:cxn>
                <a:cxn ang="0">
                  <a:pos x="134" y="24"/>
                </a:cxn>
                <a:cxn ang="0">
                  <a:pos x="139" y="35"/>
                </a:cxn>
                <a:cxn ang="0">
                  <a:pos x="169" y="15"/>
                </a:cxn>
                <a:cxn ang="0">
                  <a:pos x="186" y="26"/>
                </a:cxn>
                <a:cxn ang="0">
                  <a:pos x="201" y="38"/>
                </a:cxn>
                <a:cxn ang="0">
                  <a:pos x="212" y="45"/>
                </a:cxn>
                <a:cxn ang="0">
                  <a:pos x="221" y="99"/>
                </a:cxn>
                <a:cxn ang="0">
                  <a:pos x="227" y="148"/>
                </a:cxn>
                <a:cxn ang="0">
                  <a:pos x="204" y="36"/>
                </a:cxn>
                <a:cxn ang="0">
                  <a:pos x="211" y="39"/>
                </a:cxn>
                <a:cxn ang="0">
                  <a:pos x="201" y="28"/>
                </a:cxn>
                <a:cxn ang="0">
                  <a:pos x="140" y="18"/>
                </a:cxn>
                <a:cxn ang="0">
                  <a:pos x="197" y="20"/>
                </a:cxn>
                <a:cxn ang="0">
                  <a:pos x="187" y="9"/>
                </a:cxn>
                <a:cxn ang="0">
                  <a:pos x="185" y="13"/>
                </a:cxn>
                <a:cxn ang="0">
                  <a:pos x="189" y="25"/>
                </a:cxn>
                <a:cxn ang="0">
                  <a:pos x="196" y="22"/>
                </a:cxn>
              </a:cxnLst>
              <a:rect l="0" t="0" r="r" b="b"/>
              <a:pathLst>
                <a:path w="236" h="279">
                  <a:moveTo>
                    <a:pt x="227" y="148"/>
                  </a:moveTo>
                  <a:cubicBezTo>
                    <a:pt x="219" y="153"/>
                    <a:pt x="217" y="142"/>
                    <a:pt x="213" y="144"/>
                  </a:cubicBezTo>
                  <a:cubicBezTo>
                    <a:pt x="209" y="146"/>
                    <a:pt x="219" y="149"/>
                    <a:pt x="204" y="152"/>
                  </a:cubicBezTo>
                  <a:cubicBezTo>
                    <a:pt x="189" y="156"/>
                    <a:pt x="188" y="163"/>
                    <a:pt x="175" y="167"/>
                  </a:cubicBezTo>
                  <a:cubicBezTo>
                    <a:pt x="162" y="171"/>
                    <a:pt x="156" y="172"/>
                    <a:pt x="165" y="180"/>
                  </a:cubicBezTo>
                  <a:cubicBezTo>
                    <a:pt x="174" y="189"/>
                    <a:pt x="157" y="194"/>
                    <a:pt x="176" y="203"/>
                  </a:cubicBezTo>
                  <a:cubicBezTo>
                    <a:pt x="186" y="207"/>
                    <a:pt x="185" y="213"/>
                    <a:pt x="202" y="226"/>
                  </a:cubicBezTo>
                  <a:cubicBezTo>
                    <a:pt x="199" y="240"/>
                    <a:pt x="192" y="228"/>
                    <a:pt x="191" y="237"/>
                  </a:cubicBezTo>
                  <a:cubicBezTo>
                    <a:pt x="191" y="246"/>
                    <a:pt x="185" y="239"/>
                    <a:pt x="178" y="246"/>
                  </a:cubicBezTo>
                  <a:cubicBezTo>
                    <a:pt x="170" y="252"/>
                    <a:pt x="185" y="257"/>
                    <a:pt x="179" y="260"/>
                  </a:cubicBezTo>
                  <a:cubicBezTo>
                    <a:pt x="174" y="264"/>
                    <a:pt x="187" y="266"/>
                    <a:pt x="183" y="271"/>
                  </a:cubicBezTo>
                  <a:cubicBezTo>
                    <a:pt x="179" y="276"/>
                    <a:pt x="176" y="264"/>
                    <a:pt x="172" y="266"/>
                  </a:cubicBezTo>
                  <a:cubicBezTo>
                    <a:pt x="167" y="269"/>
                    <a:pt x="165" y="258"/>
                    <a:pt x="161" y="265"/>
                  </a:cubicBezTo>
                  <a:cubicBezTo>
                    <a:pt x="156" y="271"/>
                    <a:pt x="153" y="262"/>
                    <a:pt x="146" y="268"/>
                  </a:cubicBezTo>
                  <a:cubicBezTo>
                    <a:pt x="140" y="274"/>
                    <a:pt x="134" y="278"/>
                    <a:pt x="131" y="272"/>
                  </a:cubicBezTo>
                  <a:cubicBezTo>
                    <a:pt x="127" y="267"/>
                    <a:pt x="126" y="270"/>
                    <a:pt x="120" y="269"/>
                  </a:cubicBezTo>
                  <a:cubicBezTo>
                    <a:pt x="115" y="267"/>
                    <a:pt x="121" y="276"/>
                    <a:pt x="114" y="278"/>
                  </a:cubicBezTo>
                  <a:cubicBezTo>
                    <a:pt x="110" y="279"/>
                    <a:pt x="107" y="262"/>
                    <a:pt x="96" y="270"/>
                  </a:cubicBezTo>
                  <a:cubicBezTo>
                    <a:pt x="94" y="268"/>
                    <a:pt x="88" y="264"/>
                    <a:pt x="83" y="266"/>
                  </a:cubicBezTo>
                  <a:cubicBezTo>
                    <a:pt x="77" y="267"/>
                    <a:pt x="78" y="258"/>
                    <a:pt x="71" y="261"/>
                  </a:cubicBezTo>
                  <a:cubicBezTo>
                    <a:pt x="65" y="264"/>
                    <a:pt x="73" y="269"/>
                    <a:pt x="64" y="268"/>
                  </a:cubicBezTo>
                  <a:cubicBezTo>
                    <a:pt x="55" y="267"/>
                    <a:pt x="55" y="271"/>
                    <a:pt x="46" y="268"/>
                  </a:cubicBezTo>
                  <a:cubicBezTo>
                    <a:pt x="45" y="227"/>
                    <a:pt x="68" y="222"/>
                    <a:pt x="60" y="218"/>
                  </a:cubicBezTo>
                  <a:cubicBezTo>
                    <a:pt x="52" y="215"/>
                    <a:pt x="47" y="211"/>
                    <a:pt x="38" y="213"/>
                  </a:cubicBezTo>
                  <a:cubicBezTo>
                    <a:pt x="30" y="215"/>
                    <a:pt x="34" y="209"/>
                    <a:pt x="28" y="210"/>
                  </a:cubicBezTo>
                  <a:cubicBezTo>
                    <a:pt x="23" y="210"/>
                    <a:pt x="26" y="203"/>
                    <a:pt x="17" y="200"/>
                  </a:cubicBezTo>
                  <a:cubicBezTo>
                    <a:pt x="17" y="194"/>
                    <a:pt x="24" y="192"/>
                    <a:pt x="21" y="188"/>
                  </a:cubicBezTo>
                  <a:cubicBezTo>
                    <a:pt x="19" y="185"/>
                    <a:pt x="9" y="188"/>
                    <a:pt x="12" y="175"/>
                  </a:cubicBezTo>
                  <a:cubicBezTo>
                    <a:pt x="25" y="162"/>
                    <a:pt x="12" y="166"/>
                    <a:pt x="14" y="161"/>
                  </a:cubicBezTo>
                  <a:cubicBezTo>
                    <a:pt x="16" y="156"/>
                    <a:pt x="9" y="158"/>
                    <a:pt x="7" y="155"/>
                  </a:cubicBezTo>
                  <a:cubicBezTo>
                    <a:pt x="7" y="153"/>
                    <a:pt x="15" y="149"/>
                    <a:pt x="7" y="146"/>
                  </a:cubicBezTo>
                  <a:cubicBezTo>
                    <a:pt x="0" y="142"/>
                    <a:pt x="12" y="143"/>
                    <a:pt x="11" y="139"/>
                  </a:cubicBezTo>
                  <a:cubicBezTo>
                    <a:pt x="10" y="134"/>
                    <a:pt x="18" y="133"/>
                    <a:pt x="12" y="125"/>
                  </a:cubicBezTo>
                  <a:cubicBezTo>
                    <a:pt x="6" y="117"/>
                    <a:pt x="6" y="112"/>
                    <a:pt x="14" y="114"/>
                  </a:cubicBezTo>
                  <a:cubicBezTo>
                    <a:pt x="22" y="115"/>
                    <a:pt x="31" y="111"/>
                    <a:pt x="27" y="108"/>
                  </a:cubicBezTo>
                  <a:cubicBezTo>
                    <a:pt x="22" y="105"/>
                    <a:pt x="35" y="103"/>
                    <a:pt x="34" y="95"/>
                  </a:cubicBezTo>
                  <a:cubicBezTo>
                    <a:pt x="33" y="88"/>
                    <a:pt x="25" y="96"/>
                    <a:pt x="25" y="88"/>
                  </a:cubicBezTo>
                  <a:cubicBezTo>
                    <a:pt x="25" y="84"/>
                    <a:pt x="27" y="84"/>
                    <a:pt x="31" y="84"/>
                  </a:cubicBezTo>
                  <a:cubicBezTo>
                    <a:pt x="35" y="86"/>
                    <a:pt x="35" y="84"/>
                    <a:pt x="38" y="62"/>
                  </a:cubicBezTo>
                  <a:cubicBezTo>
                    <a:pt x="40" y="57"/>
                    <a:pt x="32" y="61"/>
                    <a:pt x="34" y="54"/>
                  </a:cubicBezTo>
                  <a:cubicBezTo>
                    <a:pt x="37" y="47"/>
                    <a:pt x="37" y="45"/>
                    <a:pt x="50" y="45"/>
                  </a:cubicBezTo>
                  <a:cubicBezTo>
                    <a:pt x="67" y="45"/>
                    <a:pt x="56" y="51"/>
                    <a:pt x="61" y="55"/>
                  </a:cubicBezTo>
                  <a:cubicBezTo>
                    <a:pt x="66" y="59"/>
                    <a:pt x="61" y="47"/>
                    <a:pt x="68" y="49"/>
                  </a:cubicBezTo>
                  <a:cubicBezTo>
                    <a:pt x="71" y="50"/>
                    <a:pt x="67" y="60"/>
                    <a:pt x="71" y="57"/>
                  </a:cubicBezTo>
                  <a:cubicBezTo>
                    <a:pt x="76" y="54"/>
                    <a:pt x="67" y="36"/>
                    <a:pt x="74" y="39"/>
                  </a:cubicBezTo>
                  <a:cubicBezTo>
                    <a:pt x="81" y="42"/>
                    <a:pt x="86" y="38"/>
                    <a:pt x="92" y="43"/>
                  </a:cubicBezTo>
                  <a:cubicBezTo>
                    <a:pt x="98" y="47"/>
                    <a:pt x="92" y="38"/>
                    <a:pt x="85" y="38"/>
                  </a:cubicBezTo>
                  <a:cubicBezTo>
                    <a:pt x="77" y="37"/>
                    <a:pt x="78" y="34"/>
                    <a:pt x="81" y="32"/>
                  </a:cubicBezTo>
                  <a:cubicBezTo>
                    <a:pt x="87" y="30"/>
                    <a:pt x="74" y="31"/>
                    <a:pt x="78" y="25"/>
                  </a:cubicBezTo>
                  <a:cubicBezTo>
                    <a:pt x="82" y="19"/>
                    <a:pt x="70" y="28"/>
                    <a:pt x="73" y="22"/>
                  </a:cubicBezTo>
                  <a:cubicBezTo>
                    <a:pt x="75" y="15"/>
                    <a:pt x="86" y="20"/>
                    <a:pt x="81" y="14"/>
                  </a:cubicBezTo>
                  <a:cubicBezTo>
                    <a:pt x="76" y="7"/>
                    <a:pt x="73" y="5"/>
                    <a:pt x="73" y="0"/>
                  </a:cubicBezTo>
                  <a:cubicBezTo>
                    <a:pt x="78" y="1"/>
                    <a:pt x="77" y="0"/>
                    <a:pt x="83" y="1"/>
                  </a:cubicBezTo>
                  <a:cubicBezTo>
                    <a:pt x="89" y="2"/>
                    <a:pt x="91" y="3"/>
                    <a:pt x="93" y="3"/>
                  </a:cubicBezTo>
                  <a:cubicBezTo>
                    <a:pt x="96" y="5"/>
                    <a:pt x="97" y="2"/>
                    <a:pt x="101" y="4"/>
                  </a:cubicBezTo>
                  <a:cubicBezTo>
                    <a:pt x="105" y="6"/>
                    <a:pt x="104" y="2"/>
                    <a:pt x="107" y="8"/>
                  </a:cubicBezTo>
                  <a:cubicBezTo>
                    <a:pt x="110" y="14"/>
                    <a:pt x="101" y="16"/>
                    <a:pt x="107" y="16"/>
                  </a:cubicBezTo>
                  <a:cubicBezTo>
                    <a:pt x="113" y="15"/>
                    <a:pt x="110" y="21"/>
                    <a:pt x="115" y="18"/>
                  </a:cubicBezTo>
                  <a:cubicBezTo>
                    <a:pt x="119" y="15"/>
                    <a:pt x="118" y="26"/>
                    <a:pt x="129" y="20"/>
                  </a:cubicBezTo>
                  <a:cubicBezTo>
                    <a:pt x="138" y="16"/>
                    <a:pt x="133" y="23"/>
                    <a:pt x="134" y="24"/>
                  </a:cubicBezTo>
                  <a:cubicBezTo>
                    <a:pt x="137" y="28"/>
                    <a:pt x="123" y="29"/>
                    <a:pt x="126" y="34"/>
                  </a:cubicBezTo>
                  <a:cubicBezTo>
                    <a:pt x="129" y="38"/>
                    <a:pt x="132" y="30"/>
                    <a:pt x="139" y="35"/>
                  </a:cubicBezTo>
                  <a:cubicBezTo>
                    <a:pt x="147" y="41"/>
                    <a:pt x="141" y="28"/>
                    <a:pt x="153" y="28"/>
                  </a:cubicBezTo>
                  <a:cubicBezTo>
                    <a:pt x="165" y="27"/>
                    <a:pt x="166" y="18"/>
                    <a:pt x="169" y="15"/>
                  </a:cubicBezTo>
                  <a:cubicBezTo>
                    <a:pt x="170" y="14"/>
                    <a:pt x="174" y="19"/>
                    <a:pt x="179" y="18"/>
                  </a:cubicBezTo>
                  <a:cubicBezTo>
                    <a:pt x="184" y="17"/>
                    <a:pt x="179" y="19"/>
                    <a:pt x="186" y="26"/>
                  </a:cubicBezTo>
                  <a:cubicBezTo>
                    <a:pt x="192" y="33"/>
                    <a:pt x="199" y="25"/>
                    <a:pt x="199" y="28"/>
                  </a:cubicBezTo>
                  <a:cubicBezTo>
                    <a:pt x="199" y="35"/>
                    <a:pt x="202" y="35"/>
                    <a:pt x="201" y="38"/>
                  </a:cubicBezTo>
                  <a:cubicBezTo>
                    <a:pt x="201" y="40"/>
                    <a:pt x="199" y="42"/>
                    <a:pt x="211" y="44"/>
                  </a:cubicBezTo>
                  <a:cubicBezTo>
                    <a:pt x="212" y="44"/>
                    <a:pt x="212" y="44"/>
                    <a:pt x="212" y="45"/>
                  </a:cubicBezTo>
                  <a:cubicBezTo>
                    <a:pt x="220" y="68"/>
                    <a:pt x="202" y="72"/>
                    <a:pt x="215" y="82"/>
                  </a:cubicBezTo>
                  <a:cubicBezTo>
                    <a:pt x="228" y="92"/>
                    <a:pt x="216" y="91"/>
                    <a:pt x="221" y="99"/>
                  </a:cubicBezTo>
                  <a:cubicBezTo>
                    <a:pt x="230" y="112"/>
                    <a:pt x="219" y="109"/>
                    <a:pt x="222" y="121"/>
                  </a:cubicBezTo>
                  <a:cubicBezTo>
                    <a:pt x="224" y="132"/>
                    <a:pt x="236" y="122"/>
                    <a:pt x="227" y="148"/>
                  </a:cubicBezTo>
                  <a:close/>
                  <a:moveTo>
                    <a:pt x="201" y="28"/>
                  </a:moveTo>
                  <a:cubicBezTo>
                    <a:pt x="199" y="26"/>
                    <a:pt x="203" y="34"/>
                    <a:pt x="204" y="36"/>
                  </a:cubicBezTo>
                  <a:cubicBezTo>
                    <a:pt x="205" y="38"/>
                    <a:pt x="202" y="38"/>
                    <a:pt x="203" y="40"/>
                  </a:cubicBezTo>
                  <a:cubicBezTo>
                    <a:pt x="204" y="41"/>
                    <a:pt x="210" y="38"/>
                    <a:pt x="211" y="39"/>
                  </a:cubicBezTo>
                  <a:cubicBezTo>
                    <a:pt x="211" y="36"/>
                    <a:pt x="211" y="36"/>
                    <a:pt x="211" y="36"/>
                  </a:cubicBezTo>
                  <a:cubicBezTo>
                    <a:pt x="207" y="35"/>
                    <a:pt x="203" y="31"/>
                    <a:pt x="201" y="28"/>
                  </a:cubicBezTo>
                  <a:close/>
                  <a:moveTo>
                    <a:pt x="132" y="15"/>
                  </a:moveTo>
                  <a:cubicBezTo>
                    <a:pt x="130" y="17"/>
                    <a:pt x="139" y="19"/>
                    <a:pt x="140" y="18"/>
                  </a:cubicBezTo>
                  <a:cubicBezTo>
                    <a:pt x="140" y="16"/>
                    <a:pt x="135" y="12"/>
                    <a:pt x="132" y="15"/>
                  </a:cubicBezTo>
                  <a:close/>
                  <a:moveTo>
                    <a:pt x="197" y="20"/>
                  </a:moveTo>
                  <a:cubicBezTo>
                    <a:pt x="193" y="17"/>
                    <a:pt x="202" y="14"/>
                    <a:pt x="195" y="11"/>
                  </a:cubicBezTo>
                  <a:cubicBezTo>
                    <a:pt x="191" y="10"/>
                    <a:pt x="191" y="6"/>
                    <a:pt x="187" y="9"/>
                  </a:cubicBezTo>
                  <a:cubicBezTo>
                    <a:pt x="183" y="12"/>
                    <a:pt x="192" y="13"/>
                    <a:pt x="193" y="15"/>
                  </a:cubicBezTo>
                  <a:cubicBezTo>
                    <a:pt x="193" y="17"/>
                    <a:pt x="186" y="13"/>
                    <a:pt x="185" y="13"/>
                  </a:cubicBezTo>
                  <a:cubicBezTo>
                    <a:pt x="183" y="14"/>
                    <a:pt x="188" y="18"/>
                    <a:pt x="185" y="19"/>
                  </a:cubicBezTo>
                  <a:cubicBezTo>
                    <a:pt x="183" y="20"/>
                    <a:pt x="185" y="22"/>
                    <a:pt x="189" y="25"/>
                  </a:cubicBezTo>
                  <a:cubicBezTo>
                    <a:pt x="191" y="26"/>
                    <a:pt x="193" y="25"/>
                    <a:pt x="192" y="24"/>
                  </a:cubicBezTo>
                  <a:cubicBezTo>
                    <a:pt x="191" y="23"/>
                    <a:pt x="193" y="18"/>
                    <a:pt x="196" y="22"/>
                  </a:cubicBezTo>
                  <a:cubicBezTo>
                    <a:pt x="200" y="26"/>
                    <a:pt x="201" y="22"/>
                    <a:pt x="197" y="2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5" name="Freeform 56"/>
            <p:cNvSpPr>
              <a:spLocks/>
            </p:cNvSpPr>
            <p:nvPr/>
          </p:nvSpPr>
          <p:spPr bwMode="auto">
            <a:xfrm>
              <a:off x="5732549" y="3958994"/>
              <a:ext cx="260372" cy="278773"/>
            </a:xfrm>
            <a:custGeom>
              <a:avLst/>
              <a:gdLst/>
              <a:ahLst/>
              <a:cxnLst>
                <a:cxn ang="0">
                  <a:pos x="88" y="31"/>
                </a:cxn>
                <a:cxn ang="0">
                  <a:pos x="95" y="9"/>
                </a:cxn>
                <a:cxn ang="0">
                  <a:pos x="87" y="4"/>
                </a:cxn>
                <a:cxn ang="0">
                  <a:pos x="65" y="3"/>
                </a:cxn>
                <a:cxn ang="0">
                  <a:pos x="48" y="18"/>
                </a:cxn>
                <a:cxn ang="0">
                  <a:pos x="52" y="24"/>
                </a:cxn>
                <a:cxn ang="0">
                  <a:pos x="56" y="33"/>
                </a:cxn>
                <a:cxn ang="0">
                  <a:pos x="47" y="45"/>
                </a:cxn>
                <a:cxn ang="0">
                  <a:pos x="44" y="32"/>
                </a:cxn>
                <a:cxn ang="0">
                  <a:pos x="41" y="25"/>
                </a:cxn>
                <a:cxn ang="0">
                  <a:pos x="37" y="21"/>
                </a:cxn>
                <a:cxn ang="0">
                  <a:pos x="26" y="46"/>
                </a:cxn>
                <a:cxn ang="0">
                  <a:pos x="17" y="59"/>
                </a:cxn>
                <a:cxn ang="0">
                  <a:pos x="8" y="67"/>
                </a:cxn>
                <a:cxn ang="0">
                  <a:pos x="15" y="72"/>
                </a:cxn>
                <a:cxn ang="0">
                  <a:pos x="2" y="71"/>
                </a:cxn>
                <a:cxn ang="0">
                  <a:pos x="14" y="76"/>
                </a:cxn>
                <a:cxn ang="0">
                  <a:pos x="18" y="78"/>
                </a:cxn>
                <a:cxn ang="0">
                  <a:pos x="9" y="79"/>
                </a:cxn>
                <a:cxn ang="0">
                  <a:pos x="0" y="78"/>
                </a:cxn>
                <a:cxn ang="0">
                  <a:pos x="5" y="83"/>
                </a:cxn>
                <a:cxn ang="0">
                  <a:pos x="16" y="83"/>
                </a:cxn>
                <a:cxn ang="0">
                  <a:pos x="27" y="77"/>
                </a:cxn>
                <a:cxn ang="0">
                  <a:pos x="32" y="76"/>
                </a:cxn>
                <a:cxn ang="0">
                  <a:pos x="38" y="77"/>
                </a:cxn>
                <a:cxn ang="0">
                  <a:pos x="54" y="83"/>
                </a:cxn>
                <a:cxn ang="0">
                  <a:pos x="64" y="102"/>
                </a:cxn>
                <a:cxn ang="0">
                  <a:pos x="64" y="93"/>
                </a:cxn>
                <a:cxn ang="0">
                  <a:pos x="68" y="86"/>
                </a:cxn>
                <a:cxn ang="0">
                  <a:pos x="69" y="72"/>
                </a:cxn>
                <a:cxn ang="0">
                  <a:pos x="71" y="61"/>
                </a:cxn>
                <a:cxn ang="0">
                  <a:pos x="84" y="55"/>
                </a:cxn>
                <a:cxn ang="0">
                  <a:pos x="91" y="42"/>
                </a:cxn>
                <a:cxn ang="0">
                  <a:pos x="82" y="35"/>
                </a:cxn>
                <a:cxn ang="0">
                  <a:pos x="88" y="31"/>
                </a:cxn>
              </a:cxnLst>
              <a:rect l="0" t="0" r="r" b="b"/>
              <a:pathLst>
                <a:path w="95" h="102">
                  <a:moveTo>
                    <a:pt x="88" y="31"/>
                  </a:moveTo>
                  <a:cubicBezTo>
                    <a:pt x="92" y="33"/>
                    <a:pt x="92" y="31"/>
                    <a:pt x="95" y="9"/>
                  </a:cubicBezTo>
                  <a:cubicBezTo>
                    <a:pt x="91" y="10"/>
                    <a:pt x="90" y="8"/>
                    <a:pt x="87" y="4"/>
                  </a:cubicBezTo>
                  <a:cubicBezTo>
                    <a:pt x="84" y="0"/>
                    <a:pt x="79" y="1"/>
                    <a:pt x="65" y="3"/>
                  </a:cubicBezTo>
                  <a:cubicBezTo>
                    <a:pt x="47" y="7"/>
                    <a:pt x="44" y="18"/>
                    <a:pt x="48" y="18"/>
                  </a:cubicBezTo>
                  <a:cubicBezTo>
                    <a:pt x="52" y="18"/>
                    <a:pt x="48" y="24"/>
                    <a:pt x="52" y="24"/>
                  </a:cubicBezTo>
                  <a:cubicBezTo>
                    <a:pt x="57" y="24"/>
                    <a:pt x="51" y="32"/>
                    <a:pt x="56" y="33"/>
                  </a:cubicBezTo>
                  <a:cubicBezTo>
                    <a:pt x="66" y="36"/>
                    <a:pt x="54" y="49"/>
                    <a:pt x="47" y="45"/>
                  </a:cubicBezTo>
                  <a:cubicBezTo>
                    <a:pt x="40" y="41"/>
                    <a:pt x="37" y="35"/>
                    <a:pt x="44" y="32"/>
                  </a:cubicBezTo>
                  <a:cubicBezTo>
                    <a:pt x="51" y="29"/>
                    <a:pt x="41" y="28"/>
                    <a:pt x="41" y="25"/>
                  </a:cubicBezTo>
                  <a:cubicBezTo>
                    <a:pt x="41" y="21"/>
                    <a:pt x="49" y="14"/>
                    <a:pt x="37" y="21"/>
                  </a:cubicBezTo>
                  <a:cubicBezTo>
                    <a:pt x="29" y="17"/>
                    <a:pt x="34" y="30"/>
                    <a:pt x="26" y="46"/>
                  </a:cubicBezTo>
                  <a:cubicBezTo>
                    <a:pt x="19" y="61"/>
                    <a:pt x="15" y="54"/>
                    <a:pt x="17" y="59"/>
                  </a:cubicBezTo>
                  <a:cubicBezTo>
                    <a:pt x="19" y="63"/>
                    <a:pt x="5" y="62"/>
                    <a:pt x="8" y="67"/>
                  </a:cubicBezTo>
                  <a:cubicBezTo>
                    <a:pt x="10" y="69"/>
                    <a:pt x="28" y="69"/>
                    <a:pt x="15" y="72"/>
                  </a:cubicBezTo>
                  <a:cubicBezTo>
                    <a:pt x="8" y="70"/>
                    <a:pt x="4" y="69"/>
                    <a:pt x="2" y="71"/>
                  </a:cubicBezTo>
                  <a:cubicBezTo>
                    <a:pt x="0" y="74"/>
                    <a:pt x="10" y="77"/>
                    <a:pt x="14" y="76"/>
                  </a:cubicBezTo>
                  <a:cubicBezTo>
                    <a:pt x="18" y="75"/>
                    <a:pt x="20" y="78"/>
                    <a:pt x="18" y="78"/>
                  </a:cubicBezTo>
                  <a:cubicBezTo>
                    <a:pt x="15" y="78"/>
                    <a:pt x="12" y="81"/>
                    <a:pt x="9" y="79"/>
                  </a:cubicBezTo>
                  <a:cubicBezTo>
                    <a:pt x="5" y="78"/>
                    <a:pt x="6" y="76"/>
                    <a:pt x="0" y="78"/>
                  </a:cubicBezTo>
                  <a:cubicBezTo>
                    <a:pt x="0" y="80"/>
                    <a:pt x="1" y="84"/>
                    <a:pt x="5" y="83"/>
                  </a:cubicBezTo>
                  <a:cubicBezTo>
                    <a:pt x="9" y="82"/>
                    <a:pt x="11" y="86"/>
                    <a:pt x="16" y="83"/>
                  </a:cubicBezTo>
                  <a:cubicBezTo>
                    <a:pt x="23" y="79"/>
                    <a:pt x="26" y="81"/>
                    <a:pt x="27" y="77"/>
                  </a:cubicBezTo>
                  <a:cubicBezTo>
                    <a:pt x="28" y="70"/>
                    <a:pt x="28" y="77"/>
                    <a:pt x="32" y="76"/>
                  </a:cubicBezTo>
                  <a:cubicBezTo>
                    <a:pt x="37" y="75"/>
                    <a:pt x="34" y="79"/>
                    <a:pt x="38" y="77"/>
                  </a:cubicBezTo>
                  <a:cubicBezTo>
                    <a:pt x="46" y="74"/>
                    <a:pt x="38" y="82"/>
                    <a:pt x="54" y="83"/>
                  </a:cubicBezTo>
                  <a:cubicBezTo>
                    <a:pt x="71" y="84"/>
                    <a:pt x="44" y="100"/>
                    <a:pt x="64" y="102"/>
                  </a:cubicBezTo>
                  <a:cubicBezTo>
                    <a:pt x="64" y="100"/>
                    <a:pt x="72" y="96"/>
                    <a:pt x="64" y="93"/>
                  </a:cubicBezTo>
                  <a:cubicBezTo>
                    <a:pt x="57" y="89"/>
                    <a:pt x="69" y="90"/>
                    <a:pt x="68" y="86"/>
                  </a:cubicBezTo>
                  <a:cubicBezTo>
                    <a:pt x="67" y="81"/>
                    <a:pt x="75" y="80"/>
                    <a:pt x="69" y="72"/>
                  </a:cubicBezTo>
                  <a:cubicBezTo>
                    <a:pt x="63" y="64"/>
                    <a:pt x="63" y="59"/>
                    <a:pt x="71" y="61"/>
                  </a:cubicBezTo>
                  <a:cubicBezTo>
                    <a:pt x="79" y="62"/>
                    <a:pt x="88" y="58"/>
                    <a:pt x="84" y="55"/>
                  </a:cubicBezTo>
                  <a:cubicBezTo>
                    <a:pt x="79" y="52"/>
                    <a:pt x="92" y="50"/>
                    <a:pt x="91" y="42"/>
                  </a:cubicBezTo>
                  <a:cubicBezTo>
                    <a:pt x="90" y="35"/>
                    <a:pt x="82" y="43"/>
                    <a:pt x="82" y="35"/>
                  </a:cubicBezTo>
                  <a:cubicBezTo>
                    <a:pt x="82" y="31"/>
                    <a:pt x="84" y="31"/>
                    <a:pt x="88" y="3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6" name="Freeform 57"/>
            <p:cNvSpPr>
              <a:spLocks/>
            </p:cNvSpPr>
            <p:nvPr/>
          </p:nvSpPr>
          <p:spPr bwMode="auto">
            <a:xfrm>
              <a:off x="5675199" y="4150578"/>
              <a:ext cx="282166" cy="219118"/>
            </a:xfrm>
            <a:custGeom>
              <a:avLst/>
              <a:gdLst/>
              <a:ahLst/>
              <a:cxnLst>
                <a:cxn ang="0">
                  <a:pos x="92" y="38"/>
                </a:cxn>
                <a:cxn ang="0">
                  <a:pos x="85" y="32"/>
                </a:cxn>
                <a:cxn ang="0">
                  <a:pos x="75" y="13"/>
                </a:cxn>
                <a:cxn ang="0">
                  <a:pos x="59" y="7"/>
                </a:cxn>
                <a:cxn ang="0">
                  <a:pos x="53" y="6"/>
                </a:cxn>
                <a:cxn ang="0">
                  <a:pos x="48" y="7"/>
                </a:cxn>
                <a:cxn ang="0">
                  <a:pos x="37" y="13"/>
                </a:cxn>
                <a:cxn ang="0">
                  <a:pos x="26" y="13"/>
                </a:cxn>
                <a:cxn ang="0">
                  <a:pos x="21" y="8"/>
                </a:cxn>
                <a:cxn ang="0">
                  <a:pos x="0" y="19"/>
                </a:cxn>
                <a:cxn ang="0">
                  <a:pos x="18" y="36"/>
                </a:cxn>
                <a:cxn ang="0">
                  <a:pos x="28" y="43"/>
                </a:cxn>
                <a:cxn ang="0">
                  <a:pos x="42" y="55"/>
                </a:cxn>
                <a:cxn ang="0">
                  <a:pos x="58" y="53"/>
                </a:cxn>
                <a:cxn ang="0">
                  <a:pos x="63" y="67"/>
                </a:cxn>
                <a:cxn ang="0">
                  <a:pos x="81" y="76"/>
                </a:cxn>
                <a:cxn ang="0">
                  <a:pos x="90" y="52"/>
                </a:cxn>
                <a:cxn ang="0">
                  <a:pos x="92" y="38"/>
                </a:cxn>
              </a:cxnLst>
              <a:rect l="0" t="0" r="r" b="b"/>
              <a:pathLst>
                <a:path w="103" h="80">
                  <a:moveTo>
                    <a:pt x="92" y="38"/>
                  </a:moveTo>
                  <a:cubicBezTo>
                    <a:pt x="94" y="33"/>
                    <a:pt x="87" y="35"/>
                    <a:pt x="85" y="32"/>
                  </a:cubicBezTo>
                  <a:cubicBezTo>
                    <a:pt x="65" y="30"/>
                    <a:pt x="92" y="14"/>
                    <a:pt x="75" y="13"/>
                  </a:cubicBezTo>
                  <a:cubicBezTo>
                    <a:pt x="59" y="12"/>
                    <a:pt x="67" y="4"/>
                    <a:pt x="59" y="7"/>
                  </a:cubicBezTo>
                  <a:cubicBezTo>
                    <a:pt x="55" y="9"/>
                    <a:pt x="58" y="5"/>
                    <a:pt x="53" y="6"/>
                  </a:cubicBezTo>
                  <a:cubicBezTo>
                    <a:pt x="49" y="7"/>
                    <a:pt x="49" y="0"/>
                    <a:pt x="48" y="7"/>
                  </a:cubicBezTo>
                  <a:cubicBezTo>
                    <a:pt x="47" y="11"/>
                    <a:pt x="44" y="9"/>
                    <a:pt x="37" y="13"/>
                  </a:cubicBezTo>
                  <a:cubicBezTo>
                    <a:pt x="32" y="16"/>
                    <a:pt x="30" y="12"/>
                    <a:pt x="26" y="13"/>
                  </a:cubicBezTo>
                  <a:cubicBezTo>
                    <a:pt x="22" y="14"/>
                    <a:pt x="21" y="10"/>
                    <a:pt x="21" y="8"/>
                  </a:cubicBezTo>
                  <a:cubicBezTo>
                    <a:pt x="14" y="11"/>
                    <a:pt x="7" y="17"/>
                    <a:pt x="0" y="19"/>
                  </a:cubicBezTo>
                  <a:cubicBezTo>
                    <a:pt x="7" y="42"/>
                    <a:pt x="14" y="25"/>
                    <a:pt x="18" y="36"/>
                  </a:cubicBezTo>
                  <a:cubicBezTo>
                    <a:pt x="21" y="45"/>
                    <a:pt x="25" y="37"/>
                    <a:pt x="28" y="43"/>
                  </a:cubicBezTo>
                  <a:cubicBezTo>
                    <a:pt x="30" y="48"/>
                    <a:pt x="40" y="44"/>
                    <a:pt x="42" y="55"/>
                  </a:cubicBezTo>
                  <a:cubicBezTo>
                    <a:pt x="44" y="71"/>
                    <a:pt x="52" y="51"/>
                    <a:pt x="58" y="53"/>
                  </a:cubicBezTo>
                  <a:cubicBezTo>
                    <a:pt x="61" y="55"/>
                    <a:pt x="52" y="63"/>
                    <a:pt x="63" y="67"/>
                  </a:cubicBezTo>
                  <a:cubicBezTo>
                    <a:pt x="72" y="70"/>
                    <a:pt x="70" y="80"/>
                    <a:pt x="81" y="76"/>
                  </a:cubicBezTo>
                  <a:cubicBezTo>
                    <a:pt x="82" y="71"/>
                    <a:pt x="74" y="59"/>
                    <a:pt x="90" y="52"/>
                  </a:cubicBezTo>
                  <a:cubicBezTo>
                    <a:pt x="103" y="39"/>
                    <a:pt x="90" y="43"/>
                    <a:pt x="92" y="38"/>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7" name="Freeform 58"/>
            <p:cNvSpPr>
              <a:spLocks/>
            </p:cNvSpPr>
            <p:nvPr/>
          </p:nvSpPr>
          <p:spPr bwMode="auto">
            <a:xfrm>
              <a:off x="5878220" y="4292832"/>
              <a:ext cx="75703" cy="73422"/>
            </a:xfrm>
            <a:custGeom>
              <a:avLst/>
              <a:gdLst/>
              <a:ahLst/>
              <a:cxnLst>
                <a:cxn ang="0">
                  <a:pos x="16" y="0"/>
                </a:cxn>
                <a:cxn ang="0">
                  <a:pos x="7" y="24"/>
                </a:cxn>
                <a:cxn ang="0">
                  <a:pos x="21" y="25"/>
                </a:cxn>
                <a:cxn ang="0">
                  <a:pos x="25" y="13"/>
                </a:cxn>
                <a:cxn ang="0">
                  <a:pos x="16" y="0"/>
                </a:cxn>
              </a:cxnLst>
              <a:rect l="0" t="0" r="r" b="b"/>
              <a:pathLst>
                <a:path w="28" h="27">
                  <a:moveTo>
                    <a:pt x="16" y="0"/>
                  </a:moveTo>
                  <a:cubicBezTo>
                    <a:pt x="0" y="7"/>
                    <a:pt x="8" y="19"/>
                    <a:pt x="7" y="24"/>
                  </a:cubicBezTo>
                  <a:cubicBezTo>
                    <a:pt x="13" y="27"/>
                    <a:pt x="17" y="26"/>
                    <a:pt x="21" y="25"/>
                  </a:cubicBezTo>
                  <a:cubicBezTo>
                    <a:pt x="21" y="19"/>
                    <a:pt x="28" y="17"/>
                    <a:pt x="25" y="13"/>
                  </a:cubicBezTo>
                  <a:cubicBezTo>
                    <a:pt x="23" y="10"/>
                    <a:pt x="13" y="13"/>
                    <a:pt x="16" y="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8" name="Freeform 59"/>
            <p:cNvSpPr>
              <a:spLocks/>
            </p:cNvSpPr>
            <p:nvPr/>
          </p:nvSpPr>
          <p:spPr bwMode="auto">
            <a:xfrm>
              <a:off x="6974766" y="3417509"/>
              <a:ext cx="112407" cy="81452"/>
            </a:xfrm>
            <a:custGeom>
              <a:avLst/>
              <a:gdLst/>
              <a:ahLst/>
              <a:cxnLst>
                <a:cxn ang="0">
                  <a:pos x="33" y="5"/>
                </a:cxn>
                <a:cxn ang="0">
                  <a:pos x="21" y="2"/>
                </a:cxn>
                <a:cxn ang="0">
                  <a:pos x="9" y="7"/>
                </a:cxn>
                <a:cxn ang="0">
                  <a:pos x="3" y="6"/>
                </a:cxn>
                <a:cxn ang="0">
                  <a:pos x="5" y="13"/>
                </a:cxn>
                <a:cxn ang="0">
                  <a:pos x="7" y="19"/>
                </a:cxn>
                <a:cxn ang="0">
                  <a:pos x="7" y="24"/>
                </a:cxn>
                <a:cxn ang="0">
                  <a:pos x="8" y="29"/>
                </a:cxn>
                <a:cxn ang="0">
                  <a:pos x="12" y="25"/>
                </a:cxn>
                <a:cxn ang="0">
                  <a:pos x="18" y="17"/>
                </a:cxn>
                <a:cxn ang="0">
                  <a:pos x="33" y="10"/>
                </a:cxn>
                <a:cxn ang="0">
                  <a:pos x="38" y="9"/>
                </a:cxn>
                <a:cxn ang="0">
                  <a:pos x="33" y="5"/>
                </a:cxn>
              </a:cxnLst>
              <a:rect l="0" t="0" r="r" b="b"/>
              <a:pathLst>
                <a:path w="41" h="30">
                  <a:moveTo>
                    <a:pt x="33" y="5"/>
                  </a:moveTo>
                  <a:cubicBezTo>
                    <a:pt x="28" y="1"/>
                    <a:pt x="23" y="5"/>
                    <a:pt x="21" y="2"/>
                  </a:cubicBezTo>
                  <a:cubicBezTo>
                    <a:pt x="20" y="0"/>
                    <a:pt x="11" y="2"/>
                    <a:pt x="9" y="7"/>
                  </a:cubicBezTo>
                  <a:cubicBezTo>
                    <a:pt x="8" y="12"/>
                    <a:pt x="7" y="5"/>
                    <a:pt x="3" y="6"/>
                  </a:cubicBezTo>
                  <a:cubicBezTo>
                    <a:pt x="0" y="7"/>
                    <a:pt x="8" y="12"/>
                    <a:pt x="5" y="13"/>
                  </a:cubicBezTo>
                  <a:cubicBezTo>
                    <a:pt x="1" y="14"/>
                    <a:pt x="0" y="16"/>
                    <a:pt x="7" y="19"/>
                  </a:cubicBezTo>
                  <a:cubicBezTo>
                    <a:pt x="13" y="21"/>
                    <a:pt x="10" y="22"/>
                    <a:pt x="7" y="24"/>
                  </a:cubicBezTo>
                  <a:cubicBezTo>
                    <a:pt x="5" y="26"/>
                    <a:pt x="3" y="30"/>
                    <a:pt x="8" y="29"/>
                  </a:cubicBezTo>
                  <a:cubicBezTo>
                    <a:pt x="10" y="29"/>
                    <a:pt x="12" y="27"/>
                    <a:pt x="12" y="25"/>
                  </a:cubicBezTo>
                  <a:cubicBezTo>
                    <a:pt x="12" y="23"/>
                    <a:pt x="16" y="16"/>
                    <a:pt x="18" y="17"/>
                  </a:cubicBezTo>
                  <a:cubicBezTo>
                    <a:pt x="21" y="19"/>
                    <a:pt x="29" y="14"/>
                    <a:pt x="33" y="10"/>
                  </a:cubicBezTo>
                  <a:cubicBezTo>
                    <a:pt x="36" y="6"/>
                    <a:pt x="35" y="10"/>
                    <a:pt x="38" y="9"/>
                  </a:cubicBezTo>
                  <a:cubicBezTo>
                    <a:pt x="41" y="8"/>
                    <a:pt x="39" y="8"/>
                    <a:pt x="33" y="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9" name="Freeform 60"/>
            <p:cNvSpPr>
              <a:spLocks/>
            </p:cNvSpPr>
            <p:nvPr/>
          </p:nvSpPr>
          <p:spPr bwMode="auto">
            <a:xfrm>
              <a:off x="6988530" y="3364738"/>
              <a:ext cx="79144" cy="52772"/>
            </a:xfrm>
            <a:custGeom>
              <a:avLst/>
              <a:gdLst/>
              <a:ahLst/>
              <a:cxnLst>
                <a:cxn ang="0">
                  <a:pos x="23" y="8"/>
                </a:cxn>
                <a:cxn ang="0">
                  <a:pos x="14" y="5"/>
                </a:cxn>
                <a:cxn ang="0">
                  <a:pos x="3" y="8"/>
                </a:cxn>
                <a:cxn ang="0">
                  <a:pos x="8" y="10"/>
                </a:cxn>
                <a:cxn ang="0">
                  <a:pos x="15" y="18"/>
                </a:cxn>
                <a:cxn ang="0">
                  <a:pos x="21" y="15"/>
                </a:cxn>
                <a:cxn ang="0">
                  <a:pos x="25" y="13"/>
                </a:cxn>
                <a:cxn ang="0">
                  <a:pos x="23" y="8"/>
                </a:cxn>
              </a:cxnLst>
              <a:rect l="0" t="0" r="r" b="b"/>
              <a:pathLst>
                <a:path w="29" h="19">
                  <a:moveTo>
                    <a:pt x="23" y="8"/>
                  </a:moveTo>
                  <a:cubicBezTo>
                    <a:pt x="18" y="4"/>
                    <a:pt x="17" y="0"/>
                    <a:pt x="14" y="5"/>
                  </a:cubicBezTo>
                  <a:cubicBezTo>
                    <a:pt x="11" y="9"/>
                    <a:pt x="5" y="6"/>
                    <a:pt x="3" y="8"/>
                  </a:cubicBezTo>
                  <a:cubicBezTo>
                    <a:pt x="0" y="10"/>
                    <a:pt x="3" y="10"/>
                    <a:pt x="8" y="10"/>
                  </a:cubicBezTo>
                  <a:cubicBezTo>
                    <a:pt x="14" y="10"/>
                    <a:pt x="10" y="17"/>
                    <a:pt x="15" y="18"/>
                  </a:cubicBezTo>
                  <a:cubicBezTo>
                    <a:pt x="18" y="19"/>
                    <a:pt x="18" y="13"/>
                    <a:pt x="21" y="15"/>
                  </a:cubicBezTo>
                  <a:cubicBezTo>
                    <a:pt x="23" y="16"/>
                    <a:pt x="23" y="12"/>
                    <a:pt x="25" y="13"/>
                  </a:cubicBezTo>
                  <a:cubicBezTo>
                    <a:pt x="27" y="14"/>
                    <a:pt x="29" y="11"/>
                    <a:pt x="23" y="8"/>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0" name="Freeform 61"/>
            <p:cNvSpPr>
              <a:spLocks/>
            </p:cNvSpPr>
            <p:nvPr/>
          </p:nvSpPr>
          <p:spPr bwMode="auto">
            <a:xfrm>
              <a:off x="7061939" y="3409479"/>
              <a:ext cx="25234" cy="29828"/>
            </a:xfrm>
            <a:custGeom>
              <a:avLst/>
              <a:gdLst/>
              <a:ahLst/>
              <a:cxnLst>
                <a:cxn ang="0">
                  <a:pos x="1" y="3"/>
                </a:cxn>
                <a:cxn ang="0">
                  <a:pos x="7" y="8"/>
                </a:cxn>
                <a:cxn ang="0">
                  <a:pos x="1" y="3"/>
                </a:cxn>
              </a:cxnLst>
              <a:rect l="0" t="0" r="r" b="b"/>
              <a:pathLst>
                <a:path w="9" h="11">
                  <a:moveTo>
                    <a:pt x="1" y="3"/>
                  </a:moveTo>
                  <a:cubicBezTo>
                    <a:pt x="0" y="6"/>
                    <a:pt x="6" y="11"/>
                    <a:pt x="7" y="8"/>
                  </a:cubicBezTo>
                  <a:cubicBezTo>
                    <a:pt x="9" y="5"/>
                    <a:pt x="3" y="0"/>
                    <a:pt x="1" y="3"/>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1" name="Freeform 62"/>
            <p:cNvSpPr>
              <a:spLocks/>
            </p:cNvSpPr>
            <p:nvPr/>
          </p:nvSpPr>
          <p:spPr bwMode="auto">
            <a:xfrm>
              <a:off x="7065380" y="3376210"/>
              <a:ext cx="21793" cy="11472"/>
            </a:xfrm>
            <a:custGeom>
              <a:avLst/>
              <a:gdLst/>
              <a:ahLst/>
              <a:cxnLst>
                <a:cxn ang="0">
                  <a:pos x="1" y="1"/>
                </a:cxn>
                <a:cxn ang="0">
                  <a:pos x="8" y="2"/>
                </a:cxn>
                <a:cxn ang="0">
                  <a:pos x="1" y="1"/>
                </a:cxn>
              </a:cxnLst>
              <a:rect l="0" t="0" r="r" b="b"/>
              <a:pathLst>
                <a:path w="8" h="4">
                  <a:moveTo>
                    <a:pt x="1" y="1"/>
                  </a:moveTo>
                  <a:cubicBezTo>
                    <a:pt x="2" y="3"/>
                    <a:pt x="7" y="4"/>
                    <a:pt x="8" y="2"/>
                  </a:cubicBezTo>
                  <a:cubicBezTo>
                    <a:pt x="8" y="1"/>
                    <a:pt x="0" y="0"/>
                    <a:pt x="1" y="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2" name="Freeform 63"/>
            <p:cNvSpPr>
              <a:spLocks noEditPoints="1"/>
            </p:cNvSpPr>
            <p:nvPr/>
          </p:nvSpPr>
          <p:spPr bwMode="auto">
            <a:xfrm>
              <a:off x="6252147" y="2241617"/>
              <a:ext cx="886642" cy="1545295"/>
            </a:xfrm>
            <a:custGeom>
              <a:avLst/>
              <a:gdLst/>
              <a:ahLst/>
              <a:cxnLst>
                <a:cxn ang="0">
                  <a:pos x="298" y="38"/>
                </a:cxn>
                <a:cxn ang="0">
                  <a:pos x="318" y="98"/>
                </a:cxn>
                <a:cxn ang="0">
                  <a:pos x="314" y="71"/>
                </a:cxn>
                <a:cxn ang="0">
                  <a:pos x="307" y="57"/>
                </a:cxn>
                <a:cxn ang="0">
                  <a:pos x="298" y="38"/>
                </a:cxn>
                <a:cxn ang="0">
                  <a:pos x="298" y="37"/>
                </a:cxn>
                <a:cxn ang="0">
                  <a:pos x="246" y="9"/>
                </a:cxn>
                <a:cxn ang="0">
                  <a:pos x="226" y="16"/>
                </a:cxn>
                <a:cxn ang="0">
                  <a:pos x="174" y="24"/>
                </a:cxn>
                <a:cxn ang="0">
                  <a:pos x="152" y="42"/>
                </a:cxn>
                <a:cxn ang="0">
                  <a:pos x="124" y="71"/>
                </a:cxn>
                <a:cxn ang="0">
                  <a:pos x="117" y="100"/>
                </a:cxn>
                <a:cxn ang="0">
                  <a:pos x="84" y="128"/>
                </a:cxn>
                <a:cxn ang="0">
                  <a:pos x="80" y="167"/>
                </a:cxn>
                <a:cxn ang="0">
                  <a:pos x="77" y="205"/>
                </a:cxn>
                <a:cxn ang="0">
                  <a:pos x="27" y="234"/>
                </a:cxn>
                <a:cxn ang="0">
                  <a:pos x="25" y="265"/>
                </a:cxn>
                <a:cxn ang="0">
                  <a:pos x="35" y="315"/>
                </a:cxn>
                <a:cxn ang="0">
                  <a:pos x="29" y="337"/>
                </a:cxn>
                <a:cxn ang="0">
                  <a:pos x="32" y="378"/>
                </a:cxn>
                <a:cxn ang="0">
                  <a:pos x="15" y="400"/>
                </a:cxn>
                <a:cxn ang="0">
                  <a:pos x="5" y="413"/>
                </a:cxn>
                <a:cxn ang="0">
                  <a:pos x="7" y="444"/>
                </a:cxn>
                <a:cxn ang="0">
                  <a:pos x="19" y="469"/>
                </a:cxn>
                <a:cxn ang="0">
                  <a:pos x="41" y="516"/>
                </a:cxn>
                <a:cxn ang="0">
                  <a:pos x="46" y="551"/>
                </a:cxn>
                <a:cxn ang="0">
                  <a:pos x="87" y="533"/>
                </a:cxn>
                <a:cxn ang="0">
                  <a:pos x="123" y="521"/>
                </a:cxn>
                <a:cxn ang="0">
                  <a:pos x="136" y="473"/>
                </a:cxn>
                <a:cxn ang="0">
                  <a:pos x="140" y="444"/>
                </a:cxn>
                <a:cxn ang="0">
                  <a:pos x="161" y="421"/>
                </a:cxn>
                <a:cxn ang="0">
                  <a:pos x="181" y="411"/>
                </a:cxn>
                <a:cxn ang="0">
                  <a:pos x="155" y="404"/>
                </a:cxn>
                <a:cxn ang="0">
                  <a:pos x="157" y="396"/>
                </a:cxn>
                <a:cxn ang="0">
                  <a:pos x="198" y="383"/>
                </a:cxn>
                <a:cxn ang="0">
                  <a:pos x="182" y="364"/>
                </a:cxn>
                <a:cxn ang="0">
                  <a:pos x="158" y="352"/>
                </a:cxn>
                <a:cxn ang="0">
                  <a:pos x="160" y="291"/>
                </a:cxn>
                <a:cxn ang="0">
                  <a:pos x="168" y="277"/>
                </a:cxn>
                <a:cxn ang="0">
                  <a:pos x="194" y="249"/>
                </a:cxn>
                <a:cxn ang="0">
                  <a:pos x="223" y="231"/>
                </a:cxn>
                <a:cxn ang="0">
                  <a:pos x="254" y="200"/>
                </a:cxn>
                <a:cxn ang="0">
                  <a:pos x="259" y="166"/>
                </a:cxn>
                <a:cxn ang="0">
                  <a:pos x="287" y="139"/>
                </a:cxn>
                <a:cxn ang="0">
                  <a:pos x="324" y="140"/>
                </a:cxn>
                <a:cxn ang="0">
                  <a:pos x="195" y="459"/>
                </a:cxn>
                <a:cxn ang="0">
                  <a:pos x="175" y="488"/>
                </a:cxn>
                <a:cxn ang="0">
                  <a:pos x="190" y="482"/>
                </a:cxn>
                <a:cxn ang="0">
                  <a:pos x="195" y="459"/>
                </a:cxn>
                <a:cxn ang="0">
                  <a:pos x="139" y="498"/>
                </a:cxn>
                <a:cxn ang="0">
                  <a:pos x="147" y="481"/>
                </a:cxn>
                <a:cxn ang="0">
                  <a:pos x="186" y="364"/>
                </a:cxn>
              </a:cxnLst>
              <a:rect l="0" t="0" r="r" b="b"/>
              <a:pathLst>
                <a:path w="324" h="565">
                  <a:moveTo>
                    <a:pt x="298" y="38"/>
                  </a:moveTo>
                  <a:cubicBezTo>
                    <a:pt x="297" y="38"/>
                    <a:pt x="298" y="38"/>
                    <a:pt x="298" y="38"/>
                  </a:cubicBezTo>
                  <a:close/>
                  <a:moveTo>
                    <a:pt x="314" y="111"/>
                  </a:moveTo>
                  <a:cubicBezTo>
                    <a:pt x="320" y="105"/>
                    <a:pt x="315" y="103"/>
                    <a:pt x="318" y="98"/>
                  </a:cubicBezTo>
                  <a:cubicBezTo>
                    <a:pt x="322" y="94"/>
                    <a:pt x="310" y="90"/>
                    <a:pt x="309" y="84"/>
                  </a:cubicBezTo>
                  <a:cubicBezTo>
                    <a:pt x="308" y="77"/>
                    <a:pt x="315" y="75"/>
                    <a:pt x="314" y="71"/>
                  </a:cubicBezTo>
                  <a:cubicBezTo>
                    <a:pt x="313" y="67"/>
                    <a:pt x="306" y="72"/>
                    <a:pt x="305" y="69"/>
                  </a:cubicBezTo>
                  <a:cubicBezTo>
                    <a:pt x="304" y="63"/>
                    <a:pt x="310" y="70"/>
                    <a:pt x="307" y="57"/>
                  </a:cubicBezTo>
                  <a:cubicBezTo>
                    <a:pt x="304" y="45"/>
                    <a:pt x="319" y="54"/>
                    <a:pt x="304" y="41"/>
                  </a:cubicBezTo>
                  <a:cubicBezTo>
                    <a:pt x="300" y="38"/>
                    <a:pt x="298" y="38"/>
                    <a:pt x="298" y="38"/>
                  </a:cubicBezTo>
                  <a:cubicBezTo>
                    <a:pt x="298" y="38"/>
                    <a:pt x="297" y="38"/>
                    <a:pt x="298" y="38"/>
                  </a:cubicBezTo>
                  <a:cubicBezTo>
                    <a:pt x="298" y="38"/>
                    <a:pt x="298" y="37"/>
                    <a:pt x="298" y="37"/>
                  </a:cubicBezTo>
                  <a:cubicBezTo>
                    <a:pt x="299" y="33"/>
                    <a:pt x="291" y="28"/>
                    <a:pt x="281" y="28"/>
                  </a:cubicBezTo>
                  <a:cubicBezTo>
                    <a:pt x="272" y="27"/>
                    <a:pt x="259" y="17"/>
                    <a:pt x="246" y="9"/>
                  </a:cubicBezTo>
                  <a:cubicBezTo>
                    <a:pt x="233" y="1"/>
                    <a:pt x="247" y="4"/>
                    <a:pt x="236" y="0"/>
                  </a:cubicBezTo>
                  <a:cubicBezTo>
                    <a:pt x="212" y="0"/>
                    <a:pt x="240" y="4"/>
                    <a:pt x="226" y="16"/>
                  </a:cubicBezTo>
                  <a:cubicBezTo>
                    <a:pt x="211" y="29"/>
                    <a:pt x="235" y="21"/>
                    <a:pt x="223" y="29"/>
                  </a:cubicBezTo>
                  <a:cubicBezTo>
                    <a:pt x="211" y="37"/>
                    <a:pt x="185" y="15"/>
                    <a:pt x="174" y="24"/>
                  </a:cubicBezTo>
                  <a:cubicBezTo>
                    <a:pt x="169" y="27"/>
                    <a:pt x="180" y="41"/>
                    <a:pt x="170" y="47"/>
                  </a:cubicBezTo>
                  <a:cubicBezTo>
                    <a:pt x="164" y="51"/>
                    <a:pt x="157" y="39"/>
                    <a:pt x="152" y="42"/>
                  </a:cubicBezTo>
                  <a:cubicBezTo>
                    <a:pt x="147" y="46"/>
                    <a:pt x="141" y="47"/>
                    <a:pt x="138" y="54"/>
                  </a:cubicBezTo>
                  <a:cubicBezTo>
                    <a:pt x="130" y="71"/>
                    <a:pt x="126" y="66"/>
                    <a:pt x="124" y="71"/>
                  </a:cubicBezTo>
                  <a:cubicBezTo>
                    <a:pt x="122" y="76"/>
                    <a:pt x="135" y="78"/>
                    <a:pt x="132" y="86"/>
                  </a:cubicBezTo>
                  <a:cubicBezTo>
                    <a:pt x="129" y="94"/>
                    <a:pt x="123" y="89"/>
                    <a:pt x="117" y="100"/>
                  </a:cubicBezTo>
                  <a:cubicBezTo>
                    <a:pt x="111" y="112"/>
                    <a:pt x="103" y="107"/>
                    <a:pt x="107" y="115"/>
                  </a:cubicBezTo>
                  <a:cubicBezTo>
                    <a:pt x="114" y="127"/>
                    <a:pt x="81" y="123"/>
                    <a:pt x="84" y="128"/>
                  </a:cubicBezTo>
                  <a:cubicBezTo>
                    <a:pt x="92" y="145"/>
                    <a:pt x="83" y="142"/>
                    <a:pt x="85" y="154"/>
                  </a:cubicBezTo>
                  <a:cubicBezTo>
                    <a:pt x="87" y="165"/>
                    <a:pt x="82" y="158"/>
                    <a:pt x="80" y="167"/>
                  </a:cubicBezTo>
                  <a:cubicBezTo>
                    <a:pt x="80" y="173"/>
                    <a:pt x="60" y="189"/>
                    <a:pt x="66" y="193"/>
                  </a:cubicBezTo>
                  <a:cubicBezTo>
                    <a:pt x="71" y="197"/>
                    <a:pt x="80" y="194"/>
                    <a:pt x="77" y="205"/>
                  </a:cubicBezTo>
                  <a:cubicBezTo>
                    <a:pt x="71" y="223"/>
                    <a:pt x="59" y="207"/>
                    <a:pt x="51" y="212"/>
                  </a:cubicBezTo>
                  <a:cubicBezTo>
                    <a:pt x="42" y="216"/>
                    <a:pt x="23" y="228"/>
                    <a:pt x="27" y="234"/>
                  </a:cubicBezTo>
                  <a:cubicBezTo>
                    <a:pt x="31" y="240"/>
                    <a:pt x="15" y="242"/>
                    <a:pt x="25" y="252"/>
                  </a:cubicBezTo>
                  <a:cubicBezTo>
                    <a:pt x="31" y="258"/>
                    <a:pt x="21" y="259"/>
                    <a:pt x="25" y="265"/>
                  </a:cubicBezTo>
                  <a:cubicBezTo>
                    <a:pt x="29" y="271"/>
                    <a:pt x="19" y="268"/>
                    <a:pt x="28" y="280"/>
                  </a:cubicBezTo>
                  <a:cubicBezTo>
                    <a:pt x="37" y="292"/>
                    <a:pt x="15" y="305"/>
                    <a:pt x="35" y="315"/>
                  </a:cubicBezTo>
                  <a:cubicBezTo>
                    <a:pt x="48" y="322"/>
                    <a:pt x="45" y="324"/>
                    <a:pt x="41" y="332"/>
                  </a:cubicBezTo>
                  <a:cubicBezTo>
                    <a:pt x="38" y="338"/>
                    <a:pt x="32" y="333"/>
                    <a:pt x="29" y="337"/>
                  </a:cubicBezTo>
                  <a:cubicBezTo>
                    <a:pt x="27" y="342"/>
                    <a:pt x="42" y="357"/>
                    <a:pt x="36" y="363"/>
                  </a:cubicBezTo>
                  <a:cubicBezTo>
                    <a:pt x="30" y="369"/>
                    <a:pt x="39" y="370"/>
                    <a:pt x="32" y="378"/>
                  </a:cubicBezTo>
                  <a:cubicBezTo>
                    <a:pt x="24" y="386"/>
                    <a:pt x="17" y="378"/>
                    <a:pt x="19" y="385"/>
                  </a:cubicBezTo>
                  <a:cubicBezTo>
                    <a:pt x="22" y="393"/>
                    <a:pt x="11" y="390"/>
                    <a:pt x="15" y="400"/>
                  </a:cubicBezTo>
                  <a:cubicBezTo>
                    <a:pt x="22" y="415"/>
                    <a:pt x="12" y="426"/>
                    <a:pt x="10" y="420"/>
                  </a:cubicBezTo>
                  <a:cubicBezTo>
                    <a:pt x="8" y="415"/>
                    <a:pt x="7" y="412"/>
                    <a:pt x="5" y="413"/>
                  </a:cubicBezTo>
                  <a:cubicBezTo>
                    <a:pt x="4" y="416"/>
                    <a:pt x="0" y="416"/>
                    <a:pt x="4" y="423"/>
                  </a:cubicBezTo>
                  <a:cubicBezTo>
                    <a:pt x="7" y="429"/>
                    <a:pt x="1" y="437"/>
                    <a:pt x="7" y="444"/>
                  </a:cubicBezTo>
                  <a:cubicBezTo>
                    <a:pt x="12" y="452"/>
                    <a:pt x="16" y="438"/>
                    <a:pt x="20" y="446"/>
                  </a:cubicBezTo>
                  <a:cubicBezTo>
                    <a:pt x="23" y="454"/>
                    <a:pt x="14" y="454"/>
                    <a:pt x="19" y="469"/>
                  </a:cubicBezTo>
                  <a:cubicBezTo>
                    <a:pt x="23" y="483"/>
                    <a:pt x="36" y="510"/>
                    <a:pt x="42" y="509"/>
                  </a:cubicBezTo>
                  <a:cubicBezTo>
                    <a:pt x="49" y="507"/>
                    <a:pt x="49" y="514"/>
                    <a:pt x="41" y="516"/>
                  </a:cubicBezTo>
                  <a:cubicBezTo>
                    <a:pt x="35" y="518"/>
                    <a:pt x="49" y="528"/>
                    <a:pt x="39" y="523"/>
                  </a:cubicBezTo>
                  <a:cubicBezTo>
                    <a:pt x="26" y="518"/>
                    <a:pt x="54" y="537"/>
                    <a:pt x="46" y="551"/>
                  </a:cubicBezTo>
                  <a:cubicBezTo>
                    <a:pt x="38" y="565"/>
                    <a:pt x="61" y="555"/>
                    <a:pt x="75" y="556"/>
                  </a:cubicBezTo>
                  <a:cubicBezTo>
                    <a:pt x="85" y="558"/>
                    <a:pt x="75" y="531"/>
                    <a:pt x="87" y="533"/>
                  </a:cubicBezTo>
                  <a:cubicBezTo>
                    <a:pt x="97" y="535"/>
                    <a:pt x="84" y="529"/>
                    <a:pt x="101" y="526"/>
                  </a:cubicBezTo>
                  <a:cubicBezTo>
                    <a:pt x="119" y="524"/>
                    <a:pt x="118" y="537"/>
                    <a:pt x="123" y="521"/>
                  </a:cubicBezTo>
                  <a:cubicBezTo>
                    <a:pt x="128" y="504"/>
                    <a:pt x="135" y="500"/>
                    <a:pt x="134" y="494"/>
                  </a:cubicBezTo>
                  <a:cubicBezTo>
                    <a:pt x="133" y="487"/>
                    <a:pt x="138" y="480"/>
                    <a:pt x="136" y="473"/>
                  </a:cubicBezTo>
                  <a:cubicBezTo>
                    <a:pt x="135" y="466"/>
                    <a:pt x="143" y="462"/>
                    <a:pt x="140" y="456"/>
                  </a:cubicBezTo>
                  <a:cubicBezTo>
                    <a:pt x="137" y="450"/>
                    <a:pt x="145" y="451"/>
                    <a:pt x="140" y="444"/>
                  </a:cubicBezTo>
                  <a:cubicBezTo>
                    <a:pt x="136" y="436"/>
                    <a:pt x="145" y="441"/>
                    <a:pt x="142" y="436"/>
                  </a:cubicBezTo>
                  <a:cubicBezTo>
                    <a:pt x="138" y="431"/>
                    <a:pt x="160" y="429"/>
                    <a:pt x="161" y="421"/>
                  </a:cubicBezTo>
                  <a:cubicBezTo>
                    <a:pt x="164" y="411"/>
                    <a:pt x="165" y="427"/>
                    <a:pt x="170" y="420"/>
                  </a:cubicBezTo>
                  <a:cubicBezTo>
                    <a:pt x="175" y="413"/>
                    <a:pt x="182" y="414"/>
                    <a:pt x="181" y="411"/>
                  </a:cubicBezTo>
                  <a:cubicBezTo>
                    <a:pt x="180" y="407"/>
                    <a:pt x="190" y="410"/>
                    <a:pt x="185" y="401"/>
                  </a:cubicBezTo>
                  <a:cubicBezTo>
                    <a:pt x="182" y="396"/>
                    <a:pt x="167" y="414"/>
                    <a:pt x="155" y="404"/>
                  </a:cubicBezTo>
                  <a:cubicBezTo>
                    <a:pt x="143" y="393"/>
                    <a:pt x="118" y="404"/>
                    <a:pt x="132" y="397"/>
                  </a:cubicBezTo>
                  <a:cubicBezTo>
                    <a:pt x="145" y="390"/>
                    <a:pt x="153" y="399"/>
                    <a:pt x="157" y="396"/>
                  </a:cubicBezTo>
                  <a:cubicBezTo>
                    <a:pt x="161" y="392"/>
                    <a:pt x="165" y="407"/>
                    <a:pt x="173" y="402"/>
                  </a:cubicBezTo>
                  <a:cubicBezTo>
                    <a:pt x="180" y="397"/>
                    <a:pt x="202" y="388"/>
                    <a:pt x="198" y="383"/>
                  </a:cubicBezTo>
                  <a:cubicBezTo>
                    <a:pt x="194" y="378"/>
                    <a:pt x="192" y="372"/>
                    <a:pt x="186" y="373"/>
                  </a:cubicBezTo>
                  <a:cubicBezTo>
                    <a:pt x="179" y="374"/>
                    <a:pt x="189" y="366"/>
                    <a:pt x="182" y="364"/>
                  </a:cubicBezTo>
                  <a:cubicBezTo>
                    <a:pt x="175" y="362"/>
                    <a:pt x="175" y="354"/>
                    <a:pt x="166" y="356"/>
                  </a:cubicBezTo>
                  <a:cubicBezTo>
                    <a:pt x="157" y="358"/>
                    <a:pt x="167" y="352"/>
                    <a:pt x="158" y="352"/>
                  </a:cubicBezTo>
                  <a:cubicBezTo>
                    <a:pt x="150" y="352"/>
                    <a:pt x="148" y="312"/>
                    <a:pt x="156" y="312"/>
                  </a:cubicBezTo>
                  <a:cubicBezTo>
                    <a:pt x="164" y="312"/>
                    <a:pt x="153" y="302"/>
                    <a:pt x="160" y="291"/>
                  </a:cubicBezTo>
                  <a:cubicBezTo>
                    <a:pt x="166" y="279"/>
                    <a:pt x="154" y="289"/>
                    <a:pt x="155" y="280"/>
                  </a:cubicBezTo>
                  <a:cubicBezTo>
                    <a:pt x="156" y="270"/>
                    <a:pt x="155" y="282"/>
                    <a:pt x="168" y="277"/>
                  </a:cubicBezTo>
                  <a:cubicBezTo>
                    <a:pt x="180" y="271"/>
                    <a:pt x="158" y="268"/>
                    <a:pt x="174" y="266"/>
                  </a:cubicBezTo>
                  <a:cubicBezTo>
                    <a:pt x="189" y="263"/>
                    <a:pt x="185" y="244"/>
                    <a:pt x="194" y="249"/>
                  </a:cubicBezTo>
                  <a:cubicBezTo>
                    <a:pt x="204" y="253"/>
                    <a:pt x="198" y="237"/>
                    <a:pt x="208" y="238"/>
                  </a:cubicBezTo>
                  <a:cubicBezTo>
                    <a:pt x="219" y="239"/>
                    <a:pt x="215" y="230"/>
                    <a:pt x="223" y="231"/>
                  </a:cubicBezTo>
                  <a:cubicBezTo>
                    <a:pt x="230" y="233"/>
                    <a:pt x="226" y="224"/>
                    <a:pt x="234" y="225"/>
                  </a:cubicBezTo>
                  <a:cubicBezTo>
                    <a:pt x="242" y="225"/>
                    <a:pt x="238" y="211"/>
                    <a:pt x="254" y="200"/>
                  </a:cubicBezTo>
                  <a:cubicBezTo>
                    <a:pt x="268" y="192"/>
                    <a:pt x="253" y="195"/>
                    <a:pt x="250" y="186"/>
                  </a:cubicBezTo>
                  <a:cubicBezTo>
                    <a:pt x="247" y="176"/>
                    <a:pt x="258" y="178"/>
                    <a:pt x="259" y="166"/>
                  </a:cubicBezTo>
                  <a:cubicBezTo>
                    <a:pt x="260" y="154"/>
                    <a:pt x="270" y="160"/>
                    <a:pt x="271" y="154"/>
                  </a:cubicBezTo>
                  <a:cubicBezTo>
                    <a:pt x="272" y="149"/>
                    <a:pt x="281" y="144"/>
                    <a:pt x="287" y="139"/>
                  </a:cubicBezTo>
                  <a:cubicBezTo>
                    <a:pt x="294" y="134"/>
                    <a:pt x="290" y="147"/>
                    <a:pt x="300" y="142"/>
                  </a:cubicBezTo>
                  <a:cubicBezTo>
                    <a:pt x="310" y="137"/>
                    <a:pt x="314" y="144"/>
                    <a:pt x="324" y="140"/>
                  </a:cubicBezTo>
                  <a:cubicBezTo>
                    <a:pt x="321" y="129"/>
                    <a:pt x="304" y="121"/>
                    <a:pt x="314" y="111"/>
                  </a:cubicBezTo>
                  <a:close/>
                  <a:moveTo>
                    <a:pt x="195" y="459"/>
                  </a:moveTo>
                  <a:cubicBezTo>
                    <a:pt x="186" y="466"/>
                    <a:pt x="192" y="456"/>
                    <a:pt x="181" y="465"/>
                  </a:cubicBezTo>
                  <a:cubicBezTo>
                    <a:pt x="171" y="474"/>
                    <a:pt x="171" y="483"/>
                    <a:pt x="175" y="488"/>
                  </a:cubicBezTo>
                  <a:cubicBezTo>
                    <a:pt x="178" y="493"/>
                    <a:pt x="171" y="501"/>
                    <a:pt x="177" y="498"/>
                  </a:cubicBezTo>
                  <a:cubicBezTo>
                    <a:pt x="182" y="496"/>
                    <a:pt x="182" y="490"/>
                    <a:pt x="190" y="482"/>
                  </a:cubicBezTo>
                  <a:cubicBezTo>
                    <a:pt x="198" y="475"/>
                    <a:pt x="185" y="475"/>
                    <a:pt x="194" y="466"/>
                  </a:cubicBezTo>
                  <a:cubicBezTo>
                    <a:pt x="203" y="456"/>
                    <a:pt x="204" y="453"/>
                    <a:pt x="195" y="459"/>
                  </a:cubicBezTo>
                  <a:close/>
                  <a:moveTo>
                    <a:pt x="147" y="481"/>
                  </a:moveTo>
                  <a:cubicBezTo>
                    <a:pt x="143" y="481"/>
                    <a:pt x="144" y="493"/>
                    <a:pt x="139" y="498"/>
                  </a:cubicBezTo>
                  <a:cubicBezTo>
                    <a:pt x="134" y="503"/>
                    <a:pt x="130" y="520"/>
                    <a:pt x="133" y="525"/>
                  </a:cubicBezTo>
                  <a:cubicBezTo>
                    <a:pt x="134" y="526"/>
                    <a:pt x="152" y="482"/>
                    <a:pt x="147" y="481"/>
                  </a:cubicBezTo>
                  <a:close/>
                  <a:moveTo>
                    <a:pt x="181" y="356"/>
                  </a:moveTo>
                  <a:cubicBezTo>
                    <a:pt x="179" y="357"/>
                    <a:pt x="182" y="363"/>
                    <a:pt x="186" y="364"/>
                  </a:cubicBezTo>
                  <a:cubicBezTo>
                    <a:pt x="187" y="364"/>
                    <a:pt x="183" y="355"/>
                    <a:pt x="181" y="35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3" name="Freeform 69"/>
            <p:cNvSpPr>
              <a:spLocks noEditPoints="1"/>
            </p:cNvSpPr>
            <p:nvPr/>
          </p:nvSpPr>
          <p:spPr bwMode="auto">
            <a:xfrm>
              <a:off x="6824507" y="2111982"/>
              <a:ext cx="822410" cy="1190806"/>
            </a:xfrm>
            <a:custGeom>
              <a:avLst/>
              <a:gdLst/>
              <a:ahLst/>
              <a:cxnLst>
                <a:cxn ang="0">
                  <a:pos x="89" y="85"/>
                </a:cxn>
                <a:cxn ang="0">
                  <a:pos x="261" y="276"/>
                </a:cxn>
                <a:cxn ang="0">
                  <a:pos x="260" y="245"/>
                </a:cxn>
                <a:cxn ang="0">
                  <a:pos x="249" y="222"/>
                </a:cxn>
                <a:cxn ang="0">
                  <a:pos x="252" y="203"/>
                </a:cxn>
                <a:cxn ang="0">
                  <a:pos x="260" y="193"/>
                </a:cxn>
                <a:cxn ang="0">
                  <a:pos x="257" y="112"/>
                </a:cxn>
                <a:cxn ang="0">
                  <a:pos x="223" y="76"/>
                </a:cxn>
                <a:cxn ang="0">
                  <a:pos x="232" y="47"/>
                </a:cxn>
                <a:cxn ang="0">
                  <a:pos x="211" y="6"/>
                </a:cxn>
                <a:cxn ang="0">
                  <a:pos x="170" y="9"/>
                </a:cxn>
                <a:cxn ang="0">
                  <a:pos x="154" y="45"/>
                </a:cxn>
                <a:cxn ang="0">
                  <a:pos x="132" y="68"/>
                </a:cxn>
                <a:cxn ang="0">
                  <a:pos x="96" y="64"/>
                </a:cxn>
                <a:cxn ang="0">
                  <a:pos x="66" y="50"/>
                </a:cxn>
                <a:cxn ang="0">
                  <a:pos x="39" y="47"/>
                </a:cxn>
                <a:cxn ang="0">
                  <a:pos x="37" y="56"/>
                </a:cxn>
                <a:cxn ang="0">
                  <a:pos x="89" y="84"/>
                </a:cxn>
                <a:cxn ang="0">
                  <a:pos x="95" y="88"/>
                </a:cxn>
                <a:cxn ang="0">
                  <a:pos x="96" y="116"/>
                </a:cxn>
                <a:cxn ang="0">
                  <a:pos x="100" y="131"/>
                </a:cxn>
                <a:cxn ang="0">
                  <a:pos x="105" y="158"/>
                </a:cxn>
                <a:cxn ang="0">
                  <a:pos x="133" y="194"/>
                </a:cxn>
                <a:cxn ang="0">
                  <a:pos x="144" y="223"/>
                </a:cxn>
                <a:cxn ang="0">
                  <a:pos x="105" y="253"/>
                </a:cxn>
                <a:cxn ang="0">
                  <a:pos x="79" y="276"/>
                </a:cxn>
                <a:cxn ang="0">
                  <a:pos x="64" y="295"/>
                </a:cxn>
                <a:cxn ang="0">
                  <a:pos x="42" y="329"/>
                </a:cxn>
                <a:cxn ang="0">
                  <a:pos x="47" y="366"/>
                </a:cxn>
                <a:cxn ang="0">
                  <a:pos x="54" y="405"/>
                </a:cxn>
                <a:cxn ang="0">
                  <a:pos x="79" y="423"/>
                </a:cxn>
                <a:cxn ang="0">
                  <a:pos x="95" y="428"/>
                </a:cxn>
                <a:cxn ang="0">
                  <a:pos x="160" y="412"/>
                </a:cxn>
                <a:cxn ang="0">
                  <a:pos x="206" y="402"/>
                </a:cxn>
                <a:cxn ang="0">
                  <a:pos x="295" y="312"/>
                </a:cxn>
                <a:cxn ang="0">
                  <a:pos x="63" y="413"/>
                </a:cxn>
                <a:cxn ang="0">
                  <a:pos x="63" y="413"/>
                </a:cxn>
                <a:cxn ang="0">
                  <a:pos x="59" y="412"/>
                </a:cxn>
                <a:cxn ang="0">
                  <a:pos x="49" y="420"/>
                </a:cxn>
                <a:cxn ang="0">
                  <a:pos x="49" y="420"/>
                </a:cxn>
                <a:cxn ang="0">
                  <a:pos x="62" y="417"/>
                </a:cxn>
                <a:cxn ang="0">
                  <a:pos x="54" y="418"/>
                </a:cxn>
                <a:cxn ang="0">
                  <a:pos x="54" y="418"/>
                </a:cxn>
                <a:cxn ang="0">
                  <a:pos x="17" y="425"/>
                </a:cxn>
                <a:cxn ang="0">
                  <a:pos x="10" y="409"/>
                </a:cxn>
                <a:cxn ang="0">
                  <a:pos x="5" y="413"/>
                </a:cxn>
                <a:cxn ang="0">
                  <a:pos x="3" y="418"/>
                </a:cxn>
                <a:cxn ang="0">
                  <a:pos x="12" y="421"/>
                </a:cxn>
                <a:cxn ang="0">
                  <a:pos x="18" y="415"/>
                </a:cxn>
                <a:cxn ang="0">
                  <a:pos x="131" y="216"/>
                </a:cxn>
                <a:cxn ang="0">
                  <a:pos x="137" y="219"/>
                </a:cxn>
                <a:cxn ang="0">
                  <a:pos x="43" y="293"/>
                </a:cxn>
                <a:cxn ang="0">
                  <a:pos x="48" y="294"/>
                </a:cxn>
              </a:cxnLst>
              <a:rect l="0" t="0" r="r" b="b"/>
              <a:pathLst>
                <a:path w="301" h="435">
                  <a:moveTo>
                    <a:pt x="89" y="85"/>
                  </a:moveTo>
                  <a:cubicBezTo>
                    <a:pt x="88" y="85"/>
                    <a:pt x="89" y="85"/>
                    <a:pt x="89" y="85"/>
                  </a:cubicBezTo>
                  <a:close/>
                  <a:moveTo>
                    <a:pt x="290" y="297"/>
                  </a:moveTo>
                  <a:cubicBezTo>
                    <a:pt x="287" y="289"/>
                    <a:pt x="270" y="284"/>
                    <a:pt x="261" y="276"/>
                  </a:cubicBezTo>
                  <a:cubicBezTo>
                    <a:pt x="253" y="268"/>
                    <a:pt x="273" y="270"/>
                    <a:pt x="273" y="257"/>
                  </a:cubicBezTo>
                  <a:cubicBezTo>
                    <a:pt x="274" y="249"/>
                    <a:pt x="257" y="249"/>
                    <a:pt x="260" y="245"/>
                  </a:cubicBezTo>
                  <a:cubicBezTo>
                    <a:pt x="263" y="240"/>
                    <a:pt x="255" y="241"/>
                    <a:pt x="262" y="236"/>
                  </a:cubicBezTo>
                  <a:cubicBezTo>
                    <a:pt x="269" y="231"/>
                    <a:pt x="251" y="229"/>
                    <a:pt x="249" y="222"/>
                  </a:cubicBezTo>
                  <a:cubicBezTo>
                    <a:pt x="247" y="215"/>
                    <a:pt x="261" y="216"/>
                    <a:pt x="252" y="211"/>
                  </a:cubicBezTo>
                  <a:cubicBezTo>
                    <a:pt x="246" y="208"/>
                    <a:pt x="253" y="210"/>
                    <a:pt x="252" y="203"/>
                  </a:cubicBezTo>
                  <a:cubicBezTo>
                    <a:pt x="252" y="196"/>
                    <a:pt x="258" y="200"/>
                    <a:pt x="254" y="196"/>
                  </a:cubicBezTo>
                  <a:cubicBezTo>
                    <a:pt x="250" y="191"/>
                    <a:pt x="253" y="191"/>
                    <a:pt x="260" y="193"/>
                  </a:cubicBezTo>
                  <a:cubicBezTo>
                    <a:pt x="268" y="194"/>
                    <a:pt x="246" y="151"/>
                    <a:pt x="237" y="144"/>
                  </a:cubicBezTo>
                  <a:cubicBezTo>
                    <a:pt x="228" y="137"/>
                    <a:pt x="250" y="121"/>
                    <a:pt x="257" y="112"/>
                  </a:cubicBezTo>
                  <a:cubicBezTo>
                    <a:pt x="265" y="103"/>
                    <a:pt x="255" y="107"/>
                    <a:pt x="246" y="93"/>
                  </a:cubicBezTo>
                  <a:cubicBezTo>
                    <a:pt x="237" y="79"/>
                    <a:pt x="231" y="98"/>
                    <a:pt x="223" y="76"/>
                  </a:cubicBezTo>
                  <a:cubicBezTo>
                    <a:pt x="218" y="61"/>
                    <a:pt x="231" y="64"/>
                    <a:pt x="229" y="58"/>
                  </a:cubicBezTo>
                  <a:cubicBezTo>
                    <a:pt x="226" y="51"/>
                    <a:pt x="210" y="59"/>
                    <a:pt x="232" y="47"/>
                  </a:cubicBezTo>
                  <a:cubicBezTo>
                    <a:pt x="217" y="40"/>
                    <a:pt x="245" y="32"/>
                    <a:pt x="240" y="25"/>
                  </a:cubicBezTo>
                  <a:cubicBezTo>
                    <a:pt x="236" y="18"/>
                    <a:pt x="215" y="12"/>
                    <a:pt x="211" y="6"/>
                  </a:cubicBezTo>
                  <a:cubicBezTo>
                    <a:pt x="206" y="0"/>
                    <a:pt x="204" y="1"/>
                    <a:pt x="197" y="4"/>
                  </a:cubicBezTo>
                  <a:cubicBezTo>
                    <a:pt x="177" y="14"/>
                    <a:pt x="179" y="3"/>
                    <a:pt x="170" y="9"/>
                  </a:cubicBezTo>
                  <a:cubicBezTo>
                    <a:pt x="161" y="15"/>
                    <a:pt x="155" y="22"/>
                    <a:pt x="156" y="29"/>
                  </a:cubicBezTo>
                  <a:cubicBezTo>
                    <a:pt x="156" y="36"/>
                    <a:pt x="150" y="38"/>
                    <a:pt x="154" y="45"/>
                  </a:cubicBezTo>
                  <a:cubicBezTo>
                    <a:pt x="161" y="56"/>
                    <a:pt x="143" y="49"/>
                    <a:pt x="140" y="58"/>
                  </a:cubicBezTo>
                  <a:cubicBezTo>
                    <a:pt x="137" y="67"/>
                    <a:pt x="135" y="66"/>
                    <a:pt x="132" y="68"/>
                  </a:cubicBezTo>
                  <a:cubicBezTo>
                    <a:pt x="124" y="60"/>
                    <a:pt x="114" y="58"/>
                    <a:pt x="109" y="57"/>
                  </a:cubicBezTo>
                  <a:cubicBezTo>
                    <a:pt x="104" y="55"/>
                    <a:pt x="107" y="62"/>
                    <a:pt x="96" y="64"/>
                  </a:cubicBezTo>
                  <a:cubicBezTo>
                    <a:pt x="85" y="67"/>
                    <a:pt x="94" y="61"/>
                    <a:pt x="78" y="61"/>
                  </a:cubicBezTo>
                  <a:cubicBezTo>
                    <a:pt x="62" y="62"/>
                    <a:pt x="76" y="60"/>
                    <a:pt x="66" y="50"/>
                  </a:cubicBezTo>
                  <a:cubicBezTo>
                    <a:pt x="55" y="39"/>
                    <a:pt x="46" y="31"/>
                    <a:pt x="39" y="37"/>
                  </a:cubicBezTo>
                  <a:cubicBezTo>
                    <a:pt x="35" y="41"/>
                    <a:pt x="40" y="45"/>
                    <a:pt x="39" y="47"/>
                  </a:cubicBezTo>
                  <a:cubicBezTo>
                    <a:pt x="37" y="49"/>
                    <a:pt x="30" y="42"/>
                    <a:pt x="27" y="47"/>
                  </a:cubicBezTo>
                  <a:cubicBezTo>
                    <a:pt x="38" y="51"/>
                    <a:pt x="24" y="48"/>
                    <a:pt x="37" y="56"/>
                  </a:cubicBezTo>
                  <a:cubicBezTo>
                    <a:pt x="50" y="64"/>
                    <a:pt x="63" y="74"/>
                    <a:pt x="72" y="75"/>
                  </a:cubicBezTo>
                  <a:cubicBezTo>
                    <a:pt x="82" y="75"/>
                    <a:pt x="90" y="80"/>
                    <a:pt x="89" y="84"/>
                  </a:cubicBezTo>
                  <a:cubicBezTo>
                    <a:pt x="89" y="84"/>
                    <a:pt x="89" y="85"/>
                    <a:pt x="89" y="85"/>
                  </a:cubicBezTo>
                  <a:cubicBezTo>
                    <a:pt x="89" y="85"/>
                    <a:pt x="91" y="85"/>
                    <a:pt x="95" y="88"/>
                  </a:cubicBezTo>
                  <a:cubicBezTo>
                    <a:pt x="110" y="101"/>
                    <a:pt x="95" y="92"/>
                    <a:pt x="98" y="104"/>
                  </a:cubicBezTo>
                  <a:cubicBezTo>
                    <a:pt x="101" y="117"/>
                    <a:pt x="95" y="110"/>
                    <a:pt x="96" y="116"/>
                  </a:cubicBezTo>
                  <a:cubicBezTo>
                    <a:pt x="97" y="119"/>
                    <a:pt x="104" y="114"/>
                    <a:pt x="105" y="118"/>
                  </a:cubicBezTo>
                  <a:cubicBezTo>
                    <a:pt x="106" y="122"/>
                    <a:pt x="99" y="124"/>
                    <a:pt x="100" y="131"/>
                  </a:cubicBezTo>
                  <a:cubicBezTo>
                    <a:pt x="101" y="137"/>
                    <a:pt x="113" y="141"/>
                    <a:pt x="109" y="145"/>
                  </a:cubicBezTo>
                  <a:cubicBezTo>
                    <a:pt x="106" y="150"/>
                    <a:pt x="111" y="152"/>
                    <a:pt x="105" y="158"/>
                  </a:cubicBezTo>
                  <a:cubicBezTo>
                    <a:pt x="95" y="168"/>
                    <a:pt x="112" y="176"/>
                    <a:pt x="115" y="187"/>
                  </a:cubicBezTo>
                  <a:cubicBezTo>
                    <a:pt x="128" y="189"/>
                    <a:pt x="121" y="191"/>
                    <a:pt x="133" y="194"/>
                  </a:cubicBezTo>
                  <a:cubicBezTo>
                    <a:pt x="145" y="197"/>
                    <a:pt x="143" y="202"/>
                    <a:pt x="141" y="211"/>
                  </a:cubicBezTo>
                  <a:cubicBezTo>
                    <a:pt x="139" y="220"/>
                    <a:pt x="146" y="218"/>
                    <a:pt x="144" y="223"/>
                  </a:cubicBezTo>
                  <a:cubicBezTo>
                    <a:pt x="142" y="228"/>
                    <a:pt x="143" y="222"/>
                    <a:pt x="130" y="226"/>
                  </a:cubicBezTo>
                  <a:cubicBezTo>
                    <a:pt x="118" y="230"/>
                    <a:pt x="123" y="241"/>
                    <a:pt x="105" y="253"/>
                  </a:cubicBezTo>
                  <a:cubicBezTo>
                    <a:pt x="87" y="264"/>
                    <a:pt x="103" y="264"/>
                    <a:pt x="91" y="266"/>
                  </a:cubicBezTo>
                  <a:cubicBezTo>
                    <a:pt x="80" y="268"/>
                    <a:pt x="86" y="278"/>
                    <a:pt x="79" y="276"/>
                  </a:cubicBezTo>
                  <a:cubicBezTo>
                    <a:pt x="72" y="274"/>
                    <a:pt x="74" y="283"/>
                    <a:pt x="69" y="283"/>
                  </a:cubicBezTo>
                  <a:cubicBezTo>
                    <a:pt x="63" y="283"/>
                    <a:pt x="70" y="291"/>
                    <a:pt x="64" y="295"/>
                  </a:cubicBezTo>
                  <a:cubicBezTo>
                    <a:pt x="59" y="300"/>
                    <a:pt x="50" y="291"/>
                    <a:pt x="50" y="297"/>
                  </a:cubicBezTo>
                  <a:cubicBezTo>
                    <a:pt x="50" y="304"/>
                    <a:pt x="33" y="312"/>
                    <a:pt x="42" y="329"/>
                  </a:cubicBezTo>
                  <a:cubicBezTo>
                    <a:pt x="51" y="346"/>
                    <a:pt x="32" y="336"/>
                    <a:pt x="48" y="354"/>
                  </a:cubicBezTo>
                  <a:cubicBezTo>
                    <a:pt x="58" y="365"/>
                    <a:pt x="45" y="358"/>
                    <a:pt x="47" y="366"/>
                  </a:cubicBezTo>
                  <a:cubicBezTo>
                    <a:pt x="49" y="374"/>
                    <a:pt x="48" y="377"/>
                    <a:pt x="45" y="389"/>
                  </a:cubicBezTo>
                  <a:cubicBezTo>
                    <a:pt x="42" y="400"/>
                    <a:pt x="41" y="401"/>
                    <a:pt x="54" y="405"/>
                  </a:cubicBezTo>
                  <a:cubicBezTo>
                    <a:pt x="67" y="408"/>
                    <a:pt x="76" y="407"/>
                    <a:pt x="73" y="413"/>
                  </a:cubicBezTo>
                  <a:cubicBezTo>
                    <a:pt x="70" y="420"/>
                    <a:pt x="74" y="430"/>
                    <a:pt x="79" y="423"/>
                  </a:cubicBezTo>
                  <a:cubicBezTo>
                    <a:pt x="85" y="416"/>
                    <a:pt x="93" y="418"/>
                    <a:pt x="87" y="426"/>
                  </a:cubicBezTo>
                  <a:cubicBezTo>
                    <a:pt x="82" y="434"/>
                    <a:pt x="80" y="435"/>
                    <a:pt x="95" y="428"/>
                  </a:cubicBezTo>
                  <a:cubicBezTo>
                    <a:pt x="105" y="423"/>
                    <a:pt x="111" y="428"/>
                    <a:pt x="139" y="416"/>
                  </a:cubicBezTo>
                  <a:cubicBezTo>
                    <a:pt x="159" y="407"/>
                    <a:pt x="153" y="420"/>
                    <a:pt x="160" y="412"/>
                  </a:cubicBezTo>
                  <a:cubicBezTo>
                    <a:pt x="167" y="403"/>
                    <a:pt x="161" y="414"/>
                    <a:pt x="176" y="407"/>
                  </a:cubicBezTo>
                  <a:cubicBezTo>
                    <a:pt x="192" y="401"/>
                    <a:pt x="192" y="408"/>
                    <a:pt x="206" y="402"/>
                  </a:cubicBezTo>
                  <a:cubicBezTo>
                    <a:pt x="212" y="392"/>
                    <a:pt x="223" y="389"/>
                    <a:pt x="249" y="364"/>
                  </a:cubicBezTo>
                  <a:cubicBezTo>
                    <a:pt x="275" y="338"/>
                    <a:pt x="288" y="320"/>
                    <a:pt x="295" y="312"/>
                  </a:cubicBezTo>
                  <a:cubicBezTo>
                    <a:pt x="301" y="303"/>
                    <a:pt x="293" y="306"/>
                    <a:pt x="290" y="297"/>
                  </a:cubicBezTo>
                  <a:close/>
                  <a:moveTo>
                    <a:pt x="63" y="413"/>
                  </a:moveTo>
                  <a:cubicBezTo>
                    <a:pt x="62" y="415"/>
                    <a:pt x="69" y="415"/>
                    <a:pt x="69" y="413"/>
                  </a:cubicBezTo>
                  <a:cubicBezTo>
                    <a:pt x="69" y="412"/>
                    <a:pt x="63" y="410"/>
                    <a:pt x="63" y="413"/>
                  </a:cubicBezTo>
                  <a:close/>
                  <a:moveTo>
                    <a:pt x="57" y="407"/>
                  </a:moveTo>
                  <a:cubicBezTo>
                    <a:pt x="54" y="406"/>
                    <a:pt x="56" y="413"/>
                    <a:pt x="59" y="412"/>
                  </a:cubicBezTo>
                  <a:cubicBezTo>
                    <a:pt x="61" y="412"/>
                    <a:pt x="59" y="407"/>
                    <a:pt x="57" y="407"/>
                  </a:cubicBezTo>
                  <a:close/>
                  <a:moveTo>
                    <a:pt x="49" y="420"/>
                  </a:moveTo>
                  <a:cubicBezTo>
                    <a:pt x="49" y="422"/>
                    <a:pt x="53" y="420"/>
                    <a:pt x="52" y="418"/>
                  </a:cubicBezTo>
                  <a:cubicBezTo>
                    <a:pt x="51" y="417"/>
                    <a:pt x="49" y="418"/>
                    <a:pt x="49" y="420"/>
                  </a:cubicBezTo>
                  <a:close/>
                  <a:moveTo>
                    <a:pt x="60" y="419"/>
                  </a:moveTo>
                  <a:cubicBezTo>
                    <a:pt x="60" y="420"/>
                    <a:pt x="64" y="419"/>
                    <a:pt x="62" y="417"/>
                  </a:cubicBezTo>
                  <a:cubicBezTo>
                    <a:pt x="61" y="416"/>
                    <a:pt x="59" y="417"/>
                    <a:pt x="60" y="419"/>
                  </a:cubicBezTo>
                  <a:close/>
                  <a:moveTo>
                    <a:pt x="54" y="418"/>
                  </a:moveTo>
                  <a:cubicBezTo>
                    <a:pt x="54" y="420"/>
                    <a:pt x="58" y="418"/>
                    <a:pt x="57" y="417"/>
                  </a:cubicBezTo>
                  <a:cubicBezTo>
                    <a:pt x="57" y="415"/>
                    <a:pt x="54" y="417"/>
                    <a:pt x="54" y="418"/>
                  </a:cubicBezTo>
                  <a:close/>
                  <a:moveTo>
                    <a:pt x="13" y="421"/>
                  </a:moveTo>
                  <a:cubicBezTo>
                    <a:pt x="12" y="422"/>
                    <a:pt x="16" y="427"/>
                    <a:pt x="17" y="425"/>
                  </a:cubicBezTo>
                  <a:cubicBezTo>
                    <a:pt x="18" y="423"/>
                    <a:pt x="14" y="420"/>
                    <a:pt x="13" y="421"/>
                  </a:cubicBezTo>
                  <a:close/>
                  <a:moveTo>
                    <a:pt x="10" y="409"/>
                  </a:moveTo>
                  <a:cubicBezTo>
                    <a:pt x="1" y="406"/>
                    <a:pt x="11" y="411"/>
                    <a:pt x="9" y="415"/>
                  </a:cubicBezTo>
                  <a:cubicBezTo>
                    <a:pt x="6" y="419"/>
                    <a:pt x="7" y="411"/>
                    <a:pt x="5" y="413"/>
                  </a:cubicBezTo>
                  <a:cubicBezTo>
                    <a:pt x="4" y="415"/>
                    <a:pt x="0" y="414"/>
                    <a:pt x="0" y="418"/>
                  </a:cubicBezTo>
                  <a:cubicBezTo>
                    <a:pt x="0" y="421"/>
                    <a:pt x="2" y="418"/>
                    <a:pt x="3" y="418"/>
                  </a:cubicBezTo>
                  <a:cubicBezTo>
                    <a:pt x="4" y="418"/>
                    <a:pt x="4" y="420"/>
                    <a:pt x="8" y="422"/>
                  </a:cubicBezTo>
                  <a:cubicBezTo>
                    <a:pt x="9" y="422"/>
                    <a:pt x="10" y="423"/>
                    <a:pt x="12" y="421"/>
                  </a:cubicBezTo>
                  <a:cubicBezTo>
                    <a:pt x="14" y="420"/>
                    <a:pt x="11" y="418"/>
                    <a:pt x="13" y="416"/>
                  </a:cubicBezTo>
                  <a:cubicBezTo>
                    <a:pt x="14" y="415"/>
                    <a:pt x="15" y="419"/>
                    <a:pt x="18" y="415"/>
                  </a:cubicBezTo>
                  <a:cubicBezTo>
                    <a:pt x="22" y="411"/>
                    <a:pt x="18" y="412"/>
                    <a:pt x="10" y="409"/>
                  </a:cubicBezTo>
                  <a:close/>
                  <a:moveTo>
                    <a:pt x="131" y="216"/>
                  </a:moveTo>
                  <a:cubicBezTo>
                    <a:pt x="125" y="215"/>
                    <a:pt x="125" y="222"/>
                    <a:pt x="129" y="222"/>
                  </a:cubicBezTo>
                  <a:cubicBezTo>
                    <a:pt x="134" y="222"/>
                    <a:pt x="132" y="219"/>
                    <a:pt x="137" y="219"/>
                  </a:cubicBezTo>
                  <a:cubicBezTo>
                    <a:pt x="142" y="219"/>
                    <a:pt x="136" y="217"/>
                    <a:pt x="131" y="216"/>
                  </a:cubicBezTo>
                  <a:close/>
                  <a:moveTo>
                    <a:pt x="43" y="293"/>
                  </a:moveTo>
                  <a:cubicBezTo>
                    <a:pt x="41" y="292"/>
                    <a:pt x="38" y="293"/>
                    <a:pt x="43" y="297"/>
                  </a:cubicBezTo>
                  <a:cubicBezTo>
                    <a:pt x="44" y="298"/>
                    <a:pt x="46" y="297"/>
                    <a:pt x="48" y="294"/>
                  </a:cubicBezTo>
                  <a:cubicBezTo>
                    <a:pt x="50" y="291"/>
                    <a:pt x="45" y="293"/>
                    <a:pt x="43" y="293"/>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4" name="Freeform 70"/>
            <p:cNvSpPr>
              <a:spLocks noEditPoints="1"/>
            </p:cNvSpPr>
            <p:nvPr/>
          </p:nvSpPr>
          <p:spPr bwMode="auto">
            <a:xfrm>
              <a:off x="5815134" y="1981200"/>
              <a:ext cx="1796225" cy="1513173"/>
            </a:xfrm>
            <a:custGeom>
              <a:avLst/>
              <a:gdLst/>
              <a:ahLst/>
              <a:cxnLst>
                <a:cxn ang="0">
                  <a:pos x="650" y="67"/>
                </a:cxn>
                <a:cxn ang="0">
                  <a:pos x="525" y="77"/>
                </a:cxn>
                <a:cxn ang="0">
                  <a:pos x="408" y="95"/>
                </a:cxn>
                <a:cxn ang="0">
                  <a:pos x="292" y="181"/>
                </a:cxn>
                <a:cxn ang="0">
                  <a:pos x="187" y="329"/>
                </a:cxn>
                <a:cxn ang="0">
                  <a:pos x="179" y="480"/>
                </a:cxn>
                <a:cxn ang="0">
                  <a:pos x="142" y="507"/>
                </a:cxn>
                <a:cxn ang="0">
                  <a:pos x="50" y="549"/>
                </a:cxn>
                <a:cxn ang="0">
                  <a:pos x="23" y="500"/>
                </a:cxn>
                <a:cxn ang="0">
                  <a:pos x="19" y="451"/>
                </a:cxn>
                <a:cxn ang="0">
                  <a:pos x="47" y="424"/>
                </a:cxn>
                <a:cxn ang="0">
                  <a:pos x="24" y="387"/>
                </a:cxn>
                <a:cxn ang="0">
                  <a:pos x="86" y="349"/>
                </a:cxn>
                <a:cxn ang="0">
                  <a:pos x="155" y="325"/>
                </a:cxn>
                <a:cxn ang="0">
                  <a:pos x="146" y="295"/>
                </a:cxn>
                <a:cxn ang="0">
                  <a:pos x="165" y="272"/>
                </a:cxn>
                <a:cxn ang="0">
                  <a:pos x="223" y="218"/>
                </a:cxn>
                <a:cxn ang="0">
                  <a:pos x="225" y="186"/>
                </a:cxn>
                <a:cxn ang="0">
                  <a:pos x="256" y="160"/>
                </a:cxn>
                <a:cxn ang="0">
                  <a:pos x="279" y="133"/>
                </a:cxn>
                <a:cxn ang="0">
                  <a:pos x="295" y="118"/>
                </a:cxn>
                <a:cxn ang="0">
                  <a:pos x="360" y="82"/>
                </a:cxn>
                <a:cxn ang="0">
                  <a:pos x="381" y="84"/>
                </a:cxn>
                <a:cxn ang="0">
                  <a:pos x="415" y="41"/>
                </a:cxn>
                <a:cxn ang="0">
                  <a:pos x="492" y="23"/>
                </a:cxn>
                <a:cxn ang="0">
                  <a:pos x="508" y="36"/>
                </a:cxn>
                <a:cxn ang="0">
                  <a:pos x="556" y="23"/>
                </a:cxn>
                <a:cxn ang="0">
                  <a:pos x="579" y="28"/>
                </a:cxn>
                <a:cxn ang="0">
                  <a:pos x="478" y="19"/>
                </a:cxn>
                <a:cxn ang="0">
                  <a:pos x="456" y="38"/>
                </a:cxn>
                <a:cxn ang="0">
                  <a:pos x="464" y="21"/>
                </a:cxn>
                <a:cxn ang="0">
                  <a:pos x="381" y="43"/>
                </a:cxn>
                <a:cxn ang="0">
                  <a:pos x="402" y="51"/>
                </a:cxn>
                <a:cxn ang="0">
                  <a:pos x="371" y="56"/>
                </a:cxn>
                <a:cxn ang="0">
                  <a:pos x="356" y="59"/>
                </a:cxn>
                <a:cxn ang="0">
                  <a:pos x="324" y="70"/>
                </a:cxn>
                <a:cxn ang="0">
                  <a:pos x="320" y="88"/>
                </a:cxn>
                <a:cxn ang="0">
                  <a:pos x="303" y="106"/>
                </a:cxn>
                <a:cxn ang="0">
                  <a:pos x="239" y="131"/>
                </a:cxn>
                <a:cxn ang="0">
                  <a:pos x="244" y="107"/>
                </a:cxn>
                <a:cxn ang="0">
                  <a:pos x="274" y="97"/>
                </a:cxn>
                <a:cxn ang="0">
                  <a:pos x="279" y="108"/>
                </a:cxn>
                <a:cxn ang="0">
                  <a:pos x="290" y="102"/>
                </a:cxn>
                <a:cxn ang="0">
                  <a:pos x="234" y="127"/>
                </a:cxn>
                <a:cxn ang="0">
                  <a:pos x="213" y="141"/>
                </a:cxn>
                <a:cxn ang="0">
                  <a:pos x="269" y="142"/>
                </a:cxn>
                <a:cxn ang="0">
                  <a:pos x="189" y="249"/>
                </a:cxn>
                <a:cxn ang="0">
                  <a:pos x="186" y="261"/>
                </a:cxn>
                <a:cxn ang="0">
                  <a:pos x="166" y="290"/>
                </a:cxn>
                <a:cxn ang="0">
                  <a:pos x="205" y="214"/>
                </a:cxn>
                <a:cxn ang="0">
                  <a:pos x="109" y="325"/>
                </a:cxn>
                <a:cxn ang="0">
                  <a:pos x="74" y="348"/>
                </a:cxn>
                <a:cxn ang="0">
                  <a:pos x="34" y="375"/>
                </a:cxn>
                <a:cxn ang="0">
                  <a:pos x="7" y="430"/>
                </a:cxn>
                <a:cxn ang="0">
                  <a:pos x="15" y="506"/>
                </a:cxn>
                <a:cxn ang="0">
                  <a:pos x="10" y="456"/>
                </a:cxn>
              </a:cxnLst>
              <a:rect l="0" t="0" r="r" b="b"/>
              <a:pathLst>
                <a:path w="657" h="553">
                  <a:moveTo>
                    <a:pt x="647" y="42"/>
                  </a:moveTo>
                  <a:cubicBezTo>
                    <a:pt x="637" y="40"/>
                    <a:pt x="637" y="54"/>
                    <a:pt x="616" y="49"/>
                  </a:cubicBezTo>
                  <a:cubicBezTo>
                    <a:pt x="594" y="44"/>
                    <a:pt x="589" y="48"/>
                    <a:pt x="596" y="49"/>
                  </a:cubicBezTo>
                  <a:cubicBezTo>
                    <a:pt x="602" y="49"/>
                    <a:pt x="602" y="52"/>
                    <a:pt x="613" y="53"/>
                  </a:cubicBezTo>
                  <a:cubicBezTo>
                    <a:pt x="624" y="54"/>
                    <a:pt x="622" y="61"/>
                    <a:pt x="620" y="64"/>
                  </a:cubicBezTo>
                  <a:cubicBezTo>
                    <a:pt x="617" y="66"/>
                    <a:pt x="621" y="66"/>
                    <a:pt x="626" y="65"/>
                  </a:cubicBezTo>
                  <a:cubicBezTo>
                    <a:pt x="632" y="63"/>
                    <a:pt x="631" y="56"/>
                    <a:pt x="635" y="60"/>
                  </a:cubicBezTo>
                  <a:cubicBezTo>
                    <a:pt x="639" y="64"/>
                    <a:pt x="640" y="61"/>
                    <a:pt x="648" y="63"/>
                  </a:cubicBezTo>
                  <a:cubicBezTo>
                    <a:pt x="649" y="64"/>
                    <a:pt x="650" y="66"/>
                    <a:pt x="650" y="67"/>
                  </a:cubicBezTo>
                  <a:cubicBezTo>
                    <a:pt x="653" y="77"/>
                    <a:pt x="644" y="74"/>
                    <a:pt x="639" y="71"/>
                  </a:cubicBezTo>
                  <a:cubicBezTo>
                    <a:pt x="633" y="69"/>
                    <a:pt x="634" y="68"/>
                    <a:pt x="631" y="73"/>
                  </a:cubicBezTo>
                  <a:cubicBezTo>
                    <a:pt x="627" y="81"/>
                    <a:pt x="610" y="78"/>
                    <a:pt x="610" y="86"/>
                  </a:cubicBezTo>
                  <a:cubicBezTo>
                    <a:pt x="609" y="95"/>
                    <a:pt x="607" y="97"/>
                    <a:pt x="601" y="95"/>
                  </a:cubicBezTo>
                  <a:cubicBezTo>
                    <a:pt x="586" y="88"/>
                    <a:pt x="614" y="80"/>
                    <a:pt x="609" y="73"/>
                  </a:cubicBezTo>
                  <a:cubicBezTo>
                    <a:pt x="605" y="66"/>
                    <a:pt x="584" y="60"/>
                    <a:pt x="580" y="54"/>
                  </a:cubicBezTo>
                  <a:cubicBezTo>
                    <a:pt x="575" y="48"/>
                    <a:pt x="573" y="49"/>
                    <a:pt x="566" y="52"/>
                  </a:cubicBezTo>
                  <a:cubicBezTo>
                    <a:pt x="546" y="62"/>
                    <a:pt x="548" y="51"/>
                    <a:pt x="539" y="57"/>
                  </a:cubicBezTo>
                  <a:cubicBezTo>
                    <a:pt x="530" y="63"/>
                    <a:pt x="524" y="70"/>
                    <a:pt x="525" y="77"/>
                  </a:cubicBezTo>
                  <a:cubicBezTo>
                    <a:pt x="525" y="84"/>
                    <a:pt x="519" y="86"/>
                    <a:pt x="523" y="93"/>
                  </a:cubicBezTo>
                  <a:cubicBezTo>
                    <a:pt x="530" y="104"/>
                    <a:pt x="512" y="97"/>
                    <a:pt x="509" y="106"/>
                  </a:cubicBezTo>
                  <a:cubicBezTo>
                    <a:pt x="506" y="115"/>
                    <a:pt x="504" y="114"/>
                    <a:pt x="501" y="116"/>
                  </a:cubicBezTo>
                  <a:cubicBezTo>
                    <a:pt x="493" y="108"/>
                    <a:pt x="483" y="106"/>
                    <a:pt x="478" y="105"/>
                  </a:cubicBezTo>
                  <a:cubicBezTo>
                    <a:pt x="473" y="103"/>
                    <a:pt x="476" y="110"/>
                    <a:pt x="465" y="112"/>
                  </a:cubicBezTo>
                  <a:cubicBezTo>
                    <a:pt x="454" y="115"/>
                    <a:pt x="463" y="109"/>
                    <a:pt x="447" y="109"/>
                  </a:cubicBezTo>
                  <a:cubicBezTo>
                    <a:pt x="431" y="110"/>
                    <a:pt x="445" y="108"/>
                    <a:pt x="435" y="98"/>
                  </a:cubicBezTo>
                  <a:cubicBezTo>
                    <a:pt x="424" y="87"/>
                    <a:pt x="415" y="79"/>
                    <a:pt x="408" y="85"/>
                  </a:cubicBezTo>
                  <a:cubicBezTo>
                    <a:pt x="404" y="89"/>
                    <a:pt x="409" y="93"/>
                    <a:pt x="408" y="95"/>
                  </a:cubicBezTo>
                  <a:cubicBezTo>
                    <a:pt x="406" y="97"/>
                    <a:pt x="399" y="90"/>
                    <a:pt x="396" y="95"/>
                  </a:cubicBezTo>
                  <a:cubicBezTo>
                    <a:pt x="372" y="95"/>
                    <a:pt x="400" y="99"/>
                    <a:pt x="386" y="111"/>
                  </a:cubicBezTo>
                  <a:cubicBezTo>
                    <a:pt x="371" y="124"/>
                    <a:pt x="395" y="116"/>
                    <a:pt x="383" y="124"/>
                  </a:cubicBezTo>
                  <a:cubicBezTo>
                    <a:pt x="371" y="132"/>
                    <a:pt x="345" y="110"/>
                    <a:pt x="334" y="119"/>
                  </a:cubicBezTo>
                  <a:cubicBezTo>
                    <a:pt x="329" y="122"/>
                    <a:pt x="340" y="136"/>
                    <a:pt x="330" y="142"/>
                  </a:cubicBezTo>
                  <a:cubicBezTo>
                    <a:pt x="324" y="146"/>
                    <a:pt x="317" y="134"/>
                    <a:pt x="312" y="137"/>
                  </a:cubicBezTo>
                  <a:cubicBezTo>
                    <a:pt x="307" y="141"/>
                    <a:pt x="301" y="142"/>
                    <a:pt x="298" y="149"/>
                  </a:cubicBezTo>
                  <a:cubicBezTo>
                    <a:pt x="290" y="166"/>
                    <a:pt x="286" y="161"/>
                    <a:pt x="284" y="166"/>
                  </a:cubicBezTo>
                  <a:cubicBezTo>
                    <a:pt x="282" y="171"/>
                    <a:pt x="295" y="173"/>
                    <a:pt x="292" y="181"/>
                  </a:cubicBezTo>
                  <a:cubicBezTo>
                    <a:pt x="289" y="189"/>
                    <a:pt x="283" y="184"/>
                    <a:pt x="277" y="195"/>
                  </a:cubicBezTo>
                  <a:cubicBezTo>
                    <a:pt x="271" y="207"/>
                    <a:pt x="263" y="202"/>
                    <a:pt x="267" y="210"/>
                  </a:cubicBezTo>
                  <a:cubicBezTo>
                    <a:pt x="274" y="222"/>
                    <a:pt x="241" y="218"/>
                    <a:pt x="244" y="223"/>
                  </a:cubicBezTo>
                  <a:cubicBezTo>
                    <a:pt x="252" y="240"/>
                    <a:pt x="243" y="237"/>
                    <a:pt x="245" y="249"/>
                  </a:cubicBezTo>
                  <a:cubicBezTo>
                    <a:pt x="247" y="260"/>
                    <a:pt x="242" y="253"/>
                    <a:pt x="240" y="262"/>
                  </a:cubicBezTo>
                  <a:cubicBezTo>
                    <a:pt x="240" y="268"/>
                    <a:pt x="220" y="284"/>
                    <a:pt x="226" y="288"/>
                  </a:cubicBezTo>
                  <a:cubicBezTo>
                    <a:pt x="231" y="292"/>
                    <a:pt x="240" y="289"/>
                    <a:pt x="237" y="300"/>
                  </a:cubicBezTo>
                  <a:cubicBezTo>
                    <a:pt x="231" y="318"/>
                    <a:pt x="219" y="302"/>
                    <a:pt x="211" y="307"/>
                  </a:cubicBezTo>
                  <a:cubicBezTo>
                    <a:pt x="202" y="311"/>
                    <a:pt x="183" y="323"/>
                    <a:pt x="187" y="329"/>
                  </a:cubicBezTo>
                  <a:cubicBezTo>
                    <a:pt x="191" y="335"/>
                    <a:pt x="175" y="337"/>
                    <a:pt x="185" y="347"/>
                  </a:cubicBezTo>
                  <a:cubicBezTo>
                    <a:pt x="191" y="353"/>
                    <a:pt x="181" y="354"/>
                    <a:pt x="185" y="360"/>
                  </a:cubicBezTo>
                  <a:cubicBezTo>
                    <a:pt x="189" y="366"/>
                    <a:pt x="179" y="363"/>
                    <a:pt x="188" y="375"/>
                  </a:cubicBezTo>
                  <a:cubicBezTo>
                    <a:pt x="197" y="387"/>
                    <a:pt x="175" y="400"/>
                    <a:pt x="195" y="410"/>
                  </a:cubicBezTo>
                  <a:cubicBezTo>
                    <a:pt x="208" y="417"/>
                    <a:pt x="205" y="419"/>
                    <a:pt x="201" y="427"/>
                  </a:cubicBezTo>
                  <a:cubicBezTo>
                    <a:pt x="198" y="433"/>
                    <a:pt x="192" y="428"/>
                    <a:pt x="189" y="432"/>
                  </a:cubicBezTo>
                  <a:cubicBezTo>
                    <a:pt x="187" y="437"/>
                    <a:pt x="202" y="452"/>
                    <a:pt x="196" y="458"/>
                  </a:cubicBezTo>
                  <a:cubicBezTo>
                    <a:pt x="190" y="464"/>
                    <a:pt x="199" y="465"/>
                    <a:pt x="192" y="473"/>
                  </a:cubicBezTo>
                  <a:cubicBezTo>
                    <a:pt x="184" y="481"/>
                    <a:pt x="177" y="473"/>
                    <a:pt x="179" y="480"/>
                  </a:cubicBezTo>
                  <a:cubicBezTo>
                    <a:pt x="182" y="488"/>
                    <a:pt x="171" y="485"/>
                    <a:pt x="175" y="495"/>
                  </a:cubicBezTo>
                  <a:cubicBezTo>
                    <a:pt x="182" y="510"/>
                    <a:pt x="172" y="521"/>
                    <a:pt x="170" y="515"/>
                  </a:cubicBezTo>
                  <a:cubicBezTo>
                    <a:pt x="168" y="510"/>
                    <a:pt x="167" y="507"/>
                    <a:pt x="165" y="508"/>
                  </a:cubicBezTo>
                  <a:cubicBezTo>
                    <a:pt x="156" y="507"/>
                    <a:pt x="161" y="505"/>
                    <a:pt x="156" y="505"/>
                  </a:cubicBezTo>
                  <a:cubicBezTo>
                    <a:pt x="149" y="505"/>
                    <a:pt x="154" y="501"/>
                    <a:pt x="150" y="497"/>
                  </a:cubicBezTo>
                  <a:cubicBezTo>
                    <a:pt x="146" y="493"/>
                    <a:pt x="151" y="495"/>
                    <a:pt x="150" y="490"/>
                  </a:cubicBezTo>
                  <a:cubicBezTo>
                    <a:pt x="149" y="484"/>
                    <a:pt x="150" y="495"/>
                    <a:pt x="145" y="490"/>
                  </a:cubicBezTo>
                  <a:cubicBezTo>
                    <a:pt x="140" y="486"/>
                    <a:pt x="141" y="492"/>
                    <a:pt x="144" y="496"/>
                  </a:cubicBezTo>
                  <a:cubicBezTo>
                    <a:pt x="151" y="504"/>
                    <a:pt x="141" y="499"/>
                    <a:pt x="142" y="507"/>
                  </a:cubicBezTo>
                  <a:cubicBezTo>
                    <a:pt x="142" y="515"/>
                    <a:pt x="136" y="510"/>
                    <a:pt x="133" y="513"/>
                  </a:cubicBezTo>
                  <a:cubicBezTo>
                    <a:pt x="129" y="516"/>
                    <a:pt x="125" y="504"/>
                    <a:pt x="126" y="512"/>
                  </a:cubicBezTo>
                  <a:cubicBezTo>
                    <a:pt x="126" y="519"/>
                    <a:pt x="112" y="514"/>
                    <a:pt x="119" y="519"/>
                  </a:cubicBezTo>
                  <a:cubicBezTo>
                    <a:pt x="125" y="524"/>
                    <a:pt x="113" y="520"/>
                    <a:pt x="114" y="525"/>
                  </a:cubicBezTo>
                  <a:cubicBezTo>
                    <a:pt x="115" y="530"/>
                    <a:pt x="109" y="524"/>
                    <a:pt x="106" y="532"/>
                  </a:cubicBezTo>
                  <a:cubicBezTo>
                    <a:pt x="102" y="540"/>
                    <a:pt x="93" y="542"/>
                    <a:pt x="91" y="545"/>
                  </a:cubicBezTo>
                  <a:cubicBezTo>
                    <a:pt x="85" y="551"/>
                    <a:pt x="70" y="548"/>
                    <a:pt x="63" y="551"/>
                  </a:cubicBezTo>
                  <a:cubicBezTo>
                    <a:pt x="57" y="553"/>
                    <a:pt x="63" y="551"/>
                    <a:pt x="57" y="548"/>
                  </a:cubicBezTo>
                  <a:cubicBezTo>
                    <a:pt x="51" y="546"/>
                    <a:pt x="54" y="552"/>
                    <a:pt x="50" y="549"/>
                  </a:cubicBezTo>
                  <a:cubicBezTo>
                    <a:pt x="46" y="545"/>
                    <a:pt x="54" y="543"/>
                    <a:pt x="49" y="542"/>
                  </a:cubicBezTo>
                  <a:cubicBezTo>
                    <a:pt x="44" y="541"/>
                    <a:pt x="37" y="538"/>
                    <a:pt x="35" y="534"/>
                  </a:cubicBezTo>
                  <a:cubicBezTo>
                    <a:pt x="34" y="530"/>
                    <a:pt x="30" y="536"/>
                    <a:pt x="24" y="527"/>
                  </a:cubicBezTo>
                  <a:cubicBezTo>
                    <a:pt x="22" y="524"/>
                    <a:pt x="21" y="524"/>
                    <a:pt x="22" y="517"/>
                  </a:cubicBezTo>
                  <a:cubicBezTo>
                    <a:pt x="25" y="504"/>
                    <a:pt x="24" y="518"/>
                    <a:pt x="31" y="514"/>
                  </a:cubicBezTo>
                  <a:cubicBezTo>
                    <a:pt x="39" y="511"/>
                    <a:pt x="28" y="510"/>
                    <a:pt x="33" y="507"/>
                  </a:cubicBezTo>
                  <a:cubicBezTo>
                    <a:pt x="39" y="504"/>
                    <a:pt x="29" y="504"/>
                    <a:pt x="34" y="501"/>
                  </a:cubicBezTo>
                  <a:cubicBezTo>
                    <a:pt x="39" y="498"/>
                    <a:pt x="33" y="492"/>
                    <a:pt x="30" y="498"/>
                  </a:cubicBezTo>
                  <a:cubicBezTo>
                    <a:pt x="28" y="504"/>
                    <a:pt x="26" y="496"/>
                    <a:pt x="23" y="500"/>
                  </a:cubicBezTo>
                  <a:cubicBezTo>
                    <a:pt x="21" y="504"/>
                    <a:pt x="10" y="495"/>
                    <a:pt x="18" y="487"/>
                  </a:cubicBezTo>
                  <a:cubicBezTo>
                    <a:pt x="26" y="479"/>
                    <a:pt x="24" y="489"/>
                    <a:pt x="30" y="484"/>
                  </a:cubicBezTo>
                  <a:cubicBezTo>
                    <a:pt x="35" y="480"/>
                    <a:pt x="21" y="479"/>
                    <a:pt x="29" y="476"/>
                  </a:cubicBezTo>
                  <a:cubicBezTo>
                    <a:pt x="34" y="475"/>
                    <a:pt x="42" y="461"/>
                    <a:pt x="36" y="462"/>
                  </a:cubicBezTo>
                  <a:cubicBezTo>
                    <a:pt x="30" y="463"/>
                    <a:pt x="34" y="471"/>
                    <a:pt x="30" y="472"/>
                  </a:cubicBezTo>
                  <a:cubicBezTo>
                    <a:pt x="26" y="474"/>
                    <a:pt x="30" y="462"/>
                    <a:pt x="27" y="466"/>
                  </a:cubicBezTo>
                  <a:cubicBezTo>
                    <a:pt x="24" y="470"/>
                    <a:pt x="26" y="461"/>
                    <a:pt x="22" y="464"/>
                  </a:cubicBezTo>
                  <a:cubicBezTo>
                    <a:pt x="18" y="468"/>
                    <a:pt x="18" y="464"/>
                    <a:pt x="12" y="459"/>
                  </a:cubicBezTo>
                  <a:cubicBezTo>
                    <a:pt x="10" y="458"/>
                    <a:pt x="18" y="460"/>
                    <a:pt x="19" y="451"/>
                  </a:cubicBezTo>
                  <a:cubicBezTo>
                    <a:pt x="21" y="443"/>
                    <a:pt x="14" y="452"/>
                    <a:pt x="11" y="445"/>
                  </a:cubicBezTo>
                  <a:cubicBezTo>
                    <a:pt x="8" y="437"/>
                    <a:pt x="19" y="449"/>
                    <a:pt x="19" y="442"/>
                  </a:cubicBezTo>
                  <a:cubicBezTo>
                    <a:pt x="18" y="436"/>
                    <a:pt x="11" y="443"/>
                    <a:pt x="11" y="436"/>
                  </a:cubicBezTo>
                  <a:cubicBezTo>
                    <a:pt x="11" y="428"/>
                    <a:pt x="10" y="430"/>
                    <a:pt x="17" y="432"/>
                  </a:cubicBezTo>
                  <a:cubicBezTo>
                    <a:pt x="25" y="434"/>
                    <a:pt x="35" y="424"/>
                    <a:pt x="42" y="429"/>
                  </a:cubicBezTo>
                  <a:cubicBezTo>
                    <a:pt x="49" y="434"/>
                    <a:pt x="46" y="420"/>
                    <a:pt x="57" y="430"/>
                  </a:cubicBezTo>
                  <a:cubicBezTo>
                    <a:pt x="69" y="440"/>
                    <a:pt x="54" y="430"/>
                    <a:pt x="66" y="428"/>
                  </a:cubicBezTo>
                  <a:cubicBezTo>
                    <a:pt x="78" y="425"/>
                    <a:pt x="72" y="423"/>
                    <a:pt x="63" y="425"/>
                  </a:cubicBezTo>
                  <a:cubicBezTo>
                    <a:pt x="53" y="427"/>
                    <a:pt x="50" y="416"/>
                    <a:pt x="47" y="424"/>
                  </a:cubicBezTo>
                  <a:cubicBezTo>
                    <a:pt x="44" y="432"/>
                    <a:pt x="35" y="421"/>
                    <a:pt x="25" y="426"/>
                  </a:cubicBezTo>
                  <a:cubicBezTo>
                    <a:pt x="15" y="432"/>
                    <a:pt x="8" y="424"/>
                    <a:pt x="12" y="421"/>
                  </a:cubicBezTo>
                  <a:cubicBezTo>
                    <a:pt x="16" y="418"/>
                    <a:pt x="2" y="417"/>
                    <a:pt x="13" y="414"/>
                  </a:cubicBezTo>
                  <a:cubicBezTo>
                    <a:pt x="24" y="410"/>
                    <a:pt x="0" y="409"/>
                    <a:pt x="14" y="400"/>
                  </a:cubicBezTo>
                  <a:cubicBezTo>
                    <a:pt x="28" y="391"/>
                    <a:pt x="31" y="404"/>
                    <a:pt x="35" y="401"/>
                  </a:cubicBezTo>
                  <a:cubicBezTo>
                    <a:pt x="39" y="398"/>
                    <a:pt x="54" y="404"/>
                    <a:pt x="41" y="398"/>
                  </a:cubicBezTo>
                  <a:cubicBezTo>
                    <a:pt x="29" y="393"/>
                    <a:pt x="16" y="398"/>
                    <a:pt x="10" y="393"/>
                  </a:cubicBezTo>
                  <a:cubicBezTo>
                    <a:pt x="5" y="388"/>
                    <a:pt x="19" y="394"/>
                    <a:pt x="15" y="389"/>
                  </a:cubicBezTo>
                  <a:cubicBezTo>
                    <a:pt x="10" y="384"/>
                    <a:pt x="12" y="385"/>
                    <a:pt x="24" y="387"/>
                  </a:cubicBezTo>
                  <a:cubicBezTo>
                    <a:pt x="35" y="389"/>
                    <a:pt x="22" y="382"/>
                    <a:pt x="31" y="384"/>
                  </a:cubicBezTo>
                  <a:cubicBezTo>
                    <a:pt x="40" y="386"/>
                    <a:pt x="27" y="383"/>
                    <a:pt x="42" y="377"/>
                  </a:cubicBezTo>
                  <a:cubicBezTo>
                    <a:pt x="58" y="371"/>
                    <a:pt x="61" y="382"/>
                    <a:pt x="58" y="376"/>
                  </a:cubicBezTo>
                  <a:cubicBezTo>
                    <a:pt x="55" y="369"/>
                    <a:pt x="32" y="373"/>
                    <a:pt x="48" y="367"/>
                  </a:cubicBezTo>
                  <a:cubicBezTo>
                    <a:pt x="65" y="362"/>
                    <a:pt x="76" y="374"/>
                    <a:pt x="71" y="368"/>
                  </a:cubicBezTo>
                  <a:cubicBezTo>
                    <a:pt x="65" y="361"/>
                    <a:pt x="81" y="359"/>
                    <a:pt x="68" y="361"/>
                  </a:cubicBezTo>
                  <a:cubicBezTo>
                    <a:pt x="56" y="362"/>
                    <a:pt x="58" y="354"/>
                    <a:pt x="59" y="353"/>
                  </a:cubicBezTo>
                  <a:cubicBezTo>
                    <a:pt x="62" y="351"/>
                    <a:pt x="70" y="355"/>
                    <a:pt x="81" y="353"/>
                  </a:cubicBezTo>
                  <a:cubicBezTo>
                    <a:pt x="91" y="351"/>
                    <a:pt x="72" y="345"/>
                    <a:pt x="86" y="349"/>
                  </a:cubicBezTo>
                  <a:cubicBezTo>
                    <a:pt x="99" y="352"/>
                    <a:pt x="79" y="346"/>
                    <a:pt x="94" y="345"/>
                  </a:cubicBezTo>
                  <a:cubicBezTo>
                    <a:pt x="108" y="344"/>
                    <a:pt x="88" y="339"/>
                    <a:pt x="95" y="337"/>
                  </a:cubicBezTo>
                  <a:cubicBezTo>
                    <a:pt x="103" y="335"/>
                    <a:pt x="107" y="330"/>
                    <a:pt x="112" y="333"/>
                  </a:cubicBezTo>
                  <a:cubicBezTo>
                    <a:pt x="116" y="336"/>
                    <a:pt x="110" y="329"/>
                    <a:pt x="118" y="328"/>
                  </a:cubicBezTo>
                  <a:cubicBezTo>
                    <a:pt x="125" y="328"/>
                    <a:pt x="125" y="321"/>
                    <a:pt x="129" y="329"/>
                  </a:cubicBezTo>
                  <a:cubicBezTo>
                    <a:pt x="134" y="337"/>
                    <a:pt x="129" y="340"/>
                    <a:pt x="134" y="336"/>
                  </a:cubicBezTo>
                  <a:cubicBezTo>
                    <a:pt x="141" y="330"/>
                    <a:pt x="150" y="336"/>
                    <a:pt x="155" y="334"/>
                  </a:cubicBezTo>
                  <a:cubicBezTo>
                    <a:pt x="159" y="331"/>
                    <a:pt x="150" y="332"/>
                    <a:pt x="153" y="329"/>
                  </a:cubicBezTo>
                  <a:cubicBezTo>
                    <a:pt x="156" y="327"/>
                    <a:pt x="145" y="330"/>
                    <a:pt x="155" y="325"/>
                  </a:cubicBezTo>
                  <a:cubicBezTo>
                    <a:pt x="164" y="320"/>
                    <a:pt x="175" y="318"/>
                    <a:pt x="167" y="317"/>
                  </a:cubicBezTo>
                  <a:cubicBezTo>
                    <a:pt x="153" y="314"/>
                    <a:pt x="178" y="310"/>
                    <a:pt x="168" y="309"/>
                  </a:cubicBezTo>
                  <a:cubicBezTo>
                    <a:pt x="160" y="308"/>
                    <a:pt x="167" y="308"/>
                    <a:pt x="156" y="313"/>
                  </a:cubicBezTo>
                  <a:cubicBezTo>
                    <a:pt x="148" y="317"/>
                    <a:pt x="169" y="311"/>
                    <a:pt x="156" y="320"/>
                  </a:cubicBezTo>
                  <a:cubicBezTo>
                    <a:pt x="144" y="330"/>
                    <a:pt x="132" y="333"/>
                    <a:pt x="132" y="328"/>
                  </a:cubicBezTo>
                  <a:cubicBezTo>
                    <a:pt x="132" y="324"/>
                    <a:pt x="129" y="327"/>
                    <a:pt x="129" y="323"/>
                  </a:cubicBezTo>
                  <a:cubicBezTo>
                    <a:pt x="129" y="319"/>
                    <a:pt x="120" y="328"/>
                    <a:pt x="122" y="321"/>
                  </a:cubicBezTo>
                  <a:cubicBezTo>
                    <a:pt x="125" y="314"/>
                    <a:pt x="133" y="317"/>
                    <a:pt x="137" y="304"/>
                  </a:cubicBezTo>
                  <a:cubicBezTo>
                    <a:pt x="139" y="296"/>
                    <a:pt x="147" y="302"/>
                    <a:pt x="146" y="295"/>
                  </a:cubicBezTo>
                  <a:cubicBezTo>
                    <a:pt x="145" y="292"/>
                    <a:pt x="147" y="290"/>
                    <a:pt x="154" y="289"/>
                  </a:cubicBezTo>
                  <a:cubicBezTo>
                    <a:pt x="159" y="289"/>
                    <a:pt x="153" y="286"/>
                    <a:pt x="158" y="286"/>
                  </a:cubicBezTo>
                  <a:cubicBezTo>
                    <a:pt x="162" y="285"/>
                    <a:pt x="160" y="293"/>
                    <a:pt x="166" y="292"/>
                  </a:cubicBezTo>
                  <a:cubicBezTo>
                    <a:pt x="172" y="292"/>
                    <a:pt x="169" y="291"/>
                    <a:pt x="173" y="287"/>
                  </a:cubicBezTo>
                  <a:cubicBezTo>
                    <a:pt x="175" y="285"/>
                    <a:pt x="165" y="283"/>
                    <a:pt x="171" y="280"/>
                  </a:cubicBezTo>
                  <a:cubicBezTo>
                    <a:pt x="176" y="278"/>
                    <a:pt x="176" y="275"/>
                    <a:pt x="171" y="277"/>
                  </a:cubicBezTo>
                  <a:cubicBezTo>
                    <a:pt x="160" y="283"/>
                    <a:pt x="172" y="277"/>
                    <a:pt x="164" y="275"/>
                  </a:cubicBezTo>
                  <a:cubicBezTo>
                    <a:pt x="157" y="274"/>
                    <a:pt x="154" y="277"/>
                    <a:pt x="155" y="274"/>
                  </a:cubicBezTo>
                  <a:cubicBezTo>
                    <a:pt x="155" y="272"/>
                    <a:pt x="162" y="272"/>
                    <a:pt x="165" y="272"/>
                  </a:cubicBezTo>
                  <a:cubicBezTo>
                    <a:pt x="169" y="273"/>
                    <a:pt x="169" y="271"/>
                    <a:pt x="175" y="270"/>
                  </a:cubicBezTo>
                  <a:cubicBezTo>
                    <a:pt x="180" y="270"/>
                    <a:pt x="179" y="266"/>
                    <a:pt x="186" y="267"/>
                  </a:cubicBezTo>
                  <a:cubicBezTo>
                    <a:pt x="193" y="267"/>
                    <a:pt x="195" y="260"/>
                    <a:pt x="191" y="258"/>
                  </a:cubicBezTo>
                  <a:cubicBezTo>
                    <a:pt x="188" y="256"/>
                    <a:pt x="198" y="254"/>
                    <a:pt x="197" y="249"/>
                  </a:cubicBezTo>
                  <a:cubicBezTo>
                    <a:pt x="196" y="243"/>
                    <a:pt x="193" y="250"/>
                    <a:pt x="191" y="243"/>
                  </a:cubicBezTo>
                  <a:cubicBezTo>
                    <a:pt x="190" y="235"/>
                    <a:pt x="196" y="243"/>
                    <a:pt x="199" y="235"/>
                  </a:cubicBezTo>
                  <a:cubicBezTo>
                    <a:pt x="201" y="227"/>
                    <a:pt x="207" y="230"/>
                    <a:pt x="207" y="226"/>
                  </a:cubicBezTo>
                  <a:cubicBezTo>
                    <a:pt x="208" y="222"/>
                    <a:pt x="193" y="226"/>
                    <a:pt x="202" y="222"/>
                  </a:cubicBezTo>
                  <a:cubicBezTo>
                    <a:pt x="210" y="219"/>
                    <a:pt x="214" y="220"/>
                    <a:pt x="223" y="218"/>
                  </a:cubicBezTo>
                  <a:cubicBezTo>
                    <a:pt x="232" y="216"/>
                    <a:pt x="242" y="211"/>
                    <a:pt x="234" y="213"/>
                  </a:cubicBezTo>
                  <a:cubicBezTo>
                    <a:pt x="226" y="215"/>
                    <a:pt x="210" y="219"/>
                    <a:pt x="208" y="218"/>
                  </a:cubicBezTo>
                  <a:cubicBezTo>
                    <a:pt x="206" y="217"/>
                    <a:pt x="221" y="214"/>
                    <a:pt x="212" y="214"/>
                  </a:cubicBezTo>
                  <a:cubicBezTo>
                    <a:pt x="203" y="214"/>
                    <a:pt x="213" y="209"/>
                    <a:pt x="209" y="206"/>
                  </a:cubicBezTo>
                  <a:cubicBezTo>
                    <a:pt x="205" y="204"/>
                    <a:pt x="209" y="203"/>
                    <a:pt x="212" y="204"/>
                  </a:cubicBezTo>
                  <a:cubicBezTo>
                    <a:pt x="215" y="206"/>
                    <a:pt x="211" y="204"/>
                    <a:pt x="215" y="201"/>
                  </a:cubicBezTo>
                  <a:cubicBezTo>
                    <a:pt x="219" y="199"/>
                    <a:pt x="208" y="201"/>
                    <a:pt x="214" y="197"/>
                  </a:cubicBezTo>
                  <a:cubicBezTo>
                    <a:pt x="220" y="193"/>
                    <a:pt x="217" y="197"/>
                    <a:pt x="223" y="193"/>
                  </a:cubicBezTo>
                  <a:cubicBezTo>
                    <a:pt x="229" y="189"/>
                    <a:pt x="214" y="186"/>
                    <a:pt x="225" y="186"/>
                  </a:cubicBezTo>
                  <a:cubicBezTo>
                    <a:pt x="239" y="185"/>
                    <a:pt x="230" y="179"/>
                    <a:pt x="235" y="179"/>
                  </a:cubicBezTo>
                  <a:cubicBezTo>
                    <a:pt x="240" y="178"/>
                    <a:pt x="236" y="176"/>
                    <a:pt x="242" y="177"/>
                  </a:cubicBezTo>
                  <a:cubicBezTo>
                    <a:pt x="248" y="177"/>
                    <a:pt x="249" y="174"/>
                    <a:pt x="258" y="174"/>
                  </a:cubicBezTo>
                  <a:cubicBezTo>
                    <a:pt x="267" y="175"/>
                    <a:pt x="271" y="184"/>
                    <a:pt x="269" y="178"/>
                  </a:cubicBezTo>
                  <a:cubicBezTo>
                    <a:pt x="267" y="172"/>
                    <a:pt x="281" y="176"/>
                    <a:pt x="262" y="173"/>
                  </a:cubicBezTo>
                  <a:cubicBezTo>
                    <a:pt x="251" y="170"/>
                    <a:pt x="249" y="174"/>
                    <a:pt x="245" y="173"/>
                  </a:cubicBezTo>
                  <a:cubicBezTo>
                    <a:pt x="242" y="173"/>
                    <a:pt x="242" y="171"/>
                    <a:pt x="246" y="167"/>
                  </a:cubicBezTo>
                  <a:cubicBezTo>
                    <a:pt x="251" y="164"/>
                    <a:pt x="252" y="170"/>
                    <a:pt x="254" y="167"/>
                  </a:cubicBezTo>
                  <a:cubicBezTo>
                    <a:pt x="257" y="165"/>
                    <a:pt x="242" y="162"/>
                    <a:pt x="256" y="160"/>
                  </a:cubicBezTo>
                  <a:cubicBezTo>
                    <a:pt x="268" y="158"/>
                    <a:pt x="256" y="158"/>
                    <a:pt x="265" y="154"/>
                  </a:cubicBezTo>
                  <a:cubicBezTo>
                    <a:pt x="273" y="151"/>
                    <a:pt x="283" y="154"/>
                    <a:pt x="273" y="151"/>
                  </a:cubicBezTo>
                  <a:cubicBezTo>
                    <a:pt x="263" y="147"/>
                    <a:pt x="262" y="158"/>
                    <a:pt x="253" y="157"/>
                  </a:cubicBezTo>
                  <a:cubicBezTo>
                    <a:pt x="244" y="155"/>
                    <a:pt x="258" y="154"/>
                    <a:pt x="252" y="151"/>
                  </a:cubicBezTo>
                  <a:cubicBezTo>
                    <a:pt x="245" y="147"/>
                    <a:pt x="273" y="143"/>
                    <a:pt x="278" y="143"/>
                  </a:cubicBezTo>
                  <a:cubicBezTo>
                    <a:pt x="282" y="143"/>
                    <a:pt x="282" y="140"/>
                    <a:pt x="274" y="139"/>
                  </a:cubicBezTo>
                  <a:cubicBezTo>
                    <a:pt x="267" y="138"/>
                    <a:pt x="267" y="143"/>
                    <a:pt x="265" y="140"/>
                  </a:cubicBezTo>
                  <a:cubicBezTo>
                    <a:pt x="264" y="137"/>
                    <a:pt x="273" y="133"/>
                    <a:pt x="274" y="135"/>
                  </a:cubicBezTo>
                  <a:cubicBezTo>
                    <a:pt x="276" y="137"/>
                    <a:pt x="277" y="138"/>
                    <a:pt x="279" y="133"/>
                  </a:cubicBezTo>
                  <a:cubicBezTo>
                    <a:pt x="282" y="128"/>
                    <a:pt x="285" y="131"/>
                    <a:pt x="284" y="137"/>
                  </a:cubicBezTo>
                  <a:cubicBezTo>
                    <a:pt x="283" y="142"/>
                    <a:pt x="288" y="149"/>
                    <a:pt x="288" y="143"/>
                  </a:cubicBezTo>
                  <a:cubicBezTo>
                    <a:pt x="288" y="137"/>
                    <a:pt x="297" y="133"/>
                    <a:pt x="290" y="132"/>
                  </a:cubicBezTo>
                  <a:cubicBezTo>
                    <a:pt x="282" y="132"/>
                    <a:pt x="291" y="131"/>
                    <a:pt x="286" y="130"/>
                  </a:cubicBezTo>
                  <a:cubicBezTo>
                    <a:pt x="280" y="128"/>
                    <a:pt x="286" y="125"/>
                    <a:pt x="295" y="124"/>
                  </a:cubicBezTo>
                  <a:cubicBezTo>
                    <a:pt x="303" y="123"/>
                    <a:pt x="299" y="127"/>
                    <a:pt x="308" y="126"/>
                  </a:cubicBezTo>
                  <a:cubicBezTo>
                    <a:pt x="316" y="125"/>
                    <a:pt x="325" y="115"/>
                    <a:pt x="317" y="119"/>
                  </a:cubicBezTo>
                  <a:cubicBezTo>
                    <a:pt x="309" y="122"/>
                    <a:pt x="306" y="123"/>
                    <a:pt x="307" y="120"/>
                  </a:cubicBezTo>
                  <a:cubicBezTo>
                    <a:pt x="308" y="117"/>
                    <a:pt x="289" y="127"/>
                    <a:pt x="295" y="118"/>
                  </a:cubicBezTo>
                  <a:cubicBezTo>
                    <a:pt x="301" y="108"/>
                    <a:pt x="305" y="113"/>
                    <a:pt x="311" y="110"/>
                  </a:cubicBezTo>
                  <a:cubicBezTo>
                    <a:pt x="316" y="108"/>
                    <a:pt x="311" y="106"/>
                    <a:pt x="321" y="103"/>
                  </a:cubicBezTo>
                  <a:cubicBezTo>
                    <a:pt x="331" y="101"/>
                    <a:pt x="315" y="103"/>
                    <a:pt x="320" y="97"/>
                  </a:cubicBezTo>
                  <a:cubicBezTo>
                    <a:pt x="325" y="90"/>
                    <a:pt x="337" y="93"/>
                    <a:pt x="333" y="87"/>
                  </a:cubicBezTo>
                  <a:cubicBezTo>
                    <a:pt x="329" y="81"/>
                    <a:pt x="337" y="83"/>
                    <a:pt x="335" y="77"/>
                  </a:cubicBezTo>
                  <a:cubicBezTo>
                    <a:pt x="333" y="72"/>
                    <a:pt x="340" y="77"/>
                    <a:pt x="343" y="80"/>
                  </a:cubicBezTo>
                  <a:cubicBezTo>
                    <a:pt x="348" y="87"/>
                    <a:pt x="351" y="84"/>
                    <a:pt x="348" y="80"/>
                  </a:cubicBezTo>
                  <a:cubicBezTo>
                    <a:pt x="344" y="77"/>
                    <a:pt x="338" y="76"/>
                    <a:pt x="347" y="74"/>
                  </a:cubicBezTo>
                  <a:cubicBezTo>
                    <a:pt x="355" y="72"/>
                    <a:pt x="349" y="79"/>
                    <a:pt x="360" y="82"/>
                  </a:cubicBezTo>
                  <a:cubicBezTo>
                    <a:pt x="371" y="85"/>
                    <a:pt x="354" y="84"/>
                    <a:pt x="369" y="89"/>
                  </a:cubicBezTo>
                  <a:cubicBezTo>
                    <a:pt x="368" y="75"/>
                    <a:pt x="354" y="80"/>
                    <a:pt x="356" y="75"/>
                  </a:cubicBezTo>
                  <a:cubicBezTo>
                    <a:pt x="358" y="69"/>
                    <a:pt x="346" y="73"/>
                    <a:pt x="362" y="64"/>
                  </a:cubicBezTo>
                  <a:cubicBezTo>
                    <a:pt x="365" y="62"/>
                    <a:pt x="378" y="57"/>
                    <a:pt x="372" y="67"/>
                  </a:cubicBezTo>
                  <a:cubicBezTo>
                    <a:pt x="370" y="72"/>
                    <a:pt x="372" y="73"/>
                    <a:pt x="376" y="70"/>
                  </a:cubicBezTo>
                  <a:cubicBezTo>
                    <a:pt x="379" y="67"/>
                    <a:pt x="373" y="69"/>
                    <a:pt x="378" y="63"/>
                  </a:cubicBezTo>
                  <a:cubicBezTo>
                    <a:pt x="382" y="56"/>
                    <a:pt x="382" y="54"/>
                    <a:pt x="385" y="57"/>
                  </a:cubicBezTo>
                  <a:cubicBezTo>
                    <a:pt x="387" y="60"/>
                    <a:pt x="389" y="50"/>
                    <a:pt x="390" y="57"/>
                  </a:cubicBezTo>
                  <a:cubicBezTo>
                    <a:pt x="390" y="64"/>
                    <a:pt x="390" y="73"/>
                    <a:pt x="381" y="84"/>
                  </a:cubicBezTo>
                  <a:cubicBezTo>
                    <a:pt x="397" y="73"/>
                    <a:pt x="392" y="64"/>
                    <a:pt x="396" y="63"/>
                  </a:cubicBezTo>
                  <a:cubicBezTo>
                    <a:pt x="399" y="62"/>
                    <a:pt x="409" y="52"/>
                    <a:pt x="408" y="56"/>
                  </a:cubicBezTo>
                  <a:cubicBezTo>
                    <a:pt x="406" y="61"/>
                    <a:pt x="414" y="58"/>
                    <a:pt x="411" y="55"/>
                  </a:cubicBezTo>
                  <a:cubicBezTo>
                    <a:pt x="409" y="53"/>
                    <a:pt x="413" y="49"/>
                    <a:pt x="421" y="56"/>
                  </a:cubicBezTo>
                  <a:cubicBezTo>
                    <a:pt x="430" y="64"/>
                    <a:pt x="436" y="67"/>
                    <a:pt x="432" y="62"/>
                  </a:cubicBezTo>
                  <a:cubicBezTo>
                    <a:pt x="427" y="57"/>
                    <a:pt x="426" y="57"/>
                    <a:pt x="429" y="54"/>
                  </a:cubicBezTo>
                  <a:cubicBezTo>
                    <a:pt x="432" y="52"/>
                    <a:pt x="426" y="53"/>
                    <a:pt x="425" y="51"/>
                  </a:cubicBezTo>
                  <a:cubicBezTo>
                    <a:pt x="424" y="48"/>
                    <a:pt x="417" y="50"/>
                    <a:pt x="417" y="47"/>
                  </a:cubicBezTo>
                  <a:cubicBezTo>
                    <a:pt x="417" y="45"/>
                    <a:pt x="406" y="45"/>
                    <a:pt x="415" y="41"/>
                  </a:cubicBezTo>
                  <a:cubicBezTo>
                    <a:pt x="424" y="36"/>
                    <a:pt x="427" y="53"/>
                    <a:pt x="427" y="44"/>
                  </a:cubicBezTo>
                  <a:cubicBezTo>
                    <a:pt x="427" y="34"/>
                    <a:pt x="432" y="42"/>
                    <a:pt x="435" y="41"/>
                  </a:cubicBezTo>
                  <a:cubicBezTo>
                    <a:pt x="438" y="39"/>
                    <a:pt x="436" y="42"/>
                    <a:pt x="441" y="42"/>
                  </a:cubicBezTo>
                  <a:cubicBezTo>
                    <a:pt x="445" y="42"/>
                    <a:pt x="458" y="43"/>
                    <a:pt x="455" y="48"/>
                  </a:cubicBezTo>
                  <a:cubicBezTo>
                    <a:pt x="452" y="54"/>
                    <a:pt x="463" y="54"/>
                    <a:pt x="466" y="54"/>
                  </a:cubicBezTo>
                  <a:cubicBezTo>
                    <a:pt x="470" y="53"/>
                    <a:pt x="455" y="50"/>
                    <a:pt x="461" y="48"/>
                  </a:cubicBezTo>
                  <a:cubicBezTo>
                    <a:pt x="467" y="46"/>
                    <a:pt x="455" y="45"/>
                    <a:pt x="465" y="41"/>
                  </a:cubicBezTo>
                  <a:cubicBezTo>
                    <a:pt x="474" y="37"/>
                    <a:pt x="462" y="39"/>
                    <a:pt x="478" y="31"/>
                  </a:cubicBezTo>
                  <a:cubicBezTo>
                    <a:pt x="495" y="23"/>
                    <a:pt x="482" y="20"/>
                    <a:pt x="492" y="23"/>
                  </a:cubicBezTo>
                  <a:cubicBezTo>
                    <a:pt x="502" y="27"/>
                    <a:pt x="501" y="23"/>
                    <a:pt x="492" y="20"/>
                  </a:cubicBezTo>
                  <a:cubicBezTo>
                    <a:pt x="483" y="17"/>
                    <a:pt x="485" y="12"/>
                    <a:pt x="491" y="16"/>
                  </a:cubicBezTo>
                  <a:cubicBezTo>
                    <a:pt x="497" y="20"/>
                    <a:pt x="496" y="15"/>
                    <a:pt x="494" y="12"/>
                  </a:cubicBezTo>
                  <a:cubicBezTo>
                    <a:pt x="491" y="10"/>
                    <a:pt x="495" y="7"/>
                    <a:pt x="498" y="10"/>
                  </a:cubicBezTo>
                  <a:cubicBezTo>
                    <a:pt x="501" y="13"/>
                    <a:pt x="502" y="9"/>
                    <a:pt x="507" y="11"/>
                  </a:cubicBezTo>
                  <a:cubicBezTo>
                    <a:pt x="511" y="14"/>
                    <a:pt x="511" y="23"/>
                    <a:pt x="512" y="13"/>
                  </a:cubicBezTo>
                  <a:cubicBezTo>
                    <a:pt x="514" y="4"/>
                    <a:pt x="513" y="14"/>
                    <a:pt x="522" y="14"/>
                  </a:cubicBezTo>
                  <a:cubicBezTo>
                    <a:pt x="531" y="13"/>
                    <a:pt x="526" y="15"/>
                    <a:pt x="515" y="24"/>
                  </a:cubicBezTo>
                  <a:cubicBezTo>
                    <a:pt x="504" y="34"/>
                    <a:pt x="516" y="30"/>
                    <a:pt x="508" y="36"/>
                  </a:cubicBezTo>
                  <a:cubicBezTo>
                    <a:pt x="505" y="39"/>
                    <a:pt x="511" y="38"/>
                    <a:pt x="505" y="44"/>
                  </a:cubicBezTo>
                  <a:cubicBezTo>
                    <a:pt x="500" y="49"/>
                    <a:pt x="502" y="51"/>
                    <a:pt x="505" y="49"/>
                  </a:cubicBezTo>
                  <a:cubicBezTo>
                    <a:pt x="507" y="46"/>
                    <a:pt x="508" y="52"/>
                    <a:pt x="514" y="45"/>
                  </a:cubicBezTo>
                  <a:cubicBezTo>
                    <a:pt x="520" y="38"/>
                    <a:pt x="511" y="40"/>
                    <a:pt x="520" y="32"/>
                  </a:cubicBezTo>
                  <a:cubicBezTo>
                    <a:pt x="528" y="25"/>
                    <a:pt x="541" y="9"/>
                    <a:pt x="545" y="11"/>
                  </a:cubicBezTo>
                  <a:cubicBezTo>
                    <a:pt x="549" y="13"/>
                    <a:pt x="543" y="22"/>
                    <a:pt x="544" y="24"/>
                  </a:cubicBezTo>
                  <a:cubicBezTo>
                    <a:pt x="546" y="27"/>
                    <a:pt x="536" y="41"/>
                    <a:pt x="545" y="36"/>
                  </a:cubicBezTo>
                  <a:cubicBezTo>
                    <a:pt x="553" y="30"/>
                    <a:pt x="555" y="34"/>
                    <a:pt x="553" y="29"/>
                  </a:cubicBezTo>
                  <a:cubicBezTo>
                    <a:pt x="551" y="25"/>
                    <a:pt x="557" y="26"/>
                    <a:pt x="556" y="23"/>
                  </a:cubicBezTo>
                  <a:cubicBezTo>
                    <a:pt x="556" y="20"/>
                    <a:pt x="563" y="20"/>
                    <a:pt x="561" y="17"/>
                  </a:cubicBezTo>
                  <a:cubicBezTo>
                    <a:pt x="561" y="18"/>
                    <a:pt x="570" y="14"/>
                    <a:pt x="562" y="14"/>
                  </a:cubicBezTo>
                  <a:cubicBezTo>
                    <a:pt x="554" y="14"/>
                    <a:pt x="558" y="5"/>
                    <a:pt x="564" y="8"/>
                  </a:cubicBezTo>
                  <a:cubicBezTo>
                    <a:pt x="569" y="11"/>
                    <a:pt x="565" y="0"/>
                    <a:pt x="572" y="5"/>
                  </a:cubicBezTo>
                  <a:cubicBezTo>
                    <a:pt x="578" y="10"/>
                    <a:pt x="584" y="2"/>
                    <a:pt x="584" y="7"/>
                  </a:cubicBezTo>
                  <a:cubicBezTo>
                    <a:pt x="584" y="13"/>
                    <a:pt x="591" y="5"/>
                    <a:pt x="592" y="10"/>
                  </a:cubicBezTo>
                  <a:cubicBezTo>
                    <a:pt x="593" y="15"/>
                    <a:pt x="581" y="16"/>
                    <a:pt x="580" y="19"/>
                  </a:cubicBezTo>
                  <a:cubicBezTo>
                    <a:pt x="580" y="21"/>
                    <a:pt x="579" y="22"/>
                    <a:pt x="584" y="21"/>
                  </a:cubicBezTo>
                  <a:cubicBezTo>
                    <a:pt x="589" y="20"/>
                    <a:pt x="586" y="25"/>
                    <a:pt x="579" y="28"/>
                  </a:cubicBezTo>
                  <a:cubicBezTo>
                    <a:pt x="573" y="32"/>
                    <a:pt x="576" y="33"/>
                    <a:pt x="582" y="32"/>
                  </a:cubicBezTo>
                  <a:cubicBezTo>
                    <a:pt x="588" y="30"/>
                    <a:pt x="592" y="38"/>
                    <a:pt x="590" y="30"/>
                  </a:cubicBezTo>
                  <a:cubicBezTo>
                    <a:pt x="588" y="23"/>
                    <a:pt x="593" y="11"/>
                    <a:pt x="606" y="15"/>
                  </a:cubicBezTo>
                  <a:cubicBezTo>
                    <a:pt x="618" y="18"/>
                    <a:pt x="606" y="25"/>
                    <a:pt x="616" y="21"/>
                  </a:cubicBezTo>
                  <a:cubicBezTo>
                    <a:pt x="626" y="18"/>
                    <a:pt x="619" y="25"/>
                    <a:pt x="626" y="22"/>
                  </a:cubicBezTo>
                  <a:cubicBezTo>
                    <a:pt x="634" y="19"/>
                    <a:pt x="632" y="28"/>
                    <a:pt x="639" y="28"/>
                  </a:cubicBezTo>
                  <a:cubicBezTo>
                    <a:pt x="646" y="29"/>
                    <a:pt x="641" y="35"/>
                    <a:pt x="649" y="34"/>
                  </a:cubicBezTo>
                  <a:cubicBezTo>
                    <a:pt x="657" y="33"/>
                    <a:pt x="656" y="44"/>
                    <a:pt x="647" y="42"/>
                  </a:cubicBezTo>
                  <a:close/>
                  <a:moveTo>
                    <a:pt x="478" y="19"/>
                  </a:moveTo>
                  <a:cubicBezTo>
                    <a:pt x="469" y="17"/>
                    <a:pt x="475" y="30"/>
                    <a:pt x="479" y="29"/>
                  </a:cubicBezTo>
                  <a:cubicBezTo>
                    <a:pt x="482" y="28"/>
                    <a:pt x="488" y="22"/>
                    <a:pt x="478" y="19"/>
                  </a:cubicBezTo>
                  <a:close/>
                  <a:moveTo>
                    <a:pt x="471" y="25"/>
                  </a:moveTo>
                  <a:cubicBezTo>
                    <a:pt x="465" y="22"/>
                    <a:pt x="471" y="26"/>
                    <a:pt x="463" y="28"/>
                  </a:cubicBezTo>
                  <a:cubicBezTo>
                    <a:pt x="454" y="30"/>
                    <a:pt x="452" y="34"/>
                    <a:pt x="459" y="37"/>
                  </a:cubicBezTo>
                  <a:cubicBezTo>
                    <a:pt x="462" y="39"/>
                    <a:pt x="465" y="40"/>
                    <a:pt x="467" y="37"/>
                  </a:cubicBezTo>
                  <a:cubicBezTo>
                    <a:pt x="469" y="33"/>
                    <a:pt x="477" y="28"/>
                    <a:pt x="471" y="25"/>
                  </a:cubicBezTo>
                  <a:close/>
                  <a:moveTo>
                    <a:pt x="443" y="37"/>
                  </a:moveTo>
                  <a:cubicBezTo>
                    <a:pt x="436" y="40"/>
                    <a:pt x="461" y="43"/>
                    <a:pt x="456" y="38"/>
                  </a:cubicBezTo>
                  <a:cubicBezTo>
                    <a:pt x="453" y="35"/>
                    <a:pt x="450" y="34"/>
                    <a:pt x="443" y="37"/>
                  </a:cubicBezTo>
                  <a:close/>
                  <a:moveTo>
                    <a:pt x="462" y="15"/>
                  </a:moveTo>
                  <a:cubicBezTo>
                    <a:pt x="455" y="17"/>
                    <a:pt x="463" y="19"/>
                    <a:pt x="458" y="20"/>
                  </a:cubicBezTo>
                  <a:cubicBezTo>
                    <a:pt x="453" y="21"/>
                    <a:pt x="453" y="16"/>
                    <a:pt x="451" y="22"/>
                  </a:cubicBezTo>
                  <a:cubicBezTo>
                    <a:pt x="448" y="27"/>
                    <a:pt x="451" y="19"/>
                    <a:pt x="444" y="21"/>
                  </a:cubicBezTo>
                  <a:cubicBezTo>
                    <a:pt x="438" y="24"/>
                    <a:pt x="429" y="25"/>
                    <a:pt x="435" y="27"/>
                  </a:cubicBezTo>
                  <a:cubicBezTo>
                    <a:pt x="442" y="29"/>
                    <a:pt x="431" y="31"/>
                    <a:pt x="441" y="30"/>
                  </a:cubicBezTo>
                  <a:cubicBezTo>
                    <a:pt x="444" y="30"/>
                    <a:pt x="446" y="26"/>
                    <a:pt x="450" y="28"/>
                  </a:cubicBezTo>
                  <a:cubicBezTo>
                    <a:pt x="454" y="30"/>
                    <a:pt x="455" y="28"/>
                    <a:pt x="464" y="21"/>
                  </a:cubicBezTo>
                  <a:cubicBezTo>
                    <a:pt x="473" y="15"/>
                    <a:pt x="468" y="14"/>
                    <a:pt x="462" y="15"/>
                  </a:cubicBezTo>
                  <a:close/>
                  <a:moveTo>
                    <a:pt x="395" y="43"/>
                  </a:moveTo>
                  <a:cubicBezTo>
                    <a:pt x="391" y="46"/>
                    <a:pt x="391" y="49"/>
                    <a:pt x="397" y="50"/>
                  </a:cubicBezTo>
                  <a:cubicBezTo>
                    <a:pt x="402" y="51"/>
                    <a:pt x="402" y="49"/>
                    <a:pt x="402" y="45"/>
                  </a:cubicBezTo>
                  <a:cubicBezTo>
                    <a:pt x="403" y="41"/>
                    <a:pt x="401" y="39"/>
                    <a:pt x="395" y="43"/>
                  </a:cubicBezTo>
                  <a:close/>
                  <a:moveTo>
                    <a:pt x="381" y="43"/>
                  </a:moveTo>
                  <a:cubicBezTo>
                    <a:pt x="376" y="42"/>
                    <a:pt x="373" y="37"/>
                    <a:pt x="372" y="41"/>
                  </a:cubicBezTo>
                  <a:cubicBezTo>
                    <a:pt x="372" y="44"/>
                    <a:pt x="377" y="50"/>
                    <a:pt x="385" y="47"/>
                  </a:cubicBezTo>
                  <a:cubicBezTo>
                    <a:pt x="388" y="46"/>
                    <a:pt x="385" y="44"/>
                    <a:pt x="381" y="43"/>
                  </a:cubicBezTo>
                  <a:close/>
                  <a:moveTo>
                    <a:pt x="485" y="9"/>
                  </a:moveTo>
                  <a:cubicBezTo>
                    <a:pt x="482" y="7"/>
                    <a:pt x="477" y="7"/>
                    <a:pt x="480" y="10"/>
                  </a:cubicBezTo>
                  <a:cubicBezTo>
                    <a:pt x="482" y="13"/>
                    <a:pt x="489" y="11"/>
                    <a:pt x="485" y="9"/>
                  </a:cubicBezTo>
                  <a:close/>
                  <a:moveTo>
                    <a:pt x="397" y="61"/>
                  </a:moveTo>
                  <a:cubicBezTo>
                    <a:pt x="399" y="60"/>
                    <a:pt x="402" y="57"/>
                    <a:pt x="400" y="55"/>
                  </a:cubicBezTo>
                  <a:cubicBezTo>
                    <a:pt x="398" y="54"/>
                    <a:pt x="394" y="62"/>
                    <a:pt x="397" y="61"/>
                  </a:cubicBezTo>
                  <a:close/>
                  <a:moveTo>
                    <a:pt x="402" y="51"/>
                  </a:moveTo>
                  <a:cubicBezTo>
                    <a:pt x="401" y="54"/>
                    <a:pt x="403" y="55"/>
                    <a:pt x="407" y="54"/>
                  </a:cubicBezTo>
                  <a:cubicBezTo>
                    <a:pt x="410" y="53"/>
                    <a:pt x="404" y="48"/>
                    <a:pt x="402" y="51"/>
                  </a:cubicBezTo>
                  <a:close/>
                  <a:moveTo>
                    <a:pt x="372" y="58"/>
                  </a:moveTo>
                  <a:cubicBezTo>
                    <a:pt x="370" y="61"/>
                    <a:pt x="380" y="56"/>
                    <a:pt x="380" y="54"/>
                  </a:cubicBezTo>
                  <a:cubicBezTo>
                    <a:pt x="380" y="51"/>
                    <a:pt x="374" y="54"/>
                    <a:pt x="372" y="58"/>
                  </a:cubicBezTo>
                  <a:close/>
                  <a:moveTo>
                    <a:pt x="372" y="50"/>
                  </a:moveTo>
                  <a:cubicBezTo>
                    <a:pt x="369" y="49"/>
                    <a:pt x="367" y="52"/>
                    <a:pt x="364" y="49"/>
                  </a:cubicBezTo>
                  <a:cubicBezTo>
                    <a:pt x="361" y="46"/>
                    <a:pt x="362" y="50"/>
                    <a:pt x="358" y="50"/>
                  </a:cubicBezTo>
                  <a:cubicBezTo>
                    <a:pt x="355" y="50"/>
                    <a:pt x="357" y="51"/>
                    <a:pt x="353" y="54"/>
                  </a:cubicBezTo>
                  <a:cubicBezTo>
                    <a:pt x="349" y="57"/>
                    <a:pt x="357" y="56"/>
                    <a:pt x="360" y="59"/>
                  </a:cubicBezTo>
                  <a:cubicBezTo>
                    <a:pt x="364" y="62"/>
                    <a:pt x="367" y="60"/>
                    <a:pt x="371" y="56"/>
                  </a:cubicBezTo>
                  <a:cubicBezTo>
                    <a:pt x="375" y="52"/>
                    <a:pt x="376" y="52"/>
                    <a:pt x="372" y="50"/>
                  </a:cubicBezTo>
                  <a:close/>
                  <a:moveTo>
                    <a:pt x="361" y="46"/>
                  </a:moveTo>
                  <a:cubicBezTo>
                    <a:pt x="363" y="46"/>
                    <a:pt x="366" y="42"/>
                    <a:pt x="364" y="41"/>
                  </a:cubicBezTo>
                  <a:cubicBezTo>
                    <a:pt x="362" y="40"/>
                    <a:pt x="356" y="46"/>
                    <a:pt x="361" y="46"/>
                  </a:cubicBezTo>
                  <a:close/>
                  <a:moveTo>
                    <a:pt x="352" y="47"/>
                  </a:moveTo>
                  <a:cubicBezTo>
                    <a:pt x="351" y="46"/>
                    <a:pt x="350" y="47"/>
                    <a:pt x="349" y="50"/>
                  </a:cubicBezTo>
                  <a:cubicBezTo>
                    <a:pt x="349" y="54"/>
                    <a:pt x="358" y="49"/>
                    <a:pt x="357" y="47"/>
                  </a:cubicBezTo>
                  <a:cubicBezTo>
                    <a:pt x="356" y="46"/>
                    <a:pt x="353" y="48"/>
                    <a:pt x="352" y="47"/>
                  </a:cubicBezTo>
                  <a:close/>
                  <a:moveTo>
                    <a:pt x="356" y="59"/>
                  </a:moveTo>
                  <a:cubicBezTo>
                    <a:pt x="348" y="55"/>
                    <a:pt x="352" y="61"/>
                    <a:pt x="349" y="60"/>
                  </a:cubicBezTo>
                  <a:cubicBezTo>
                    <a:pt x="345" y="60"/>
                    <a:pt x="346" y="63"/>
                    <a:pt x="344" y="62"/>
                  </a:cubicBezTo>
                  <a:cubicBezTo>
                    <a:pt x="342" y="61"/>
                    <a:pt x="340" y="61"/>
                    <a:pt x="339" y="66"/>
                  </a:cubicBezTo>
                  <a:cubicBezTo>
                    <a:pt x="339" y="71"/>
                    <a:pt x="334" y="67"/>
                    <a:pt x="333" y="69"/>
                  </a:cubicBezTo>
                  <a:cubicBezTo>
                    <a:pt x="332" y="72"/>
                    <a:pt x="334" y="72"/>
                    <a:pt x="344" y="72"/>
                  </a:cubicBezTo>
                  <a:cubicBezTo>
                    <a:pt x="346" y="72"/>
                    <a:pt x="352" y="73"/>
                    <a:pt x="352" y="70"/>
                  </a:cubicBezTo>
                  <a:cubicBezTo>
                    <a:pt x="352" y="67"/>
                    <a:pt x="364" y="63"/>
                    <a:pt x="356" y="59"/>
                  </a:cubicBezTo>
                  <a:close/>
                  <a:moveTo>
                    <a:pt x="329" y="71"/>
                  </a:moveTo>
                  <a:cubicBezTo>
                    <a:pt x="326" y="73"/>
                    <a:pt x="325" y="67"/>
                    <a:pt x="324" y="70"/>
                  </a:cubicBezTo>
                  <a:cubicBezTo>
                    <a:pt x="324" y="73"/>
                    <a:pt x="320" y="69"/>
                    <a:pt x="320" y="72"/>
                  </a:cubicBezTo>
                  <a:cubicBezTo>
                    <a:pt x="320" y="76"/>
                    <a:pt x="318" y="71"/>
                    <a:pt x="314" y="73"/>
                  </a:cubicBezTo>
                  <a:cubicBezTo>
                    <a:pt x="311" y="76"/>
                    <a:pt x="318" y="77"/>
                    <a:pt x="317" y="78"/>
                  </a:cubicBezTo>
                  <a:cubicBezTo>
                    <a:pt x="316" y="79"/>
                    <a:pt x="304" y="79"/>
                    <a:pt x="308" y="81"/>
                  </a:cubicBezTo>
                  <a:cubicBezTo>
                    <a:pt x="311" y="83"/>
                    <a:pt x="304" y="81"/>
                    <a:pt x="307" y="84"/>
                  </a:cubicBezTo>
                  <a:cubicBezTo>
                    <a:pt x="311" y="86"/>
                    <a:pt x="304" y="85"/>
                    <a:pt x="307" y="88"/>
                  </a:cubicBezTo>
                  <a:cubicBezTo>
                    <a:pt x="309" y="90"/>
                    <a:pt x="300" y="94"/>
                    <a:pt x="307" y="93"/>
                  </a:cubicBezTo>
                  <a:cubicBezTo>
                    <a:pt x="314" y="92"/>
                    <a:pt x="308" y="97"/>
                    <a:pt x="312" y="96"/>
                  </a:cubicBezTo>
                  <a:cubicBezTo>
                    <a:pt x="316" y="95"/>
                    <a:pt x="316" y="89"/>
                    <a:pt x="320" y="88"/>
                  </a:cubicBezTo>
                  <a:cubicBezTo>
                    <a:pt x="323" y="87"/>
                    <a:pt x="318" y="92"/>
                    <a:pt x="327" y="90"/>
                  </a:cubicBezTo>
                  <a:cubicBezTo>
                    <a:pt x="330" y="89"/>
                    <a:pt x="332" y="90"/>
                    <a:pt x="330" y="86"/>
                  </a:cubicBezTo>
                  <a:cubicBezTo>
                    <a:pt x="328" y="81"/>
                    <a:pt x="333" y="81"/>
                    <a:pt x="333" y="79"/>
                  </a:cubicBezTo>
                  <a:cubicBezTo>
                    <a:pt x="332" y="76"/>
                    <a:pt x="334" y="72"/>
                    <a:pt x="333" y="73"/>
                  </a:cubicBezTo>
                  <a:cubicBezTo>
                    <a:pt x="331" y="74"/>
                    <a:pt x="331" y="68"/>
                    <a:pt x="329" y="71"/>
                  </a:cubicBezTo>
                  <a:close/>
                  <a:moveTo>
                    <a:pt x="312" y="103"/>
                  </a:moveTo>
                  <a:cubicBezTo>
                    <a:pt x="314" y="104"/>
                    <a:pt x="319" y="101"/>
                    <a:pt x="316" y="100"/>
                  </a:cubicBezTo>
                  <a:cubicBezTo>
                    <a:pt x="314" y="98"/>
                    <a:pt x="309" y="100"/>
                    <a:pt x="312" y="103"/>
                  </a:cubicBezTo>
                  <a:close/>
                  <a:moveTo>
                    <a:pt x="303" y="106"/>
                  </a:moveTo>
                  <a:cubicBezTo>
                    <a:pt x="301" y="109"/>
                    <a:pt x="305" y="109"/>
                    <a:pt x="309" y="108"/>
                  </a:cubicBezTo>
                  <a:cubicBezTo>
                    <a:pt x="313" y="107"/>
                    <a:pt x="306" y="102"/>
                    <a:pt x="303" y="106"/>
                  </a:cubicBezTo>
                  <a:close/>
                  <a:moveTo>
                    <a:pt x="259" y="141"/>
                  </a:moveTo>
                  <a:cubicBezTo>
                    <a:pt x="256" y="140"/>
                    <a:pt x="254" y="145"/>
                    <a:pt x="258" y="144"/>
                  </a:cubicBezTo>
                  <a:cubicBezTo>
                    <a:pt x="263" y="143"/>
                    <a:pt x="262" y="142"/>
                    <a:pt x="259" y="141"/>
                  </a:cubicBezTo>
                  <a:close/>
                  <a:moveTo>
                    <a:pt x="256" y="122"/>
                  </a:moveTo>
                  <a:cubicBezTo>
                    <a:pt x="254" y="122"/>
                    <a:pt x="250" y="122"/>
                    <a:pt x="245" y="123"/>
                  </a:cubicBezTo>
                  <a:cubicBezTo>
                    <a:pt x="241" y="125"/>
                    <a:pt x="247" y="126"/>
                    <a:pt x="242" y="127"/>
                  </a:cubicBezTo>
                  <a:cubicBezTo>
                    <a:pt x="237" y="127"/>
                    <a:pt x="242" y="129"/>
                    <a:pt x="239" y="131"/>
                  </a:cubicBezTo>
                  <a:cubicBezTo>
                    <a:pt x="236" y="133"/>
                    <a:pt x="238" y="134"/>
                    <a:pt x="245" y="132"/>
                  </a:cubicBezTo>
                  <a:cubicBezTo>
                    <a:pt x="248" y="131"/>
                    <a:pt x="252" y="130"/>
                    <a:pt x="257" y="125"/>
                  </a:cubicBezTo>
                  <a:cubicBezTo>
                    <a:pt x="263" y="120"/>
                    <a:pt x="258" y="122"/>
                    <a:pt x="256" y="122"/>
                  </a:cubicBezTo>
                  <a:close/>
                  <a:moveTo>
                    <a:pt x="265" y="106"/>
                  </a:moveTo>
                  <a:cubicBezTo>
                    <a:pt x="268" y="105"/>
                    <a:pt x="262" y="95"/>
                    <a:pt x="259" y="97"/>
                  </a:cubicBezTo>
                  <a:cubicBezTo>
                    <a:pt x="255" y="99"/>
                    <a:pt x="263" y="105"/>
                    <a:pt x="258" y="104"/>
                  </a:cubicBezTo>
                  <a:cubicBezTo>
                    <a:pt x="253" y="102"/>
                    <a:pt x="255" y="107"/>
                    <a:pt x="252" y="107"/>
                  </a:cubicBezTo>
                  <a:cubicBezTo>
                    <a:pt x="249" y="107"/>
                    <a:pt x="249" y="103"/>
                    <a:pt x="248" y="105"/>
                  </a:cubicBezTo>
                  <a:cubicBezTo>
                    <a:pt x="247" y="107"/>
                    <a:pt x="244" y="105"/>
                    <a:pt x="244" y="107"/>
                  </a:cubicBezTo>
                  <a:cubicBezTo>
                    <a:pt x="243" y="110"/>
                    <a:pt x="239" y="111"/>
                    <a:pt x="243" y="113"/>
                  </a:cubicBezTo>
                  <a:cubicBezTo>
                    <a:pt x="248" y="116"/>
                    <a:pt x="246" y="112"/>
                    <a:pt x="256" y="110"/>
                  </a:cubicBezTo>
                  <a:cubicBezTo>
                    <a:pt x="267" y="108"/>
                    <a:pt x="248" y="115"/>
                    <a:pt x="253" y="115"/>
                  </a:cubicBezTo>
                  <a:cubicBezTo>
                    <a:pt x="257" y="115"/>
                    <a:pt x="261" y="114"/>
                    <a:pt x="265" y="113"/>
                  </a:cubicBezTo>
                  <a:cubicBezTo>
                    <a:pt x="269" y="111"/>
                    <a:pt x="263" y="107"/>
                    <a:pt x="265" y="106"/>
                  </a:cubicBezTo>
                  <a:close/>
                  <a:moveTo>
                    <a:pt x="281" y="85"/>
                  </a:moveTo>
                  <a:cubicBezTo>
                    <a:pt x="276" y="88"/>
                    <a:pt x="272" y="90"/>
                    <a:pt x="268" y="97"/>
                  </a:cubicBezTo>
                  <a:cubicBezTo>
                    <a:pt x="267" y="99"/>
                    <a:pt x="267" y="101"/>
                    <a:pt x="269" y="102"/>
                  </a:cubicBezTo>
                  <a:cubicBezTo>
                    <a:pt x="271" y="104"/>
                    <a:pt x="270" y="97"/>
                    <a:pt x="274" y="97"/>
                  </a:cubicBezTo>
                  <a:cubicBezTo>
                    <a:pt x="279" y="97"/>
                    <a:pt x="279" y="95"/>
                    <a:pt x="283" y="90"/>
                  </a:cubicBezTo>
                  <a:cubicBezTo>
                    <a:pt x="286" y="85"/>
                    <a:pt x="287" y="82"/>
                    <a:pt x="281" y="85"/>
                  </a:cubicBezTo>
                  <a:close/>
                  <a:moveTo>
                    <a:pt x="289" y="98"/>
                  </a:moveTo>
                  <a:cubicBezTo>
                    <a:pt x="287" y="99"/>
                    <a:pt x="294" y="102"/>
                    <a:pt x="297" y="101"/>
                  </a:cubicBezTo>
                  <a:cubicBezTo>
                    <a:pt x="299" y="99"/>
                    <a:pt x="291" y="96"/>
                    <a:pt x="289" y="98"/>
                  </a:cubicBezTo>
                  <a:close/>
                  <a:moveTo>
                    <a:pt x="290" y="102"/>
                  </a:moveTo>
                  <a:cubicBezTo>
                    <a:pt x="289" y="101"/>
                    <a:pt x="289" y="100"/>
                    <a:pt x="286" y="103"/>
                  </a:cubicBezTo>
                  <a:cubicBezTo>
                    <a:pt x="283" y="105"/>
                    <a:pt x="288" y="107"/>
                    <a:pt x="281" y="112"/>
                  </a:cubicBezTo>
                  <a:cubicBezTo>
                    <a:pt x="274" y="117"/>
                    <a:pt x="285" y="107"/>
                    <a:pt x="279" y="108"/>
                  </a:cubicBezTo>
                  <a:cubicBezTo>
                    <a:pt x="273" y="109"/>
                    <a:pt x="284" y="101"/>
                    <a:pt x="280" y="99"/>
                  </a:cubicBezTo>
                  <a:cubicBezTo>
                    <a:pt x="276" y="97"/>
                    <a:pt x="270" y="103"/>
                    <a:pt x="269" y="107"/>
                  </a:cubicBezTo>
                  <a:cubicBezTo>
                    <a:pt x="267" y="112"/>
                    <a:pt x="273" y="115"/>
                    <a:pt x="266" y="116"/>
                  </a:cubicBezTo>
                  <a:cubicBezTo>
                    <a:pt x="259" y="117"/>
                    <a:pt x="266" y="117"/>
                    <a:pt x="260" y="126"/>
                  </a:cubicBezTo>
                  <a:cubicBezTo>
                    <a:pt x="255" y="133"/>
                    <a:pt x="265" y="124"/>
                    <a:pt x="270" y="127"/>
                  </a:cubicBezTo>
                  <a:cubicBezTo>
                    <a:pt x="274" y="131"/>
                    <a:pt x="275" y="121"/>
                    <a:pt x="277" y="124"/>
                  </a:cubicBezTo>
                  <a:cubicBezTo>
                    <a:pt x="279" y="126"/>
                    <a:pt x="280" y="126"/>
                    <a:pt x="282" y="122"/>
                  </a:cubicBezTo>
                  <a:cubicBezTo>
                    <a:pt x="284" y="119"/>
                    <a:pt x="284" y="116"/>
                    <a:pt x="292" y="115"/>
                  </a:cubicBezTo>
                  <a:cubicBezTo>
                    <a:pt x="299" y="115"/>
                    <a:pt x="294" y="105"/>
                    <a:pt x="290" y="102"/>
                  </a:cubicBezTo>
                  <a:close/>
                  <a:moveTo>
                    <a:pt x="286" y="121"/>
                  </a:moveTo>
                  <a:cubicBezTo>
                    <a:pt x="284" y="125"/>
                    <a:pt x="291" y="122"/>
                    <a:pt x="293" y="120"/>
                  </a:cubicBezTo>
                  <a:cubicBezTo>
                    <a:pt x="294" y="117"/>
                    <a:pt x="287" y="117"/>
                    <a:pt x="286" y="121"/>
                  </a:cubicBezTo>
                  <a:close/>
                  <a:moveTo>
                    <a:pt x="367" y="45"/>
                  </a:moveTo>
                  <a:cubicBezTo>
                    <a:pt x="366" y="47"/>
                    <a:pt x="371" y="48"/>
                    <a:pt x="373" y="47"/>
                  </a:cubicBezTo>
                  <a:cubicBezTo>
                    <a:pt x="374" y="46"/>
                    <a:pt x="368" y="43"/>
                    <a:pt x="367" y="45"/>
                  </a:cubicBezTo>
                  <a:close/>
                  <a:moveTo>
                    <a:pt x="234" y="127"/>
                  </a:moveTo>
                  <a:cubicBezTo>
                    <a:pt x="233" y="129"/>
                    <a:pt x="238" y="131"/>
                    <a:pt x="238" y="129"/>
                  </a:cubicBezTo>
                  <a:cubicBezTo>
                    <a:pt x="239" y="127"/>
                    <a:pt x="235" y="125"/>
                    <a:pt x="234" y="127"/>
                  </a:cubicBezTo>
                  <a:close/>
                  <a:moveTo>
                    <a:pt x="220" y="133"/>
                  </a:moveTo>
                  <a:cubicBezTo>
                    <a:pt x="219" y="135"/>
                    <a:pt x="221" y="135"/>
                    <a:pt x="220" y="137"/>
                  </a:cubicBezTo>
                  <a:cubicBezTo>
                    <a:pt x="218" y="138"/>
                    <a:pt x="220" y="140"/>
                    <a:pt x="222" y="138"/>
                  </a:cubicBezTo>
                  <a:cubicBezTo>
                    <a:pt x="224" y="136"/>
                    <a:pt x="223" y="138"/>
                    <a:pt x="226" y="138"/>
                  </a:cubicBezTo>
                  <a:cubicBezTo>
                    <a:pt x="229" y="137"/>
                    <a:pt x="229" y="134"/>
                    <a:pt x="234" y="132"/>
                  </a:cubicBezTo>
                  <a:cubicBezTo>
                    <a:pt x="239" y="130"/>
                    <a:pt x="232" y="131"/>
                    <a:pt x="228" y="129"/>
                  </a:cubicBezTo>
                  <a:cubicBezTo>
                    <a:pt x="225" y="128"/>
                    <a:pt x="222" y="129"/>
                    <a:pt x="220" y="133"/>
                  </a:cubicBezTo>
                  <a:close/>
                  <a:moveTo>
                    <a:pt x="215" y="136"/>
                  </a:moveTo>
                  <a:cubicBezTo>
                    <a:pt x="216" y="140"/>
                    <a:pt x="211" y="135"/>
                    <a:pt x="213" y="141"/>
                  </a:cubicBezTo>
                  <a:cubicBezTo>
                    <a:pt x="213" y="143"/>
                    <a:pt x="214" y="142"/>
                    <a:pt x="218" y="138"/>
                  </a:cubicBezTo>
                  <a:cubicBezTo>
                    <a:pt x="221" y="135"/>
                    <a:pt x="215" y="133"/>
                    <a:pt x="215" y="136"/>
                  </a:cubicBezTo>
                  <a:close/>
                  <a:moveTo>
                    <a:pt x="205" y="144"/>
                  </a:moveTo>
                  <a:cubicBezTo>
                    <a:pt x="202" y="150"/>
                    <a:pt x="203" y="149"/>
                    <a:pt x="207" y="146"/>
                  </a:cubicBezTo>
                  <a:cubicBezTo>
                    <a:pt x="211" y="144"/>
                    <a:pt x="210" y="143"/>
                    <a:pt x="210" y="139"/>
                  </a:cubicBezTo>
                  <a:cubicBezTo>
                    <a:pt x="210" y="136"/>
                    <a:pt x="208" y="137"/>
                    <a:pt x="205" y="144"/>
                  </a:cubicBezTo>
                  <a:close/>
                  <a:moveTo>
                    <a:pt x="269" y="142"/>
                  </a:moveTo>
                  <a:cubicBezTo>
                    <a:pt x="269" y="144"/>
                    <a:pt x="278" y="142"/>
                    <a:pt x="276" y="141"/>
                  </a:cubicBezTo>
                  <a:cubicBezTo>
                    <a:pt x="274" y="141"/>
                    <a:pt x="269" y="140"/>
                    <a:pt x="269" y="142"/>
                  </a:cubicBezTo>
                  <a:close/>
                  <a:moveTo>
                    <a:pt x="195" y="219"/>
                  </a:moveTo>
                  <a:cubicBezTo>
                    <a:pt x="196" y="221"/>
                    <a:pt x="188" y="227"/>
                    <a:pt x="193" y="225"/>
                  </a:cubicBezTo>
                  <a:cubicBezTo>
                    <a:pt x="196" y="224"/>
                    <a:pt x="197" y="225"/>
                    <a:pt x="199" y="220"/>
                  </a:cubicBezTo>
                  <a:cubicBezTo>
                    <a:pt x="201" y="216"/>
                    <a:pt x="193" y="218"/>
                    <a:pt x="195" y="219"/>
                  </a:cubicBezTo>
                  <a:close/>
                  <a:moveTo>
                    <a:pt x="201" y="226"/>
                  </a:moveTo>
                  <a:cubicBezTo>
                    <a:pt x="197" y="225"/>
                    <a:pt x="196" y="225"/>
                    <a:pt x="194" y="229"/>
                  </a:cubicBezTo>
                  <a:cubicBezTo>
                    <a:pt x="193" y="232"/>
                    <a:pt x="196" y="232"/>
                    <a:pt x="199" y="229"/>
                  </a:cubicBezTo>
                  <a:cubicBezTo>
                    <a:pt x="203" y="226"/>
                    <a:pt x="205" y="226"/>
                    <a:pt x="201" y="226"/>
                  </a:cubicBezTo>
                  <a:close/>
                  <a:moveTo>
                    <a:pt x="189" y="249"/>
                  </a:moveTo>
                  <a:cubicBezTo>
                    <a:pt x="189" y="252"/>
                    <a:pt x="186" y="250"/>
                    <a:pt x="186" y="254"/>
                  </a:cubicBezTo>
                  <a:cubicBezTo>
                    <a:pt x="186" y="258"/>
                    <a:pt x="182" y="260"/>
                    <a:pt x="186" y="259"/>
                  </a:cubicBezTo>
                  <a:cubicBezTo>
                    <a:pt x="189" y="259"/>
                    <a:pt x="187" y="255"/>
                    <a:pt x="190" y="254"/>
                  </a:cubicBezTo>
                  <a:cubicBezTo>
                    <a:pt x="193" y="253"/>
                    <a:pt x="195" y="253"/>
                    <a:pt x="193" y="249"/>
                  </a:cubicBezTo>
                  <a:cubicBezTo>
                    <a:pt x="191" y="245"/>
                    <a:pt x="189" y="244"/>
                    <a:pt x="189" y="249"/>
                  </a:cubicBezTo>
                  <a:close/>
                  <a:moveTo>
                    <a:pt x="177" y="242"/>
                  </a:moveTo>
                  <a:cubicBezTo>
                    <a:pt x="178" y="245"/>
                    <a:pt x="184" y="241"/>
                    <a:pt x="183" y="239"/>
                  </a:cubicBezTo>
                  <a:cubicBezTo>
                    <a:pt x="182" y="237"/>
                    <a:pt x="176" y="239"/>
                    <a:pt x="177" y="242"/>
                  </a:cubicBezTo>
                  <a:close/>
                  <a:moveTo>
                    <a:pt x="186" y="261"/>
                  </a:moveTo>
                  <a:cubicBezTo>
                    <a:pt x="184" y="262"/>
                    <a:pt x="186" y="262"/>
                    <a:pt x="183" y="264"/>
                  </a:cubicBezTo>
                  <a:cubicBezTo>
                    <a:pt x="180" y="266"/>
                    <a:pt x="187" y="266"/>
                    <a:pt x="190" y="264"/>
                  </a:cubicBezTo>
                  <a:cubicBezTo>
                    <a:pt x="193" y="262"/>
                    <a:pt x="189" y="260"/>
                    <a:pt x="186" y="261"/>
                  </a:cubicBezTo>
                  <a:close/>
                  <a:moveTo>
                    <a:pt x="172" y="265"/>
                  </a:moveTo>
                  <a:cubicBezTo>
                    <a:pt x="171" y="267"/>
                    <a:pt x="175" y="267"/>
                    <a:pt x="178" y="265"/>
                  </a:cubicBezTo>
                  <a:cubicBezTo>
                    <a:pt x="182" y="263"/>
                    <a:pt x="175" y="262"/>
                    <a:pt x="172" y="265"/>
                  </a:cubicBezTo>
                  <a:close/>
                  <a:moveTo>
                    <a:pt x="167" y="287"/>
                  </a:moveTo>
                  <a:cubicBezTo>
                    <a:pt x="164" y="287"/>
                    <a:pt x="165" y="284"/>
                    <a:pt x="163" y="286"/>
                  </a:cubicBezTo>
                  <a:cubicBezTo>
                    <a:pt x="161" y="287"/>
                    <a:pt x="163" y="290"/>
                    <a:pt x="166" y="290"/>
                  </a:cubicBezTo>
                  <a:cubicBezTo>
                    <a:pt x="170" y="291"/>
                    <a:pt x="170" y="288"/>
                    <a:pt x="167" y="287"/>
                  </a:cubicBezTo>
                  <a:close/>
                  <a:moveTo>
                    <a:pt x="164" y="281"/>
                  </a:moveTo>
                  <a:cubicBezTo>
                    <a:pt x="162" y="281"/>
                    <a:pt x="165" y="285"/>
                    <a:pt x="167" y="285"/>
                  </a:cubicBezTo>
                  <a:cubicBezTo>
                    <a:pt x="169" y="284"/>
                    <a:pt x="167" y="282"/>
                    <a:pt x="164" y="281"/>
                  </a:cubicBezTo>
                  <a:close/>
                  <a:moveTo>
                    <a:pt x="158" y="282"/>
                  </a:moveTo>
                  <a:cubicBezTo>
                    <a:pt x="157" y="284"/>
                    <a:pt x="160" y="285"/>
                    <a:pt x="162" y="284"/>
                  </a:cubicBezTo>
                  <a:cubicBezTo>
                    <a:pt x="163" y="283"/>
                    <a:pt x="160" y="281"/>
                    <a:pt x="158" y="282"/>
                  </a:cubicBezTo>
                  <a:close/>
                  <a:moveTo>
                    <a:pt x="201" y="217"/>
                  </a:moveTo>
                  <a:cubicBezTo>
                    <a:pt x="203" y="219"/>
                    <a:pt x="206" y="215"/>
                    <a:pt x="205" y="214"/>
                  </a:cubicBezTo>
                  <a:cubicBezTo>
                    <a:pt x="203" y="213"/>
                    <a:pt x="199" y="215"/>
                    <a:pt x="201" y="217"/>
                  </a:cubicBezTo>
                  <a:close/>
                  <a:moveTo>
                    <a:pt x="79" y="335"/>
                  </a:moveTo>
                  <a:cubicBezTo>
                    <a:pt x="84" y="340"/>
                    <a:pt x="89" y="336"/>
                    <a:pt x="89" y="334"/>
                  </a:cubicBezTo>
                  <a:cubicBezTo>
                    <a:pt x="89" y="332"/>
                    <a:pt x="77" y="333"/>
                    <a:pt x="79" y="335"/>
                  </a:cubicBezTo>
                  <a:close/>
                  <a:moveTo>
                    <a:pt x="103" y="319"/>
                  </a:moveTo>
                  <a:cubicBezTo>
                    <a:pt x="102" y="321"/>
                    <a:pt x="91" y="321"/>
                    <a:pt x="92" y="324"/>
                  </a:cubicBezTo>
                  <a:cubicBezTo>
                    <a:pt x="94" y="324"/>
                    <a:pt x="98" y="324"/>
                    <a:pt x="103" y="323"/>
                  </a:cubicBezTo>
                  <a:cubicBezTo>
                    <a:pt x="108" y="322"/>
                    <a:pt x="104" y="316"/>
                    <a:pt x="103" y="319"/>
                  </a:cubicBezTo>
                  <a:close/>
                  <a:moveTo>
                    <a:pt x="109" y="325"/>
                  </a:moveTo>
                  <a:cubicBezTo>
                    <a:pt x="110" y="322"/>
                    <a:pt x="102" y="327"/>
                    <a:pt x="99" y="328"/>
                  </a:cubicBezTo>
                  <a:cubicBezTo>
                    <a:pt x="95" y="329"/>
                    <a:pt x="91" y="329"/>
                    <a:pt x="92" y="333"/>
                  </a:cubicBezTo>
                  <a:cubicBezTo>
                    <a:pt x="92" y="334"/>
                    <a:pt x="95" y="334"/>
                    <a:pt x="101" y="332"/>
                  </a:cubicBezTo>
                  <a:cubicBezTo>
                    <a:pt x="107" y="331"/>
                    <a:pt x="112" y="330"/>
                    <a:pt x="113" y="329"/>
                  </a:cubicBezTo>
                  <a:cubicBezTo>
                    <a:pt x="114" y="325"/>
                    <a:pt x="108" y="329"/>
                    <a:pt x="109" y="325"/>
                  </a:cubicBezTo>
                  <a:close/>
                  <a:moveTo>
                    <a:pt x="83" y="344"/>
                  </a:moveTo>
                  <a:cubicBezTo>
                    <a:pt x="84" y="347"/>
                    <a:pt x="89" y="346"/>
                    <a:pt x="88" y="343"/>
                  </a:cubicBezTo>
                  <a:cubicBezTo>
                    <a:pt x="87" y="340"/>
                    <a:pt x="82" y="342"/>
                    <a:pt x="83" y="344"/>
                  </a:cubicBezTo>
                  <a:close/>
                  <a:moveTo>
                    <a:pt x="74" y="348"/>
                  </a:moveTo>
                  <a:cubicBezTo>
                    <a:pt x="73" y="351"/>
                    <a:pt x="70" y="347"/>
                    <a:pt x="69" y="350"/>
                  </a:cubicBezTo>
                  <a:cubicBezTo>
                    <a:pt x="68" y="352"/>
                    <a:pt x="75" y="352"/>
                    <a:pt x="77" y="351"/>
                  </a:cubicBezTo>
                  <a:cubicBezTo>
                    <a:pt x="79" y="351"/>
                    <a:pt x="75" y="345"/>
                    <a:pt x="74" y="348"/>
                  </a:cubicBezTo>
                  <a:close/>
                  <a:moveTo>
                    <a:pt x="50" y="364"/>
                  </a:moveTo>
                  <a:cubicBezTo>
                    <a:pt x="51" y="366"/>
                    <a:pt x="59" y="365"/>
                    <a:pt x="57" y="363"/>
                  </a:cubicBezTo>
                  <a:cubicBezTo>
                    <a:pt x="56" y="360"/>
                    <a:pt x="49" y="362"/>
                    <a:pt x="50" y="364"/>
                  </a:cubicBezTo>
                  <a:close/>
                  <a:moveTo>
                    <a:pt x="34" y="375"/>
                  </a:moveTo>
                  <a:cubicBezTo>
                    <a:pt x="31" y="374"/>
                    <a:pt x="29" y="379"/>
                    <a:pt x="30" y="381"/>
                  </a:cubicBezTo>
                  <a:cubicBezTo>
                    <a:pt x="31" y="384"/>
                    <a:pt x="39" y="377"/>
                    <a:pt x="34" y="375"/>
                  </a:cubicBezTo>
                  <a:close/>
                  <a:moveTo>
                    <a:pt x="23" y="382"/>
                  </a:moveTo>
                  <a:cubicBezTo>
                    <a:pt x="22" y="385"/>
                    <a:pt x="29" y="383"/>
                    <a:pt x="28" y="381"/>
                  </a:cubicBezTo>
                  <a:cubicBezTo>
                    <a:pt x="27" y="379"/>
                    <a:pt x="23" y="379"/>
                    <a:pt x="23" y="382"/>
                  </a:cubicBezTo>
                  <a:close/>
                  <a:moveTo>
                    <a:pt x="12" y="397"/>
                  </a:moveTo>
                  <a:cubicBezTo>
                    <a:pt x="9" y="395"/>
                    <a:pt x="3" y="397"/>
                    <a:pt x="7" y="400"/>
                  </a:cubicBezTo>
                  <a:cubicBezTo>
                    <a:pt x="9" y="401"/>
                    <a:pt x="16" y="398"/>
                    <a:pt x="12" y="397"/>
                  </a:cubicBezTo>
                  <a:close/>
                  <a:moveTo>
                    <a:pt x="7" y="430"/>
                  </a:moveTo>
                  <a:cubicBezTo>
                    <a:pt x="9" y="431"/>
                    <a:pt x="9" y="426"/>
                    <a:pt x="8" y="426"/>
                  </a:cubicBezTo>
                  <a:cubicBezTo>
                    <a:pt x="6" y="426"/>
                    <a:pt x="4" y="429"/>
                    <a:pt x="7" y="430"/>
                  </a:cubicBezTo>
                  <a:close/>
                  <a:moveTo>
                    <a:pt x="18" y="474"/>
                  </a:moveTo>
                  <a:cubicBezTo>
                    <a:pt x="14" y="478"/>
                    <a:pt x="18" y="481"/>
                    <a:pt x="22" y="481"/>
                  </a:cubicBezTo>
                  <a:cubicBezTo>
                    <a:pt x="24" y="482"/>
                    <a:pt x="22" y="478"/>
                    <a:pt x="21" y="476"/>
                  </a:cubicBezTo>
                  <a:cubicBezTo>
                    <a:pt x="20" y="474"/>
                    <a:pt x="21" y="473"/>
                    <a:pt x="23" y="476"/>
                  </a:cubicBezTo>
                  <a:cubicBezTo>
                    <a:pt x="25" y="478"/>
                    <a:pt x="26" y="475"/>
                    <a:pt x="27" y="471"/>
                  </a:cubicBezTo>
                  <a:cubicBezTo>
                    <a:pt x="27" y="467"/>
                    <a:pt x="21" y="470"/>
                    <a:pt x="18" y="474"/>
                  </a:cubicBezTo>
                  <a:close/>
                  <a:moveTo>
                    <a:pt x="14" y="499"/>
                  </a:moveTo>
                  <a:cubicBezTo>
                    <a:pt x="14" y="503"/>
                    <a:pt x="12" y="507"/>
                    <a:pt x="15" y="507"/>
                  </a:cubicBezTo>
                  <a:cubicBezTo>
                    <a:pt x="15" y="506"/>
                    <a:pt x="15" y="506"/>
                    <a:pt x="15" y="506"/>
                  </a:cubicBezTo>
                  <a:cubicBezTo>
                    <a:pt x="20" y="506"/>
                    <a:pt x="13" y="493"/>
                    <a:pt x="14" y="499"/>
                  </a:cubicBezTo>
                  <a:close/>
                  <a:moveTo>
                    <a:pt x="15" y="479"/>
                  </a:moveTo>
                  <a:cubicBezTo>
                    <a:pt x="12" y="477"/>
                    <a:pt x="13" y="483"/>
                    <a:pt x="13" y="487"/>
                  </a:cubicBezTo>
                  <a:cubicBezTo>
                    <a:pt x="13" y="488"/>
                    <a:pt x="13" y="488"/>
                    <a:pt x="13" y="488"/>
                  </a:cubicBezTo>
                  <a:cubicBezTo>
                    <a:pt x="14" y="491"/>
                    <a:pt x="14" y="484"/>
                    <a:pt x="16" y="483"/>
                  </a:cubicBezTo>
                  <a:cubicBezTo>
                    <a:pt x="17" y="482"/>
                    <a:pt x="17" y="486"/>
                    <a:pt x="18" y="485"/>
                  </a:cubicBezTo>
                  <a:cubicBezTo>
                    <a:pt x="20" y="483"/>
                    <a:pt x="18" y="481"/>
                    <a:pt x="15" y="479"/>
                  </a:cubicBezTo>
                  <a:close/>
                  <a:moveTo>
                    <a:pt x="11" y="465"/>
                  </a:moveTo>
                  <a:cubicBezTo>
                    <a:pt x="14" y="466"/>
                    <a:pt x="11" y="459"/>
                    <a:pt x="10" y="456"/>
                  </a:cubicBezTo>
                  <a:cubicBezTo>
                    <a:pt x="9" y="453"/>
                    <a:pt x="8" y="464"/>
                    <a:pt x="11" y="465"/>
                  </a:cubicBezTo>
                  <a:close/>
                  <a:moveTo>
                    <a:pt x="9" y="451"/>
                  </a:moveTo>
                  <a:cubicBezTo>
                    <a:pt x="10" y="454"/>
                    <a:pt x="13" y="458"/>
                    <a:pt x="14" y="455"/>
                  </a:cubicBezTo>
                  <a:cubicBezTo>
                    <a:pt x="15" y="454"/>
                    <a:pt x="9" y="448"/>
                    <a:pt x="9" y="451"/>
                  </a:cubicBezTo>
                  <a:close/>
                  <a:moveTo>
                    <a:pt x="7" y="444"/>
                  </a:moveTo>
                  <a:cubicBezTo>
                    <a:pt x="4" y="442"/>
                    <a:pt x="7" y="446"/>
                    <a:pt x="10" y="448"/>
                  </a:cubicBezTo>
                  <a:cubicBezTo>
                    <a:pt x="10" y="448"/>
                    <a:pt x="10" y="448"/>
                    <a:pt x="10" y="448"/>
                  </a:cubicBezTo>
                  <a:cubicBezTo>
                    <a:pt x="12" y="450"/>
                    <a:pt x="11" y="445"/>
                    <a:pt x="7" y="44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5" name="Freeform 71"/>
            <p:cNvSpPr>
              <a:spLocks noEditPoints="1"/>
            </p:cNvSpPr>
            <p:nvPr/>
          </p:nvSpPr>
          <p:spPr bwMode="auto">
            <a:xfrm>
              <a:off x="4928492" y="3178889"/>
              <a:ext cx="700826" cy="1138034"/>
            </a:xfrm>
            <a:custGeom>
              <a:avLst/>
              <a:gdLst/>
              <a:ahLst/>
              <a:cxnLst>
                <a:cxn ang="0">
                  <a:pos x="234" y="355"/>
                </a:cxn>
                <a:cxn ang="0">
                  <a:pos x="240" y="374"/>
                </a:cxn>
                <a:cxn ang="0">
                  <a:pos x="181" y="384"/>
                </a:cxn>
                <a:cxn ang="0">
                  <a:pos x="127" y="391"/>
                </a:cxn>
                <a:cxn ang="0">
                  <a:pos x="83" y="414"/>
                </a:cxn>
                <a:cxn ang="0">
                  <a:pos x="96" y="385"/>
                </a:cxn>
                <a:cxn ang="0">
                  <a:pos x="148" y="355"/>
                </a:cxn>
                <a:cxn ang="0">
                  <a:pos x="105" y="355"/>
                </a:cxn>
                <a:cxn ang="0">
                  <a:pos x="102" y="333"/>
                </a:cxn>
                <a:cxn ang="0">
                  <a:pos x="95" y="309"/>
                </a:cxn>
                <a:cxn ang="0">
                  <a:pos x="133" y="292"/>
                </a:cxn>
                <a:cxn ang="0">
                  <a:pos x="140" y="266"/>
                </a:cxn>
                <a:cxn ang="0">
                  <a:pos x="131" y="231"/>
                </a:cxn>
                <a:cxn ang="0">
                  <a:pos x="100" y="239"/>
                </a:cxn>
                <a:cxn ang="0">
                  <a:pos x="94" y="205"/>
                </a:cxn>
                <a:cxn ang="0">
                  <a:pos x="78" y="189"/>
                </a:cxn>
                <a:cxn ang="0">
                  <a:pos x="71" y="197"/>
                </a:cxn>
                <a:cxn ang="0">
                  <a:pos x="75" y="168"/>
                </a:cxn>
                <a:cxn ang="0">
                  <a:pos x="61" y="160"/>
                </a:cxn>
                <a:cxn ang="0">
                  <a:pos x="67" y="136"/>
                </a:cxn>
                <a:cxn ang="0">
                  <a:pos x="79" y="105"/>
                </a:cxn>
                <a:cxn ang="0">
                  <a:pos x="104" y="91"/>
                </a:cxn>
                <a:cxn ang="0">
                  <a:pos x="111" y="119"/>
                </a:cxn>
                <a:cxn ang="0">
                  <a:pos x="165" y="129"/>
                </a:cxn>
                <a:cxn ang="0">
                  <a:pos x="145" y="182"/>
                </a:cxn>
                <a:cxn ang="0">
                  <a:pos x="167" y="204"/>
                </a:cxn>
                <a:cxn ang="0">
                  <a:pos x="211" y="274"/>
                </a:cxn>
                <a:cxn ang="0">
                  <a:pos x="214" y="308"/>
                </a:cxn>
                <a:cxn ang="0">
                  <a:pos x="66" y="240"/>
                </a:cxn>
                <a:cxn ang="0">
                  <a:pos x="32" y="227"/>
                </a:cxn>
                <a:cxn ang="0">
                  <a:pos x="41" y="254"/>
                </a:cxn>
                <a:cxn ang="0">
                  <a:pos x="73" y="255"/>
                </a:cxn>
                <a:cxn ang="0">
                  <a:pos x="71" y="240"/>
                </a:cxn>
                <a:cxn ang="0">
                  <a:pos x="98" y="290"/>
                </a:cxn>
                <a:cxn ang="0">
                  <a:pos x="84" y="212"/>
                </a:cxn>
                <a:cxn ang="0">
                  <a:pos x="174" y="390"/>
                </a:cxn>
                <a:cxn ang="0">
                  <a:pos x="43" y="106"/>
                </a:cxn>
                <a:cxn ang="0">
                  <a:pos x="36" y="122"/>
                </a:cxn>
                <a:cxn ang="0">
                  <a:pos x="53" y="110"/>
                </a:cxn>
                <a:cxn ang="0">
                  <a:pos x="34" y="125"/>
                </a:cxn>
                <a:cxn ang="0">
                  <a:pos x="31" y="137"/>
                </a:cxn>
                <a:cxn ang="0">
                  <a:pos x="62" y="141"/>
                </a:cxn>
                <a:cxn ang="0">
                  <a:pos x="48" y="134"/>
                </a:cxn>
                <a:cxn ang="0">
                  <a:pos x="62" y="145"/>
                </a:cxn>
                <a:cxn ang="0">
                  <a:pos x="64" y="170"/>
                </a:cxn>
                <a:cxn ang="0">
                  <a:pos x="54" y="180"/>
                </a:cxn>
                <a:cxn ang="0">
                  <a:pos x="50" y="202"/>
                </a:cxn>
                <a:cxn ang="0">
                  <a:pos x="60" y="194"/>
                </a:cxn>
                <a:cxn ang="0">
                  <a:pos x="62" y="197"/>
                </a:cxn>
                <a:cxn ang="0">
                  <a:pos x="141" y="75"/>
                </a:cxn>
                <a:cxn ang="0">
                  <a:pos x="138" y="77"/>
                </a:cxn>
                <a:cxn ang="0">
                  <a:pos x="138" y="84"/>
                </a:cxn>
                <a:cxn ang="0">
                  <a:pos x="148" y="61"/>
                </a:cxn>
                <a:cxn ang="0">
                  <a:pos x="144" y="69"/>
                </a:cxn>
                <a:cxn ang="0">
                  <a:pos x="182" y="17"/>
                </a:cxn>
                <a:cxn ang="0">
                  <a:pos x="178" y="20"/>
                </a:cxn>
                <a:cxn ang="0">
                  <a:pos x="179" y="40"/>
                </a:cxn>
                <a:cxn ang="0">
                  <a:pos x="182" y="17"/>
                </a:cxn>
                <a:cxn ang="0">
                  <a:pos x="185" y="9"/>
                </a:cxn>
                <a:cxn ang="0">
                  <a:pos x="189" y="0"/>
                </a:cxn>
              </a:cxnLst>
              <a:rect l="0" t="0" r="r" b="b"/>
              <a:pathLst>
                <a:path w="256" h="416">
                  <a:moveTo>
                    <a:pt x="255" y="321"/>
                  </a:moveTo>
                  <a:cubicBezTo>
                    <a:pt x="256" y="342"/>
                    <a:pt x="238" y="341"/>
                    <a:pt x="243" y="345"/>
                  </a:cubicBezTo>
                  <a:cubicBezTo>
                    <a:pt x="248" y="350"/>
                    <a:pt x="237" y="345"/>
                    <a:pt x="233" y="349"/>
                  </a:cubicBezTo>
                  <a:cubicBezTo>
                    <a:pt x="229" y="353"/>
                    <a:pt x="237" y="348"/>
                    <a:pt x="234" y="355"/>
                  </a:cubicBezTo>
                  <a:cubicBezTo>
                    <a:pt x="232" y="359"/>
                    <a:pt x="220" y="357"/>
                    <a:pt x="225" y="360"/>
                  </a:cubicBezTo>
                  <a:cubicBezTo>
                    <a:pt x="231" y="362"/>
                    <a:pt x="223" y="361"/>
                    <a:pt x="231" y="364"/>
                  </a:cubicBezTo>
                  <a:cubicBezTo>
                    <a:pt x="235" y="366"/>
                    <a:pt x="248" y="360"/>
                    <a:pt x="246" y="363"/>
                  </a:cubicBezTo>
                  <a:cubicBezTo>
                    <a:pt x="244" y="367"/>
                    <a:pt x="249" y="371"/>
                    <a:pt x="240" y="374"/>
                  </a:cubicBezTo>
                  <a:cubicBezTo>
                    <a:pt x="232" y="377"/>
                    <a:pt x="238" y="381"/>
                    <a:pt x="231" y="381"/>
                  </a:cubicBezTo>
                  <a:cubicBezTo>
                    <a:pt x="224" y="381"/>
                    <a:pt x="220" y="389"/>
                    <a:pt x="211" y="385"/>
                  </a:cubicBezTo>
                  <a:cubicBezTo>
                    <a:pt x="201" y="381"/>
                    <a:pt x="191" y="389"/>
                    <a:pt x="189" y="386"/>
                  </a:cubicBezTo>
                  <a:cubicBezTo>
                    <a:pt x="186" y="382"/>
                    <a:pt x="188" y="388"/>
                    <a:pt x="181" y="384"/>
                  </a:cubicBezTo>
                  <a:cubicBezTo>
                    <a:pt x="174" y="381"/>
                    <a:pt x="182" y="386"/>
                    <a:pt x="170" y="387"/>
                  </a:cubicBezTo>
                  <a:cubicBezTo>
                    <a:pt x="158" y="389"/>
                    <a:pt x="167" y="394"/>
                    <a:pt x="157" y="392"/>
                  </a:cubicBezTo>
                  <a:cubicBezTo>
                    <a:pt x="148" y="390"/>
                    <a:pt x="154" y="398"/>
                    <a:pt x="146" y="390"/>
                  </a:cubicBezTo>
                  <a:cubicBezTo>
                    <a:pt x="138" y="382"/>
                    <a:pt x="131" y="393"/>
                    <a:pt x="127" y="391"/>
                  </a:cubicBezTo>
                  <a:cubicBezTo>
                    <a:pt x="123" y="389"/>
                    <a:pt x="125" y="410"/>
                    <a:pt x="118" y="406"/>
                  </a:cubicBezTo>
                  <a:cubicBezTo>
                    <a:pt x="110" y="402"/>
                    <a:pt x="110" y="399"/>
                    <a:pt x="101" y="400"/>
                  </a:cubicBezTo>
                  <a:cubicBezTo>
                    <a:pt x="91" y="402"/>
                    <a:pt x="94" y="406"/>
                    <a:pt x="88" y="408"/>
                  </a:cubicBezTo>
                  <a:cubicBezTo>
                    <a:pt x="82" y="410"/>
                    <a:pt x="87" y="412"/>
                    <a:pt x="83" y="414"/>
                  </a:cubicBezTo>
                  <a:cubicBezTo>
                    <a:pt x="79" y="416"/>
                    <a:pt x="77" y="408"/>
                    <a:pt x="73" y="411"/>
                  </a:cubicBezTo>
                  <a:cubicBezTo>
                    <a:pt x="68" y="414"/>
                    <a:pt x="67" y="404"/>
                    <a:pt x="76" y="405"/>
                  </a:cubicBezTo>
                  <a:cubicBezTo>
                    <a:pt x="83" y="405"/>
                    <a:pt x="85" y="395"/>
                    <a:pt x="91" y="392"/>
                  </a:cubicBezTo>
                  <a:cubicBezTo>
                    <a:pt x="95" y="390"/>
                    <a:pt x="92" y="388"/>
                    <a:pt x="96" y="385"/>
                  </a:cubicBezTo>
                  <a:cubicBezTo>
                    <a:pt x="101" y="382"/>
                    <a:pt x="93" y="377"/>
                    <a:pt x="103" y="376"/>
                  </a:cubicBezTo>
                  <a:cubicBezTo>
                    <a:pt x="112" y="375"/>
                    <a:pt x="99" y="369"/>
                    <a:pt x="113" y="368"/>
                  </a:cubicBezTo>
                  <a:cubicBezTo>
                    <a:pt x="126" y="368"/>
                    <a:pt x="122" y="371"/>
                    <a:pt x="133" y="370"/>
                  </a:cubicBezTo>
                  <a:cubicBezTo>
                    <a:pt x="142" y="368"/>
                    <a:pt x="132" y="366"/>
                    <a:pt x="148" y="355"/>
                  </a:cubicBezTo>
                  <a:cubicBezTo>
                    <a:pt x="150" y="353"/>
                    <a:pt x="149" y="352"/>
                    <a:pt x="152" y="349"/>
                  </a:cubicBezTo>
                  <a:cubicBezTo>
                    <a:pt x="145" y="352"/>
                    <a:pt x="144" y="356"/>
                    <a:pt x="139" y="356"/>
                  </a:cubicBezTo>
                  <a:cubicBezTo>
                    <a:pt x="134" y="357"/>
                    <a:pt x="130" y="370"/>
                    <a:pt x="121" y="360"/>
                  </a:cubicBezTo>
                  <a:cubicBezTo>
                    <a:pt x="112" y="351"/>
                    <a:pt x="103" y="362"/>
                    <a:pt x="105" y="355"/>
                  </a:cubicBezTo>
                  <a:cubicBezTo>
                    <a:pt x="106" y="351"/>
                    <a:pt x="102" y="348"/>
                    <a:pt x="94" y="352"/>
                  </a:cubicBezTo>
                  <a:cubicBezTo>
                    <a:pt x="86" y="357"/>
                    <a:pt x="81" y="352"/>
                    <a:pt x="83" y="349"/>
                  </a:cubicBezTo>
                  <a:cubicBezTo>
                    <a:pt x="88" y="344"/>
                    <a:pt x="76" y="349"/>
                    <a:pt x="81" y="342"/>
                  </a:cubicBezTo>
                  <a:cubicBezTo>
                    <a:pt x="86" y="336"/>
                    <a:pt x="89" y="342"/>
                    <a:pt x="102" y="333"/>
                  </a:cubicBezTo>
                  <a:cubicBezTo>
                    <a:pt x="116" y="325"/>
                    <a:pt x="107" y="320"/>
                    <a:pt x="110" y="315"/>
                  </a:cubicBezTo>
                  <a:cubicBezTo>
                    <a:pt x="114" y="310"/>
                    <a:pt x="106" y="313"/>
                    <a:pt x="110" y="308"/>
                  </a:cubicBezTo>
                  <a:cubicBezTo>
                    <a:pt x="113" y="302"/>
                    <a:pt x="101" y="312"/>
                    <a:pt x="98" y="311"/>
                  </a:cubicBezTo>
                  <a:cubicBezTo>
                    <a:pt x="95" y="309"/>
                    <a:pt x="90" y="316"/>
                    <a:pt x="95" y="309"/>
                  </a:cubicBezTo>
                  <a:cubicBezTo>
                    <a:pt x="97" y="304"/>
                    <a:pt x="101" y="306"/>
                    <a:pt x="106" y="298"/>
                  </a:cubicBezTo>
                  <a:cubicBezTo>
                    <a:pt x="110" y="293"/>
                    <a:pt x="113" y="294"/>
                    <a:pt x="116" y="292"/>
                  </a:cubicBezTo>
                  <a:cubicBezTo>
                    <a:pt x="118" y="290"/>
                    <a:pt x="118" y="295"/>
                    <a:pt x="125" y="292"/>
                  </a:cubicBezTo>
                  <a:cubicBezTo>
                    <a:pt x="131" y="288"/>
                    <a:pt x="137" y="297"/>
                    <a:pt x="133" y="292"/>
                  </a:cubicBezTo>
                  <a:cubicBezTo>
                    <a:pt x="130" y="286"/>
                    <a:pt x="135" y="287"/>
                    <a:pt x="138" y="291"/>
                  </a:cubicBezTo>
                  <a:cubicBezTo>
                    <a:pt x="141" y="294"/>
                    <a:pt x="141" y="293"/>
                    <a:pt x="138" y="287"/>
                  </a:cubicBezTo>
                  <a:cubicBezTo>
                    <a:pt x="131" y="276"/>
                    <a:pt x="141" y="277"/>
                    <a:pt x="138" y="276"/>
                  </a:cubicBezTo>
                  <a:cubicBezTo>
                    <a:pt x="129" y="272"/>
                    <a:pt x="143" y="268"/>
                    <a:pt x="140" y="266"/>
                  </a:cubicBezTo>
                  <a:cubicBezTo>
                    <a:pt x="137" y="264"/>
                    <a:pt x="145" y="260"/>
                    <a:pt x="139" y="259"/>
                  </a:cubicBezTo>
                  <a:cubicBezTo>
                    <a:pt x="133" y="258"/>
                    <a:pt x="134" y="268"/>
                    <a:pt x="131" y="261"/>
                  </a:cubicBezTo>
                  <a:cubicBezTo>
                    <a:pt x="127" y="254"/>
                    <a:pt x="115" y="252"/>
                    <a:pt x="124" y="239"/>
                  </a:cubicBezTo>
                  <a:cubicBezTo>
                    <a:pt x="133" y="227"/>
                    <a:pt x="126" y="237"/>
                    <a:pt x="131" y="231"/>
                  </a:cubicBezTo>
                  <a:cubicBezTo>
                    <a:pt x="133" y="228"/>
                    <a:pt x="124" y="229"/>
                    <a:pt x="123" y="231"/>
                  </a:cubicBezTo>
                  <a:cubicBezTo>
                    <a:pt x="121" y="237"/>
                    <a:pt x="120" y="228"/>
                    <a:pt x="116" y="235"/>
                  </a:cubicBezTo>
                  <a:cubicBezTo>
                    <a:pt x="111" y="242"/>
                    <a:pt x="101" y="229"/>
                    <a:pt x="103" y="234"/>
                  </a:cubicBezTo>
                  <a:cubicBezTo>
                    <a:pt x="104" y="239"/>
                    <a:pt x="103" y="243"/>
                    <a:pt x="100" y="239"/>
                  </a:cubicBezTo>
                  <a:cubicBezTo>
                    <a:pt x="95" y="234"/>
                    <a:pt x="86" y="230"/>
                    <a:pt x="89" y="238"/>
                  </a:cubicBezTo>
                  <a:cubicBezTo>
                    <a:pt x="92" y="247"/>
                    <a:pt x="81" y="232"/>
                    <a:pt x="83" y="229"/>
                  </a:cubicBezTo>
                  <a:cubicBezTo>
                    <a:pt x="86" y="225"/>
                    <a:pt x="89" y="236"/>
                    <a:pt x="88" y="227"/>
                  </a:cubicBezTo>
                  <a:cubicBezTo>
                    <a:pt x="87" y="217"/>
                    <a:pt x="102" y="213"/>
                    <a:pt x="94" y="205"/>
                  </a:cubicBezTo>
                  <a:cubicBezTo>
                    <a:pt x="85" y="196"/>
                    <a:pt x="90" y="194"/>
                    <a:pt x="98" y="193"/>
                  </a:cubicBezTo>
                  <a:cubicBezTo>
                    <a:pt x="85" y="183"/>
                    <a:pt x="91" y="198"/>
                    <a:pt x="86" y="194"/>
                  </a:cubicBezTo>
                  <a:cubicBezTo>
                    <a:pt x="82" y="190"/>
                    <a:pt x="86" y="198"/>
                    <a:pt x="81" y="195"/>
                  </a:cubicBezTo>
                  <a:cubicBezTo>
                    <a:pt x="77" y="193"/>
                    <a:pt x="84" y="185"/>
                    <a:pt x="78" y="189"/>
                  </a:cubicBezTo>
                  <a:cubicBezTo>
                    <a:pt x="73" y="194"/>
                    <a:pt x="82" y="197"/>
                    <a:pt x="79" y="200"/>
                  </a:cubicBezTo>
                  <a:cubicBezTo>
                    <a:pt x="73" y="204"/>
                    <a:pt x="75" y="220"/>
                    <a:pt x="69" y="218"/>
                  </a:cubicBezTo>
                  <a:cubicBezTo>
                    <a:pt x="64" y="215"/>
                    <a:pt x="77" y="196"/>
                    <a:pt x="74" y="198"/>
                  </a:cubicBezTo>
                  <a:cubicBezTo>
                    <a:pt x="72" y="201"/>
                    <a:pt x="71" y="201"/>
                    <a:pt x="71" y="197"/>
                  </a:cubicBezTo>
                  <a:cubicBezTo>
                    <a:pt x="72" y="193"/>
                    <a:pt x="68" y="193"/>
                    <a:pt x="72" y="188"/>
                  </a:cubicBezTo>
                  <a:cubicBezTo>
                    <a:pt x="75" y="183"/>
                    <a:pt x="70" y="180"/>
                    <a:pt x="74" y="178"/>
                  </a:cubicBezTo>
                  <a:cubicBezTo>
                    <a:pt x="77" y="176"/>
                    <a:pt x="75" y="172"/>
                    <a:pt x="78" y="167"/>
                  </a:cubicBezTo>
                  <a:cubicBezTo>
                    <a:pt x="81" y="162"/>
                    <a:pt x="80" y="162"/>
                    <a:pt x="75" y="168"/>
                  </a:cubicBezTo>
                  <a:cubicBezTo>
                    <a:pt x="69" y="173"/>
                    <a:pt x="71" y="168"/>
                    <a:pt x="67" y="169"/>
                  </a:cubicBezTo>
                  <a:cubicBezTo>
                    <a:pt x="64" y="169"/>
                    <a:pt x="60" y="166"/>
                    <a:pt x="65" y="165"/>
                  </a:cubicBezTo>
                  <a:cubicBezTo>
                    <a:pt x="70" y="165"/>
                    <a:pt x="74" y="162"/>
                    <a:pt x="64" y="164"/>
                  </a:cubicBezTo>
                  <a:cubicBezTo>
                    <a:pt x="53" y="165"/>
                    <a:pt x="57" y="159"/>
                    <a:pt x="61" y="160"/>
                  </a:cubicBezTo>
                  <a:cubicBezTo>
                    <a:pt x="65" y="162"/>
                    <a:pt x="70" y="157"/>
                    <a:pt x="67" y="156"/>
                  </a:cubicBezTo>
                  <a:cubicBezTo>
                    <a:pt x="61" y="156"/>
                    <a:pt x="71" y="154"/>
                    <a:pt x="69" y="151"/>
                  </a:cubicBezTo>
                  <a:cubicBezTo>
                    <a:pt x="66" y="148"/>
                    <a:pt x="69" y="150"/>
                    <a:pt x="72" y="144"/>
                  </a:cubicBezTo>
                  <a:cubicBezTo>
                    <a:pt x="75" y="137"/>
                    <a:pt x="68" y="142"/>
                    <a:pt x="67" y="136"/>
                  </a:cubicBezTo>
                  <a:cubicBezTo>
                    <a:pt x="66" y="126"/>
                    <a:pt x="71" y="128"/>
                    <a:pt x="68" y="122"/>
                  </a:cubicBezTo>
                  <a:cubicBezTo>
                    <a:pt x="65" y="116"/>
                    <a:pt x="72" y="118"/>
                    <a:pt x="76" y="118"/>
                  </a:cubicBezTo>
                  <a:cubicBezTo>
                    <a:pt x="80" y="118"/>
                    <a:pt x="80" y="114"/>
                    <a:pt x="77" y="111"/>
                  </a:cubicBezTo>
                  <a:cubicBezTo>
                    <a:pt x="74" y="108"/>
                    <a:pt x="86" y="113"/>
                    <a:pt x="79" y="105"/>
                  </a:cubicBezTo>
                  <a:cubicBezTo>
                    <a:pt x="74" y="99"/>
                    <a:pt x="91" y="109"/>
                    <a:pt x="85" y="102"/>
                  </a:cubicBezTo>
                  <a:cubicBezTo>
                    <a:pt x="78" y="94"/>
                    <a:pt x="88" y="101"/>
                    <a:pt x="86" y="94"/>
                  </a:cubicBezTo>
                  <a:cubicBezTo>
                    <a:pt x="85" y="87"/>
                    <a:pt x="89" y="88"/>
                    <a:pt x="94" y="91"/>
                  </a:cubicBezTo>
                  <a:cubicBezTo>
                    <a:pt x="98" y="94"/>
                    <a:pt x="98" y="89"/>
                    <a:pt x="104" y="91"/>
                  </a:cubicBezTo>
                  <a:cubicBezTo>
                    <a:pt x="109" y="94"/>
                    <a:pt x="117" y="88"/>
                    <a:pt x="123" y="89"/>
                  </a:cubicBezTo>
                  <a:cubicBezTo>
                    <a:pt x="129" y="90"/>
                    <a:pt x="122" y="86"/>
                    <a:pt x="132" y="87"/>
                  </a:cubicBezTo>
                  <a:cubicBezTo>
                    <a:pt x="141" y="87"/>
                    <a:pt x="133" y="91"/>
                    <a:pt x="136" y="94"/>
                  </a:cubicBezTo>
                  <a:cubicBezTo>
                    <a:pt x="139" y="98"/>
                    <a:pt x="116" y="116"/>
                    <a:pt x="111" y="119"/>
                  </a:cubicBezTo>
                  <a:cubicBezTo>
                    <a:pt x="107" y="122"/>
                    <a:pt x="121" y="117"/>
                    <a:pt x="117" y="121"/>
                  </a:cubicBezTo>
                  <a:cubicBezTo>
                    <a:pt x="113" y="126"/>
                    <a:pt x="107" y="131"/>
                    <a:pt x="113" y="130"/>
                  </a:cubicBezTo>
                  <a:cubicBezTo>
                    <a:pt x="119" y="128"/>
                    <a:pt x="120" y="122"/>
                    <a:pt x="137" y="125"/>
                  </a:cubicBezTo>
                  <a:cubicBezTo>
                    <a:pt x="154" y="127"/>
                    <a:pt x="161" y="121"/>
                    <a:pt x="165" y="129"/>
                  </a:cubicBezTo>
                  <a:cubicBezTo>
                    <a:pt x="170" y="136"/>
                    <a:pt x="164" y="133"/>
                    <a:pt x="156" y="153"/>
                  </a:cubicBezTo>
                  <a:cubicBezTo>
                    <a:pt x="149" y="174"/>
                    <a:pt x="145" y="174"/>
                    <a:pt x="140" y="172"/>
                  </a:cubicBezTo>
                  <a:cubicBezTo>
                    <a:pt x="135" y="171"/>
                    <a:pt x="142" y="173"/>
                    <a:pt x="141" y="176"/>
                  </a:cubicBezTo>
                  <a:cubicBezTo>
                    <a:pt x="140" y="178"/>
                    <a:pt x="152" y="178"/>
                    <a:pt x="145" y="182"/>
                  </a:cubicBezTo>
                  <a:cubicBezTo>
                    <a:pt x="138" y="185"/>
                    <a:pt x="138" y="181"/>
                    <a:pt x="136" y="185"/>
                  </a:cubicBezTo>
                  <a:cubicBezTo>
                    <a:pt x="134" y="190"/>
                    <a:pt x="122" y="190"/>
                    <a:pt x="130" y="191"/>
                  </a:cubicBezTo>
                  <a:cubicBezTo>
                    <a:pt x="144" y="194"/>
                    <a:pt x="135" y="184"/>
                    <a:pt x="150" y="190"/>
                  </a:cubicBezTo>
                  <a:cubicBezTo>
                    <a:pt x="164" y="196"/>
                    <a:pt x="161" y="200"/>
                    <a:pt x="167" y="204"/>
                  </a:cubicBezTo>
                  <a:cubicBezTo>
                    <a:pt x="174" y="209"/>
                    <a:pt x="169" y="214"/>
                    <a:pt x="177" y="231"/>
                  </a:cubicBezTo>
                  <a:cubicBezTo>
                    <a:pt x="184" y="247"/>
                    <a:pt x="181" y="242"/>
                    <a:pt x="191" y="246"/>
                  </a:cubicBezTo>
                  <a:cubicBezTo>
                    <a:pt x="202" y="249"/>
                    <a:pt x="197" y="256"/>
                    <a:pt x="205" y="258"/>
                  </a:cubicBezTo>
                  <a:cubicBezTo>
                    <a:pt x="212" y="261"/>
                    <a:pt x="203" y="264"/>
                    <a:pt x="211" y="274"/>
                  </a:cubicBezTo>
                  <a:cubicBezTo>
                    <a:pt x="219" y="283"/>
                    <a:pt x="214" y="283"/>
                    <a:pt x="208" y="279"/>
                  </a:cubicBezTo>
                  <a:cubicBezTo>
                    <a:pt x="201" y="274"/>
                    <a:pt x="200" y="277"/>
                    <a:pt x="208" y="282"/>
                  </a:cubicBezTo>
                  <a:cubicBezTo>
                    <a:pt x="217" y="287"/>
                    <a:pt x="224" y="299"/>
                    <a:pt x="218" y="301"/>
                  </a:cubicBezTo>
                  <a:cubicBezTo>
                    <a:pt x="213" y="304"/>
                    <a:pt x="209" y="308"/>
                    <a:pt x="214" y="308"/>
                  </a:cubicBezTo>
                  <a:cubicBezTo>
                    <a:pt x="218" y="308"/>
                    <a:pt x="218" y="315"/>
                    <a:pt x="223" y="307"/>
                  </a:cubicBezTo>
                  <a:cubicBezTo>
                    <a:pt x="227" y="299"/>
                    <a:pt x="254" y="304"/>
                    <a:pt x="255" y="321"/>
                  </a:cubicBezTo>
                  <a:close/>
                  <a:moveTo>
                    <a:pt x="71" y="240"/>
                  </a:moveTo>
                  <a:cubicBezTo>
                    <a:pt x="68" y="242"/>
                    <a:pt x="61" y="242"/>
                    <a:pt x="66" y="240"/>
                  </a:cubicBezTo>
                  <a:cubicBezTo>
                    <a:pt x="71" y="237"/>
                    <a:pt x="72" y="234"/>
                    <a:pt x="68" y="234"/>
                  </a:cubicBezTo>
                  <a:cubicBezTo>
                    <a:pt x="65" y="234"/>
                    <a:pt x="64" y="226"/>
                    <a:pt x="60" y="221"/>
                  </a:cubicBezTo>
                  <a:cubicBezTo>
                    <a:pt x="57" y="217"/>
                    <a:pt x="48" y="222"/>
                    <a:pt x="42" y="222"/>
                  </a:cubicBezTo>
                  <a:cubicBezTo>
                    <a:pt x="36" y="222"/>
                    <a:pt x="41" y="226"/>
                    <a:pt x="32" y="227"/>
                  </a:cubicBezTo>
                  <a:cubicBezTo>
                    <a:pt x="23" y="230"/>
                    <a:pt x="31" y="238"/>
                    <a:pt x="21" y="239"/>
                  </a:cubicBezTo>
                  <a:cubicBezTo>
                    <a:pt x="11" y="240"/>
                    <a:pt x="26" y="241"/>
                    <a:pt x="14" y="246"/>
                  </a:cubicBezTo>
                  <a:cubicBezTo>
                    <a:pt x="0" y="252"/>
                    <a:pt x="33" y="266"/>
                    <a:pt x="34" y="258"/>
                  </a:cubicBezTo>
                  <a:cubicBezTo>
                    <a:pt x="34" y="252"/>
                    <a:pt x="39" y="246"/>
                    <a:pt x="41" y="254"/>
                  </a:cubicBezTo>
                  <a:cubicBezTo>
                    <a:pt x="43" y="261"/>
                    <a:pt x="46" y="257"/>
                    <a:pt x="47" y="262"/>
                  </a:cubicBezTo>
                  <a:cubicBezTo>
                    <a:pt x="48" y="268"/>
                    <a:pt x="48" y="264"/>
                    <a:pt x="56" y="262"/>
                  </a:cubicBezTo>
                  <a:cubicBezTo>
                    <a:pt x="63" y="261"/>
                    <a:pt x="59" y="270"/>
                    <a:pt x="66" y="260"/>
                  </a:cubicBezTo>
                  <a:cubicBezTo>
                    <a:pt x="70" y="254"/>
                    <a:pt x="73" y="258"/>
                    <a:pt x="73" y="255"/>
                  </a:cubicBezTo>
                  <a:cubicBezTo>
                    <a:pt x="73" y="251"/>
                    <a:pt x="68" y="254"/>
                    <a:pt x="70" y="252"/>
                  </a:cubicBezTo>
                  <a:cubicBezTo>
                    <a:pt x="72" y="250"/>
                    <a:pt x="72" y="243"/>
                    <a:pt x="73" y="247"/>
                  </a:cubicBezTo>
                  <a:cubicBezTo>
                    <a:pt x="74" y="252"/>
                    <a:pt x="76" y="254"/>
                    <a:pt x="77" y="250"/>
                  </a:cubicBezTo>
                  <a:cubicBezTo>
                    <a:pt x="78" y="247"/>
                    <a:pt x="75" y="239"/>
                    <a:pt x="71" y="240"/>
                  </a:cubicBezTo>
                  <a:close/>
                  <a:moveTo>
                    <a:pt x="95" y="264"/>
                  </a:moveTo>
                  <a:cubicBezTo>
                    <a:pt x="101" y="266"/>
                    <a:pt x="107" y="255"/>
                    <a:pt x="102" y="251"/>
                  </a:cubicBezTo>
                  <a:cubicBezTo>
                    <a:pt x="101" y="249"/>
                    <a:pt x="89" y="263"/>
                    <a:pt x="95" y="264"/>
                  </a:cubicBezTo>
                  <a:close/>
                  <a:moveTo>
                    <a:pt x="98" y="290"/>
                  </a:moveTo>
                  <a:cubicBezTo>
                    <a:pt x="95" y="294"/>
                    <a:pt x="102" y="300"/>
                    <a:pt x="106" y="294"/>
                  </a:cubicBezTo>
                  <a:cubicBezTo>
                    <a:pt x="110" y="289"/>
                    <a:pt x="102" y="283"/>
                    <a:pt x="98" y="290"/>
                  </a:cubicBezTo>
                  <a:close/>
                  <a:moveTo>
                    <a:pt x="79" y="203"/>
                  </a:moveTo>
                  <a:cubicBezTo>
                    <a:pt x="77" y="208"/>
                    <a:pt x="79" y="212"/>
                    <a:pt x="84" y="212"/>
                  </a:cubicBezTo>
                  <a:cubicBezTo>
                    <a:pt x="88" y="212"/>
                    <a:pt x="82" y="198"/>
                    <a:pt x="79" y="203"/>
                  </a:cubicBezTo>
                  <a:close/>
                  <a:moveTo>
                    <a:pt x="174" y="390"/>
                  </a:moveTo>
                  <a:cubicBezTo>
                    <a:pt x="181" y="396"/>
                    <a:pt x="187" y="392"/>
                    <a:pt x="184" y="389"/>
                  </a:cubicBezTo>
                  <a:cubicBezTo>
                    <a:pt x="181" y="387"/>
                    <a:pt x="179" y="387"/>
                    <a:pt x="174" y="390"/>
                  </a:cubicBezTo>
                  <a:close/>
                  <a:moveTo>
                    <a:pt x="56" y="102"/>
                  </a:moveTo>
                  <a:cubicBezTo>
                    <a:pt x="59" y="100"/>
                    <a:pt x="59" y="94"/>
                    <a:pt x="58" y="93"/>
                  </a:cubicBezTo>
                  <a:cubicBezTo>
                    <a:pt x="57" y="92"/>
                    <a:pt x="51" y="97"/>
                    <a:pt x="44" y="100"/>
                  </a:cubicBezTo>
                  <a:cubicBezTo>
                    <a:pt x="42" y="101"/>
                    <a:pt x="45" y="104"/>
                    <a:pt x="43" y="106"/>
                  </a:cubicBezTo>
                  <a:cubicBezTo>
                    <a:pt x="41" y="109"/>
                    <a:pt x="40" y="103"/>
                    <a:pt x="38" y="104"/>
                  </a:cubicBezTo>
                  <a:cubicBezTo>
                    <a:pt x="36" y="106"/>
                    <a:pt x="33" y="109"/>
                    <a:pt x="37" y="111"/>
                  </a:cubicBezTo>
                  <a:cubicBezTo>
                    <a:pt x="41" y="114"/>
                    <a:pt x="31" y="113"/>
                    <a:pt x="40" y="116"/>
                  </a:cubicBezTo>
                  <a:cubicBezTo>
                    <a:pt x="46" y="117"/>
                    <a:pt x="33" y="117"/>
                    <a:pt x="36" y="122"/>
                  </a:cubicBezTo>
                  <a:cubicBezTo>
                    <a:pt x="40" y="127"/>
                    <a:pt x="39" y="121"/>
                    <a:pt x="42" y="121"/>
                  </a:cubicBezTo>
                  <a:cubicBezTo>
                    <a:pt x="46" y="121"/>
                    <a:pt x="43" y="119"/>
                    <a:pt x="46" y="117"/>
                  </a:cubicBezTo>
                  <a:cubicBezTo>
                    <a:pt x="49" y="115"/>
                    <a:pt x="52" y="116"/>
                    <a:pt x="52" y="114"/>
                  </a:cubicBezTo>
                  <a:cubicBezTo>
                    <a:pt x="51" y="112"/>
                    <a:pt x="56" y="112"/>
                    <a:pt x="53" y="110"/>
                  </a:cubicBezTo>
                  <a:cubicBezTo>
                    <a:pt x="51" y="109"/>
                    <a:pt x="54" y="108"/>
                    <a:pt x="53" y="106"/>
                  </a:cubicBezTo>
                  <a:cubicBezTo>
                    <a:pt x="52" y="104"/>
                    <a:pt x="56" y="107"/>
                    <a:pt x="59" y="104"/>
                  </a:cubicBezTo>
                  <a:cubicBezTo>
                    <a:pt x="63" y="102"/>
                    <a:pt x="53" y="105"/>
                    <a:pt x="56" y="102"/>
                  </a:cubicBezTo>
                  <a:close/>
                  <a:moveTo>
                    <a:pt x="34" y="125"/>
                  </a:moveTo>
                  <a:cubicBezTo>
                    <a:pt x="32" y="127"/>
                    <a:pt x="29" y="124"/>
                    <a:pt x="26" y="127"/>
                  </a:cubicBezTo>
                  <a:cubicBezTo>
                    <a:pt x="24" y="129"/>
                    <a:pt x="34" y="134"/>
                    <a:pt x="37" y="129"/>
                  </a:cubicBezTo>
                  <a:cubicBezTo>
                    <a:pt x="40" y="125"/>
                    <a:pt x="35" y="124"/>
                    <a:pt x="34" y="125"/>
                  </a:cubicBezTo>
                  <a:close/>
                  <a:moveTo>
                    <a:pt x="31" y="137"/>
                  </a:moveTo>
                  <a:cubicBezTo>
                    <a:pt x="25" y="135"/>
                    <a:pt x="27" y="149"/>
                    <a:pt x="31" y="149"/>
                  </a:cubicBezTo>
                  <a:cubicBezTo>
                    <a:pt x="35" y="148"/>
                    <a:pt x="29" y="144"/>
                    <a:pt x="31" y="143"/>
                  </a:cubicBezTo>
                  <a:cubicBezTo>
                    <a:pt x="33" y="141"/>
                    <a:pt x="33" y="138"/>
                    <a:pt x="31" y="137"/>
                  </a:cubicBezTo>
                  <a:close/>
                  <a:moveTo>
                    <a:pt x="62" y="141"/>
                  </a:moveTo>
                  <a:cubicBezTo>
                    <a:pt x="58" y="140"/>
                    <a:pt x="59" y="125"/>
                    <a:pt x="56" y="125"/>
                  </a:cubicBezTo>
                  <a:cubicBezTo>
                    <a:pt x="52" y="124"/>
                    <a:pt x="55" y="132"/>
                    <a:pt x="53" y="134"/>
                  </a:cubicBezTo>
                  <a:cubicBezTo>
                    <a:pt x="52" y="135"/>
                    <a:pt x="49" y="127"/>
                    <a:pt x="47" y="129"/>
                  </a:cubicBezTo>
                  <a:cubicBezTo>
                    <a:pt x="45" y="131"/>
                    <a:pt x="48" y="132"/>
                    <a:pt x="48" y="134"/>
                  </a:cubicBezTo>
                  <a:cubicBezTo>
                    <a:pt x="48" y="135"/>
                    <a:pt x="40" y="133"/>
                    <a:pt x="46" y="138"/>
                  </a:cubicBezTo>
                  <a:cubicBezTo>
                    <a:pt x="48" y="140"/>
                    <a:pt x="48" y="136"/>
                    <a:pt x="51" y="138"/>
                  </a:cubicBezTo>
                  <a:cubicBezTo>
                    <a:pt x="54" y="141"/>
                    <a:pt x="49" y="139"/>
                    <a:pt x="53" y="144"/>
                  </a:cubicBezTo>
                  <a:cubicBezTo>
                    <a:pt x="56" y="147"/>
                    <a:pt x="57" y="144"/>
                    <a:pt x="62" y="145"/>
                  </a:cubicBezTo>
                  <a:cubicBezTo>
                    <a:pt x="67" y="145"/>
                    <a:pt x="60" y="150"/>
                    <a:pt x="62" y="151"/>
                  </a:cubicBezTo>
                  <a:cubicBezTo>
                    <a:pt x="64" y="153"/>
                    <a:pt x="70" y="145"/>
                    <a:pt x="70" y="142"/>
                  </a:cubicBezTo>
                  <a:cubicBezTo>
                    <a:pt x="71" y="140"/>
                    <a:pt x="66" y="142"/>
                    <a:pt x="62" y="141"/>
                  </a:cubicBezTo>
                  <a:close/>
                  <a:moveTo>
                    <a:pt x="64" y="170"/>
                  </a:moveTo>
                  <a:cubicBezTo>
                    <a:pt x="59" y="169"/>
                    <a:pt x="60" y="164"/>
                    <a:pt x="56" y="167"/>
                  </a:cubicBezTo>
                  <a:cubicBezTo>
                    <a:pt x="53" y="171"/>
                    <a:pt x="54" y="170"/>
                    <a:pt x="59" y="172"/>
                  </a:cubicBezTo>
                  <a:cubicBezTo>
                    <a:pt x="62" y="174"/>
                    <a:pt x="57" y="174"/>
                    <a:pt x="58" y="177"/>
                  </a:cubicBezTo>
                  <a:cubicBezTo>
                    <a:pt x="59" y="179"/>
                    <a:pt x="54" y="176"/>
                    <a:pt x="54" y="180"/>
                  </a:cubicBezTo>
                  <a:cubicBezTo>
                    <a:pt x="54" y="183"/>
                    <a:pt x="62" y="179"/>
                    <a:pt x="68" y="178"/>
                  </a:cubicBezTo>
                  <a:cubicBezTo>
                    <a:pt x="74" y="177"/>
                    <a:pt x="70" y="172"/>
                    <a:pt x="64" y="170"/>
                  </a:cubicBezTo>
                  <a:close/>
                  <a:moveTo>
                    <a:pt x="55" y="196"/>
                  </a:moveTo>
                  <a:cubicBezTo>
                    <a:pt x="54" y="193"/>
                    <a:pt x="47" y="200"/>
                    <a:pt x="50" y="202"/>
                  </a:cubicBezTo>
                  <a:cubicBezTo>
                    <a:pt x="52" y="204"/>
                    <a:pt x="55" y="197"/>
                    <a:pt x="56" y="201"/>
                  </a:cubicBezTo>
                  <a:cubicBezTo>
                    <a:pt x="57" y="205"/>
                    <a:pt x="53" y="205"/>
                    <a:pt x="55" y="206"/>
                  </a:cubicBezTo>
                  <a:cubicBezTo>
                    <a:pt x="56" y="208"/>
                    <a:pt x="57" y="206"/>
                    <a:pt x="60" y="204"/>
                  </a:cubicBezTo>
                  <a:cubicBezTo>
                    <a:pt x="64" y="202"/>
                    <a:pt x="60" y="199"/>
                    <a:pt x="60" y="194"/>
                  </a:cubicBezTo>
                  <a:cubicBezTo>
                    <a:pt x="59" y="190"/>
                    <a:pt x="56" y="198"/>
                    <a:pt x="55" y="196"/>
                  </a:cubicBezTo>
                  <a:close/>
                  <a:moveTo>
                    <a:pt x="62" y="197"/>
                  </a:moveTo>
                  <a:cubicBezTo>
                    <a:pt x="64" y="200"/>
                    <a:pt x="72" y="183"/>
                    <a:pt x="69" y="185"/>
                  </a:cubicBezTo>
                  <a:cubicBezTo>
                    <a:pt x="66" y="186"/>
                    <a:pt x="60" y="193"/>
                    <a:pt x="62" y="197"/>
                  </a:cubicBezTo>
                  <a:close/>
                  <a:moveTo>
                    <a:pt x="128" y="77"/>
                  </a:moveTo>
                  <a:cubicBezTo>
                    <a:pt x="126" y="77"/>
                    <a:pt x="128" y="83"/>
                    <a:pt x="132" y="83"/>
                  </a:cubicBezTo>
                  <a:cubicBezTo>
                    <a:pt x="136" y="83"/>
                    <a:pt x="130" y="76"/>
                    <a:pt x="128" y="77"/>
                  </a:cubicBezTo>
                  <a:close/>
                  <a:moveTo>
                    <a:pt x="141" y="75"/>
                  </a:moveTo>
                  <a:cubicBezTo>
                    <a:pt x="139" y="72"/>
                    <a:pt x="134" y="75"/>
                    <a:pt x="136" y="72"/>
                  </a:cubicBezTo>
                  <a:cubicBezTo>
                    <a:pt x="138" y="69"/>
                    <a:pt x="136" y="69"/>
                    <a:pt x="133" y="68"/>
                  </a:cubicBezTo>
                  <a:cubicBezTo>
                    <a:pt x="130" y="66"/>
                    <a:pt x="128" y="72"/>
                    <a:pt x="130" y="75"/>
                  </a:cubicBezTo>
                  <a:cubicBezTo>
                    <a:pt x="133" y="79"/>
                    <a:pt x="136" y="75"/>
                    <a:pt x="138" y="77"/>
                  </a:cubicBezTo>
                  <a:cubicBezTo>
                    <a:pt x="140" y="80"/>
                    <a:pt x="144" y="76"/>
                    <a:pt x="143" y="75"/>
                  </a:cubicBezTo>
                  <a:cubicBezTo>
                    <a:pt x="142" y="74"/>
                    <a:pt x="142" y="78"/>
                    <a:pt x="141" y="75"/>
                  </a:cubicBezTo>
                  <a:close/>
                  <a:moveTo>
                    <a:pt x="137" y="80"/>
                  </a:moveTo>
                  <a:cubicBezTo>
                    <a:pt x="136" y="81"/>
                    <a:pt x="137" y="84"/>
                    <a:pt x="138" y="84"/>
                  </a:cubicBezTo>
                  <a:cubicBezTo>
                    <a:pt x="140" y="84"/>
                    <a:pt x="139" y="80"/>
                    <a:pt x="137" y="80"/>
                  </a:cubicBezTo>
                  <a:close/>
                  <a:moveTo>
                    <a:pt x="143" y="65"/>
                  </a:moveTo>
                  <a:cubicBezTo>
                    <a:pt x="143" y="66"/>
                    <a:pt x="145" y="64"/>
                    <a:pt x="146" y="65"/>
                  </a:cubicBezTo>
                  <a:cubicBezTo>
                    <a:pt x="148" y="65"/>
                    <a:pt x="151" y="60"/>
                    <a:pt x="148" y="61"/>
                  </a:cubicBezTo>
                  <a:cubicBezTo>
                    <a:pt x="146" y="63"/>
                    <a:pt x="145" y="59"/>
                    <a:pt x="143" y="65"/>
                  </a:cubicBezTo>
                  <a:close/>
                  <a:moveTo>
                    <a:pt x="144" y="69"/>
                  </a:moveTo>
                  <a:cubicBezTo>
                    <a:pt x="143" y="71"/>
                    <a:pt x="146" y="71"/>
                    <a:pt x="147" y="70"/>
                  </a:cubicBezTo>
                  <a:cubicBezTo>
                    <a:pt x="147" y="69"/>
                    <a:pt x="144" y="65"/>
                    <a:pt x="144" y="69"/>
                  </a:cubicBezTo>
                  <a:close/>
                  <a:moveTo>
                    <a:pt x="136" y="59"/>
                  </a:moveTo>
                  <a:cubicBezTo>
                    <a:pt x="135" y="61"/>
                    <a:pt x="139" y="64"/>
                    <a:pt x="140" y="64"/>
                  </a:cubicBezTo>
                  <a:cubicBezTo>
                    <a:pt x="141" y="63"/>
                    <a:pt x="138" y="58"/>
                    <a:pt x="136" y="59"/>
                  </a:cubicBezTo>
                  <a:close/>
                  <a:moveTo>
                    <a:pt x="182" y="17"/>
                  </a:moveTo>
                  <a:cubicBezTo>
                    <a:pt x="183" y="15"/>
                    <a:pt x="181" y="12"/>
                    <a:pt x="180" y="16"/>
                  </a:cubicBezTo>
                  <a:cubicBezTo>
                    <a:pt x="179" y="19"/>
                    <a:pt x="178" y="14"/>
                    <a:pt x="179" y="10"/>
                  </a:cubicBezTo>
                  <a:cubicBezTo>
                    <a:pt x="180" y="5"/>
                    <a:pt x="169" y="15"/>
                    <a:pt x="171" y="15"/>
                  </a:cubicBezTo>
                  <a:cubicBezTo>
                    <a:pt x="174" y="15"/>
                    <a:pt x="179" y="18"/>
                    <a:pt x="178" y="20"/>
                  </a:cubicBezTo>
                  <a:cubicBezTo>
                    <a:pt x="176" y="23"/>
                    <a:pt x="170" y="20"/>
                    <a:pt x="170" y="24"/>
                  </a:cubicBezTo>
                  <a:cubicBezTo>
                    <a:pt x="170" y="29"/>
                    <a:pt x="172" y="24"/>
                    <a:pt x="174" y="27"/>
                  </a:cubicBezTo>
                  <a:cubicBezTo>
                    <a:pt x="176" y="30"/>
                    <a:pt x="176" y="24"/>
                    <a:pt x="179" y="27"/>
                  </a:cubicBezTo>
                  <a:cubicBezTo>
                    <a:pt x="182" y="29"/>
                    <a:pt x="175" y="36"/>
                    <a:pt x="179" y="40"/>
                  </a:cubicBezTo>
                  <a:cubicBezTo>
                    <a:pt x="181" y="43"/>
                    <a:pt x="180" y="36"/>
                    <a:pt x="181" y="34"/>
                  </a:cubicBezTo>
                  <a:cubicBezTo>
                    <a:pt x="183" y="32"/>
                    <a:pt x="183" y="29"/>
                    <a:pt x="182" y="27"/>
                  </a:cubicBezTo>
                  <a:cubicBezTo>
                    <a:pt x="181" y="24"/>
                    <a:pt x="183" y="24"/>
                    <a:pt x="184" y="18"/>
                  </a:cubicBezTo>
                  <a:cubicBezTo>
                    <a:pt x="186" y="12"/>
                    <a:pt x="182" y="20"/>
                    <a:pt x="182" y="17"/>
                  </a:cubicBezTo>
                  <a:close/>
                  <a:moveTo>
                    <a:pt x="185" y="4"/>
                  </a:moveTo>
                  <a:cubicBezTo>
                    <a:pt x="183" y="4"/>
                    <a:pt x="184" y="7"/>
                    <a:pt x="182" y="8"/>
                  </a:cubicBezTo>
                  <a:cubicBezTo>
                    <a:pt x="181" y="9"/>
                    <a:pt x="181" y="10"/>
                    <a:pt x="183" y="13"/>
                  </a:cubicBezTo>
                  <a:cubicBezTo>
                    <a:pt x="184" y="16"/>
                    <a:pt x="184" y="10"/>
                    <a:pt x="185" y="9"/>
                  </a:cubicBezTo>
                  <a:cubicBezTo>
                    <a:pt x="187" y="8"/>
                    <a:pt x="186" y="5"/>
                    <a:pt x="185" y="4"/>
                  </a:cubicBezTo>
                  <a:close/>
                  <a:moveTo>
                    <a:pt x="189" y="0"/>
                  </a:moveTo>
                  <a:cubicBezTo>
                    <a:pt x="187" y="0"/>
                    <a:pt x="186" y="4"/>
                    <a:pt x="189" y="6"/>
                  </a:cubicBezTo>
                  <a:cubicBezTo>
                    <a:pt x="191" y="7"/>
                    <a:pt x="192" y="0"/>
                    <a:pt x="189" y="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6" name="Freeform 72"/>
            <p:cNvSpPr>
              <a:spLocks/>
            </p:cNvSpPr>
            <p:nvPr/>
          </p:nvSpPr>
          <p:spPr bwMode="auto">
            <a:xfrm>
              <a:off x="4999607" y="3028605"/>
              <a:ext cx="35557" cy="25239"/>
            </a:xfrm>
            <a:custGeom>
              <a:avLst/>
              <a:gdLst/>
              <a:ahLst/>
              <a:cxnLst>
                <a:cxn ang="0">
                  <a:pos x="3" y="2"/>
                </a:cxn>
                <a:cxn ang="0">
                  <a:pos x="7" y="7"/>
                </a:cxn>
                <a:cxn ang="0">
                  <a:pos x="10" y="3"/>
                </a:cxn>
                <a:cxn ang="0">
                  <a:pos x="3" y="2"/>
                </a:cxn>
              </a:cxnLst>
              <a:rect l="0" t="0" r="r" b="b"/>
              <a:pathLst>
                <a:path w="13" h="9">
                  <a:moveTo>
                    <a:pt x="3" y="2"/>
                  </a:moveTo>
                  <a:cubicBezTo>
                    <a:pt x="0" y="2"/>
                    <a:pt x="3" y="5"/>
                    <a:pt x="7" y="7"/>
                  </a:cubicBezTo>
                  <a:cubicBezTo>
                    <a:pt x="10" y="9"/>
                    <a:pt x="13" y="7"/>
                    <a:pt x="10" y="3"/>
                  </a:cubicBezTo>
                  <a:cubicBezTo>
                    <a:pt x="6" y="0"/>
                    <a:pt x="5" y="2"/>
                    <a:pt x="3" y="2"/>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7" name="Freeform 73"/>
            <p:cNvSpPr>
              <a:spLocks/>
            </p:cNvSpPr>
            <p:nvPr/>
          </p:nvSpPr>
          <p:spPr bwMode="auto">
            <a:xfrm>
              <a:off x="5043193" y="3056138"/>
              <a:ext cx="25234" cy="27533"/>
            </a:xfrm>
            <a:custGeom>
              <a:avLst/>
              <a:gdLst/>
              <a:ahLst/>
              <a:cxnLst>
                <a:cxn ang="0">
                  <a:pos x="1" y="4"/>
                </a:cxn>
                <a:cxn ang="0">
                  <a:pos x="4" y="7"/>
                </a:cxn>
                <a:cxn ang="0">
                  <a:pos x="8" y="8"/>
                </a:cxn>
                <a:cxn ang="0">
                  <a:pos x="1" y="4"/>
                </a:cxn>
              </a:cxnLst>
              <a:rect l="0" t="0" r="r" b="b"/>
              <a:pathLst>
                <a:path w="9" h="10">
                  <a:moveTo>
                    <a:pt x="1" y="4"/>
                  </a:moveTo>
                  <a:cubicBezTo>
                    <a:pt x="1" y="5"/>
                    <a:pt x="2" y="6"/>
                    <a:pt x="4" y="7"/>
                  </a:cubicBezTo>
                  <a:cubicBezTo>
                    <a:pt x="6" y="8"/>
                    <a:pt x="6" y="10"/>
                    <a:pt x="8" y="8"/>
                  </a:cubicBezTo>
                  <a:cubicBezTo>
                    <a:pt x="9" y="6"/>
                    <a:pt x="0" y="0"/>
                    <a:pt x="1" y="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8" name="Freeform 74"/>
            <p:cNvSpPr>
              <a:spLocks/>
            </p:cNvSpPr>
            <p:nvPr/>
          </p:nvSpPr>
          <p:spPr bwMode="auto">
            <a:xfrm>
              <a:off x="5038605" y="3089407"/>
              <a:ext cx="24087" cy="40152"/>
            </a:xfrm>
            <a:custGeom>
              <a:avLst/>
              <a:gdLst/>
              <a:ahLst/>
              <a:cxnLst>
                <a:cxn ang="0">
                  <a:pos x="5" y="4"/>
                </a:cxn>
                <a:cxn ang="0">
                  <a:pos x="1" y="2"/>
                </a:cxn>
                <a:cxn ang="0">
                  <a:pos x="5" y="11"/>
                </a:cxn>
                <a:cxn ang="0">
                  <a:pos x="8" y="11"/>
                </a:cxn>
                <a:cxn ang="0">
                  <a:pos x="5" y="4"/>
                </a:cxn>
              </a:cxnLst>
              <a:rect l="0" t="0" r="r" b="b"/>
              <a:pathLst>
                <a:path w="9" h="15">
                  <a:moveTo>
                    <a:pt x="5" y="4"/>
                  </a:moveTo>
                  <a:cubicBezTo>
                    <a:pt x="1" y="3"/>
                    <a:pt x="3" y="0"/>
                    <a:pt x="1" y="2"/>
                  </a:cubicBezTo>
                  <a:cubicBezTo>
                    <a:pt x="0" y="3"/>
                    <a:pt x="2" y="7"/>
                    <a:pt x="5" y="11"/>
                  </a:cubicBezTo>
                  <a:cubicBezTo>
                    <a:pt x="8" y="15"/>
                    <a:pt x="9" y="12"/>
                    <a:pt x="8" y="11"/>
                  </a:cubicBezTo>
                  <a:cubicBezTo>
                    <a:pt x="7" y="9"/>
                    <a:pt x="8" y="5"/>
                    <a:pt x="5" y="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9" name="Freeform 75"/>
            <p:cNvSpPr>
              <a:spLocks/>
            </p:cNvSpPr>
            <p:nvPr/>
          </p:nvSpPr>
          <p:spPr bwMode="auto">
            <a:xfrm>
              <a:off x="5019106" y="3012544"/>
              <a:ext cx="41293" cy="55066"/>
            </a:xfrm>
            <a:custGeom>
              <a:avLst/>
              <a:gdLst/>
              <a:ahLst/>
              <a:cxnLst>
                <a:cxn ang="0">
                  <a:pos x="6" y="4"/>
                </a:cxn>
                <a:cxn ang="0">
                  <a:pos x="2" y="3"/>
                </a:cxn>
                <a:cxn ang="0">
                  <a:pos x="3" y="8"/>
                </a:cxn>
                <a:cxn ang="0">
                  <a:pos x="11" y="15"/>
                </a:cxn>
                <a:cxn ang="0">
                  <a:pos x="12" y="11"/>
                </a:cxn>
                <a:cxn ang="0">
                  <a:pos x="6" y="4"/>
                </a:cxn>
              </a:cxnLst>
              <a:rect l="0" t="0" r="r" b="b"/>
              <a:pathLst>
                <a:path w="15" h="20">
                  <a:moveTo>
                    <a:pt x="6" y="4"/>
                  </a:moveTo>
                  <a:cubicBezTo>
                    <a:pt x="5" y="0"/>
                    <a:pt x="1" y="0"/>
                    <a:pt x="2" y="3"/>
                  </a:cubicBezTo>
                  <a:cubicBezTo>
                    <a:pt x="3" y="5"/>
                    <a:pt x="0" y="4"/>
                    <a:pt x="3" y="8"/>
                  </a:cubicBezTo>
                  <a:cubicBezTo>
                    <a:pt x="5" y="10"/>
                    <a:pt x="5" y="6"/>
                    <a:pt x="11" y="15"/>
                  </a:cubicBezTo>
                  <a:cubicBezTo>
                    <a:pt x="14" y="20"/>
                    <a:pt x="15" y="16"/>
                    <a:pt x="12" y="11"/>
                  </a:cubicBezTo>
                  <a:cubicBezTo>
                    <a:pt x="8" y="5"/>
                    <a:pt x="8" y="9"/>
                    <a:pt x="6" y="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0" name="Freeform 76"/>
            <p:cNvSpPr>
              <a:spLocks/>
            </p:cNvSpPr>
            <p:nvPr/>
          </p:nvSpPr>
          <p:spPr bwMode="auto">
            <a:xfrm>
              <a:off x="5032870" y="3010249"/>
              <a:ext cx="41293" cy="37858"/>
            </a:xfrm>
            <a:custGeom>
              <a:avLst/>
              <a:gdLst/>
              <a:ahLst/>
              <a:cxnLst>
                <a:cxn ang="0">
                  <a:pos x="11" y="6"/>
                </a:cxn>
                <a:cxn ang="0">
                  <a:pos x="7" y="3"/>
                </a:cxn>
                <a:cxn ang="0">
                  <a:pos x="3" y="0"/>
                </a:cxn>
                <a:cxn ang="0">
                  <a:pos x="2" y="4"/>
                </a:cxn>
                <a:cxn ang="0">
                  <a:pos x="9" y="10"/>
                </a:cxn>
                <a:cxn ang="0">
                  <a:pos x="12" y="9"/>
                </a:cxn>
                <a:cxn ang="0">
                  <a:pos x="11" y="6"/>
                </a:cxn>
              </a:cxnLst>
              <a:rect l="0" t="0" r="r" b="b"/>
              <a:pathLst>
                <a:path w="15" h="14">
                  <a:moveTo>
                    <a:pt x="11" y="6"/>
                  </a:moveTo>
                  <a:cubicBezTo>
                    <a:pt x="7" y="6"/>
                    <a:pt x="10" y="3"/>
                    <a:pt x="7" y="3"/>
                  </a:cubicBezTo>
                  <a:cubicBezTo>
                    <a:pt x="3" y="3"/>
                    <a:pt x="7" y="0"/>
                    <a:pt x="3" y="0"/>
                  </a:cubicBezTo>
                  <a:cubicBezTo>
                    <a:pt x="0" y="0"/>
                    <a:pt x="0" y="0"/>
                    <a:pt x="2" y="4"/>
                  </a:cubicBezTo>
                  <a:cubicBezTo>
                    <a:pt x="4" y="8"/>
                    <a:pt x="6" y="7"/>
                    <a:pt x="9" y="10"/>
                  </a:cubicBezTo>
                  <a:cubicBezTo>
                    <a:pt x="11" y="14"/>
                    <a:pt x="15" y="10"/>
                    <a:pt x="12" y="9"/>
                  </a:cubicBezTo>
                  <a:cubicBezTo>
                    <a:pt x="9" y="8"/>
                    <a:pt x="14" y="7"/>
                    <a:pt x="11" y="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1" name="Freeform 77"/>
            <p:cNvSpPr>
              <a:spLocks/>
            </p:cNvSpPr>
            <p:nvPr/>
          </p:nvSpPr>
          <p:spPr bwMode="auto">
            <a:xfrm>
              <a:off x="5070722" y="3006808"/>
              <a:ext cx="17205" cy="27533"/>
            </a:xfrm>
            <a:custGeom>
              <a:avLst/>
              <a:gdLst/>
              <a:ahLst/>
              <a:cxnLst>
                <a:cxn ang="0">
                  <a:pos x="3" y="4"/>
                </a:cxn>
                <a:cxn ang="0">
                  <a:pos x="1" y="3"/>
                </a:cxn>
                <a:cxn ang="0">
                  <a:pos x="1" y="9"/>
                </a:cxn>
                <a:cxn ang="0">
                  <a:pos x="1" y="9"/>
                </a:cxn>
                <a:cxn ang="0">
                  <a:pos x="4" y="8"/>
                </a:cxn>
                <a:cxn ang="0">
                  <a:pos x="3" y="4"/>
                </a:cxn>
              </a:cxnLst>
              <a:rect l="0" t="0" r="r" b="b"/>
              <a:pathLst>
                <a:path w="6" h="10">
                  <a:moveTo>
                    <a:pt x="3" y="4"/>
                  </a:moveTo>
                  <a:cubicBezTo>
                    <a:pt x="1" y="2"/>
                    <a:pt x="0" y="0"/>
                    <a:pt x="1" y="3"/>
                  </a:cubicBezTo>
                  <a:cubicBezTo>
                    <a:pt x="2" y="5"/>
                    <a:pt x="0" y="6"/>
                    <a:pt x="1" y="9"/>
                  </a:cubicBezTo>
                  <a:cubicBezTo>
                    <a:pt x="1" y="9"/>
                    <a:pt x="1" y="9"/>
                    <a:pt x="1" y="9"/>
                  </a:cubicBezTo>
                  <a:cubicBezTo>
                    <a:pt x="3" y="7"/>
                    <a:pt x="3" y="10"/>
                    <a:pt x="4" y="8"/>
                  </a:cubicBezTo>
                  <a:cubicBezTo>
                    <a:pt x="6" y="6"/>
                    <a:pt x="4" y="7"/>
                    <a:pt x="3" y="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2" name="Freeform 78"/>
            <p:cNvSpPr>
              <a:spLocks/>
            </p:cNvSpPr>
            <p:nvPr/>
          </p:nvSpPr>
          <p:spPr bwMode="auto">
            <a:xfrm>
              <a:off x="5062693" y="3006808"/>
              <a:ext cx="8029" cy="16061"/>
            </a:xfrm>
            <a:custGeom>
              <a:avLst/>
              <a:gdLst/>
              <a:ahLst/>
              <a:cxnLst>
                <a:cxn ang="0">
                  <a:pos x="1" y="1"/>
                </a:cxn>
                <a:cxn ang="0">
                  <a:pos x="2" y="5"/>
                </a:cxn>
                <a:cxn ang="0">
                  <a:pos x="1" y="1"/>
                </a:cxn>
              </a:cxnLst>
              <a:rect l="0" t="0" r="r" b="b"/>
              <a:pathLst>
                <a:path w="3" h="6">
                  <a:moveTo>
                    <a:pt x="1" y="1"/>
                  </a:moveTo>
                  <a:cubicBezTo>
                    <a:pt x="0" y="1"/>
                    <a:pt x="1" y="6"/>
                    <a:pt x="2" y="5"/>
                  </a:cubicBezTo>
                  <a:cubicBezTo>
                    <a:pt x="3" y="5"/>
                    <a:pt x="2" y="0"/>
                    <a:pt x="1" y="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3" name="Freeform 79"/>
            <p:cNvSpPr>
              <a:spLocks/>
            </p:cNvSpPr>
            <p:nvPr/>
          </p:nvSpPr>
          <p:spPr bwMode="auto">
            <a:xfrm>
              <a:off x="5084486" y="3014838"/>
              <a:ext cx="11470" cy="8030"/>
            </a:xfrm>
            <a:custGeom>
              <a:avLst/>
              <a:gdLst/>
              <a:ahLst/>
              <a:cxnLst>
                <a:cxn ang="0">
                  <a:pos x="2" y="0"/>
                </a:cxn>
                <a:cxn ang="0">
                  <a:pos x="2" y="3"/>
                </a:cxn>
                <a:cxn ang="0">
                  <a:pos x="2" y="0"/>
                </a:cxn>
              </a:cxnLst>
              <a:rect l="0" t="0" r="r" b="b"/>
              <a:pathLst>
                <a:path w="4" h="3">
                  <a:moveTo>
                    <a:pt x="2" y="0"/>
                  </a:moveTo>
                  <a:cubicBezTo>
                    <a:pt x="1" y="0"/>
                    <a:pt x="0" y="3"/>
                    <a:pt x="2" y="3"/>
                  </a:cubicBezTo>
                  <a:cubicBezTo>
                    <a:pt x="3" y="3"/>
                    <a:pt x="4" y="1"/>
                    <a:pt x="2" y="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4" name="Freeform 80"/>
            <p:cNvSpPr>
              <a:spLocks noEditPoints="1"/>
            </p:cNvSpPr>
            <p:nvPr/>
          </p:nvSpPr>
          <p:spPr bwMode="auto">
            <a:xfrm>
              <a:off x="4868847" y="4905444"/>
              <a:ext cx="926788" cy="733069"/>
            </a:xfrm>
            <a:custGeom>
              <a:avLst/>
              <a:gdLst/>
              <a:ahLst/>
              <a:cxnLst>
                <a:cxn ang="0">
                  <a:pos x="312" y="61"/>
                </a:cxn>
                <a:cxn ang="0">
                  <a:pos x="287" y="86"/>
                </a:cxn>
                <a:cxn ang="0">
                  <a:pos x="252" y="102"/>
                </a:cxn>
                <a:cxn ang="0">
                  <a:pos x="250" y="112"/>
                </a:cxn>
                <a:cxn ang="0">
                  <a:pos x="225" y="157"/>
                </a:cxn>
                <a:cxn ang="0">
                  <a:pos x="238" y="174"/>
                </a:cxn>
                <a:cxn ang="0">
                  <a:pos x="214" y="209"/>
                </a:cxn>
                <a:cxn ang="0">
                  <a:pos x="204" y="215"/>
                </a:cxn>
                <a:cxn ang="0">
                  <a:pos x="177" y="240"/>
                </a:cxn>
                <a:cxn ang="0">
                  <a:pos x="143" y="241"/>
                </a:cxn>
                <a:cxn ang="0">
                  <a:pos x="122" y="246"/>
                </a:cxn>
                <a:cxn ang="0">
                  <a:pos x="104" y="254"/>
                </a:cxn>
                <a:cxn ang="0">
                  <a:pos x="97" y="263"/>
                </a:cxn>
                <a:cxn ang="0">
                  <a:pos x="86" y="260"/>
                </a:cxn>
                <a:cxn ang="0">
                  <a:pos x="73" y="239"/>
                </a:cxn>
                <a:cxn ang="0">
                  <a:pos x="50" y="226"/>
                </a:cxn>
                <a:cxn ang="0">
                  <a:pos x="55" y="199"/>
                </a:cxn>
                <a:cxn ang="0">
                  <a:pos x="57" y="191"/>
                </a:cxn>
                <a:cxn ang="0">
                  <a:pos x="57" y="170"/>
                </a:cxn>
                <a:cxn ang="0">
                  <a:pos x="53" y="156"/>
                </a:cxn>
                <a:cxn ang="0">
                  <a:pos x="53" y="142"/>
                </a:cxn>
                <a:cxn ang="0">
                  <a:pos x="60" y="130"/>
                </a:cxn>
                <a:cxn ang="0">
                  <a:pos x="64" y="102"/>
                </a:cxn>
                <a:cxn ang="0">
                  <a:pos x="75" y="75"/>
                </a:cxn>
                <a:cxn ang="0">
                  <a:pos x="63" y="65"/>
                </a:cxn>
                <a:cxn ang="0">
                  <a:pos x="45" y="68"/>
                </a:cxn>
                <a:cxn ang="0">
                  <a:pos x="30" y="69"/>
                </a:cxn>
                <a:cxn ang="0">
                  <a:pos x="32" y="59"/>
                </a:cxn>
                <a:cxn ang="0">
                  <a:pos x="15" y="68"/>
                </a:cxn>
                <a:cxn ang="0">
                  <a:pos x="11" y="46"/>
                </a:cxn>
                <a:cxn ang="0">
                  <a:pos x="5" y="33"/>
                </a:cxn>
                <a:cxn ang="0">
                  <a:pos x="22" y="18"/>
                </a:cxn>
                <a:cxn ang="0">
                  <a:pos x="34" y="5"/>
                </a:cxn>
                <a:cxn ang="0">
                  <a:pos x="68" y="10"/>
                </a:cxn>
                <a:cxn ang="0">
                  <a:pos x="100" y="10"/>
                </a:cxn>
                <a:cxn ang="0">
                  <a:pos x="150" y="14"/>
                </a:cxn>
                <a:cxn ang="0">
                  <a:pos x="173" y="16"/>
                </a:cxn>
                <a:cxn ang="0">
                  <a:pos x="190" y="16"/>
                </a:cxn>
                <a:cxn ang="0">
                  <a:pos x="199" y="23"/>
                </a:cxn>
                <a:cxn ang="0">
                  <a:pos x="217" y="34"/>
                </a:cxn>
                <a:cxn ang="0">
                  <a:pos x="231" y="38"/>
                </a:cxn>
                <a:cxn ang="0">
                  <a:pos x="246" y="39"/>
                </a:cxn>
                <a:cxn ang="0">
                  <a:pos x="269" y="42"/>
                </a:cxn>
                <a:cxn ang="0">
                  <a:pos x="276" y="46"/>
                </a:cxn>
                <a:cxn ang="0">
                  <a:pos x="296" y="51"/>
                </a:cxn>
                <a:cxn ang="0">
                  <a:pos x="310" y="48"/>
                </a:cxn>
                <a:cxn ang="0">
                  <a:pos x="312" y="61"/>
                </a:cxn>
                <a:cxn ang="0">
                  <a:pos x="311" y="137"/>
                </a:cxn>
                <a:cxn ang="0">
                  <a:pos x="292" y="148"/>
                </a:cxn>
                <a:cxn ang="0">
                  <a:pos x="297" y="148"/>
                </a:cxn>
                <a:cxn ang="0">
                  <a:pos x="306" y="155"/>
                </a:cxn>
                <a:cxn ang="0">
                  <a:pos x="319" y="142"/>
                </a:cxn>
                <a:cxn ang="0">
                  <a:pos x="311" y="137"/>
                </a:cxn>
                <a:cxn ang="0">
                  <a:pos x="327" y="133"/>
                </a:cxn>
                <a:cxn ang="0">
                  <a:pos x="335" y="136"/>
                </a:cxn>
                <a:cxn ang="0">
                  <a:pos x="338" y="132"/>
                </a:cxn>
                <a:cxn ang="0">
                  <a:pos x="327" y="133"/>
                </a:cxn>
                <a:cxn ang="0">
                  <a:pos x="263" y="170"/>
                </a:cxn>
                <a:cxn ang="0">
                  <a:pos x="271" y="162"/>
                </a:cxn>
                <a:cxn ang="0">
                  <a:pos x="263" y="170"/>
                </a:cxn>
              </a:cxnLst>
              <a:rect l="0" t="0" r="r" b="b"/>
              <a:pathLst>
                <a:path w="339" h="268">
                  <a:moveTo>
                    <a:pt x="312" y="61"/>
                  </a:moveTo>
                  <a:cubicBezTo>
                    <a:pt x="319" y="74"/>
                    <a:pt x="288" y="79"/>
                    <a:pt x="287" y="86"/>
                  </a:cubicBezTo>
                  <a:cubicBezTo>
                    <a:pt x="286" y="93"/>
                    <a:pt x="256" y="93"/>
                    <a:pt x="252" y="102"/>
                  </a:cubicBezTo>
                  <a:cubicBezTo>
                    <a:pt x="250" y="108"/>
                    <a:pt x="264" y="107"/>
                    <a:pt x="250" y="112"/>
                  </a:cubicBezTo>
                  <a:cubicBezTo>
                    <a:pt x="244" y="115"/>
                    <a:pt x="222" y="145"/>
                    <a:pt x="225" y="157"/>
                  </a:cubicBezTo>
                  <a:cubicBezTo>
                    <a:pt x="229" y="171"/>
                    <a:pt x="237" y="170"/>
                    <a:pt x="238" y="174"/>
                  </a:cubicBezTo>
                  <a:cubicBezTo>
                    <a:pt x="238" y="178"/>
                    <a:pt x="211" y="190"/>
                    <a:pt x="214" y="209"/>
                  </a:cubicBezTo>
                  <a:cubicBezTo>
                    <a:pt x="214" y="215"/>
                    <a:pt x="215" y="214"/>
                    <a:pt x="204" y="215"/>
                  </a:cubicBezTo>
                  <a:cubicBezTo>
                    <a:pt x="185" y="216"/>
                    <a:pt x="185" y="246"/>
                    <a:pt x="177" y="240"/>
                  </a:cubicBezTo>
                  <a:cubicBezTo>
                    <a:pt x="173" y="236"/>
                    <a:pt x="157" y="247"/>
                    <a:pt x="143" y="241"/>
                  </a:cubicBezTo>
                  <a:cubicBezTo>
                    <a:pt x="133" y="236"/>
                    <a:pt x="123" y="241"/>
                    <a:pt x="122" y="246"/>
                  </a:cubicBezTo>
                  <a:cubicBezTo>
                    <a:pt x="120" y="252"/>
                    <a:pt x="108" y="247"/>
                    <a:pt x="104" y="254"/>
                  </a:cubicBezTo>
                  <a:cubicBezTo>
                    <a:pt x="101" y="261"/>
                    <a:pt x="99" y="260"/>
                    <a:pt x="97" y="263"/>
                  </a:cubicBezTo>
                  <a:cubicBezTo>
                    <a:pt x="96" y="267"/>
                    <a:pt x="93" y="268"/>
                    <a:pt x="86" y="260"/>
                  </a:cubicBezTo>
                  <a:cubicBezTo>
                    <a:pt x="78" y="252"/>
                    <a:pt x="73" y="245"/>
                    <a:pt x="73" y="239"/>
                  </a:cubicBezTo>
                  <a:cubicBezTo>
                    <a:pt x="73" y="233"/>
                    <a:pt x="60" y="221"/>
                    <a:pt x="50" y="226"/>
                  </a:cubicBezTo>
                  <a:cubicBezTo>
                    <a:pt x="48" y="221"/>
                    <a:pt x="46" y="207"/>
                    <a:pt x="55" y="199"/>
                  </a:cubicBezTo>
                  <a:cubicBezTo>
                    <a:pt x="64" y="192"/>
                    <a:pt x="61" y="192"/>
                    <a:pt x="57" y="191"/>
                  </a:cubicBezTo>
                  <a:cubicBezTo>
                    <a:pt x="52" y="190"/>
                    <a:pt x="47" y="184"/>
                    <a:pt x="57" y="170"/>
                  </a:cubicBezTo>
                  <a:cubicBezTo>
                    <a:pt x="67" y="157"/>
                    <a:pt x="55" y="166"/>
                    <a:pt x="53" y="156"/>
                  </a:cubicBezTo>
                  <a:cubicBezTo>
                    <a:pt x="51" y="145"/>
                    <a:pt x="42" y="143"/>
                    <a:pt x="53" y="142"/>
                  </a:cubicBezTo>
                  <a:cubicBezTo>
                    <a:pt x="63" y="141"/>
                    <a:pt x="64" y="138"/>
                    <a:pt x="60" y="130"/>
                  </a:cubicBezTo>
                  <a:cubicBezTo>
                    <a:pt x="57" y="122"/>
                    <a:pt x="66" y="122"/>
                    <a:pt x="64" y="102"/>
                  </a:cubicBezTo>
                  <a:cubicBezTo>
                    <a:pt x="63" y="94"/>
                    <a:pt x="88" y="77"/>
                    <a:pt x="75" y="75"/>
                  </a:cubicBezTo>
                  <a:cubicBezTo>
                    <a:pt x="65" y="73"/>
                    <a:pt x="78" y="66"/>
                    <a:pt x="63" y="65"/>
                  </a:cubicBezTo>
                  <a:cubicBezTo>
                    <a:pt x="48" y="63"/>
                    <a:pt x="56" y="73"/>
                    <a:pt x="45" y="68"/>
                  </a:cubicBezTo>
                  <a:cubicBezTo>
                    <a:pt x="34" y="62"/>
                    <a:pt x="34" y="72"/>
                    <a:pt x="30" y="69"/>
                  </a:cubicBezTo>
                  <a:cubicBezTo>
                    <a:pt x="26" y="66"/>
                    <a:pt x="36" y="62"/>
                    <a:pt x="32" y="59"/>
                  </a:cubicBezTo>
                  <a:cubicBezTo>
                    <a:pt x="28" y="57"/>
                    <a:pt x="27" y="57"/>
                    <a:pt x="15" y="68"/>
                  </a:cubicBezTo>
                  <a:cubicBezTo>
                    <a:pt x="12" y="61"/>
                    <a:pt x="16" y="52"/>
                    <a:pt x="11" y="46"/>
                  </a:cubicBezTo>
                  <a:cubicBezTo>
                    <a:pt x="7" y="40"/>
                    <a:pt x="11" y="36"/>
                    <a:pt x="5" y="33"/>
                  </a:cubicBezTo>
                  <a:cubicBezTo>
                    <a:pt x="0" y="29"/>
                    <a:pt x="12" y="18"/>
                    <a:pt x="22" y="18"/>
                  </a:cubicBezTo>
                  <a:cubicBezTo>
                    <a:pt x="32" y="18"/>
                    <a:pt x="22" y="11"/>
                    <a:pt x="34" y="5"/>
                  </a:cubicBezTo>
                  <a:cubicBezTo>
                    <a:pt x="46" y="0"/>
                    <a:pt x="49" y="10"/>
                    <a:pt x="68" y="10"/>
                  </a:cubicBezTo>
                  <a:cubicBezTo>
                    <a:pt x="88" y="10"/>
                    <a:pt x="87" y="6"/>
                    <a:pt x="100" y="10"/>
                  </a:cubicBezTo>
                  <a:cubicBezTo>
                    <a:pt x="125" y="18"/>
                    <a:pt x="135" y="9"/>
                    <a:pt x="150" y="14"/>
                  </a:cubicBezTo>
                  <a:cubicBezTo>
                    <a:pt x="165" y="18"/>
                    <a:pt x="160" y="11"/>
                    <a:pt x="173" y="16"/>
                  </a:cubicBezTo>
                  <a:cubicBezTo>
                    <a:pt x="182" y="20"/>
                    <a:pt x="185" y="16"/>
                    <a:pt x="190" y="16"/>
                  </a:cubicBezTo>
                  <a:cubicBezTo>
                    <a:pt x="194" y="21"/>
                    <a:pt x="200" y="17"/>
                    <a:pt x="199" y="23"/>
                  </a:cubicBezTo>
                  <a:cubicBezTo>
                    <a:pt x="198" y="30"/>
                    <a:pt x="213" y="25"/>
                    <a:pt x="217" y="34"/>
                  </a:cubicBezTo>
                  <a:cubicBezTo>
                    <a:pt x="220" y="39"/>
                    <a:pt x="226" y="32"/>
                    <a:pt x="231" y="38"/>
                  </a:cubicBezTo>
                  <a:cubicBezTo>
                    <a:pt x="235" y="42"/>
                    <a:pt x="235" y="36"/>
                    <a:pt x="246" y="39"/>
                  </a:cubicBezTo>
                  <a:cubicBezTo>
                    <a:pt x="255" y="41"/>
                    <a:pt x="243" y="26"/>
                    <a:pt x="269" y="42"/>
                  </a:cubicBezTo>
                  <a:cubicBezTo>
                    <a:pt x="269" y="48"/>
                    <a:pt x="274" y="48"/>
                    <a:pt x="276" y="46"/>
                  </a:cubicBezTo>
                  <a:cubicBezTo>
                    <a:pt x="290" y="55"/>
                    <a:pt x="288" y="47"/>
                    <a:pt x="296" y="51"/>
                  </a:cubicBezTo>
                  <a:cubicBezTo>
                    <a:pt x="304" y="55"/>
                    <a:pt x="297" y="47"/>
                    <a:pt x="310" y="48"/>
                  </a:cubicBezTo>
                  <a:cubicBezTo>
                    <a:pt x="322" y="57"/>
                    <a:pt x="308" y="54"/>
                    <a:pt x="312" y="61"/>
                  </a:cubicBezTo>
                  <a:close/>
                  <a:moveTo>
                    <a:pt x="311" y="137"/>
                  </a:moveTo>
                  <a:cubicBezTo>
                    <a:pt x="310" y="129"/>
                    <a:pt x="288" y="144"/>
                    <a:pt x="292" y="148"/>
                  </a:cubicBezTo>
                  <a:cubicBezTo>
                    <a:pt x="293" y="149"/>
                    <a:pt x="292" y="150"/>
                    <a:pt x="297" y="148"/>
                  </a:cubicBezTo>
                  <a:cubicBezTo>
                    <a:pt x="301" y="146"/>
                    <a:pt x="299" y="151"/>
                    <a:pt x="306" y="155"/>
                  </a:cubicBezTo>
                  <a:cubicBezTo>
                    <a:pt x="312" y="160"/>
                    <a:pt x="314" y="149"/>
                    <a:pt x="319" y="142"/>
                  </a:cubicBezTo>
                  <a:cubicBezTo>
                    <a:pt x="323" y="135"/>
                    <a:pt x="311" y="145"/>
                    <a:pt x="311" y="137"/>
                  </a:cubicBezTo>
                  <a:close/>
                  <a:moveTo>
                    <a:pt x="327" y="133"/>
                  </a:moveTo>
                  <a:cubicBezTo>
                    <a:pt x="328" y="136"/>
                    <a:pt x="331" y="132"/>
                    <a:pt x="335" y="136"/>
                  </a:cubicBezTo>
                  <a:cubicBezTo>
                    <a:pt x="339" y="140"/>
                    <a:pt x="339" y="137"/>
                    <a:pt x="338" y="132"/>
                  </a:cubicBezTo>
                  <a:cubicBezTo>
                    <a:pt x="337" y="127"/>
                    <a:pt x="326" y="128"/>
                    <a:pt x="327" y="133"/>
                  </a:cubicBezTo>
                  <a:close/>
                  <a:moveTo>
                    <a:pt x="263" y="170"/>
                  </a:moveTo>
                  <a:cubicBezTo>
                    <a:pt x="265" y="173"/>
                    <a:pt x="274" y="165"/>
                    <a:pt x="271" y="162"/>
                  </a:cubicBezTo>
                  <a:cubicBezTo>
                    <a:pt x="268" y="158"/>
                    <a:pt x="260" y="168"/>
                    <a:pt x="263" y="17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5" name="Freeform 84"/>
            <p:cNvSpPr>
              <a:spLocks noEditPoints="1"/>
            </p:cNvSpPr>
            <p:nvPr/>
          </p:nvSpPr>
          <p:spPr bwMode="auto">
            <a:xfrm>
              <a:off x="6829095" y="5091292"/>
              <a:ext cx="586124" cy="645880"/>
            </a:xfrm>
            <a:custGeom>
              <a:avLst/>
              <a:gdLst/>
              <a:ahLst/>
              <a:cxnLst>
                <a:cxn ang="0">
                  <a:pos x="141" y="32"/>
                </a:cxn>
                <a:cxn ang="0">
                  <a:pos x="105" y="47"/>
                </a:cxn>
                <a:cxn ang="0">
                  <a:pos x="106" y="58"/>
                </a:cxn>
                <a:cxn ang="0">
                  <a:pos x="91" y="60"/>
                </a:cxn>
                <a:cxn ang="0">
                  <a:pos x="89" y="94"/>
                </a:cxn>
                <a:cxn ang="0">
                  <a:pos x="90" y="110"/>
                </a:cxn>
                <a:cxn ang="0">
                  <a:pos x="110" y="142"/>
                </a:cxn>
                <a:cxn ang="0">
                  <a:pos x="90" y="144"/>
                </a:cxn>
                <a:cxn ang="0">
                  <a:pos x="78" y="145"/>
                </a:cxn>
                <a:cxn ang="0">
                  <a:pos x="67" y="178"/>
                </a:cxn>
                <a:cxn ang="0">
                  <a:pos x="44" y="145"/>
                </a:cxn>
                <a:cxn ang="0">
                  <a:pos x="52" y="125"/>
                </a:cxn>
                <a:cxn ang="0">
                  <a:pos x="83" y="124"/>
                </a:cxn>
                <a:cxn ang="0">
                  <a:pos x="41" y="120"/>
                </a:cxn>
                <a:cxn ang="0">
                  <a:pos x="26" y="96"/>
                </a:cxn>
                <a:cxn ang="0">
                  <a:pos x="18" y="64"/>
                </a:cxn>
                <a:cxn ang="0">
                  <a:pos x="34" y="35"/>
                </a:cxn>
                <a:cxn ang="0">
                  <a:pos x="96" y="17"/>
                </a:cxn>
                <a:cxn ang="0">
                  <a:pos x="135" y="18"/>
                </a:cxn>
                <a:cxn ang="0">
                  <a:pos x="169" y="21"/>
                </a:cxn>
                <a:cxn ang="0">
                  <a:pos x="25" y="134"/>
                </a:cxn>
                <a:cxn ang="0">
                  <a:pos x="26" y="128"/>
                </a:cxn>
                <a:cxn ang="0">
                  <a:pos x="83" y="192"/>
                </a:cxn>
                <a:cxn ang="0">
                  <a:pos x="156" y="224"/>
                </a:cxn>
                <a:cxn ang="0">
                  <a:pos x="110" y="212"/>
                </a:cxn>
                <a:cxn ang="0">
                  <a:pos x="125" y="229"/>
                </a:cxn>
                <a:cxn ang="0">
                  <a:pos x="200" y="193"/>
                </a:cxn>
                <a:cxn ang="0">
                  <a:pos x="200" y="193"/>
                </a:cxn>
                <a:cxn ang="0">
                  <a:pos x="158" y="126"/>
                </a:cxn>
                <a:cxn ang="0">
                  <a:pos x="156" y="88"/>
                </a:cxn>
                <a:cxn ang="0">
                  <a:pos x="166" y="85"/>
                </a:cxn>
                <a:cxn ang="0">
                  <a:pos x="124" y="37"/>
                </a:cxn>
                <a:cxn ang="0">
                  <a:pos x="94" y="100"/>
                </a:cxn>
                <a:cxn ang="0">
                  <a:pos x="104" y="118"/>
                </a:cxn>
                <a:cxn ang="0">
                  <a:pos x="144" y="159"/>
                </a:cxn>
                <a:cxn ang="0">
                  <a:pos x="187" y="217"/>
                </a:cxn>
                <a:cxn ang="0">
                  <a:pos x="0" y="73"/>
                </a:cxn>
                <a:cxn ang="0">
                  <a:pos x="0" y="73"/>
                </a:cxn>
                <a:cxn ang="0">
                  <a:pos x="137" y="69"/>
                </a:cxn>
                <a:cxn ang="0">
                  <a:pos x="149" y="59"/>
                </a:cxn>
                <a:cxn ang="0">
                  <a:pos x="136" y="164"/>
                </a:cxn>
                <a:cxn ang="0">
                  <a:pos x="116" y="173"/>
                </a:cxn>
                <a:cxn ang="0">
                  <a:pos x="116" y="173"/>
                </a:cxn>
                <a:cxn ang="0">
                  <a:pos x="115" y="146"/>
                </a:cxn>
                <a:cxn ang="0">
                  <a:pos x="118" y="154"/>
                </a:cxn>
                <a:cxn ang="0">
                  <a:pos x="157" y="146"/>
                </a:cxn>
                <a:cxn ang="0">
                  <a:pos x="24" y="111"/>
                </a:cxn>
                <a:cxn ang="0">
                  <a:pos x="120" y="98"/>
                </a:cxn>
                <a:cxn ang="0">
                  <a:pos x="137" y="143"/>
                </a:cxn>
              </a:cxnLst>
              <a:rect l="0" t="0" r="r" b="b"/>
              <a:pathLst>
                <a:path w="214" h="236">
                  <a:moveTo>
                    <a:pt x="169" y="21"/>
                  </a:moveTo>
                  <a:cubicBezTo>
                    <a:pt x="162" y="24"/>
                    <a:pt x="167" y="34"/>
                    <a:pt x="159" y="39"/>
                  </a:cubicBezTo>
                  <a:cubicBezTo>
                    <a:pt x="159" y="30"/>
                    <a:pt x="151" y="38"/>
                    <a:pt x="141" y="32"/>
                  </a:cubicBezTo>
                  <a:cubicBezTo>
                    <a:pt x="132" y="27"/>
                    <a:pt x="134" y="37"/>
                    <a:pt x="125" y="33"/>
                  </a:cubicBezTo>
                  <a:cubicBezTo>
                    <a:pt x="116" y="30"/>
                    <a:pt x="117" y="38"/>
                    <a:pt x="107" y="40"/>
                  </a:cubicBezTo>
                  <a:cubicBezTo>
                    <a:pt x="97" y="41"/>
                    <a:pt x="107" y="42"/>
                    <a:pt x="105" y="47"/>
                  </a:cubicBezTo>
                  <a:cubicBezTo>
                    <a:pt x="103" y="52"/>
                    <a:pt x="108" y="47"/>
                    <a:pt x="114" y="54"/>
                  </a:cubicBezTo>
                  <a:cubicBezTo>
                    <a:pt x="121" y="61"/>
                    <a:pt x="119" y="61"/>
                    <a:pt x="111" y="57"/>
                  </a:cubicBezTo>
                  <a:cubicBezTo>
                    <a:pt x="104" y="53"/>
                    <a:pt x="98" y="49"/>
                    <a:pt x="106" y="58"/>
                  </a:cubicBezTo>
                  <a:cubicBezTo>
                    <a:pt x="113" y="67"/>
                    <a:pt x="109" y="67"/>
                    <a:pt x="101" y="59"/>
                  </a:cubicBezTo>
                  <a:cubicBezTo>
                    <a:pt x="93" y="51"/>
                    <a:pt x="93" y="57"/>
                    <a:pt x="99" y="63"/>
                  </a:cubicBezTo>
                  <a:cubicBezTo>
                    <a:pt x="104" y="68"/>
                    <a:pt x="92" y="69"/>
                    <a:pt x="91" y="60"/>
                  </a:cubicBezTo>
                  <a:cubicBezTo>
                    <a:pt x="89" y="49"/>
                    <a:pt x="80" y="55"/>
                    <a:pt x="81" y="49"/>
                  </a:cubicBezTo>
                  <a:cubicBezTo>
                    <a:pt x="83" y="38"/>
                    <a:pt x="75" y="47"/>
                    <a:pt x="73" y="53"/>
                  </a:cubicBezTo>
                  <a:cubicBezTo>
                    <a:pt x="67" y="66"/>
                    <a:pt x="99" y="86"/>
                    <a:pt x="89" y="94"/>
                  </a:cubicBezTo>
                  <a:cubicBezTo>
                    <a:pt x="84" y="98"/>
                    <a:pt x="90" y="86"/>
                    <a:pt x="83" y="87"/>
                  </a:cubicBezTo>
                  <a:cubicBezTo>
                    <a:pt x="73" y="87"/>
                    <a:pt x="92" y="99"/>
                    <a:pt x="77" y="100"/>
                  </a:cubicBezTo>
                  <a:cubicBezTo>
                    <a:pt x="63" y="102"/>
                    <a:pt x="88" y="104"/>
                    <a:pt x="90" y="110"/>
                  </a:cubicBezTo>
                  <a:cubicBezTo>
                    <a:pt x="93" y="116"/>
                    <a:pt x="96" y="112"/>
                    <a:pt x="98" y="117"/>
                  </a:cubicBezTo>
                  <a:cubicBezTo>
                    <a:pt x="101" y="123"/>
                    <a:pt x="111" y="122"/>
                    <a:pt x="110" y="128"/>
                  </a:cubicBezTo>
                  <a:cubicBezTo>
                    <a:pt x="108" y="133"/>
                    <a:pt x="113" y="140"/>
                    <a:pt x="110" y="142"/>
                  </a:cubicBezTo>
                  <a:cubicBezTo>
                    <a:pt x="106" y="144"/>
                    <a:pt x="101" y="136"/>
                    <a:pt x="98" y="132"/>
                  </a:cubicBezTo>
                  <a:cubicBezTo>
                    <a:pt x="95" y="127"/>
                    <a:pt x="83" y="134"/>
                    <a:pt x="86" y="138"/>
                  </a:cubicBezTo>
                  <a:cubicBezTo>
                    <a:pt x="90" y="142"/>
                    <a:pt x="85" y="144"/>
                    <a:pt x="90" y="144"/>
                  </a:cubicBezTo>
                  <a:cubicBezTo>
                    <a:pt x="96" y="144"/>
                    <a:pt x="100" y="151"/>
                    <a:pt x="95" y="152"/>
                  </a:cubicBezTo>
                  <a:cubicBezTo>
                    <a:pt x="91" y="153"/>
                    <a:pt x="87" y="158"/>
                    <a:pt x="86" y="153"/>
                  </a:cubicBezTo>
                  <a:cubicBezTo>
                    <a:pt x="85" y="148"/>
                    <a:pt x="84" y="146"/>
                    <a:pt x="78" y="145"/>
                  </a:cubicBezTo>
                  <a:cubicBezTo>
                    <a:pt x="72" y="145"/>
                    <a:pt x="93" y="181"/>
                    <a:pt x="87" y="183"/>
                  </a:cubicBezTo>
                  <a:cubicBezTo>
                    <a:pt x="81" y="186"/>
                    <a:pt x="75" y="159"/>
                    <a:pt x="73" y="175"/>
                  </a:cubicBezTo>
                  <a:cubicBezTo>
                    <a:pt x="72" y="184"/>
                    <a:pt x="67" y="189"/>
                    <a:pt x="67" y="178"/>
                  </a:cubicBezTo>
                  <a:cubicBezTo>
                    <a:pt x="67" y="168"/>
                    <a:pt x="59" y="156"/>
                    <a:pt x="58" y="168"/>
                  </a:cubicBezTo>
                  <a:cubicBezTo>
                    <a:pt x="57" y="180"/>
                    <a:pt x="45" y="162"/>
                    <a:pt x="48" y="157"/>
                  </a:cubicBezTo>
                  <a:cubicBezTo>
                    <a:pt x="52" y="153"/>
                    <a:pt x="51" y="144"/>
                    <a:pt x="44" y="145"/>
                  </a:cubicBezTo>
                  <a:cubicBezTo>
                    <a:pt x="37" y="145"/>
                    <a:pt x="44" y="141"/>
                    <a:pt x="38" y="137"/>
                  </a:cubicBezTo>
                  <a:cubicBezTo>
                    <a:pt x="33" y="134"/>
                    <a:pt x="41" y="137"/>
                    <a:pt x="41" y="129"/>
                  </a:cubicBezTo>
                  <a:cubicBezTo>
                    <a:pt x="42" y="120"/>
                    <a:pt x="48" y="129"/>
                    <a:pt x="52" y="125"/>
                  </a:cubicBezTo>
                  <a:cubicBezTo>
                    <a:pt x="56" y="120"/>
                    <a:pt x="57" y="120"/>
                    <a:pt x="66" y="125"/>
                  </a:cubicBezTo>
                  <a:cubicBezTo>
                    <a:pt x="76" y="130"/>
                    <a:pt x="76" y="133"/>
                    <a:pt x="84" y="130"/>
                  </a:cubicBezTo>
                  <a:cubicBezTo>
                    <a:pt x="93" y="127"/>
                    <a:pt x="88" y="124"/>
                    <a:pt x="83" y="124"/>
                  </a:cubicBezTo>
                  <a:cubicBezTo>
                    <a:pt x="78" y="125"/>
                    <a:pt x="74" y="118"/>
                    <a:pt x="68" y="120"/>
                  </a:cubicBezTo>
                  <a:cubicBezTo>
                    <a:pt x="62" y="122"/>
                    <a:pt x="66" y="116"/>
                    <a:pt x="54" y="119"/>
                  </a:cubicBezTo>
                  <a:cubicBezTo>
                    <a:pt x="41" y="122"/>
                    <a:pt x="46" y="115"/>
                    <a:pt x="41" y="120"/>
                  </a:cubicBezTo>
                  <a:cubicBezTo>
                    <a:pt x="35" y="125"/>
                    <a:pt x="37" y="114"/>
                    <a:pt x="29" y="106"/>
                  </a:cubicBezTo>
                  <a:cubicBezTo>
                    <a:pt x="21" y="98"/>
                    <a:pt x="44" y="104"/>
                    <a:pt x="37" y="99"/>
                  </a:cubicBezTo>
                  <a:cubicBezTo>
                    <a:pt x="25" y="92"/>
                    <a:pt x="30" y="104"/>
                    <a:pt x="26" y="96"/>
                  </a:cubicBezTo>
                  <a:cubicBezTo>
                    <a:pt x="23" y="91"/>
                    <a:pt x="19" y="93"/>
                    <a:pt x="11" y="75"/>
                  </a:cubicBezTo>
                  <a:cubicBezTo>
                    <a:pt x="13" y="73"/>
                    <a:pt x="19" y="73"/>
                    <a:pt x="20" y="70"/>
                  </a:cubicBezTo>
                  <a:cubicBezTo>
                    <a:pt x="20" y="68"/>
                    <a:pt x="16" y="67"/>
                    <a:pt x="18" y="64"/>
                  </a:cubicBezTo>
                  <a:cubicBezTo>
                    <a:pt x="19" y="61"/>
                    <a:pt x="26" y="64"/>
                    <a:pt x="27" y="57"/>
                  </a:cubicBezTo>
                  <a:cubicBezTo>
                    <a:pt x="28" y="42"/>
                    <a:pt x="32" y="51"/>
                    <a:pt x="35" y="45"/>
                  </a:cubicBezTo>
                  <a:cubicBezTo>
                    <a:pt x="37" y="39"/>
                    <a:pt x="33" y="39"/>
                    <a:pt x="34" y="35"/>
                  </a:cubicBezTo>
                  <a:cubicBezTo>
                    <a:pt x="69" y="33"/>
                    <a:pt x="49" y="21"/>
                    <a:pt x="65" y="25"/>
                  </a:cubicBezTo>
                  <a:cubicBezTo>
                    <a:pt x="82" y="30"/>
                    <a:pt x="75" y="19"/>
                    <a:pt x="82" y="18"/>
                  </a:cubicBezTo>
                  <a:cubicBezTo>
                    <a:pt x="91" y="24"/>
                    <a:pt x="86" y="14"/>
                    <a:pt x="96" y="17"/>
                  </a:cubicBezTo>
                  <a:cubicBezTo>
                    <a:pt x="106" y="19"/>
                    <a:pt x="112" y="8"/>
                    <a:pt x="116" y="12"/>
                  </a:cubicBezTo>
                  <a:cubicBezTo>
                    <a:pt x="120" y="15"/>
                    <a:pt x="120" y="6"/>
                    <a:pt x="124" y="14"/>
                  </a:cubicBezTo>
                  <a:cubicBezTo>
                    <a:pt x="129" y="22"/>
                    <a:pt x="129" y="11"/>
                    <a:pt x="135" y="18"/>
                  </a:cubicBezTo>
                  <a:cubicBezTo>
                    <a:pt x="141" y="26"/>
                    <a:pt x="145" y="20"/>
                    <a:pt x="156" y="19"/>
                  </a:cubicBezTo>
                  <a:cubicBezTo>
                    <a:pt x="168" y="19"/>
                    <a:pt x="152" y="0"/>
                    <a:pt x="166" y="6"/>
                  </a:cubicBezTo>
                  <a:cubicBezTo>
                    <a:pt x="175" y="11"/>
                    <a:pt x="176" y="18"/>
                    <a:pt x="169" y="21"/>
                  </a:cubicBezTo>
                  <a:close/>
                  <a:moveTo>
                    <a:pt x="25" y="134"/>
                  </a:moveTo>
                  <a:cubicBezTo>
                    <a:pt x="23" y="136"/>
                    <a:pt x="27" y="143"/>
                    <a:pt x="32" y="142"/>
                  </a:cubicBezTo>
                  <a:cubicBezTo>
                    <a:pt x="37" y="141"/>
                    <a:pt x="26" y="132"/>
                    <a:pt x="25" y="134"/>
                  </a:cubicBezTo>
                  <a:close/>
                  <a:moveTo>
                    <a:pt x="23" y="118"/>
                  </a:moveTo>
                  <a:cubicBezTo>
                    <a:pt x="21" y="122"/>
                    <a:pt x="17" y="117"/>
                    <a:pt x="18" y="123"/>
                  </a:cubicBezTo>
                  <a:cubicBezTo>
                    <a:pt x="19" y="128"/>
                    <a:pt x="22" y="126"/>
                    <a:pt x="26" y="128"/>
                  </a:cubicBezTo>
                  <a:cubicBezTo>
                    <a:pt x="30" y="130"/>
                    <a:pt x="30" y="128"/>
                    <a:pt x="27" y="124"/>
                  </a:cubicBezTo>
                  <a:cubicBezTo>
                    <a:pt x="24" y="121"/>
                    <a:pt x="24" y="115"/>
                    <a:pt x="23" y="118"/>
                  </a:cubicBezTo>
                  <a:close/>
                  <a:moveTo>
                    <a:pt x="83" y="192"/>
                  </a:moveTo>
                  <a:cubicBezTo>
                    <a:pt x="86" y="196"/>
                    <a:pt x="87" y="191"/>
                    <a:pt x="84" y="186"/>
                  </a:cubicBezTo>
                  <a:cubicBezTo>
                    <a:pt x="81" y="182"/>
                    <a:pt x="79" y="189"/>
                    <a:pt x="83" y="192"/>
                  </a:cubicBezTo>
                  <a:close/>
                  <a:moveTo>
                    <a:pt x="156" y="224"/>
                  </a:moveTo>
                  <a:cubicBezTo>
                    <a:pt x="147" y="230"/>
                    <a:pt x="157" y="218"/>
                    <a:pt x="146" y="220"/>
                  </a:cubicBezTo>
                  <a:cubicBezTo>
                    <a:pt x="136" y="222"/>
                    <a:pt x="136" y="214"/>
                    <a:pt x="121" y="218"/>
                  </a:cubicBezTo>
                  <a:cubicBezTo>
                    <a:pt x="112" y="220"/>
                    <a:pt x="115" y="209"/>
                    <a:pt x="110" y="212"/>
                  </a:cubicBezTo>
                  <a:cubicBezTo>
                    <a:pt x="105" y="215"/>
                    <a:pt x="102" y="206"/>
                    <a:pt x="101" y="210"/>
                  </a:cubicBezTo>
                  <a:cubicBezTo>
                    <a:pt x="100" y="214"/>
                    <a:pt x="96" y="211"/>
                    <a:pt x="97" y="220"/>
                  </a:cubicBezTo>
                  <a:cubicBezTo>
                    <a:pt x="98" y="228"/>
                    <a:pt x="113" y="219"/>
                    <a:pt x="125" y="229"/>
                  </a:cubicBezTo>
                  <a:cubicBezTo>
                    <a:pt x="134" y="236"/>
                    <a:pt x="142" y="230"/>
                    <a:pt x="156" y="230"/>
                  </a:cubicBezTo>
                  <a:cubicBezTo>
                    <a:pt x="170" y="230"/>
                    <a:pt x="167" y="217"/>
                    <a:pt x="156" y="224"/>
                  </a:cubicBezTo>
                  <a:close/>
                  <a:moveTo>
                    <a:pt x="200" y="193"/>
                  </a:moveTo>
                  <a:cubicBezTo>
                    <a:pt x="202" y="196"/>
                    <a:pt x="197" y="198"/>
                    <a:pt x="201" y="202"/>
                  </a:cubicBezTo>
                  <a:cubicBezTo>
                    <a:pt x="205" y="205"/>
                    <a:pt x="214" y="185"/>
                    <a:pt x="212" y="183"/>
                  </a:cubicBezTo>
                  <a:cubicBezTo>
                    <a:pt x="210" y="181"/>
                    <a:pt x="197" y="190"/>
                    <a:pt x="200" y="193"/>
                  </a:cubicBezTo>
                  <a:close/>
                  <a:moveTo>
                    <a:pt x="155" y="112"/>
                  </a:moveTo>
                  <a:cubicBezTo>
                    <a:pt x="153" y="113"/>
                    <a:pt x="154" y="115"/>
                    <a:pt x="156" y="117"/>
                  </a:cubicBezTo>
                  <a:cubicBezTo>
                    <a:pt x="158" y="118"/>
                    <a:pt x="151" y="129"/>
                    <a:pt x="158" y="126"/>
                  </a:cubicBezTo>
                  <a:cubicBezTo>
                    <a:pt x="164" y="123"/>
                    <a:pt x="162" y="108"/>
                    <a:pt x="155" y="112"/>
                  </a:cubicBezTo>
                  <a:close/>
                  <a:moveTo>
                    <a:pt x="166" y="85"/>
                  </a:moveTo>
                  <a:cubicBezTo>
                    <a:pt x="163" y="83"/>
                    <a:pt x="162" y="85"/>
                    <a:pt x="156" y="88"/>
                  </a:cubicBezTo>
                  <a:cubicBezTo>
                    <a:pt x="150" y="91"/>
                    <a:pt x="156" y="94"/>
                    <a:pt x="164" y="98"/>
                  </a:cubicBezTo>
                  <a:cubicBezTo>
                    <a:pt x="168" y="100"/>
                    <a:pt x="176" y="97"/>
                    <a:pt x="170" y="92"/>
                  </a:cubicBezTo>
                  <a:cubicBezTo>
                    <a:pt x="165" y="87"/>
                    <a:pt x="169" y="87"/>
                    <a:pt x="166" y="85"/>
                  </a:cubicBezTo>
                  <a:close/>
                  <a:moveTo>
                    <a:pt x="124" y="37"/>
                  </a:moveTo>
                  <a:cubicBezTo>
                    <a:pt x="120" y="37"/>
                    <a:pt x="119" y="43"/>
                    <a:pt x="123" y="44"/>
                  </a:cubicBezTo>
                  <a:cubicBezTo>
                    <a:pt x="127" y="45"/>
                    <a:pt x="129" y="37"/>
                    <a:pt x="124" y="37"/>
                  </a:cubicBezTo>
                  <a:close/>
                  <a:moveTo>
                    <a:pt x="119" y="126"/>
                  </a:moveTo>
                  <a:cubicBezTo>
                    <a:pt x="114" y="123"/>
                    <a:pt x="114" y="120"/>
                    <a:pt x="112" y="111"/>
                  </a:cubicBezTo>
                  <a:cubicBezTo>
                    <a:pt x="111" y="103"/>
                    <a:pt x="108" y="113"/>
                    <a:pt x="94" y="100"/>
                  </a:cubicBezTo>
                  <a:cubicBezTo>
                    <a:pt x="90" y="96"/>
                    <a:pt x="78" y="100"/>
                    <a:pt x="81" y="103"/>
                  </a:cubicBezTo>
                  <a:cubicBezTo>
                    <a:pt x="83" y="103"/>
                    <a:pt x="87" y="103"/>
                    <a:pt x="95" y="108"/>
                  </a:cubicBezTo>
                  <a:cubicBezTo>
                    <a:pt x="103" y="114"/>
                    <a:pt x="97" y="118"/>
                    <a:pt x="104" y="118"/>
                  </a:cubicBezTo>
                  <a:cubicBezTo>
                    <a:pt x="111" y="118"/>
                    <a:pt x="115" y="130"/>
                    <a:pt x="119" y="132"/>
                  </a:cubicBezTo>
                  <a:cubicBezTo>
                    <a:pt x="124" y="135"/>
                    <a:pt x="124" y="129"/>
                    <a:pt x="119" y="126"/>
                  </a:cubicBezTo>
                  <a:close/>
                  <a:moveTo>
                    <a:pt x="144" y="159"/>
                  </a:moveTo>
                  <a:cubicBezTo>
                    <a:pt x="141" y="160"/>
                    <a:pt x="141" y="164"/>
                    <a:pt x="144" y="166"/>
                  </a:cubicBezTo>
                  <a:cubicBezTo>
                    <a:pt x="148" y="169"/>
                    <a:pt x="149" y="157"/>
                    <a:pt x="144" y="159"/>
                  </a:cubicBezTo>
                  <a:close/>
                  <a:moveTo>
                    <a:pt x="187" y="217"/>
                  </a:moveTo>
                  <a:cubicBezTo>
                    <a:pt x="190" y="216"/>
                    <a:pt x="188" y="213"/>
                    <a:pt x="186" y="208"/>
                  </a:cubicBezTo>
                  <a:cubicBezTo>
                    <a:pt x="185" y="202"/>
                    <a:pt x="182" y="217"/>
                    <a:pt x="187" y="217"/>
                  </a:cubicBezTo>
                  <a:close/>
                  <a:moveTo>
                    <a:pt x="0" y="73"/>
                  </a:moveTo>
                  <a:cubicBezTo>
                    <a:pt x="0" y="76"/>
                    <a:pt x="4" y="83"/>
                    <a:pt x="11" y="85"/>
                  </a:cubicBezTo>
                  <a:cubicBezTo>
                    <a:pt x="14" y="85"/>
                    <a:pt x="5" y="77"/>
                    <a:pt x="6" y="74"/>
                  </a:cubicBezTo>
                  <a:cubicBezTo>
                    <a:pt x="6" y="70"/>
                    <a:pt x="1" y="68"/>
                    <a:pt x="0" y="73"/>
                  </a:cubicBezTo>
                  <a:close/>
                  <a:moveTo>
                    <a:pt x="142" y="64"/>
                  </a:moveTo>
                  <a:cubicBezTo>
                    <a:pt x="139" y="66"/>
                    <a:pt x="134" y="60"/>
                    <a:pt x="133" y="67"/>
                  </a:cubicBezTo>
                  <a:cubicBezTo>
                    <a:pt x="133" y="71"/>
                    <a:pt x="135" y="72"/>
                    <a:pt x="137" y="69"/>
                  </a:cubicBezTo>
                  <a:cubicBezTo>
                    <a:pt x="139" y="66"/>
                    <a:pt x="141" y="74"/>
                    <a:pt x="142" y="70"/>
                  </a:cubicBezTo>
                  <a:cubicBezTo>
                    <a:pt x="143" y="66"/>
                    <a:pt x="145" y="62"/>
                    <a:pt x="142" y="64"/>
                  </a:cubicBezTo>
                  <a:close/>
                  <a:moveTo>
                    <a:pt x="149" y="59"/>
                  </a:moveTo>
                  <a:cubicBezTo>
                    <a:pt x="149" y="61"/>
                    <a:pt x="153" y="61"/>
                    <a:pt x="158" y="59"/>
                  </a:cubicBezTo>
                  <a:cubicBezTo>
                    <a:pt x="162" y="58"/>
                    <a:pt x="151" y="52"/>
                    <a:pt x="149" y="59"/>
                  </a:cubicBezTo>
                  <a:close/>
                  <a:moveTo>
                    <a:pt x="136" y="164"/>
                  </a:moveTo>
                  <a:cubicBezTo>
                    <a:pt x="139" y="165"/>
                    <a:pt x="141" y="161"/>
                    <a:pt x="139" y="159"/>
                  </a:cubicBezTo>
                  <a:cubicBezTo>
                    <a:pt x="137" y="158"/>
                    <a:pt x="133" y="163"/>
                    <a:pt x="136" y="164"/>
                  </a:cubicBezTo>
                  <a:close/>
                  <a:moveTo>
                    <a:pt x="116" y="173"/>
                  </a:moveTo>
                  <a:cubicBezTo>
                    <a:pt x="116" y="174"/>
                    <a:pt x="116" y="174"/>
                    <a:pt x="116" y="174"/>
                  </a:cubicBezTo>
                  <a:cubicBezTo>
                    <a:pt x="111" y="176"/>
                    <a:pt x="119" y="178"/>
                    <a:pt x="121" y="175"/>
                  </a:cubicBezTo>
                  <a:cubicBezTo>
                    <a:pt x="123" y="172"/>
                    <a:pt x="120" y="170"/>
                    <a:pt x="116" y="173"/>
                  </a:cubicBezTo>
                  <a:close/>
                  <a:moveTo>
                    <a:pt x="115" y="146"/>
                  </a:moveTo>
                  <a:cubicBezTo>
                    <a:pt x="117" y="147"/>
                    <a:pt x="119" y="143"/>
                    <a:pt x="117" y="142"/>
                  </a:cubicBezTo>
                  <a:cubicBezTo>
                    <a:pt x="116" y="140"/>
                    <a:pt x="114" y="145"/>
                    <a:pt x="115" y="146"/>
                  </a:cubicBezTo>
                  <a:close/>
                  <a:moveTo>
                    <a:pt x="118" y="154"/>
                  </a:moveTo>
                  <a:cubicBezTo>
                    <a:pt x="120" y="154"/>
                    <a:pt x="121" y="153"/>
                    <a:pt x="119" y="150"/>
                  </a:cubicBezTo>
                  <a:cubicBezTo>
                    <a:pt x="118" y="147"/>
                    <a:pt x="114" y="154"/>
                    <a:pt x="118" y="154"/>
                  </a:cubicBezTo>
                  <a:close/>
                  <a:moveTo>
                    <a:pt x="157" y="146"/>
                  </a:moveTo>
                  <a:cubicBezTo>
                    <a:pt x="157" y="149"/>
                    <a:pt x="166" y="144"/>
                    <a:pt x="167" y="142"/>
                  </a:cubicBezTo>
                  <a:cubicBezTo>
                    <a:pt x="167" y="140"/>
                    <a:pt x="157" y="142"/>
                    <a:pt x="157" y="146"/>
                  </a:cubicBezTo>
                  <a:close/>
                  <a:moveTo>
                    <a:pt x="24" y="111"/>
                  </a:moveTo>
                  <a:cubicBezTo>
                    <a:pt x="26" y="111"/>
                    <a:pt x="27" y="109"/>
                    <a:pt x="26" y="105"/>
                  </a:cubicBezTo>
                  <a:cubicBezTo>
                    <a:pt x="24" y="102"/>
                    <a:pt x="19" y="111"/>
                    <a:pt x="24" y="111"/>
                  </a:cubicBezTo>
                  <a:close/>
                  <a:moveTo>
                    <a:pt x="120" y="98"/>
                  </a:moveTo>
                  <a:cubicBezTo>
                    <a:pt x="120" y="101"/>
                    <a:pt x="120" y="106"/>
                    <a:pt x="125" y="105"/>
                  </a:cubicBezTo>
                  <a:cubicBezTo>
                    <a:pt x="127" y="105"/>
                    <a:pt x="120" y="96"/>
                    <a:pt x="120" y="98"/>
                  </a:cubicBezTo>
                  <a:close/>
                  <a:moveTo>
                    <a:pt x="126" y="132"/>
                  </a:moveTo>
                  <a:cubicBezTo>
                    <a:pt x="124" y="135"/>
                    <a:pt x="129" y="138"/>
                    <a:pt x="133" y="144"/>
                  </a:cubicBezTo>
                  <a:cubicBezTo>
                    <a:pt x="138" y="150"/>
                    <a:pt x="141" y="146"/>
                    <a:pt x="137" y="143"/>
                  </a:cubicBezTo>
                  <a:cubicBezTo>
                    <a:pt x="133" y="140"/>
                    <a:pt x="129" y="128"/>
                    <a:pt x="126" y="132"/>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6" name="Freeform 85"/>
            <p:cNvSpPr>
              <a:spLocks/>
            </p:cNvSpPr>
            <p:nvPr/>
          </p:nvSpPr>
          <p:spPr bwMode="auto">
            <a:xfrm>
              <a:off x="6416170" y="4645026"/>
              <a:ext cx="404896" cy="404966"/>
            </a:xfrm>
            <a:custGeom>
              <a:avLst/>
              <a:gdLst/>
              <a:ahLst/>
              <a:cxnLst>
                <a:cxn ang="0">
                  <a:pos x="137" y="43"/>
                </a:cxn>
                <a:cxn ang="0">
                  <a:pos x="131" y="23"/>
                </a:cxn>
                <a:cxn ang="0">
                  <a:pos x="121" y="29"/>
                </a:cxn>
                <a:cxn ang="0">
                  <a:pos x="98" y="22"/>
                </a:cxn>
                <a:cxn ang="0">
                  <a:pos x="75" y="3"/>
                </a:cxn>
                <a:cxn ang="0">
                  <a:pos x="68" y="2"/>
                </a:cxn>
                <a:cxn ang="0">
                  <a:pos x="68" y="7"/>
                </a:cxn>
                <a:cxn ang="0">
                  <a:pos x="52" y="14"/>
                </a:cxn>
                <a:cxn ang="0">
                  <a:pos x="55" y="25"/>
                </a:cxn>
                <a:cxn ang="0">
                  <a:pos x="45" y="37"/>
                </a:cxn>
                <a:cxn ang="0">
                  <a:pos x="37" y="38"/>
                </a:cxn>
                <a:cxn ang="0">
                  <a:pos x="29" y="35"/>
                </a:cxn>
                <a:cxn ang="0">
                  <a:pos x="1" y="39"/>
                </a:cxn>
                <a:cxn ang="0">
                  <a:pos x="1" y="40"/>
                </a:cxn>
                <a:cxn ang="0">
                  <a:pos x="13" y="63"/>
                </a:cxn>
                <a:cxn ang="0">
                  <a:pos x="26" y="46"/>
                </a:cxn>
                <a:cxn ang="0">
                  <a:pos x="39" y="73"/>
                </a:cxn>
                <a:cxn ang="0">
                  <a:pos x="49" y="92"/>
                </a:cxn>
                <a:cxn ang="0">
                  <a:pos x="68" y="107"/>
                </a:cxn>
                <a:cxn ang="0">
                  <a:pos x="99" y="126"/>
                </a:cxn>
                <a:cxn ang="0">
                  <a:pos x="103" y="132"/>
                </a:cxn>
                <a:cxn ang="0">
                  <a:pos x="123" y="146"/>
                </a:cxn>
                <a:cxn ang="0">
                  <a:pos x="129" y="148"/>
                </a:cxn>
                <a:cxn ang="0">
                  <a:pos x="122" y="140"/>
                </a:cxn>
                <a:cxn ang="0">
                  <a:pos x="109" y="130"/>
                </a:cxn>
                <a:cxn ang="0">
                  <a:pos x="103" y="126"/>
                </a:cxn>
                <a:cxn ang="0">
                  <a:pos x="97" y="117"/>
                </a:cxn>
                <a:cxn ang="0">
                  <a:pos x="89" y="106"/>
                </a:cxn>
                <a:cxn ang="0">
                  <a:pos x="67" y="83"/>
                </a:cxn>
                <a:cxn ang="0">
                  <a:pos x="66" y="77"/>
                </a:cxn>
                <a:cxn ang="0">
                  <a:pos x="58" y="64"/>
                </a:cxn>
                <a:cxn ang="0">
                  <a:pos x="65" y="51"/>
                </a:cxn>
                <a:cxn ang="0">
                  <a:pos x="73" y="50"/>
                </a:cxn>
                <a:cxn ang="0">
                  <a:pos x="93" y="50"/>
                </a:cxn>
                <a:cxn ang="0">
                  <a:pos x="110" y="52"/>
                </a:cxn>
                <a:cxn ang="0">
                  <a:pos x="126" y="52"/>
                </a:cxn>
                <a:cxn ang="0">
                  <a:pos x="136" y="60"/>
                </a:cxn>
                <a:cxn ang="0">
                  <a:pos x="146" y="49"/>
                </a:cxn>
                <a:cxn ang="0">
                  <a:pos x="137" y="43"/>
                </a:cxn>
              </a:cxnLst>
              <a:rect l="0" t="0" r="r" b="b"/>
              <a:pathLst>
                <a:path w="148" h="148">
                  <a:moveTo>
                    <a:pt x="137" y="43"/>
                  </a:moveTo>
                  <a:cubicBezTo>
                    <a:pt x="134" y="40"/>
                    <a:pt x="136" y="28"/>
                    <a:pt x="131" y="23"/>
                  </a:cubicBezTo>
                  <a:cubicBezTo>
                    <a:pt x="124" y="22"/>
                    <a:pt x="128" y="27"/>
                    <a:pt x="121" y="29"/>
                  </a:cubicBezTo>
                  <a:cubicBezTo>
                    <a:pt x="114" y="31"/>
                    <a:pt x="104" y="22"/>
                    <a:pt x="98" y="22"/>
                  </a:cubicBezTo>
                  <a:cubicBezTo>
                    <a:pt x="91" y="22"/>
                    <a:pt x="98" y="17"/>
                    <a:pt x="75" y="3"/>
                  </a:cubicBezTo>
                  <a:cubicBezTo>
                    <a:pt x="73" y="2"/>
                    <a:pt x="70" y="0"/>
                    <a:pt x="68" y="2"/>
                  </a:cubicBezTo>
                  <a:cubicBezTo>
                    <a:pt x="67" y="4"/>
                    <a:pt x="70" y="4"/>
                    <a:pt x="68" y="7"/>
                  </a:cubicBezTo>
                  <a:cubicBezTo>
                    <a:pt x="67" y="9"/>
                    <a:pt x="54" y="11"/>
                    <a:pt x="52" y="14"/>
                  </a:cubicBezTo>
                  <a:cubicBezTo>
                    <a:pt x="50" y="16"/>
                    <a:pt x="56" y="22"/>
                    <a:pt x="55" y="25"/>
                  </a:cubicBezTo>
                  <a:cubicBezTo>
                    <a:pt x="54" y="29"/>
                    <a:pt x="44" y="28"/>
                    <a:pt x="45" y="37"/>
                  </a:cubicBezTo>
                  <a:cubicBezTo>
                    <a:pt x="46" y="43"/>
                    <a:pt x="42" y="40"/>
                    <a:pt x="37" y="38"/>
                  </a:cubicBezTo>
                  <a:cubicBezTo>
                    <a:pt x="32" y="35"/>
                    <a:pt x="37" y="43"/>
                    <a:pt x="29" y="35"/>
                  </a:cubicBezTo>
                  <a:cubicBezTo>
                    <a:pt x="24" y="30"/>
                    <a:pt x="31" y="39"/>
                    <a:pt x="1" y="39"/>
                  </a:cubicBezTo>
                  <a:cubicBezTo>
                    <a:pt x="1" y="39"/>
                    <a:pt x="1" y="39"/>
                    <a:pt x="1" y="40"/>
                  </a:cubicBezTo>
                  <a:cubicBezTo>
                    <a:pt x="0" y="45"/>
                    <a:pt x="10" y="71"/>
                    <a:pt x="13" y="63"/>
                  </a:cubicBezTo>
                  <a:cubicBezTo>
                    <a:pt x="16" y="55"/>
                    <a:pt x="16" y="39"/>
                    <a:pt x="26" y="46"/>
                  </a:cubicBezTo>
                  <a:cubicBezTo>
                    <a:pt x="42" y="59"/>
                    <a:pt x="28" y="61"/>
                    <a:pt x="39" y="73"/>
                  </a:cubicBezTo>
                  <a:cubicBezTo>
                    <a:pt x="50" y="85"/>
                    <a:pt x="31" y="78"/>
                    <a:pt x="49" y="92"/>
                  </a:cubicBezTo>
                  <a:cubicBezTo>
                    <a:pt x="67" y="107"/>
                    <a:pt x="56" y="108"/>
                    <a:pt x="68" y="107"/>
                  </a:cubicBezTo>
                  <a:cubicBezTo>
                    <a:pt x="79" y="105"/>
                    <a:pt x="88" y="116"/>
                    <a:pt x="99" y="126"/>
                  </a:cubicBezTo>
                  <a:cubicBezTo>
                    <a:pt x="82" y="122"/>
                    <a:pt x="83" y="125"/>
                    <a:pt x="103" y="132"/>
                  </a:cubicBezTo>
                  <a:cubicBezTo>
                    <a:pt x="122" y="139"/>
                    <a:pt x="118" y="146"/>
                    <a:pt x="123" y="146"/>
                  </a:cubicBezTo>
                  <a:cubicBezTo>
                    <a:pt x="128" y="145"/>
                    <a:pt x="126" y="146"/>
                    <a:pt x="129" y="148"/>
                  </a:cubicBezTo>
                  <a:cubicBezTo>
                    <a:pt x="133" y="141"/>
                    <a:pt x="123" y="145"/>
                    <a:pt x="122" y="140"/>
                  </a:cubicBezTo>
                  <a:cubicBezTo>
                    <a:pt x="119" y="136"/>
                    <a:pt x="111" y="134"/>
                    <a:pt x="109" y="130"/>
                  </a:cubicBezTo>
                  <a:cubicBezTo>
                    <a:pt x="106" y="126"/>
                    <a:pt x="102" y="128"/>
                    <a:pt x="103" y="126"/>
                  </a:cubicBezTo>
                  <a:cubicBezTo>
                    <a:pt x="104" y="123"/>
                    <a:pt x="103" y="121"/>
                    <a:pt x="97" y="117"/>
                  </a:cubicBezTo>
                  <a:cubicBezTo>
                    <a:pt x="90" y="113"/>
                    <a:pt x="94" y="109"/>
                    <a:pt x="89" y="106"/>
                  </a:cubicBezTo>
                  <a:cubicBezTo>
                    <a:pt x="83" y="104"/>
                    <a:pt x="72" y="84"/>
                    <a:pt x="67" y="83"/>
                  </a:cubicBezTo>
                  <a:cubicBezTo>
                    <a:pt x="62" y="83"/>
                    <a:pt x="70" y="79"/>
                    <a:pt x="66" y="77"/>
                  </a:cubicBezTo>
                  <a:cubicBezTo>
                    <a:pt x="63" y="75"/>
                    <a:pt x="63" y="66"/>
                    <a:pt x="58" y="64"/>
                  </a:cubicBezTo>
                  <a:cubicBezTo>
                    <a:pt x="52" y="61"/>
                    <a:pt x="55" y="39"/>
                    <a:pt x="65" y="51"/>
                  </a:cubicBezTo>
                  <a:cubicBezTo>
                    <a:pt x="71" y="58"/>
                    <a:pt x="69" y="56"/>
                    <a:pt x="73" y="50"/>
                  </a:cubicBezTo>
                  <a:cubicBezTo>
                    <a:pt x="77" y="44"/>
                    <a:pt x="89" y="52"/>
                    <a:pt x="93" y="50"/>
                  </a:cubicBezTo>
                  <a:cubicBezTo>
                    <a:pt x="97" y="48"/>
                    <a:pt x="104" y="57"/>
                    <a:pt x="110" y="52"/>
                  </a:cubicBezTo>
                  <a:cubicBezTo>
                    <a:pt x="115" y="47"/>
                    <a:pt x="121" y="54"/>
                    <a:pt x="126" y="52"/>
                  </a:cubicBezTo>
                  <a:cubicBezTo>
                    <a:pt x="130" y="50"/>
                    <a:pt x="127" y="61"/>
                    <a:pt x="136" y="60"/>
                  </a:cubicBezTo>
                  <a:cubicBezTo>
                    <a:pt x="138" y="48"/>
                    <a:pt x="144" y="52"/>
                    <a:pt x="146" y="49"/>
                  </a:cubicBezTo>
                  <a:cubicBezTo>
                    <a:pt x="148" y="45"/>
                    <a:pt x="144" y="50"/>
                    <a:pt x="137" y="43"/>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7" name="Freeform 86"/>
            <p:cNvSpPr>
              <a:spLocks/>
            </p:cNvSpPr>
            <p:nvPr/>
          </p:nvSpPr>
          <p:spPr bwMode="auto">
            <a:xfrm>
              <a:off x="6607721" y="4965099"/>
              <a:ext cx="57351" cy="13767"/>
            </a:xfrm>
            <a:custGeom>
              <a:avLst/>
              <a:gdLst/>
              <a:ahLst/>
              <a:cxnLst>
                <a:cxn ang="0">
                  <a:pos x="17" y="2"/>
                </a:cxn>
                <a:cxn ang="0">
                  <a:pos x="4" y="1"/>
                </a:cxn>
                <a:cxn ang="0">
                  <a:pos x="7" y="3"/>
                </a:cxn>
                <a:cxn ang="0">
                  <a:pos x="17" y="2"/>
                </a:cxn>
              </a:cxnLst>
              <a:rect l="0" t="0" r="r" b="b"/>
              <a:pathLst>
                <a:path w="21" h="5">
                  <a:moveTo>
                    <a:pt x="17" y="2"/>
                  </a:moveTo>
                  <a:cubicBezTo>
                    <a:pt x="15" y="1"/>
                    <a:pt x="8" y="0"/>
                    <a:pt x="4" y="1"/>
                  </a:cubicBezTo>
                  <a:cubicBezTo>
                    <a:pt x="0" y="1"/>
                    <a:pt x="0" y="2"/>
                    <a:pt x="7" y="3"/>
                  </a:cubicBezTo>
                  <a:cubicBezTo>
                    <a:pt x="15" y="4"/>
                    <a:pt x="21" y="5"/>
                    <a:pt x="17" y="2"/>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8" name="Freeform 87"/>
            <p:cNvSpPr>
              <a:spLocks/>
            </p:cNvSpPr>
            <p:nvPr/>
          </p:nvSpPr>
          <p:spPr bwMode="auto">
            <a:xfrm>
              <a:off x="6607721" y="4946743"/>
              <a:ext cx="43587" cy="16061"/>
            </a:xfrm>
            <a:custGeom>
              <a:avLst/>
              <a:gdLst/>
              <a:ahLst/>
              <a:cxnLst>
                <a:cxn ang="0">
                  <a:pos x="2" y="3"/>
                </a:cxn>
                <a:cxn ang="0">
                  <a:pos x="12" y="4"/>
                </a:cxn>
                <a:cxn ang="0">
                  <a:pos x="2" y="3"/>
                </a:cxn>
              </a:cxnLst>
              <a:rect l="0" t="0" r="r" b="b"/>
              <a:pathLst>
                <a:path w="16" h="6">
                  <a:moveTo>
                    <a:pt x="2" y="3"/>
                  </a:moveTo>
                  <a:cubicBezTo>
                    <a:pt x="4" y="5"/>
                    <a:pt x="9" y="6"/>
                    <a:pt x="12" y="4"/>
                  </a:cubicBezTo>
                  <a:cubicBezTo>
                    <a:pt x="16" y="3"/>
                    <a:pt x="0" y="0"/>
                    <a:pt x="2" y="3"/>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9" name="Freeform 88"/>
            <p:cNvSpPr>
              <a:spLocks/>
            </p:cNvSpPr>
            <p:nvPr/>
          </p:nvSpPr>
          <p:spPr bwMode="auto">
            <a:xfrm>
              <a:off x="6615751" y="4984601"/>
              <a:ext cx="47028" cy="16061"/>
            </a:xfrm>
            <a:custGeom>
              <a:avLst/>
              <a:gdLst/>
              <a:ahLst/>
              <a:cxnLst>
                <a:cxn ang="0">
                  <a:pos x="5" y="4"/>
                </a:cxn>
                <a:cxn ang="0">
                  <a:pos x="10" y="5"/>
                </a:cxn>
                <a:cxn ang="0">
                  <a:pos x="16" y="3"/>
                </a:cxn>
                <a:cxn ang="0">
                  <a:pos x="5" y="4"/>
                </a:cxn>
              </a:cxnLst>
              <a:rect l="0" t="0" r="r" b="b"/>
              <a:pathLst>
                <a:path w="17" h="6">
                  <a:moveTo>
                    <a:pt x="5" y="4"/>
                  </a:moveTo>
                  <a:cubicBezTo>
                    <a:pt x="6" y="6"/>
                    <a:pt x="6" y="5"/>
                    <a:pt x="10" y="5"/>
                  </a:cubicBezTo>
                  <a:cubicBezTo>
                    <a:pt x="14" y="4"/>
                    <a:pt x="17" y="4"/>
                    <a:pt x="16" y="3"/>
                  </a:cubicBezTo>
                  <a:cubicBezTo>
                    <a:pt x="14" y="2"/>
                    <a:pt x="0" y="0"/>
                    <a:pt x="5" y="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10" name="Freeform 89"/>
            <p:cNvSpPr>
              <a:spLocks/>
            </p:cNvSpPr>
            <p:nvPr/>
          </p:nvSpPr>
          <p:spPr bwMode="auto">
            <a:xfrm>
              <a:off x="6476962" y="4776956"/>
              <a:ext cx="27528" cy="24091"/>
            </a:xfrm>
            <a:custGeom>
              <a:avLst/>
              <a:gdLst/>
              <a:ahLst/>
              <a:cxnLst>
                <a:cxn ang="0">
                  <a:pos x="8" y="5"/>
                </a:cxn>
                <a:cxn ang="0">
                  <a:pos x="3" y="0"/>
                </a:cxn>
                <a:cxn ang="0">
                  <a:pos x="2" y="4"/>
                </a:cxn>
                <a:cxn ang="0">
                  <a:pos x="10" y="8"/>
                </a:cxn>
                <a:cxn ang="0">
                  <a:pos x="8" y="5"/>
                </a:cxn>
              </a:cxnLst>
              <a:rect l="0" t="0" r="r" b="b"/>
              <a:pathLst>
                <a:path w="10" h="9">
                  <a:moveTo>
                    <a:pt x="8" y="5"/>
                  </a:moveTo>
                  <a:cubicBezTo>
                    <a:pt x="5" y="3"/>
                    <a:pt x="6" y="1"/>
                    <a:pt x="3" y="0"/>
                  </a:cubicBezTo>
                  <a:cubicBezTo>
                    <a:pt x="1" y="0"/>
                    <a:pt x="3" y="1"/>
                    <a:pt x="2" y="4"/>
                  </a:cubicBezTo>
                  <a:cubicBezTo>
                    <a:pt x="0" y="6"/>
                    <a:pt x="6" y="9"/>
                    <a:pt x="10" y="8"/>
                  </a:cubicBezTo>
                  <a:cubicBezTo>
                    <a:pt x="10" y="8"/>
                    <a:pt x="10" y="7"/>
                    <a:pt x="8" y="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11" name="Freeform 90"/>
            <p:cNvSpPr>
              <a:spLocks/>
            </p:cNvSpPr>
            <p:nvPr/>
          </p:nvSpPr>
          <p:spPr bwMode="auto">
            <a:xfrm>
              <a:off x="6465492" y="4773514"/>
              <a:ext cx="21793" cy="63097"/>
            </a:xfrm>
            <a:custGeom>
              <a:avLst/>
              <a:gdLst/>
              <a:ahLst/>
              <a:cxnLst>
                <a:cxn ang="0">
                  <a:pos x="3" y="8"/>
                </a:cxn>
                <a:cxn ang="0">
                  <a:pos x="2" y="11"/>
                </a:cxn>
                <a:cxn ang="0">
                  <a:pos x="7" y="21"/>
                </a:cxn>
                <a:cxn ang="0">
                  <a:pos x="3" y="3"/>
                </a:cxn>
                <a:cxn ang="0">
                  <a:pos x="3" y="8"/>
                </a:cxn>
              </a:cxnLst>
              <a:rect l="0" t="0" r="r" b="b"/>
              <a:pathLst>
                <a:path w="8" h="23">
                  <a:moveTo>
                    <a:pt x="3" y="8"/>
                  </a:moveTo>
                  <a:cubicBezTo>
                    <a:pt x="5" y="14"/>
                    <a:pt x="2" y="10"/>
                    <a:pt x="2" y="11"/>
                  </a:cubicBezTo>
                  <a:cubicBezTo>
                    <a:pt x="1" y="13"/>
                    <a:pt x="3" y="17"/>
                    <a:pt x="7" y="21"/>
                  </a:cubicBezTo>
                  <a:cubicBezTo>
                    <a:pt x="8" y="23"/>
                    <a:pt x="4" y="6"/>
                    <a:pt x="3" y="3"/>
                  </a:cubicBezTo>
                  <a:cubicBezTo>
                    <a:pt x="3" y="0"/>
                    <a:pt x="0" y="3"/>
                    <a:pt x="3" y="8"/>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12" name="Freeform 91"/>
            <p:cNvSpPr>
              <a:spLocks/>
            </p:cNvSpPr>
            <p:nvPr/>
          </p:nvSpPr>
          <p:spPr bwMode="auto">
            <a:xfrm>
              <a:off x="6493020" y="4820550"/>
              <a:ext cx="38998" cy="45888"/>
            </a:xfrm>
            <a:custGeom>
              <a:avLst/>
              <a:gdLst/>
              <a:ahLst/>
              <a:cxnLst>
                <a:cxn ang="0">
                  <a:pos x="6" y="6"/>
                </a:cxn>
                <a:cxn ang="0">
                  <a:pos x="1" y="4"/>
                </a:cxn>
                <a:cxn ang="0">
                  <a:pos x="11" y="14"/>
                </a:cxn>
                <a:cxn ang="0">
                  <a:pos x="6" y="6"/>
                </a:cxn>
              </a:cxnLst>
              <a:rect l="0" t="0" r="r" b="b"/>
              <a:pathLst>
                <a:path w="14" h="17">
                  <a:moveTo>
                    <a:pt x="6" y="6"/>
                  </a:moveTo>
                  <a:cubicBezTo>
                    <a:pt x="2" y="3"/>
                    <a:pt x="0" y="0"/>
                    <a:pt x="1" y="4"/>
                  </a:cubicBezTo>
                  <a:cubicBezTo>
                    <a:pt x="3" y="7"/>
                    <a:pt x="6" y="10"/>
                    <a:pt x="11" y="14"/>
                  </a:cubicBezTo>
                  <a:cubicBezTo>
                    <a:pt x="14" y="17"/>
                    <a:pt x="10" y="10"/>
                    <a:pt x="6" y="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13" name="Freeform 92"/>
            <p:cNvSpPr>
              <a:spLocks/>
            </p:cNvSpPr>
            <p:nvPr/>
          </p:nvSpPr>
          <p:spPr bwMode="auto">
            <a:xfrm>
              <a:off x="5604084" y="5014429"/>
              <a:ext cx="19499" cy="21797"/>
            </a:xfrm>
            <a:custGeom>
              <a:avLst/>
              <a:gdLst/>
              <a:ahLst/>
              <a:cxnLst>
                <a:cxn ang="0">
                  <a:pos x="0" y="2"/>
                </a:cxn>
                <a:cxn ang="0">
                  <a:pos x="7" y="6"/>
                </a:cxn>
                <a:cxn ang="0">
                  <a:pos x="0" y="2"/>
                </a:cxn>
              </a:cxnLst>
              <a:rect l="0" t="0" r="r" b="b"/>
              <a:pathLst>
                <a:path w="7" h="8">
                  <a:moveTo>
                    <a:pt x="0" y="2"/>
                  </a:moveTo>
                  <a:cubicBezTo>
                    <a:pt x="0" y="8"/>
                    <a:pt x="5" y="8"/>
                    <a:pt x="7" y="6"/>
                  </a:cubicBezTo>
                  <a:cubicBezTo>
                    <a:pt x="7" y="4"/>
                    <a:pt x="5" y="0"/>
                    <a:pt x="0" y="2"/>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grpSp>
      <p:pic>
        <p:nvPicPr>
          <p:cNvPr id="216" name="Picture 8" descr="camera, computer, notebook icon"/>
          <p:cNvPicPr>
            <a:picLocks noChangeAspect="1" noChangeArrowheads="1"/>
          </p:cNvPicPr>
          <p:nvPr/>
        </p:nvPicPr>
        <p:blipFill>
          <a:blip r:embed="rId3" cstate="print"/>
          <a:srcRect t="33333"/>
          <a:stretch>
            <a:fillRect/>
          </a:stretch>
        </p:blipFill>
        <p:spPr bwMode="auto">
          <a:xfrm>
            <a:off x="5943600" y="3733800"/>
            <a:ext cx="571499" cy="381000"/>
          </a:xfrm>
          <a:prstGeom prst="rect">
            <a:avLst/>
          </a:prstGeom>
          <a:noFill/>
        </p:spPr>
      </p:pic>
      <p:pic>
        <p:nvPicPr>
          <p:cNvPr id="218" name="Picture 8" descr="camera, computer, notebook icon"/>
          <p:cNvPicPr>
            <a:picLocks noChangeAspect="1" noChangeArrowheads="1"/>
          </p:cNvPicPr>
          <p:nvPr/>
        </p:nvPicPr>
        <p:blipFill>
          <a:blip r:embed="rId3" cstate="print"/>
          <a:srcRect t="33333"/>
          <a:stretch>
            <a:fillRect/>
          </a:stretch>
        </p:blipFill>
        <p:spPr bwMode="auto">
          <a:xfrm>
            <a:off x="5029200" y="3733800"/>
            <a:ext cx="571499" cy="381000"/>
          </a:xfrm>
          <a:prstGeom prst="rect">
            <a:avLst/>
          </a:prstGeom>
          <a:noFill/>
        </p:spPr>
      </p:pic>
      <p:pic>
        <p:nvPicPr>
          <p:cNvPr id="219" name="Picture 8" descr="camera, computer, notebook icon"/>
          <p:cNvPicPr>
            <a:picLocks noChangeAspect="1" noChangeArrowheads="1"/>
          </p:cNvPicPr>
          <p:nvPr/>
        </p:nvPicPr>
        <p:blipFill>
          <a:blip r:embed="rId3" cstate="print"/>
          <a:srcRect t="33333"/>
          <a:stretch>
            <a:fillRect/>
          </a:stretch>
        </p:blipFill>
        <p:spPr bwMode="auto">
          <a:xfrm>
            <a:off x="5410200" y="4419600"/>
            <a:ext cx="571499" cy="381000"/>
          </a:xfrm>
          <a:prstGeom prst="rect">
            <a:avLst/>
          </a:prstGeom>
          <a:noFill/>
        </p:spPr>
      </p:pic>
      <p:pic>
        <p:nvPicPr>
          <p:cNvPr id="220" name="Picture 8" descr="camera, computer, notebook icon"/>
          <p:cNvPicPr>
            <a:picLocks noChangeAspect="1" noChangeArrowheads="1"/>
          </p:cNvPicPr>
          <p:nvPr/>
        </p:nvPicPr>
        <p:blipFill>
          <a:blip r:embed="rId3" cstate="print"/>
          <a:srcRect t="33333"/>
          <a:stretch>
            <a:fillRect/>
          </a:stretch>
        </p:blipFill>
        <p:spPr bwMode="auto">
          <a:xfrm>
            <a:off x="4953000" y="5105400"/>
            <a:ext cx="571499" cy="381000"/>
          </a:xfrm>
          <a:prstGeom prst="rect">
            <a:avLst/>
          </a:prstGeom>
          <a:noFill/>
        </p:spPr>
      </p:pic>
      <p:pic>
        <p:nvPicPr>
          <p:cNvPr id="221" name="Picture 8" descr="camera, computer, notebook icon"/>
          <p:cNvPicPr>
            <a:picLocks noChangeAspect="1" noChangeArrowheads="1"/>
          </p:cNvPicPr>
          <p:nvPr/>
        </p:nvPicPr>
        <p:blipFill>
          <a:blip r:embed="rId3" cstate="print"/>
          <a:srcRect t="33333"/>
          <a:stretch>
            <a:fillRect/>
          </a:stretch>
        </p:blipFill>
        <p:spPr bwMode="auto">
          <a:xfrm>
            <a:off x="6248400" y="2667000"/>
            <a:ext cx="571499" cy="381000"/>
          </a:xfrm>
          <a:prstGeom prst="rect">
            <a:avLst/>
          </a:prstGeom>
          <a:noFill/>
        </p:spPr>
      </p:pic>
      <p:pic>
        <p:nvPicPr>
          <p:cNvPr id="222" name="Picture 8" descr="camera, computer, notebook icon"/>
          <p:cNvPicPr>
            <a:picLocks noChangeAspect="1" noChangeArrowheads="1"/>
          </p:cNvPicPr>
          <p:nvPr/>
        </p:nvPicPr>
        <p:blipFill>
          <a:blip r:embed="rId3" cstate="print"/>
          <a:srcRect t="33333"/>
          <a:stretch>
            <a:fillRect/>
          </a:stretch>
        </p:blipFill>
        <p:spPr bwMode="auto">
          <a:xfrm>
            <a:off x="7162800" y="2743200"/>
            <a:ext cx="571499" cy="381000"/>
          </a:xfrm>
          <a:prstGeom prst="rect">
            <a:avLst/>
          </a:prstGeom>
          <a:noFill/>
        </p:spPr>
      </p:pic>
      <p:pic>
        <p:nvPicPr>
          <p:cNvPr id="223" name="Picture 8" descr="camera, computer, notebook icon"/>
          <p:cNvPicPr>
            <a:picLocks noChangeAspect="1" noChangeArrowheads="1"/>
          </p:cNvPicPr>
          <p:nvPr/>
        </p:nvPicPr>
        <p:blipFill>
          <a:blip r:embed="rId3" cstate="print"/>
          <a:srcRect t="33333"/>
          <a:stretch>
            <a:fillRect/>
          </a:stretch>
        </p:blipFill>
        <p:spPr bwMode="auto">
          <a:xfrm>
            <a:off x="6400800" y="4267200"/>
            <a:ext cx="571499" cy="381000"/>
          </a:xfrm>
          <a:prstGeom prst="rect">
            <a:avLst/>
          </a:prstGeom>
          <a:noFill/>
        </p:spPr>
      </p:pic>
      <p:pic>
        <p:nvPicPr>
          <p:cNvPr id="74" name="Picture 8" descr="camera, computer, notebook icon"/>
          <p:cNvPicPr>
            <a:picLocks noChangeAspect="1" noChangeArrowheads="1"/>
          </p:cNvPicPr>
          <p:nvPr/>
        </p:nvPicPr>
        <p:blipFill>
          <a:blip r:embed="rId3" cstate="print"/>
          <a:srcRect t="33333"/>
          <a:stretch>
            <a:fillRect/>
          </a:stretch>
        </p:blipFill>
        <p:spPr bwMode="auto">
          <a:xfrm>
            <a:off x="6876256" y="5085184"/>
            <a:ext cx="571499" cy="381000"/>
          </a:xfrm>
          <a:prstGeom prst="rect">
            <a:avLst/>
          </a:prstGeom>
          <a:noFill/>
        </p:spPr>
      </p:pic>
      <p:pic>
        <p:nvPicPr>
          <p:cNvPr id="75" name="Picture 8" descr="camera, computer, notebook icon"/>
          <p:cNvPicPr>
            <a:picLocks noChangeAspect="1" noChangeArrowheads="1"/>
          </p:cNvPicPr>
          <p:nvPr/>
        </p:nvPicPr>
        <p:blipFill>
          <a:blip r:embed="rId3" cstate="print"/>
          <a:srcRect t="33333"/>
          <a:stretch>
            <a:fillRect/>
          </a:stretch>
        </p:blipFill>
        <p:spPr bwMode="auto">
          <a:xfrm>
            <a:off x="6084168" y="4941168"/>
            <a:ext cx="571499" cy="381000"/>
          </a:xfrm>
          <a:prstGeom prst="rect">
            <a:avLst/>
          </a:prstGeom>
          <a:noFill/>
        </p:spPr>
      </p:pic>
      <p:pic>
        <p:nvPicPr>
          <p:cNvPr id="76" name="Picture 8" descr="camera, computer, notebook icon"/>
          <p:cNvPicPr>
            <a:picLocks noChangeAspect="1" noChangeArrowheads="1"/>
          </p:cNvPicPr>
          <p:nvPr/>
        </p:nvPicPr>
        <p:blipFill>
          <a:blip r:embed="rId3" cstate="print"/>
          <a:srcRect t="33333"/>
          <a:stretch>
            <a:fillRect/>
          </a:stretch>
        </p:blipFill>
        <p:spPr bwMode="auto">
          <a:xfrm>
            <a:off x="5796136" y="4077072"/>
            <a:ext cx="571499" cy="381000"/>
          </a:xfrm>
          <a:prstGeom prst="rect">
            <a:avLst/>
          </a:prstGeom>
          <a:noFill/>
        </p:spPr>
      </p:pic>
      <p:sp>
        <p:nvSpPr>
          <p:cNvPr id="81" name="TextBox 80"/>
          <p:cNvSpPr txBox="1"/>
          <p:nvPr/>
        </p:nvSpPr>
        <p:spPr>
          <a:xfrm>
            <a:off x="2843808" y="3284984"/>
            <a:ext cx="1656184" cy="432048"/>
          </a:xfrm>
          <a:prstGeom prst="rect">
            <a:avLst/>
          </a:prstGeom>
          <a:noFill/>
        </p:spPr>
        <p:txBody>
          <a:bodyPr vert="horz" wrap="none" lIns="0" tIns="0" rIns="0" bIns="0" rtlCol="0">
            <a:noAutofit/>
          </a:bodyPr>
          <a:lstStyle/>
          <a:p>
            <a:pPr indent="-274320">
              <a:lnSpc>
                <a:spcPct val="200000"/>
              </a:lnSpc>
              <a:spcAft>
                <a:spcPts val="900"/>
              </a:spcAft>
            </a:pPr>
            <a:r>
              <a:rPr lang="en-GB" sz="1200" dirty="0" smtClean="0">
                <a:solidFill>
                  <a:schemeClr val="accent1"/>
                </a:solidFill>
                <a:ea typeface="Hand Of Sean" pitchFamily="2" charset="-128"/>
              </a:rPr>
              <a:t>Existing OGD Portal</a:t>
            </a:r>
          </a:p>
        </p:txBody>
      </p:sp>
      <p:cxnSp>
        <p:nvCxnSpPr>
          <p:cNvPr id="83" name="Shape 82"/>
          <p:cNvCxnSpPr>
            <a:stCxn id="221" idx="0"/>
            <a:endCxn id="81" idx="0"/>
          </p:cNvCxnSpPr>
          <p:nvPr/>
        </p:nvCxnSpPr>
        <p:spPr>
          <a:xfrm rot="16200000" flipH="1" flipV="1">
            <a:off x="4794033" y="1544867"/>
            <a:ext cx="617984" cy="2862250"/>
          </a:xfrm>
          <a:prstGeom prst="curvedConnector3">
            <a:avLst>
              <a:gd name="adj1" fmla="val -36991"/>
            </a:avLst>
          </a:prstGeom>
          <a:ln>
            <a:solidFill>
              <a:schemeClr val="tx1">
                <a:lumMod val="50000"/>
                <a:lumOff val="5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94" name="Slide Number Placeholder 93"/>
          <p:cNvSpPr>
            <a:spLocks noGrp="1"/>
          </p:cNvSpPr>
          <p:nvPr>
            <p:ph type="sldNum" sz="quarter" idx="18"/>
          </p:nvPr>
        </p:nvSpPr>
        <p:spPr/>
        <p:txBody>
          <a:bodyPr/>
          <a:lstStyle/>
          <a:p>
            <a:r>
              <a:rPr lang="en-GB" dirty="0" smtClean="0"/>
              <a:t>Slide </a:t>
            </a:r>
            <a:fld id="{F40CD079-BC3F-4086-BA81-31A79D845B02}" type="slidenum">
              <a:rPr lang="en-GB" smtClean="0"/>
              <a:pPr/>
              <a:t>5</a:t>
            </a:fld>
            <a:endParaRPr lang="en-GB"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 name="Group 76"/>
          <p:cNvGrpSpPr/>
          <p:nvPr/>
        </p:nvGrpSpPr>
        <p:grpSpPr>
          <a:xfrm>
            <a:off x="4772498" y="1981200"/>
            <a:ext cx="3457102" cy="3780064"/>
            <a:chOff x="4772498" y="1981200"/>
            <a:chExt cx="3457102" cy="3780064"/>
          </a:xfrm>
        </p:grpSpPr>
        <p:sp>
          <p:nvSpPr>
            <p:cNvPr id="155" name="Freeform 3"/>
            <p:cNvSpPr>
              <a:spLocks/>
            </p:cNvSpPr>
            <p:nvPr/>
          </p:nvSpPr>
          <p:spPr bwMode="auto">
            <a:xfrm>
              <a:off x="6996559" y="4057654"/>
              <a:ext cx="1233041" cy="817962"/>
            </a:xfrm>
            <a:custGeom>
              <a:avLst/>
              <a:gdLst/>
              <a:ahLst/>
              <a:cxnLst>
                <a:cxn ang="0">
                  <a:pos x="433" y="105"/>
                </a:cxn>
                <a:cxn ang="0">
                  <a:pos x="388" y="91"/>
                </a:cxn>
                <a:cxn ang="0">
                  <a:pos x="338" y="78"/>
                </a:cxn>
                <a:cxn ang="0">
                  <a:pos x="307" y="48"/>
                </a:cxn>
                <a:cxn ang="0">
                  <a:pos x="303" y="23"/>
                </a:cxn>
                <a:cxn ang="0">
                  <a:pos x="273" y="7"/>
                </a:cxn>
                <a:cxn ang="0">
                  <a:pos x="239" y="15"/>
                </a:cxn>
                <a:cxn ang="0">
                  <a:pos x="202" y="42"/>
                </a:cxn>
                <a:cxn ang="0">
                  <a:pos x="168" y="36"/>
                </a:cxn>
                <a:cxn ang="0">
                  <a:pos x="119" y="28"/>
                </a:cxn>
                <a:cxn ang="0">
                  <a:pos x="46" y="33"/>
                </a:cxn>
                <a:cxn ang="0">
                  <a:pos x="43" y="53"/>
                </a:cxn>
                <a:cxn ang="0">
                  <a:pos x="42" y="79"/>
                </a:cxn>
                <a:cxn ang="0">
                  <a:pos x="16" y="120"/>
                </a:cxn>
                <a:cxn ang="0">
                  <a:pos x="8" y="135"/>
                </a:cxn>
                <a:cxn ang="0">
                  <a:pos x="15" y="161"/>
                </a:cxn>
                <a:cxn ang="0">
                  <a:pos x="20" y="166"/>
                </a:cxn>
                <a:cxn ang="0">
                  <a:pos x="39" y="166"/>
                </a:cxn>
                <a:cxn ang="0">
                  <a:pos x="74" y="174"/>
                </a:cxn>
                <a:cxn ang="0">
                  <a:pos x="112" y="156"/>
                </a:cxn>
                <a:cxn ang="0">
                  <a:pos x="160" y="158"/>
                </a:cxn>
                <a:cxn ang="0">
                  <a:pos x="175" y="176"/>
                </a:cxn>
                <a:cxn ang="0">
                  <a:pos x="190" y="204"/>
                </a:cxn>
                <a:cxn ang="0">
                  <a:pos x="191" y="222"/>
                </a:cxn>
                <a:cxn ang="0">
                  <a:pos x="170" y="225"/>
                </a:cxn>
                <a:cxn ang="0">
                  <a:pos x="151" y="255"/>
                </a:cxn>
                <a:cxn ang="0">
                  <a:pos x="174" y="257"/>
                </a:cxn>
                <a:cxn ang="0">
                  <a:pos x="186" y="250"/>
                </a:cxn>
                <a:cxn ang="0">
                  <a:pos x="214" y="221"/>
                </a:cxn>
                <a:cxn ang="0">
                  <a:pos x="241" y="210"/>
                </a:cxn>
                <a:cxn ang="0">
                  <a:pos x="257" y="215"/>
                </a:cxn>
                <a:cxn ang="0">
                  <a:pos x="251" y="232"/>
                </a:cxn>
                <a:cxn ang="0">
                  <a:pos x="286" y="236"/>
                </a:cxn>
                <a:cxn ang="0">
                  <a:pos x="283" y="273"/>
                </a:cxn>
                <a:cxn ang="0">
                  <a:pos x="312" y="277"/>
                </a:cxn>
                <a:cxn ang="0">
                  <a:pos x="349" y="270"/>
                </a:cxn>
                <a:cxn ang="0">
                  <a:pos x="344" y="254"/>
                </a:cxn>
                <a:cxn ang="0">
                  <a:pos x="317" y="227"/>
                </a:cxn>
                <a:cxn ang="0">
                  <a:pos x="347" y="212"/>
                </a:cxn>
                <a:cxn ang="0">
                  <a:pos x="399" y="198"/>
                </a:cxn>
                <a:cxn ang="0">
                  <a:pos x="439" y="166"/>
                </a:cxn>
                <a:cxn ang="0">
                  <a:pos x="442" y="135"/>
                </a:cxn>
                <a:cxn ang="0">
                  <a:pos x="444" y="121"/>
                </a:cxn>
              </a:cxnLst>
              <a:rect l="0" t="0" r="r" b="b"/>
              <a:pathLst>
                <a:path w="451" h="299">
                  <a:moveTo>
                    <a:pt x="445" y="109"/>
                  </a:moveTo>
                  <a:cubicBezTo>
                    <a:pt x="446" y="102"/>
                    <a:pt x="437" y="114"/>
                    <a:pt x="433" y="105"/>
                  </a:cubicBezTo>
                  <a:cubicBezTo>
                    <a:pt x="428" y="95"/>
                    <a:pt x="418" y="102"/>
                    <a:pt x="412" y="96"/>
                  </a:cubicBezTo>
                  <a:cubicBezTo>
                    <a:pt x="401" y="84"/>
                    <a:pt x="397" y="99"/>
                    <a:pt x="388" y="91"/>
                  </a:cubicBezTo>
                  <a:cubicBezTo>
                    <a:pt x="380" y="83"/>
                    <a:pt x="384" y="71"/>
                    <a:pt x="367" y="80"/>
                  </a:cubicBezTo>
                  <a:cubicBezTo>
                    <a:pt x="350" y="89"/>
                    <a:pt x="351" y="72"/>
                    <a:pt x="338" y="78"/>
                  </a:cubicBezTo>
                  <a:cubicBezTo>
                    <a:pt x="324" y="83"/>
                    <a:pt x="334" y="67"/>
                    <a:pt x="326" y="54"/>
                  </a:cubicBezTo>
                  <a:cubicBezTo>
                    <a:pt x="317" y="42"/>
                    <a:pt x="317" y="51"/>
                    <a:pt x="307" y="48"/>
                  </a:cubicBezTo>
                  <a:cubicBezTo>
                    <a:pt x="296" y="44"/>
                    <a:pt x="306" y="46"/>
                    <a:pt x="300" y="38"/>
                  </a:cubicBezTo>
                  <a:cubicBezTo>
                    <a:pt x="293" y="29"/>
                    <a:pt x="313" y="28"/>
                    <a:pt x="303" y="23"/>
                  </a:cubicBezTo>
                  <a:cubicBezTo>
                    <a:pt x="288" y="15"/>
                    <a:pt x="299" y="1"/>
                    <a:pt x="288" y="8"/>
                  </a:cubicBezTo>
                  <a:cubicBezTo>
                    <a:pt x="281" y="12"/>
                    <a:pt x="282" y="0"/>
                    <a:pt x="273" y="7"/>
                  </a:cubicBezTo>
                  <a:cubicBezTo>
                    <a:pt x="264" y="14"/>
                    <a:pt x="254" y="1"/>
                    <a:pt x="253" y="12"/>
                  </a:cubicBezTo>
                  <a:cubicBezTo>
                    <a:pt x="252" y="22"/>
                    <a:pt x="241" y="15"/>
                    <a:pt x="239" y="15"/>
                  </a:cubicBezTo>
                  <a:cubicBezTo>
                    <a:pt x="219" y="14"/>
                    <a:pt x="210" y="24"/>
                    <a:pt x="210" y="37"/>
                  </a:cubicBezTo>
                  <a:cubicBezTo>
                    <a:pt x="210" y="49"/>
                    <a:pt x="210" y="51"/>
                    <a:pt x="202" y="42"/>
                  </a:cubicBezTo>
                  <a:cubicBezTo>
                    <a:pt x="199" y="39"/>
                    <a:pt x="188" y="39"/>
                    <a:pt x="182" y="42"/>
                  </a:cubicBezTo>
                  <a:cubicBezTo>
                    <a:pt x="174" y="47"/>
                    <a:pt x="180" y="26"/>
                    <a:pt x="168" y="36"/>
                  </a:cubicBezTo>
                  <a:cubicBezTo>
                    <a:pt x="155" y="46"/>
                    <a:pt x="172" y="33"/>
                    <a:pt x="141" y="33"/>
                  </a:cubicBezTo>
                  <a:cubicBezTo>
                    <a:pt x="122" y="34"/>
                    <a:pt x="130" y="28"/>
                    <a:pt x="119" y="28"/>
                  </a:cubicBezTo>
                  <a:cubicBezTo>
                    <a:pt x="109" y="29"/>
                    <a:pt x="102" y="18"/>
                    <a:pt x="72" y="21"/>
                  </a:cubicBezTo>
                  <a:cubicBezTo>
                    <a:pt x="42" y="25"/>
                    <a:pt x="55" y="37"/>
                    <a:pt x="46" y="33"/>
                  </a:cubicBezTo>
                  <a:cubicBezTo>
                    <a:pt x="40" y="31"/>
                    <a:pt x="38" y="37"/>
                    <a:pt x="38" y="37"/>
                  </a:cubicBezTo>
                  <a:cubicBezTo>
                    <a:pt x="42" y="44"/>
                    <a:pt x="32" y="42"/>
                    <a:pt x="43" y="53"/>
                  </a:cubicBezTo>
                  <a:cubicBezTo>
                    <a:pt x="59" y="70"/>
                    <a:pt x="42" y="60"/>
                    <a:pt x="47" y="66"/>
                  </a:cubicBezTo>
                  <a:cubicBezTo>
                    <a:pt x="51" y="71"/>
                    <a:pt x="54" y="76"/>
                    <a:pt x="42" y="79"/>
                  </a:cubicBezTo>
                  <a:cubicBezTo>
                    <a:pt x="35" y="80"/>
                    <a:pt x="25" y="95"/>
                    <a:pt x="18" y="104"/>
                  </a:cubicBezTo>
                  <a:cubicBezTo>
                    <a:pt x="11" y="112"/>
                    <a:pt x="19" y="115"/>
                    <a:pt x="16" y="120"/>
                  </a:cubicBezTo>
                  <a:cubicBezTo>
                    <a:pt x="13" y="125"/>
                    <a:pt x="27" y="130"/>
                    <a:pt x="11" y="126"/>
                  </a:cubicBezTo>
                  <a:cubicBezTo>
                    <a:pt x="12" y="129"/>
                    <a:pt x="10" y="129"/>
                    <a:pt x="8" y="135"/>
                  </a:cubicBezTo>
                  <a:cubicBezTo>
                    <a:pt x="7" y="140"/>
                    <a:pt x="3" y="138"/>
                    <a:pt x="0" y="149"/>
                  </a:cubicBezTo>
                  <a:cubicBezTo>
                    <a:pt x="13" y="154"/>
                    <a:pt x="10" y="162"/>
                    <a:pt x="15" y="161"/>
                  </a:cubicBezTo>
                  <a:cubicBezTo>
                    <a:pt x="20" y="160"/>
                    <a:pt x="20" y="163"/>
                    <a:pt x="19" y="164"/>
                  </a:cubicBezTo>
                  <a:cubicBezTo>
                    <a:pt x="19" y="164"/>
                    <a:pt x="19" y="165"/>
                    <a:pt x="20" y="166"/>
                  </a:cubicBezTo>
                  <a:cubicBezTo>
                    <a:pt x="23" y="163"/>
                    <a:pt x="22" y="168"/>
                    <a:pt x="25" y="163"/>
                  </a:cubicBezTo>
                  <a:cubicBezTo>
                    <a:pt x="29" y="158"/>
                    <a:pt x="30" y="166"/>
                    <a:pt x="39" y="166"/>
                  </a:cubicBezTo>
                  <a:cubicBezTo>
                    <a:pt x="52" y="165"/>
                    <a:pt x="50" y="169"/>
                    <a:pt x="58" y="167"/>
                  </a:cubicBezTo>
                  <a:cubicBezTo>
                    <a:pt x="66" y="164"/>
                    <a:pt x="68" y="180"/>
                    <a:pt x="74" y="174"/>
                  </a:cubicBezTo>
                  <a:cubicBezTo>
                    <a:pt x="79" y="168"/>
                    <a:pt x="77" y="168"/>
                    <a:pt x="91" y="167"/>
                  </a:cubicBezTo>
                  <a:cubicBezTo>
                    <a:pt x="106" y="165"/>
                    <a:pt x="100" y="157"/>
                    <a:pt x="112" y="156"/>
                  </a:cubicBezTo>
                  <a:cubicBezTo>
                    <a:pt x="116" y="148"/>
                    <a:pt x="128" y="152"/>
                    <a:pt x="133" y="148"/>
                  </a:cubicBezTo>
                  <a:cubicBezTo>
                    <a:pt x="139" y="144"/>
                    <a:pt x="153" y="160"/>
                    <a:pt x="160" y="158"/>
                  </a:cubicBezTo>
                  <a:cubicBezTo>
                    <a:pt x="167" y="157"/>
                    <a:pt x="168" y="167"/>
                    <a:pt x="173" y="165"/>
                  </a:cubicBezTo>
                  <a:cubicBezTo>
                    <a:pt x="178" y="163"/>
                    <a:pt x="178" y="170"/>
                    <a:pt x="175" y="176"/>
                  </a:cubicBezTo>
                  <a:cubicBezTo>
                    <a:pt x="172" y="182"/>
                    <a:pt x="177" y="189"/>
                    <a:pt x="182" y="188"/>
                  </a:cubicBezTo>
                  <a:cubicBezTo>
                    <a:pt x="187" y="187"/>
                    <a:pt x="181" y="199"/>
                    <a:pt x="190" y="204"/>
                  </a:cubicBezTo>
                  <a:cubicBezTo>
                    <a:pt x="198" y="209"/>
                    <a:pt x="190" y="214"/>
                    <a:pt x="195" y="219"/>
                  </a:cubicBezTo>
                  <a:cubicBezTo>
                    <a:pt x="201" y="223"/>
                    <a:pt x="196" y="224"/>
                    <a:pt x="191" y="222"/>
                  </a:cubicBezTo>
                  <a:cubicBezTo>
                    <a:pt x="187" y="219"/>
                    <a:pt x="181" y="224"/>
                    <a:pt x="177" y="219"/>
                  </a:cubicBezTo>
                  <a:cubicBezTo>
                    <a:pt x="172" y="214"/>
                    <a:pt x="166" y="221"/>
                    <a:pt x="170" y="225"/>
                  </a:cubicBezTo>
                  <a:cubicBezTo>
                    <a:pt x="176" y="234"/>
                    <a:pt x="158" y="243"/>
                    <a:pt x="159" y="249"/>
                  </a:cubicBezTo>
                  <a:cubicBezTo>
                    <a:pt x="160" y="255"/>
                    <a:pt x="154" y="252"/>
                    <a:pt x="151" y="255"/>
                  </a:cubicBezTo>
                  <a:cubicBezTo>
                    <a:pt x="158" y="264"/>
                    <a:pt x="163" y="265"/>
                    <a:pt x="165" y="262"/>
                  </a:cubicBezTo>
                  <a:cubicBezTo>
                    <a:pt x="166" y="258"/>
                    <a:pt x="169" y="262"/>
                    <a:pt x="174" y="257"/>
                  </a:cubicBezTo>
                  <a:cubicBezTo>
                    <a:pt x="177" y="255"/>
                    <a:pt x="185" y="254"/>
                    <a:pt x="189" y="262"/>
                  </a:cubicBezTo>
                  <a:cubicBezTo>
                    <a:pt x="189" y="252"/>
                    <a:pt x="187" y="257"/>
                    <a:pt x="186" y="250"/>
                  </a:cubicBezTo>
                  <a:cubicBezTo>
                    <a:pt x="184" y="240"/>
                    <a:pt x="189" y="251"/>
                    <a:pt x="198" y="243"/>
                  </a:cubicBezTo>
                  <a:cubicBezTo>
                    <a:pt x="208" y="234"/>
                    <a:pt x="214" y="228"/>
                    <a:pt x="214" y="221"/>
                  </a:cubicBezTo>
                  <a:cubicBezTo>
                    <a:pt x="213" y="212"/>
                    <a:pt x="225" y="216"/>
                    <a:pt x="231" y="213"/>
                  </a:cubicBezTo>
                  <a:cubicBezTo>
                    <a:pt x="238" y="210"/>
                    <a:pt x="241" y="217"/>
                    <a:pt x="241" y="210"/>
                  </a:cubicBezTo>
                  <a:cubicBezTo>
                    <a:pt x="241" y="202"/>
                    <a:pt x="242" y="192"/>
                    <a:pt x="244" y="201"/>
                  </a:cubicBezTo>
                  <a:cubicBezTo>
                    <a:pt x="246" y="210"/>
                    <a:pt x="240" y="217"/>
                    <a:pt x="257" y="215"/>
                  </a:cubicBezTo>
                  <a:cubicBezTo>
                    <a:pt x="247" y="222"/>
                    <a:pt x="235" y="212"/>
                    <a:pt x="235" y="217"/>
                  </a:cubicBezTo>
                  <a:cubicBezTo>
                    <a:pt x="234" y="221"/>
                    <a:pt x="251" y="227"/>
                    <a:pt x="251" y="232"/>
                  </a:cubicBezTo>
                  <a:cubicBezTo>
                    <a:pt x="251" y="236"/>
                    <a:pt x="272" y="228"/>
                    <a:pt x="276" y="232"/>
                  </a:cubicBezTo>
                  <a:cubicBezTo>
                    <a:pt x="281" y="236"/>
                    <a:pt x="283" y="227"/>
                    <a:pt x="286" y="236"/>
                  </a:cubicBezTo>
                  <a:cubicBezTo>
                    <a:pt x="289" y="244"/>
                    <a:pt x="253" y="251"/>
                    <a:pt x="257" y="257"/>
                  </a:cubicBezTo>
                  <a:cubicBezTo>
                    <a:pt x="261" y="263"/>
                    <a:pt x="283" y="259"/>
                    <a:pt x="283" y="273"/>
                  </a:cubicBezTo>
                  <a:cubicBezTo>
                    <a:pt x="283" y="288"/>
                    <a:pt x="272" y="279"/>
                    <a:pt x="283" y="289"/>
                  </a:cubicBezTo>
                  <a:cubicBezTo>
                    <a:pt x="294" y="299"/>
                    <a:pt x="303" y="282"/>
                    <a:pt x="312" y="277"/>
                  </a:cubicBezTo>
                  <a:cubicBezTo>
                    <a:pt x="321" y="271"/>
                    <a:pt x="317" y="281"/>
                    <a:pt x="325" y="273"/>
                  </a:cubicBezTo>
                  <a:cubicBezTo>
                    <a:pt x="338" y="260"/>
                    <a:pt x="336" y="275"/>
                    <a:pt x="349" y="270"/>
                  </a:cubicBezTo>
                  <a:cubicBezTo>
                    <a:pt x="362" y="265"/>
                    <a:pt x="350" y="266"/>
                    <a:pt x="356" y="260"/>
                  </a:cubicBezTo>
                  <a:cubicBezTo>
                    <a:pt x="359" y="256"/>
                    <a:pt x="356" y="251"/>
                    <a:pt x="344" y="254"/>
                  </a:cubicBezTo>
                  <a:cubicBezTo>
                    <a:pt x="332" y="257"/>
                    <a:pt x="332" y="269"/>
                    <a:pt x="321" y="249"/>
                  </a:cubicBezTo>
                  <a:cubicBezTo>
                    <a:pt x="309" y="229"/>
                    <a:pt x="312" y="229"/>
                    <a:pt x="317" y="227"/>
                  </a:cubicBezTo>
                  <a:cubicBezTo>
                    <a:pt x="329" y="221"/>
                    <a:pt x="316" y="236"/>
                    <a:pt x="324" y="230"/>
                  </a:cubicBezTo>
                  <a:cubicBezTo>
                    <a:pt x="332" y="224"/>
                    <a:pt x="342" y="209"/>
                    <a:pt x="347" y="212"/>
                  </a:cubicBezTo>
                  <a:cubicBezTo>
                    <a:pt x="357" y="217"/>
                    <a:pt x="383" y="196"/>
                    <a:pt x="387" y="197"/>
                  </a:cubicBezTo>
                  <a:cubicBezTo>
                    <a:pt x="396" y="197"/>
                    <a:pt x="394" y="202"/>
                    <a:pt x="399" y="198"/>
                  </a:cubicBezTo>
                  <a:cubicBezTo>
                    <a:pt x="394" y="171"/>
                    <a:pt x="410" y="182"/>
                    <a:pt x="412" y="173"/>
                  </a:cubicBezTo>
                  <a:cubicBezTo>
                    <a:pt x="415" y="164"/>
                    <a:pt x="434" y="176"/>
                    <a:pt x="439" y="166"/>
                  </a:cubicBezTo>
                  <a:cubicBezTo>
                    <a:pt x="444" y="157"/>
                    <a:pt x="442" y="148"/>
                    <a:pt x="436" y="145"/>
                  </a:cubicBezTo>
                  <a:cubicBezTo>
                    <a:pt x="429" y="141"/>
                    <a:pt x="436" y="136"/>
                    <a:pt x="442" y="135"/>
                  </a:cubicBezTo>
                  <a:cubicBezTo>
                    <a:pt x="448" y="135"/>
                    <a:pt x="444" y="131"/>
                    <a:pt x="439" y="130"/>
                  </a:cubicBezTo>
                  <a:cubicBezTo>
                    <a:pt x="433" y="130"/>
                    <a:pt x="436" y="126"/>
                    <a:pt x="444" y="121"/>
                  </a:cubicBezTo>
                  <a:cubicBezTo>
                    <a:pt x="451" y="116"/>
                    <a:pt x="444" y="117"/>
                    <a:pt x="445" y="109"/>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56" name="Freeform 5"/>
            <p:cNvSpPr>
              <a:spLocks/>
            </p:cNvSpPr>
            <p:nvPr/>
          </p:nvSpPr>
          <p:spPr bwMode="auto">
            <a:xfrm>
              <a:off x="4772498" y="3753643"/>
              <a:ext cx="337222" cy="421027"/>
            </a:xfrm>
            <a:custGeom>
              <a:avLst/>
              <a:gdLst/>
              <a:ahLst/>
              <a:cxnLst>
                <a:cxn ang="0">
                  <a:pos x="116" y="71"/>
                </a:cxn>
                <a:cxn ang="0">
                  <a:pos x="115" y="109"/>
                </a:cxn>
                <a:cxn ang="0">
                  <a:pos x="108" y="124"/>
                </a:cxn>
                <a:cxn ang="0">
                  <a:pos x="91" y="126"/>
                </a:cxn>
                <a:cxn ang="0">
                  <a:pos x="65" y="136"/>
                </a:cxn>
                <a:cxn ang="0">
                  <a:pos x="60" y="142"/>
                </a:cxn>
                <a:cxn ang="0">
                  <a:pos x="28" y="145"/>
                </a:cxn>
                <a:cxn ang="0">
                  <a:pos x="20" y="143"/>
                </a:cxn>
                <a:cxn ang="0">
                  <a:pos x="15" y="132"/>
                </a:cxn>
                <a:cxn ang="0">
                  <a:pos x="12" y="122"/>
                </a:cxn>
                <a:cxn ang="0">
                  <a:pos x="25" y="118"/>
                </a:cxn>
                <a:cxn ang="0">
                  <a:pos x="40" y="110"/>
                </a:cxn>
                <a:cxn ang="0">
                  <a:pos x="44" y="105"/>
                </a:cxn>
                <a:cxn ang="0">
                  <a:pos x="27" y="106"/>
                </a:cxn>
                <a:cxn ang="0">
                  <a:pos x="40" y="88"/>
                </a:cxn>
                <a:cxn ang="0">
                  <a:pos x="37" y="85"/>
                </a:cxn>
                <a:cxn ang="0">
                  <a:pos x="19" y="73"/>
                </a:cxn>
                <a:cxn ang="0">
                  <a:pos x="30" y="63"/>
                </a:cxn>
                <a:cxn ang="0">
                  <a:pos x="20" y="55"/>
                </a:cxn>
                <a:cxn ang="0">
                  <a:pos x="18" y="48"/>
                </a:cxn>
                <a:cxn ang="0">
                  <a:pos x="38" y="46"/>
                </a:cxn>
                <a:cxn ang="0">
                  <a:pos x="52" y="47"/>
                </a:cxn>
                <a:cxn ang="0">
                  <a:pos x="65" y="36"/>
                </a:cxn>
                <a:cxn ang="0">
                  <a:pos x="51" y="31"/>
                </a:cxn>
                <a:cxn ang="0">
                  <a:pos x="60" y="21"/>
                </a:cxn>
                <a:cxn ang="0">
                  <a:pos x="77" y="9"/>
                </a:cxn>
                <a:cxn ang="0">
                  <a:pos x="91" y="6"/>
                </a:cxn>
                <a:cxn ang="0">
                  <a:pos x="90" y="15"/>
                </a:cxn>
                <a:cxn ang="0">
                  <a:pos x="78" y="29"/>
                </a:cxn>
                <a:cxn ang="0">
                  <a:pos x="71" y="36"/>
                </a:cxn>
                <a:cxn ang="0">
                  <a:pos x="91" y="48"/>
                </a:cxn>
                <a:cxn ang="0">
                  <a:pos x="98" y="44"/>
                </a:cxn>
                <a:cxn ang="0">
                  <a:pos x="104" y="52"/>
                </a:cxn>
                <a:cxn ang="0">
                  <a:pos x="113" y="52"/>
                </a:cxn>
                <a:cxn ang="0">
                  <a:pos x="113" y="58"/>
                </a:cxn>
                <a:cxn ang="0">
                  <a:pos x="116" y="71"/>
                </a:cxn>
              </a:cxnLst>
              <a:rect l="0" t="0" r="r" b="b"/>
              <a:pathLst>
                <a:path w="123" h="154">
                  <a:moveTo>
                    <a:pt x="116" y="71"/>
                  </a:moveTo>
                  <a:cubicBezTo>
                    <a:pt x="120" y="82"/>
                    <a:pt x="123" y="94"/>
                    <a:pt x="115" y="109"/>
                  </a:cubicBezTo>
                  <a:cubicBezTo>
                    <a:pt x="107" y="123"/>
                    <a:pt x="117" y="126"/>
                    <a:pt x="108" y="124"/>
                  </a:cubicBezTo>
                  <a:cubicBezTo>
                    <a:pt x="99" y="121"/>
                    <a:pt x="101" y="124"/>
                    <a:pt x="91" y="126"/>
                  </a:cubicBezTo>
                  <a:cubicBezTo>
                    <a:pt x="80" y="127"/>
                    <a:pt x="67" y="142"/>
                    <a:pt x="65" y="136"/>
                  </a:cubicBezTo>
                  <a:cubicBezTo>
                    <a:pt x="63" y="130"/>
                    <a:pt x="63" y="136"/>
                    <a:pt x="60" y="142"/>
                  </a:cubicBezTo>
                  <a:cubicBezTo>
                    <a:pt x="57" y="148"/>
                    <a:pt x="18" y="154"/>
                    <a:pt x="28" y="145"/>
                  </a:cubicBezTo>
                  <a:cubicBezTo>
                    <a:pt x="41" y="133"/>
                    <a:pt x="12" y="152"/>
                    <a:pt x="20" y="143"/>
                  </a:cubicBezTo>
                  <a:cubicBezTo>
                    <a:pt x="27" y="135"/>
                    <a:pt x="4" y="143"/>
                    <a:pt x="15" y="132"/>
                  </a:cubicBezTo>
                  <a:cubicBezTo>
                    <a:pt x="26" y="121"/>
                    <a:pt x="0" y="133"/>
                    <a:pt x="12" y="122"/>
                  </a:cubicBezTo>
                  <a:cubicBezTo>
                    <a:pt x="19" y="116"/>
                    <a:pt x="29" y="123"/>
                    <a:pt x="25" y="118"/>
                  </a:cubicBezTo>
                  <a:cubicBezTo>
                    <a:pt x="22" y="114"/>
                    <a:pt x="27" y="111"/>
                    <a:pt x="40" y="110"/>
                  </a:cubicBezTo>
                  <a:cubicBezTo>
                    <a:pt x="54" y="108"/>
                    <a:pt x="50" y="102"/>
                    <a:pt x="44" y="105"/>
                  </a:cubicBezTo>
                  <a:cubicBezTo>
                    <a:pt x="39" y="107"/>
                    <a:pt x="12" y="115"/>
                    <a:pt x="27" y="106"/>
                  </a:cubicBezTo>
                  <a:cubicBezTo>
                    <a:pt x="42" y="96"/>
                    <a:pt x="28" y="92"/>
                    <a:pt x="40" y="88"/>
                  </a:cubicBezTo>
                  <a:cubicBezTo>
                    <a:pt x="52" y="85"/>
                    <a:pt x="42" y="83"/>
                    <a:pt x="37" y="85"/>
                  </a:cubicBezTo>
                  <a:cubicBezTo>
                    <a:pt x="31" y="87"/>
                    <a:pt x="14" y="77"/>
                    <a:pt x="19" y="73"/>
                  </a:cubicBezTo>
                  <a:cubicBezTo>
                    <a:pt x="25" y="69"/>
                    <a:pt x="19" y="68"/>
                    <a:pt x="30" y="63"/>
                  </a:cubicBezTo>
                  <a:cubicBezTo>
                    <a:pt x="41" y="58"/>
                    <a:pt x="14" y="64"/>
                    <a:pt x="20" y="55"/>
                  </a:cubicBezTo>
                  <a:cubicBezTo>
                    <a:pt x="27" y="45"/>
                    <a:pt x="14" y="53"/>
                    <a:pt x="18" y="48"/>
                  </a:cubicBezTo>
                  <a:cubicBezTo>
                    <a:pt x="22" y="43"/>
                    <a:pt x="33" y="41"/>
                    <a:pt x="38" y="46"/>
                  </a:cubicBezTo>
                  <a:cubicBezTo>
                    <a:pt x="44" y="50"/>
                    <a:pt x="46" y="45"/>
                    <a:pt x="52" y="47"/>
                  </a:cubicBezTo>
                  <a:cubicBezTo>
                    <a:pt x="58" y="48"/>
                    <a:pt x="55" y="43"/>
                    <a:pt x="65" y="36"/>
                  </a:cubicBezTo>
                  <a:cubicBezTo>
                    <a:pt x="75" y="30"/>
                    <a:pt x="52" y="35"/>
                    <a:pt x="51" y="31"/>
                  </a:cubicBezTo>
                  <a:cubicBezTo>
                    <a:pt x="50" y="27"/>
                    <a:pt x="62" y="27"/>
                    <a:pt x="60" y="21"/>
                  </a:cubicBezTo>
                  <a:cubicBezTo>
                    <a:pt x="58" y="15"/>
                    <a:pt x="73" y="8"/>
                    <a:pt x="77" y="9"/>
                  </a:cubicBezTo>
                  <a:cubicBezTo>
                    <a:pt x="86" y="11"/>
                    <a:pt x="82" y="0"/>
                    <a:pt x="91" y="6"/>
                  </a:cubicBezTo>
                  <a:cubicBezTo>
                    <a:pt x="101" y="11"/>
                    <a:pt x="90" y="9"/>
                    <a:pt x="90" y="15"/>
                  </a:cubicBezTo>
                  <a:cubicBezTo>
                    <a:pt x="81" y="18"/>
                    <a:pt x="88" y="28"/>
                    <a:pt x="78" y="29"/>
                  </a:cubicBezTo>
                  <a:cubicBezTo>
                    <a:pt x="68" y="30"/>
                    <a:pt x="83" y="31"/>
                    <a:pt x="71" y="36"/>
                  </a:cubicBezTo>
                  <a:cubicBezTo>
                    <a:pt x="57" y="42"/>
                    <a:pt x="90" y="56"/>
                    <a:pt x="91" y="48"/>
                  </a:cubicBezTo>
                  <a:cubicBezTo>
                    <a:pt x="91" y="42"/>
                    <a:pt x="96" y="36"/>
                    <a:pt x="98" y="44"/>
                  </a:cubicBezTo>
                  <a:cubicBezTo>
                    <a:pt x="100" y="51"/>
                    <a:pt x="103" y="47"/>
                    <a:pt x="104" y="52"/>
                  </a:cubicBezTo>
                  <a:cubicBezTo>
                    <a:pt x="105" y="58"/>
                    <a:pt x="105" y="54"/>
                    <a:pt x="113" y="52"/>
                  </a:cubicBezTo>
                  <a:cubicBezTo>
                    <a:pt x="114" y="54"/>
                    <a:pt x="117" y="57"/>
                    <a:pt x="113" y="58"/>
                  </a:cubicBezTo>
                  <a:cubicBezTo>
                    <a:pt x="109" y="59"/>
                    <a:pt x="112" y="60"/>
                    <a:pt x="116" y="7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57" name="Freeform 20"/>
            <p:cNvSpPr>
              <a:spLocks/>
            </p:cNvSpPr>
            <p:nvPr/>
          </p:nvSpPr>
          <p:spPr bwMode="auto">
            <a:xfrm>
              <a:off x="7677886" y="5654573"/>
              <a:ext cx="160582" cy="106691"/>
            </a:xfrm>
            <a:custGeom>
              <a:avLst/>
              <a:gdLst/>
              <a:ahLst/>
              <a:cxnLst>
                <a:cxn ang="0">
                  <a:pos x="54" y="3"/>
                </a:cxn>
                <a:cxn ang="0">
                  <a:pos x="26" y="13"/>
                </a:cxn>
                <a:cxn ang="0">
                  <a:pos x="14" y="19"/>
                </a:cxn>
                <a:cxn ang="0">
                  <a:pos x="4" y="22"/>
                </a:cxn>
                <a:cxn ang="0">
                  <a:pos x="5" y="31"/>
                </a:cxn>
                <a:cxn ang="0">
                  <a:pos x="14" y="36"/>
                </a:cxn>
                <a:cxn ang="0">
                  <a:pos x="21" y="36"/>
                </a:cxn>
                <a:cxn ang="0">
                  <a:pos x="35" y="28"/>
                </a:cxn>
                <a:cxn ang="0">
                  <a:pos x="45" y="21"/>
                </a:cxn>
                <a:cxn ang="0">
                  <a:pos x="51" y="9"/>
                </a:cxn>
                <a:cxn ang="0">
                  <a:pos x="54" y="3"/>
                </a:cxn>
              </a:cxnLst>
              <a:rect l="0" t="0" r="r" b="b"/>
              <a:pathLst>
                <a:path w="59" h="39">
                  <a:moveTo>
                    <a:pt x="54" y="3"/>
                  </a:moveTo>
                  <a:cubicBezTo>
                    <a:pt x="50" y="6"/>
                    <a:pt x="39" y="16"/>
                    <a:pt x="26" y="13"/>
                  </a:cubicBezTo>
                  <a:cubicBezTo>
                    <a:pt x="12" y="9"/>
                    <a:pt x="22" y="20"/>
                    <a:pt x="14" y="19"/>
                  </a:cubicBezTo>
                  <a:cubicBezTo>
                    <a:pt x="7" y="17"/>
                    <a:pt x="8" y="24"/>
                    <a:pt x="4" y="22"/>
                  </a:cubicBezTo>
                  <a:cubicBezTo>
                    <a:pt x="0" y="21"/>
                    <a:pt x="2" y="23"/>
                    <a:pt x="5" y="31"/>
                  </a:cubicBezTo>
                  <a:cubicBezTo>
                    <a:pt x="5" y="34"/>
                    <a:pt x="9" y="36"/>
                    <a:pt x="14" y="36"/>
                  </a:cubicBezTo>
                  <a:cubicBezTo>
                    <a:pt x="19" y="35"/>
                    <a:pt x="21" y="39"/>
                    <a:pt x="21" y="36"/>
                  </a:cubicBezTo>
                  <a:cubicBezTo>
                    <a:pt x="22" y="33"/>
                    <a:pt x="32" y="35"/>
                    <a:pt x="35" y="28"/>
                  </a:cubicBezTo>
                  <a:cubicBezTo>
                    <a:pt x="39" y="22"/>
                    <a:pt x="51" y="27"/>
                    <a:pt x="45" y="21"/>
                  </a:cubicBezTo>
                  <a:cubicBezTo>
                    <a:pt x="40" y="16"/>
                    <a:pt x="44" y="15"/>
                    <a:pt x="51" y="9"/>
                  </a:cubicBezTo>
                  <a:cubicBezTo>
                    <a:pt x="59" y="2"/>
                    <a:pt x="58" y="0"/>
                    <a:pt x="54" y="3"/>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58" name="Freeform 21"/>
            <p:cNvSpPr>
              <a:spLocks/>
            </p:cNvSpPr>
            <p:nvPr/>
          </p:nvSpPr>
          <p:spPr bwMode="auto">
            <a:xfrm>
              <a:off x="6468933" y="5627040"/>
              <a:ext cx="21793" cy="25239"/>
            </a:xfrm>
            <a:custGeom>
              <a:avLst/>
              <a:gdLst/>
              <a:ahLst/>
              <a:cxnLst>
                <a:cxn ang="0">
                  <a:pos x="2" y="2"/>
                </a:cxn>
                <a:cxn ang="0">
                  <a:pos x="6" y="8"/>
                </a:cxn>
                <a:cxn ang="0">
                  <a:pos x="2" y="2"/>
                </a:cxn>
              </a:cxnLst>
              <a:rect l="0" t="0" r="r" b="b"/>
              <a:pathLst>
                <a:path w="8" h="9">
                  <a:moveTo>
                    <a:pt x="2" y="2"/>
                  </a:moveTo>
                  <a:cubicBezTo>
                    <a:pt x="0" y="3"/>
                    <a:pt x="4" y="9"/>
                    <a:pt x="6" y="8"/>
                  </a:cubicBezTo>
                  <a:cubicBezTo>
                    <a:pt x="8" y="6"/>
                    <a:pt x="4" y="0"/>
                    <a:pt x="2" y="2"/>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59" name="Freeform 29"/>
            <p:cNvSpPr>
              <a:spLocks/>
            </p:cNvSpPr>
            <p:nvPr/>
          </p:nvSpPr>
          <p:spPr bwMode="auto">
            <a:xfrm>
              <a:off x="7302812" y="4451148"/>
              <a:ext cx="243167" cy="304011"/>
            </a:xfrm>
            <a:custGeom>
              <a:avLst/>
              <a:gdLst/>
              <a:ahLst/>
              <a:cxnLst>
                <a:cxn ang="0">
                  <a:pos x="83" y="75"/>
                </a:cxn>
                <a:cxn ang="0">
                  <a:pos x="78" y="60"/>
                </a:cxn>
                <a:cxn ang="0">
                  <a:pos x="70" y="44"/>
                </a:cxn>
                <a:cxn ang="0">
                  <a:pos x="63" y="32"/>
                </a:cxn>
                <a:cxn ang="0">
                  <a:pos x="61" y="21"/>
                </a:cxn>
                <a:cxn ang="0">
                  <a:pos x="48" y="14"/>
                </a:cxn>
                <a:cxn ang="0">
                  <a:pos x="21" y="4"/>
                </a:cxn>
                <a:cxn ang="0">
                  <a:pos x="0" y="12"/>
                </a:cxn>
                <a:cxn ang="0">
                  <a:pos x="23" y="39"/>
                </a:cxn>
                <a:cxn ang="0">
                  <a:pos x="35" y="58"/>
                </a:cxn>
                <a:cxn ang="0">
                  <a:pos x="37" y="95"/>
                </a:cxn>
                <a:cxn ang="0">
                  <a:pos x="39" y="111"/>
                </a:cxn>
                <a:cxn ang="0">
                  <a:pos x="47" y="105"/>
                </a:cxn>
                <a:cxn ang="0">
                  <a:pos x="58" y="81"/>
                </a:cxn>
                <a:cxn ang="0">
                  <a:pos x="65" y="75"/>
                </a:cxn>
                <a:cxn ang="0">
                  <a:pos x="79" y="78"/>
                </a:cxn>
                <a:cxn ang="0">
                  <a:pos x="83" y="75"/>
                </a:cxn>
              </a:cxnLst>
              <a:rect l="0" t="0" r="r" b="b"/>
              <a:pathLst>
                <a:path w="89" h="111">
                  <a:moveTo>
                    <a:pt x="83" y="75"/>
                  </a:moveTo>
                  <a:cubicBezTo>
                    <a:pt x="78" y="70"/>
                    <a:pt x="86" y="65"/>
                    <a:pt x="78" y="60"/>
                  </a:cubicBezTo>
                  <a:cubicBezTo>
                    <a:pt x="69" y="55"/>
                    <a:pt x="75" y="43"/>
                    <a:pt x="70" y="44"/>
                  </a:cubicBezTo>
                  <a:cubicBezTo>
                    <a:pt x="65" y="45"/>
                    <a:pt x="60" y="38"/>
                    <a:pt x="63" y="32"/>
                  </a:cubicBezTo>
                  <a:cubicBezTo>
                    <a:pt x="66" y="26"/>
                    <a:pt x="66" y="19"/>
                    <a:pt x="61" y="21"/>
                  </a:cubicBezTo>
                  <a:cubicBezTo>
                    <a:pt x="56" y="23"/>
                    <a:pt x="55" y="13"/>
                    <a:pt x="48" y="14"/>
                  </a:cubicBezTo>
                  <a:cubicBezTo>
                    <a:pt x="41" y="16"/>
                    <a:pt x="27" y="0"/>
                    <a:pt x="21" y="4"/>
                  </a:cubicBezTo>
                  <a:cubicBezTo>
                    <a:pt x="16" y="8"/>
                    <a:pt x="4" y="4"/>
                    <a:pt x="0" y="12"/>
                  </a:cubicBezTo>
                  <a:cubicBezTo>
                    <a:pt x="13" y="7"/>
                    <a:pt x="16" y="36"/>
                    <a:pt x="23" y="39"/>
                  </a:cubicBezTo>
                  <a:cubicBezTo>
                    <a:pt x="26" y="42"/>
                    <a:pt x="20" y="41"/>
                    <a:pt x="35" y="58"/>
                  </a:cubicBezTo>
                  <a:cubicBezTo>
                    <a:pt x="47" y="70"/>
                    <a:pt x="34" y="84"/>
                    <a:pt x="37" y="95"/>
                  </a:cubicBezTo>
                  <a:cubicBezTo>
                    <a:pt x="40" y="107"/>
                    <a:pt x="34" y="105"/>
                    <a:pt x="39" y="111"/>
                  </a:cubicBezTo>
                  <a:cubicBezTo>
                    <a:pt x="42" y="108"/>
                    <a:pt x="48" y="111"/>
                    <a:pt x="47" y="105"/>
                  </a:cubicBezTo>
                  <a:cubicBezTo>
                    <a:pt x="46" y="99"/>
                    <a:pt x="64" y="90"/>
                    <a:pt x="58" y="81"/>
                  </a:cubicBezTo>
                  <a:cubicBezTo>
                    <a:pt x="54" y="77"/>
                    <a:pt x="60" y="70"/>
                    <a:pt x="65" y="75"/>
                  </a:cubicBezTo>
                  <a:cubicBezTo>
                    <a:pt x="69" y="80"/>
                    <a:pt x="75" y="75"/>
                    <a:pt x="79" y="78"/>
                  </a:cubicBezTo>
                  <a:cubicBezTo>
                    <a:pt x="84" y="80"/>
                    <a:pt x="89" y="79"/>
                    <a:pt x="83" y="7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0" name="Freeform 30"/>
            <p:cNvSpPr>
              <a:spLocks/>
            </p:cNvSpPr>
            <p:nvPr/>
          </p:nvSpPr>
          <p:spPr bwMode="auto">
            <a:xfrm>
              <a:off x="6873829" y="4470650"/>
              <a:ext cx="640034" cy="470357"/>
            </a:xfrm>
            <a:custGeom>
              <a:avLst/>
              <a:gdLst/>
              <a:ahLst/>
              <a:cxnLst>
                <a:cxn ang="0">
                  <a:pos x="219" y="106"/>
                </a:cxn>
                <a:cxn ang="0">
                  <a:pos x="210" y="111"/>
                </a:cxn>
                <a:cxn ang="0">
                  <a:pos x="196" y="104"/>
                </a:cxn>
                <a:cxn ang="0">
                  <a:pos x="194" y="88"/>
                </a:cxn>
                <a:cxn ang="0">
                  <a:pos x="192" y="51"/>
                </a:cxn>
                <a:cxn ang="0">
                  <a:pos x="180" y="32"/>
                </a:cxn>
                <a:cxn ang="0">
                  <a:pos x="157" y="5"/>
                </a:cxn>
                <a:cxn ang="0">
                  <a:pos x="136" y="16"/>
                </a:cxn>
                <a:cxn ang="0">
                  <a:pos x="119" y="23"/>
                </a:cxn>
                <a:cxn ang="0">
                  <a:pos x="103" y="16"/>
                </a:cxn>
                <a:cxn ang="0">
                  <a:pos x="84" y="15"/>
                </a:cxn>
                <a:cxn ang="0">
                  <a:pos x="70" y="12"/>
                </a:cxn>
                <a:cxn ang="0">
                  <a:pos x="65" y="15"/>
                </a:cxn>
                <a:cxn ang="0">
                  <a:pos x="48" y="25"/>
                </a:cxn>
                <a:cxn ang="0">
                  <a:pos x="39" y="41"/>
                </a:cxn>
                <a:cxn ang="0">
                  <a:pos x="33" y="54"/>
                </a:cxn>
                <a:cxn ang="0">
                  <a:pos x="19" y="76"/>
                </a:cxn>
                <a:cxn ang="0">
                  <a:pos x="13" y="75"/>
                </a:cxn>
                <a:cxn ang="0">
                  <a:pos x="11" y="78"/>
                </a:cxn>
                <a:cxn ang="0">
                  <a:pos x="0" y="80"/>
                </a:cxn>
                <a:cxn ang="0">
                  <a:pos x="13" y="97"/>
                </a:cxn>
                <a:cxn ang="0">
                  <a:pos x="30" y="117"/>
                </a:cxn>
                <a:cxn ang="0">
                  <a:pos x="44" y="135"/>
                </a:cxn>
                <a:cxn ang="0">
                  <a:pos x="55" y="130"/>
                </a:cxn>
                <a:cxn ang="0">
                  <a:pos x="60" y="146"/>
                </a:cxn>
                <a:cxn ang="0">
                  <a:pos x="64" y="160"/>
                </a:cxn>
                <a:cxn ang="0">
                  <a:pos x="86" y="162"/>
                </a:cxn>
                <a:cxn ang="0">
                  <a:pos x="109" y="162"/>
                </a:cxn>
                <a:cxn ang="0">
                  <a:pos x="138" y="162"/>
                </a:cxn>
                <a:cxn ang="0">
                  <a:pos x="174" y="152"/>
                </a:cxn>
                <a:cxn ang="0">
                  <a:pos x="191" y="158"/>
                </a:cxn>
                <a:cxn ang="0">
                  <a:pos x="205" y="163"/>
                </a:cxn>
                <a:cxn ang="0">
                  <a:pos x="226" y="126"/>
                </a:cxn>
                <a:cxn ang="0">
                  <a:pos x="234" y="111"/>
                </a:cxn>
                <a:cxn ang="0">
                  <a:pos x="219" y="106"/>
                </a:cxn>
              </a:cxnLst>
              <a:rect l="0" t="0" r="r" b="b"/>
              <a:pathLst>
                <a:path w="234" h="172">
                  <a:moveTo>
                    <a:pt x="219" y="106"/>
                  </a:moveTo>
                  <a:cubicBezTo>
                    <a:pt x="214" y="111"/>
                    <a:pt x="211" y="107"/>
                    <a:pt x="210" y="111"/>
                  </a:cubicBezTo>
                  <a:cubicBezTo>
                    <a:pt x="208" y="114"/>
                    <a:pt x="203" y="113"/>
                    <a:pt x="196" y="104"/>
                  </a:cubicBezTo>
                  <a:cubicBezTo>
                    <a:pt x="191" y="98"/>
                    <a:pt x="197" y="100"/>
                    <a:pt x="194" y="88"/>
                  </a:cubicBezTo>
                  <a:cubicBezTo>
                    <a:pt x="191" y="77"/>
                    <a:pt x="204" y="63"/>
                    <a:pt x="192" y="51"/>
                  </a:cubicBezTo>
                  <a:cubicBezTo>
                    <a:pt x="177" y="34"/>
                    <a:pt x="183" y="35"/>
                    <a:pt x="180" y="32"/>
                  </a:cubicBezTo>
                  <a:cubicBezTo>
                    <a:pt x="173" y="29"/>
                    <a:pt x="170" y="0"/>
                    <a:pt x="157" y="5"/>
                  </a:cubicBezTo>
                  <a:cubicBezTo>
                    <a:pt x="145" y="6"/>
                    <a:pt x="151" y="14"/>
                    <a:pt x="136" y="16"/>
                  </a:cubicBezTo>
                  <a:cubicBezTo>
                    <a:pt x="122" y="17"/>
                    <a:pt x="124" y="17"/>
                    <a:pt x="119" y="23"/>
                  </a:cubicBezTo>
                  <a:cubicBezTo>
                    <a:pt x="113" y="29"/>
                    <a:pt x="111" y="13"/>
                    <a:pt x="103" y="16"/>
                  </a:cubicBezTo>
                  <a:cubicBezTo>
                    <a:pt x="95" y="18"/>
                    <a:pt x="97" y="14"/>
                    <a:pt x="84" y="15"/>
                  </a:cubicBezTo>
                  <a:cubicBezTo>
                    <a:pt x="75" y="15"/>
                    <a:pt x="74" y="7"/>
                    <a:pt x="70" y="12"/>
                  </a:cubicBezTo>
                  <a:cubicBezTo>
                    <a:pt x="67" y="17"/>
                    <a:pt x="68" y="12"/>
                    <a:pt x="65" y="15"/>
                  </a:cubicBezTo>
                  <a:cubicBezTo>
                    <a:pt x="55" y="28"/>
                    <a:pt x="54" y="17"/>
                    <a:pt x="48" y="25"/>
                  </a:cubicBezTo>
                  <a:cubicBezTo>
                    <a:pt x="42" y="31"/>
                    <a:pt x="48" y="31"/>
                    <a:pt x="39" y="41"/>
                  </a:cubicBezTo>
                  <a:cubicBezTo>
                    <a:pt x="31" y="49"/>
                    <a:pt x="37" y="46"/>
                    <a:pt x="33" y="54"/>
                  </a:cubicBezTo>
                  <a:cubicBezTo>
                    <a:pt x="29" y="61"/>
                    <a:pt x="22" y="76"/>
                    <a:pt x="19" y="76"/>
                  </a:cubicBezTo>
                  <a:cubicBezTo>
                    <a:pt x="17" y="77"/>
                    <a:pt x="16" y="74"/>
                    <a:pt x="13" y="75"/>
                  </a:cubicBezTo>
                  <a:cubicBezTo>
                    <a:pt x="9" y="76"/>
                    <a:pt x="15" y="77"/>
                    <a:pt x="11" y="78"/>
                  </a:cubicBezTo>
                  <a:cubicBezTo>
                    <a:pt x="6" y="79"/>
                    <a:pt x="1" y="79"/>
                    <a:pt x="0" y="80"/>
                  </a:cubicBezTo>
                  <a:cubicBezTo>
                    <a:pt x="6" y="90"/>
                    <a:pt x="14" y="90"/>
                    <a:pt x="13" y="97"/>
                  </a:cubicBezTo>
                  <a:cubicBezTo>
                    <a:pt x="10" y="112"/>
                    <a:pt x="36" y="108"/>
                    <a:pt x="30" y="117"/>
                  </a:cubicBezTo>
                  <a:cubicBezTo>
                    <a:pt x="26" y="122"/>
                    <a:pt x="31" y="132"/>
                    <a:pt x="44" y="135"/>
                  </a:cubicBezTo>
                  <a:cubicBezTo>
                    <a:pt x="54" y="138"/>
                    <a:pt x="49" y="127"/>
                    <a:pt x="55" y="130"/>
                  </a:cubicBezTo>
                  <a:cubicBezTo>
                    <a:pt x="74" y="140"/>
                    <a:pt x="45" y="132"/>
                    <a:pt x="60" y="146"/>
                  </a:cubicBezTo>
                  <a:cubicBezTo>
                    <a:pt x="79" y="154"/>
                    <a:pt x="58" y="155"/>
                    <a:pt x="64" y="160"/>
                  </a:cubicBezTo>
                  <a:cubicBezTo>
                    <a:pt x="71" y="165"/>
                    <a:pt x="74" y="155"/>
                    <a:pt x="86" y="162"/>
                  </a:cubicBezTo>
                  <a:cubicBezTo>
                    <a:pt x="97" y="169"/>
                    <a:pt x="100" y="161"/>
                    <a:pt x="109" y="162"/>
                  </a:cubicBezTo>
                  <a:cubicBezTo>
                    <a:pt x="118" y="163"/>
                    <a:pt x="126" y="172"/>
                    <a:pt x="138" y="162"/>
                  </a:cubicBezTo>
                  <a:cubicBezTo>
                    <a:pt x="147" y="154"/>
                    <a:pt x="167" y="145"/>
                    <a:pt x="174" y="152"/>
                  </a:cubicBezTo>
                  <a:cubicBezTo>
                    <a:pt x="179" y="158"/>
                    <a:pt x="184" y="148"/>
                    <a:pt x="191" y="158"/>
                  </a:cubicBezTo>
                  <a:cubicBezTo>
                    <a:pt x="195" y="164"/>
                    <a:pt x="200" y="162"/>
                    <a:pt x="205" y="163"/>
                  </a:cubicBezTo>
                  <a:cubicBezTo>
                    <a:pt x="206" y="139"/>
                    <a:pt x="213" y="129"/>
                    <a:pt x="226" y="126"/>
                  </a:cubicBezTo>
                  <a:cubicBezTo>
                    <a:pt x="233" y="124"/>
                    <a:pt x="233" y="118"/>
                    <a:pt x="234" y="111"/>
                  </a:cubicBezTo>
                  <a:cubicBezTo>
                    <a:pt x="230" y="103"/>
                    <a:pt x="222" y="104"/>
                    <a:pt x="219" y="10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1" name="Freeform 31"/>
            <p:cNvSpPr>
              <a:spLocks/>
            </p:cNvSpPr>
            <p:nvPr/>
          </p:nvSpPr>
          <p:spPr bwMode="auto">
            <a:xfrm>
              <a:off x="7264961" y="5061465"/>
              <a:ext cx="209904" cy="205351"/>
            </a:xfrm>
            <a:custGeom>
              <a:avLst/>
              <a:gdLst/>
              <a:ahLst/>
              <a:cxnLst>
                <a:cxn ang="0">
                  <a:pos x="61" y="28"/>
                </a:cxn>
                <a:cxn ang="0">
                  <a:pos x="49" y="8"/>
                </a:cxn>
                <a:cxn ang="0">
                  <a:pos x="39" y="10"/>
                </a:cxn>
                <a:cxn ang="0">
                  <a:pos x="24" y="6"/>
                </a:cxn>
                <a:cxn ang="0">
                  <a:pos x="13" y="10"/>
                </a:cxn>
                <a:cxn ang="0">
                  <a:pos x="7" y="17"/>
                </a:cxn>
                <a:cxn ang="0">
                  <a:pos x="10" y="32"/>
                </a:cxn>
                <a:cxn ang="0">
                  <a:pos x="0" y="50"/>
                </a:cxn>
                <a:cxn ang="0">
                  <a:pos x="17" y="55"/>
                </a:cxn>
                <a:cxn ang="0">
                  <a:pos x="4" y="67"/>
                </a:cxn>
                <a:cxn ang="0">
                  <a:pos x="14" y="61"/>
                </a:cxn>
                <a:cxn ang="0">
                  <a:pos x="34" y="47"/>
                </a:cxn>
                <a:cxn ang="0">
                  <a:pos x="49" y="41"/>
                </a:cxn>
                <a:cxn ang="0">
                  <a:pos x="71" y="39"/>
                </a:cxn>
                <a:cxn ang="0">
                  <a:pos x="61" y="28"/>
                </a:cxn>
              </a:cxnLst>
              <a:rect l="0" t="0" r="r" b="b"/>
              <a:pathLst>
                <a:path w="77" h="75">
                  <a:moveTo>
                    <a:pt x="61" y="28"/>
                  </a:moveTo>
                  <a:cubicBezTo>
                    <a:pt x="49" y="21"/>
                    <a:pt x="48" y="17"/>
                    <a:pt x="49" y="8"/>
                  </a:cubicBezTo>
                  <a:cubicBezTo>
                    <a:pt x="43" y="8"/>
                    <a:pt x="45" y="10"/>
                    <a:pt x="39" y="10"/>
                  </a:cubicBezTo>
                  <a:cubicBezTo>
                    <a:pt x="34" y="10"/>
                    <a:pt x="31" y="0"/>
                    <a:pt x="24" y="6"/>
                  </a:cubicBezTo>
                  <a:cubicBezTo>
                    <a:pt x="18" y="13"/>
                    <a:pt x="15" y="2"/>
                    <a:pt x="13" y="10"/>
                  </a:cubicBezTo>
                  <a:cubicBezTo>
                    <a:pt x="12" y="17"/>
                    <a:pt x="8" y="10"/>
                    <a:pt x="7" y="17"/>
                  </a:cubicBezTo>
                  <a:cubicBezTo>
                    <a:pt x="16" y="22"/>
                    <a:pt x="17" y="29"/>
                    <a:pt x="10" y="32"/>
                  </a:cubicBezTo>
                  <a:cubicBezTo>
                    <a:pt x="3" y="35"/>
                    <a:pt x="8" y="45"/>
                    <a:pt x="0" y="50"/>
                  </a:cubicBezTo>
                  <a:cubicBezTo>
                    <a:pt x="0" y="62"/>
                    <a:pt x="27" y="49"/>
                    <a:pt x="17" y="55"/>
                  </a:cubicBezTo>
                  <a:cubicBezTo>
                    <a:pt x="8" y="61"/>
                    <a:pt x="4" y="60"/>
                    <a:pt x="4" y="67"/>
                  </a:cubicBezTo>
                  <a:cubicBezTo>
                    <a:pt x="3" y="75"/>
                    <a:pt x="7" y="67"/>
                    <a:pt x="14" y="61"/>
                  </a:cubicBezTo>
                  <a:cubicBezTo>
                    <a:pt x="25" y="51"/>
                    <a:pt x="28" y="57"/>
                    <a:pt x="34" y="47"/>
                  </a:cubicBezTo>
                  <a:cubicBezTo>
                    <a:pt x="42" y="31"/>
                    <a:pt x="41" y="47"/>
                    <a:pt x="49" y="41"/>
                  </a:cubicBezTo>
                  <a:cubicBezTo>
                    <a:pt x="56" y="35"/>
                    <a:pt x="66" y="48"/>
                    <a:pt x="71" y="39"/>
                  </a:cubicBezTo>
                  <a:cubicBezTo>
                    <a:pt x="77" y="30"/>
                    <a:pt x="73" y="35"/>
                    <a:pt x="61" y="28"/>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2" name="Freeform 32"/>
            <p:cNvSpPr>
              <a:spLocks/>
            </p:cNvSpPr>
            <p:nvPr/>
          </p:nvSpPr>
          <p:spPr bwMode="auto">
            <a:xfrm>
              <a:off x="7087173" y="3302788"/>
              <a:ext cx="332634" cy="245503"/>
            </a:xfrm>
            <a:custGeom>
              <a:avLst/>
              <a:gdLst/>
              <a:ahLst/>
              <a:cxnLst>
                <a:cxn ang="0">
                  <a:pos x="114" y="10"/>
                </a:cxn>
                <a:cxn ang="0">
                  <a:pos x="108" y="24"/>
                </a:cxn>
                <a:cxn ang="0">
                  <a:pos x="100" y="45"/>
                </a:cxn>
                <a:cxn ang="0">
                  <a:pos x="103" y="65"/>
                </a:cxn>
                <a:cxn ang="0">
                  <a:pos x="98" y="85"/>
                </a:cxn>
                <a:cxn ang="0">
                  <a:pos x="82" y="85"/>
                </a:cxn>
                <a:cxn ang="0">
                  <a:pos x="63" y="74"/>
                </a:cxn>
                <a:cxn ang="0">
                  <a:pos x="45" y="65"/>
                </a:cxn>
                <a:cxn ang="0">
                  <a:pos x="22" y="73"/>
                </a:cxn>
                <a:cxn ang="0">
                  <a:pos x="21" y="55"/>
                </a:cxn>
                <a:cxn ang="0">
                  <a:pos x="4" y="46"/>
                </a:cxn>
                <a:cxn ang="0">
                  <a:pos x="2" y="26"/>
                </a:cxn>
                <a:cxn ang="0">
                  <a:pos x="16" y="15"/>
                </a:cxn>
                <a:cxn ang="0">
                  <a:pos x="43" y="9"/>
                </a:cxn>
                <a:cxn ang="0">
                  <a:pos x="58" y="4"/>
                </a:cxn>
                <a:cxn ang="0">
                  <a:pos x="87" y="10"/>
                </a:cxn>
                <a:cxn ang="0">
                  <a:pos x="114" y="10"/>
                </a:cxn>
              </a:cxnLst>
              <a:rect l="0" t="0" r="r" b="b"/>
              <a:pathLst>
                <a:path w="122" h="90">
                  <a:moveTo>
                    <a:pt x="114" y="10"/>
                  </a:moveTo>
                  <a:cubicBezTo>
                    <a:pt x="122" y="19"/>
                    <a:pt x="108" y="12"/>
                    <a:pt x="108" y="24"/>
                  </a:cubicBezTo>
                  <a:cubicBezTo>
                    <a:pt x="107" y="36"/>
                    <a:pt x="93" y="29"/>
                    <a:pt x="100" y="45"/>
                  </a:cubicBezTo>
                  <a:cubicBezTo>
                    <a:pt x="108" y="61"/>
                    <a:pt x="93" y="50"/>
                    <a:pt x="103" y="65"/>
                  </a:cubicBezTo>
                  <a:cubicBezTo>
                    <a:pt x="114" y="80"/>
                    <a:pt x="102" y="68"/>
                    <a:pt x="98" y="85"/>
                  </a:cubicBezTo>
                  <a:cubicBezTo>
                    <a:pt x="91" y="90"/>
                    <a:pt x="92" y="80"/>
                    <a:pt x="82" y="85"/>
                  </a:cubicBezTo>
                  <a:cubicBezTo>
                    <a:pt x="72" y="90"/>
                    <a:pt x="68" y="74"/>
                    <a:pt x="63" y="74"/>
                  </a:cubicBezTo>
                  <a:cubicBezTo>
                    <a:pt x="54" y="73"/>
                    <a:pt x="53" y="66"/>
                    <a:pt x="45" y="65"/>
                  </a:cubicBezTo>
                  <a:cubicBezTo>
                    <a:pt x="36" y="63"/>
                    <a:pt x="37" y="69"/>
                    <a:pt x="22" y="73"/>
                  </a:cubicBezTo>
                  <a:cubicBezTo>
                    <a:pt x="26" y="57"/>
                    <a:pt x="32" y="48"/>
                    <a:pt x="21" y="55"/>
                  </a:cubicBezTo>
                  <a:cubicBezTo>
                    <a:pt x="11" y="62"/>
                    <a:pt x="7" y="52"/>
                    <a:pt x="4" y="46"/>
                  </a:cubicBezTo>
                  <a:cubicBezTo>
                    <a:pt x="0" y="40"/>
                    <a:pt x="0" y="35"/>
                    <a:pt x="2" y="26"/>
                  </a:cubicBezTo>
                  <a:cubicBezTo>
                    <a:pt x="4" y="17"/>
                    <a:pt x="13" y="21"/>
                    <a:pt x="16" y="15"/>
                  </a:cubicBezTo>
                  <a:cubicBezTo>
                    <a:pt x="18" y="9"/>
                    <a:pt x="31" y="7"/>
                    <a:pt x="43" y="9"/>
                  </a:cubicBezTo>
                  <a:cubicBezTo>
                    <a:pt x="55" y="10"/>
                    <a:pt x="44" y="0"/>
                    <a:pt x="58" y="4"/>
                  </a:cubicBezTo>
                  <a:cubicBezTo>
                    <a:pt x="71" y="7"/>
                    <a:pt x="78" y="4"/>
                    <a:pt x="87" y="10"/>
                  </a:cubicBezTo>
                  <a:cubicBezTo>
                    <a:pt x="96" y="15"/>
                    <a:pt x="105" y="13"/>
                    <a:pt x="114" y="1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3" name="Freeform 33"/>
            <p:cNvSpPr>
              <a:spLocks/>
            </p:cNvSpPr>
            <p:nvPr/>
          </p:nvSpPr>
          <p:spPr bwMode="auto">
            <a:xfrm>
              <a:off x="6913974" y="3474870"/>
              <a:ext cx="505833" cy="259270"/>
            </a:xfrm>
            <a:custGeom>
              <a:avLst/>
              <a:gdLst/>
              <a:ahLst/>
              <a:cxnLst>
                <a:cxn ang="0">
                  <a:pos x="172" y="50"/>
                </a:cxn>
                <a:cxn ang="0">
                  <a:pos x="172" y="37"/>
                </a:cxn>
                <a:cxn ang="0">
                  <a:pos x="161" y="22"/>
                </a:cxn>
                <a:cxn ang="0">
                  <a:pos x="145" y="22"/>
                </a:cxn>
                <a:cxn ang="0">
                  <a:pos x="126" y="11"/>
                </a:cxn>
                <a:cxn ang="0">
                  <a:pos x="108" y="2"/>
                </a:cxn>
                <a:cxn ang="0">
                  <a:pos x="85" y="10"/>
                </a:cxn>
                <a:cxn ang="0">
                  <a:pos x="79" y="42"/>
                </a:cxn>
                <a:cxn ang="0">
                  <a:pos x="49" y="24"/>
                </a:cxn>
                <a:cxn ang="0">
                  <a:pos x="37" y="16"/>
                </a:cxn>
                <a:cxn ang="0">
                  <a:pos x="17" y="25"/>
                </a:cxn>
                <a:cxn ang="0">
                  <a:pos x="13" y="38"/>
                </a:cxn>
                <a:cxn ang="0">
                  <a:pos x="4" y="53"/>
                </a:cxn>
                <a:cxn ang="0">
                  <a:pos x="3" y="79"/>
                </a:cxn>
                <a:cxn ang="0">
                  <a:pos x="50" y="67"/>
                </a:cxn>
                <a:cxn ang="0">
                  <a:pos x="83" y="71"/>
                </a:cxn>
                <a:cxn ang="0">
                  <a:pos x="101" y="65"/>
                </a:cxn>
                <a:cxn ang="0">
                  <a:pos x="111" y="75"/>
                </a:cxn>
                <a:cxn ang="0">
                  <a:pos x="142" y="95"/>
                </a:cxn>
                <a:cxn ang="0">
                  <a:pos x="167" y="87"/>
                </a:cxn>
                <a:cxn ang="0">
                  <a:pos x="180" y="77"/>
                </a:cxn>
                <a:cxn ang="0">
                  <a:pos x="178" y="60"/>
                </a:cxn>
                <a:cxn ang="0">
                  <a:pos x="172" y="50"/>
                </a:cxn>
              </a:cxnLst>
              <a:rect l="0" t="0" r="r" b="b"/>
              <a:pathLst>
                <a:path w="185" h="95">
                  <a:moveTo>
                    <a:pt x="172" y="50"/>
                  </a:moveTo>
                  <a:cubicBezTo>
                    <a:pt x="167" y="51"/>
                    <a:pt x="169" y="39"/>
                    <a:pt x="172" y="37"/>
                  </a:cubicBezTo>
                  <a:cubicBezTo>
                    <a:pt x="178" y="31"/>
                    <a:pt x="168" y="30"/>
                    <a:pt x="161" y="22"/>
                  </a:cubicBezTo>
                  <a:cubicBezTo>
                    <a:pt x="154" y="27"/>
                    <a:pt x="155" y="17"/>
                    <a:pt x="145" y="22"/>
                  </a:cubicBezTo>
                  <a:cubicBezTo>
                    <a:pt x="135" y="27"/>
                    <a:pt x="131" y="11"/>
                    <a:pt x="126" y="11"/>
                  </a:cubicBezTo>
                  <a:cubicBezTo>
                    <a:pt x="117" y="10"/>
                    <a:pt x="116" y="3"/>
                    <a:pt x="108" y="2"/>
                  </a:cubicBezTo>
                  <a:cubicBezTo>
                    <a:pt x="99" y="0"/>
                    <a:pt x="100" y="6"/>
                    <a:pt x="85" y="10"/>
                  </a:cubicBezTo>
                  <a:cubicBezTo>
                    <a:pt x="82" y="22"/>
                    <a:pt x="97" y="36"/>
                    <a:pt x="79" y="42"/>
                  </a:cubicBezTo>
                  <a:cubicBezTo>
                    <a:pt x="54" y="50"/>
                    <a:pt x="61" y="29"/>
                    <a:pt x="49" y="24"/>
                  </a:cubicBezTo>
                  <a:cubicBezTo>
                    <a:pt x="36" y="20"/>
                    <a:pt x="48" y="12"/>
                    <a:pt x="37" y="16"/>
                  </a:cubicBezTo>
                  <a:cubicBezTo>
                    <a:pt x="25" y="20"/>
                    <a:pt x="19" y="22"/>
                    <a:pt x="17" y="25"/>
                  </a:cubicBezTo>
                  <a:cubicBezTo>
                    <a:pt x="14" y="32"/>
                    <a:pt x="11" y="32"/>
                    <a:pt x="13" y="38"/>
                  </a:cubicBezTo>
                  <a:cubicBezTo>
                    <a:pt x="16" y="45"/>
                    <a:pt x="7" y="43"/>
                    <a:pt x="4" y="53"/>
                  </a:cubicBezTo>
                  <a:cubicBezTo>
                    <a:pt x="0" y="63"/>
                    <a:pt x="3" y="71"/>
                    <a:pt x="3" y="79"/>
                  </a:cubicBezTo>
                  <a:cubicBezTo>
                    <a:pt x="27" y="65"/>
                    <a:pt x="31" y="65"/>
                    <a:pt x="50" y="67"/>
                  </a:cubicBezTo>
                  <a:cubicBezTo>
                    <a:pt x="68" y="68"/>
                    <a:pt x="70" y="67"/>
                    <a:pt x="83" y="71"/>
                  </a:cubicBezTo>
                  <a:cubicBezTo>
                    <a:pt x="97" y="75"/>
                    <a:pt x="95" y="63"/>
                    <a:pt x="101" y="65"/>
                  </a:cubicBezTo>
                  <a:cubicBezTo>
                    <a:pt x="107" y="67"/>
                    <a:pt x="98" y="75"/>
                    <a:pt x="111" y="75"/>
                  </a:cubicBezTo>
                  <a:cubicBezTo>
                    <a:pt x="125" y="75"/>
                    <a:pt x="129" y="89"/>
                    <a:pt x="142" y="95"/>
                  </a:cubicBezTo>
                  <a:cubicBezTo>
                    <a:pt x="157" y="83"/>
                    <a:pt x="162" y="95"/>
                    <a:pt x="167" y="87"/>
                  </a:cubicBezTo>
                  <a:cubicBezTo>
                    <a:pt x="172" y="80"/>
                    <a:pt x="171" y="79"/>
                    <a:pt x="180" y="77"/>
                  </a:cubicBezTo>
                  <a:cubicBezTo>
                    <a:pt x="180" y="77"/>
                    <a:pt x="185" y="68"/>
                    <a:pt x="178" y="60"/>
                  </a:cubicBezTo>
                  <a:cubicBezTo>
                    <a:pt x="170" y="52"/>
                    <a:pt x="176" y="49"/>
                    <a:pt x="172" y="5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4" name="Freeform 34"/>
            <p:cNvSpPr>
              <a:spLocks/>
            </p:cNvSpPr>
            <p:nvPr/>
          </p:nvSpPr>
          <p:spPr bwMode="auto">
            <a:xfrm>
              <a:off x="6923150" y="3646952"/>
              <a:ext cx="399161" cy="284509"/>
            </a:xfrm>
            <a:custGeom>
              <a:avLst/>
              <a:gdLst/>
              <a:ahLst/>
              <a:cxnLst>
                <a:cxn ang="0">
                  <a:pos x="139" y="32"/>
                </a:cxn>
                <a:cxn ang="0">
                  <a:pos x="108" y="12"/>
                </a:cxn>
                <a:cxn ang="0">
                  <a:pos x="98" y="2"/>
                </a:cxn>
                <a:cxn ang="0">
                  <a:pos x="80" y="8"/>
                </a:cxn>
                <a:cxn ang="0">
                  <a:pos x="47" y="4"/>
                </a:cxn>
                <a:cxn ang="0">
                  <a:pos x="0" y="16"/>
                </a:cxn>
                <a:cxn ang="0">
                  <a:pos x="3" y="31"/>
                </a:cxn>
                <a:cxn ang="0">
                  <a:pos x="7" y="48"/>
                </a:cxn>
                <a:cxn ang="0">
                  <a:pos x="42" y="58"/>
                </a:cxn>
                <a:cxn ang="0">
                  <a:pos x="44" y="80"/>
                </a:cxn>
                <a:cxn ang="0">
                  <a:pos x="62" y="97"/>
                </a:cxn>
                <a:cxn ang="0">
                  <a:pos x="98" y="89"/>
                </a:cxn>
                <a:cxn ang="0">
                  <a:pos x="117" y="89"/>
                </a:cxn>
                <a:cxn ang="0">
                  <a:pos x="117" y="68"/>
                </a:cxn>
                <a:cxn ang="0">
                  <a:pos x="141" y="49"/>
                </a:cxn>
                <a:cxn ang="0">
                  <a:pos x="139" y="32"/>
                </a:cxn>
              </a:cxnLst>
              <a:rect l="0" t="0" r="r" b="b"/>
              <a:pathLst>
                <a:path w="146" h="104">
                  <a:moveTo>
                    <a:pt x="139" y="32"/>
                  </a:moveTo>
                  <a:cubicBezTo>
                    <a:pt x="126" y="26"/>
                    <a:pt x="122" y="12"/>
                    <a:pt x="108" y="12"/>
                  </a:cubicBezTo>
                  <a:cubicBezTo>
                    <a:pt x="95" y="12"/>
                    <a:pt x="104" y="4"/>
                    <a:pt x="98" y="2"/>
                  </a:cubicBezTo>
                  <a:cubicBezTo>
                    <a:pt x="92" y="0"/>
                    <a:pt x="94" y="12"/>
                    <a:pt x="80" y="8"/>
                  </a:cubicBezTo>
                  <a:cubicBezTo>
                    <a:pt x="67" y="4"/>
                    <a:pt x="65" y="5"/>
                    <a:pt x="47" y="4"/>
                  </a:cubicBezTo>
                  <a:cubicBezTo>
                    <a:pt x="28" y="2"/>
                    <a:pt x="24" y="2"/>
                    <a:pt x="0" y="16"/>
                  </a:cubicBezTo>
                  <a:cubicBezTo>
                    <a:pt x="0" y="24"/>
                    <a:pt x="0" y="27"/>
                    <a:pt x="3" y="31"/>
                  </a:cubicBezTo>
                  <a:cubicBezTo>
                    <a:pt x="7" y="36"/>
                    <a:pt x="7" y="43"/>
                    <a:pt x="7" y="48"/>
                  </a:cubicBezTo>
                  <a:cubicBezTo>
                    <a:pt x="40" y="62"/>
                    <a:pt x="30" y="49"/>
                    <a:pt x="42" y="58"/>
                  </a:cubicBezTo>
                  <a:cubicBezTo>
                    <a:pt x="51" y="64"/>
                    <a:pt x="40" y="66"/>
                    <a:pt x="44" y="80"/>
                  </a:cubicBezTo>
                  <a:cubicBezTo>
                    <a:pt x="50" y="79"/>
                    <a:pt x="65" y="88"/>
                    <a:pt x="62" y="97"/>
                  </a:cubicBezTo>
                  <a:cubicBezTo>
                    <a:pt x="80" y="93"/>
                    <a:pt x="82" y="104"/>
                    <a:pt x="98" y="89"/>
                  </a:cubicBezTo>
                  <a:cubicBezTo>
                    <a:pt x="115" y="74"/>
                    <a:pt x="110" y="94"/>
                    <a:pt x="117" y="89"/>
                  </a:cubicBezTo>
                  <a:cubicBezTo>
                    <a:pt x="125" y="83"/>
                    <a:pt x="109" y="82"/>
                    <a:pt x="117" y="68"/>
                  </a:cubicBezTo>
                  <a:cubicBezTo>
                    <a:pt x="130" y="48"/>
                    <a:pt x="136" y="60"/>
                    <a:pt x="141" y="49"/>
                  </a:cubicBezTo>
                  <a:cubicBezTo>
                    <a:pt x="146" y="39"/>
                    <a:pt x="130" y="53"/>
                    <a:pt x="139" y="32"/>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5" name="Freeform 36"/>
            <p:cNvSpPr>
              <a:spLocks/>
            </p:cNvSpPr>
            <p:nvPr/>
          </p:nvSpPr>
          <p:spPr bwMode="auto">
            <a:xfrm>
              <a:off x="7048175" y="3682516"/>
              <a:ext cx="683621" cy="513951"/>
            </a:xfrm>
            <a:custGeom>
              <a:avLst/>
              <a:gdLst/>
              <a:ahLst/>
              <a:cxnLst>
                <a:cxn ang="0">
                  <a:pos x="237" y="95"/>
                </a:cxn>
                <a:cxn ang="0">
                  <a:pos x="221" y="84"/>
                </a:cxn>
                <a:cxn ang="0">
                  <a:pos x="205" y="64"/>
                </a:cxn>
                <a:cxn ang="0">
                  <a:pos x="199" y="46"/>
                </a:cxn>
                <a:cxn ang="0">
                  <a:pos x="199" y="28"/>
                </a:cxn>
                <a:cxn ang="0">
                  <a:pos x="191" y="17"/>
                </a:cxn>
                <a:cxn ang="0">
                  <a:pos x="168" y="16"/>
                </a:cxn>
                <a:cxn ang="0">
                  <a:pos x="153" y="7"/>
                </a:cxn>
                <a:cxn ang="0">
                  <a:pos x="131" y="1"/>
                </a:cxn>
                <a:cxn ang="0">
                  <a:pos x="118" y="11"/>
                </a:cxn>
                <a:cxn ang="0">
                  <a:pos x="93" y="19"/>
                </a:cxn>
                <a:cxn ang="0">
                  <a:pos x="95" y="36"/>
                </a:cxn>
                <a:cxn ang="0">
                  <a:pos x="71" y="55"/>
                </a:cxn>
                <a:cxn ang="0">
                  <a:pos x="71" y="76"/>
                </a:cxn>
                <a:cxn ang="0">
                  <a:pos x="52" y="76"/>
                </a:cxn>
                <a:cxn ang="0">
                  <a:pos x="16" y="84"/>
                </a:cxn>
                <a:cxn ang="0">
                  <a:pos x="23" y="133"/>
                </a:cxn>
                <a:cxn ang="0">
                  <a:pos x="11" y="149"/>
                </a:cxn>
                <a:cxn ang="0">
                  <a:pos x="19" y="175"/>
                </a:cxn>
                <a:cxn ang="0">
                  <a:pos x="27" y="170"/>
                </a:cxn>
                <a:cxn ang="0">
                  <a:pos x="53" y="158"/>
                </a:cxn>
                <a:cxn ang="0">
                  <a:pos x="100" y="165"/>
                </a:cxn>
                <a:cxn ang="0">
                  <a:pos x="122" y="170"/>
                </a:cxn>
                <a:cxn ang="0">
                  <a:pos x="149" y="173"/>
                </a:cxn>
                <a:cxn ang="0">
                  <a:pos x="163" y="179"/>
                </a:cxn>
                <a:cxn ang="0">
                  <a:pos x="183" y="179"/>
                </a:cxn>
                <a:cxn ang="0">
                  <a:pos x="191" y="174"/>
                </a:cxn>
                <a:cxn ang="0">
                  <a:pos x="220" y="152"/>
                </a:cxn>
                <a:cxn ang="0">
                  <a:pos x="211" y="123"/>
                </a:cxn>
                <a:cxn ang="0">
                  <a:pos x="220" y="113"/>
                </a:cxn>
                <a:cxn ang="0">
                  <a:pos x="240" y="108"/>
                </a:cxn>
                <a:cxn ang="0">
                  <a:pos x="237" y="95"/>
                </a:cxn>
              </a:cxnLst>
              <a:rect l="0" t="0" r="r" b="b"/>
              <a:pathLst>
                <a:path w="250" h="188">
                  <a:moveTo>
                    <a:pt x="237" y="95"/>
                  </a:moveTo>
                  <a:cubicBezTo>
                    <a:pt x="237" y="85"/>
                    <a:pt x="213" y="96"/>
                    <a:pt x="221" y="84"/>
                  </a:cubicBezTo>
                  <a:cubicBezTo>
                    <a:pt x="227" y="76"/>
                    <a:pt x="209" y="82"/>
                    <a:pt x="205" y="64"/>
                  </a:cubicBezTo>
                  <a:cubicBezTo>
                    <a:pt x="203" y="50"/>
                    <a:pt x="190" y="53"/>
                    <a:pt x="199" y="46"/>
                  </a:cubicBezTo>
                  <a:cubicBezTo>
                    <a:pt x="208" y="39"/>
                    <a:pt x="194" y="40"/>
                    <a:pt x="199" y="28"/>
                  </a:cubicBezTo>
                  <a:cubicBezTo>
                    <a:pt x="204" y="16"/>
                    <a:pt x="194" y="22"/>
                    <a:pt x="191" y="17"/>
                  </a:cubicBezTo>
                  <a:cubicBezTo>
                    <a:pt x="187" y="12"/>
                    <a:pt x="181" y="9"/>
                    <a:pt x="168" y="16"/>
                  </a:cubicBezTo>
                  <a:cubicBezTo>
                    <a:pt x="155" y="23"/>
                    <a:pt x="169" y="3"/>
                    <a:pt x="153" y="7"/>
                  </a:cubicBezTo>
                  <a:cubicBezTo>
                    <a:pt x="138" y="10"/>
                    <a:pt x="148" y="0"/>
                    <a:pt x="131" y="1"/>
                  </a:cubicBezTo>
                  <a:cubicBezTo>
                    <a:pt x="122" y="3"/>
                    <a:pt x="123" y="4"/>
                    <a:pt x="118" y="11"/>
                  </a:cubicBezTo>
                  <a:cubicBezTo>
                    <a:pt x="113" y="19"/>
                    <a:pt x="108" y="7"/>
                    <a:pt x="93" y="19"/>
                  </a:cubicBezTo>
                  <a:cubicBezTo>
                    <a:pt x="84" y="40"/>
                    <a:pt x="100" y="26"/>
                    <a:pt x="95" y="36"/>
                  </a:cubicBezTo>
                  <a:cubicBezTo>
                    <a:pt x="90" y="47"/>
                    <a:pt x="84" y="35"/>
                    <a:pt x="71" y="55"/>
                  </a:cubicBezTo>
                  <a:cubicBezTo>
                    <a:pt x="63" y="69"/>
                    <a:pt x="79" y="70"/>
                    <a:pt x="71" y="76"/>
                  </a:cubicBezTo>
                  <a:cubicBezTo>
                    <a:pt x="64" y="81"/>
                    <a:pt x="69" y="61"/>
                    <a:pt x="52" y="76"/>
                  </a:cubicBezTo>
                  <a:cubicBezTo>
                    <a:pt x="36" y="91"/>
                    <a:pt x="34" y="80"/>
                    <a:pt x="16" y="84"/>
                  </a:cubicBezTo>
                  <a:cubicBezTo>
                    <a:pt x="24" y="110"/>
                    <a:pt x="33" y="129"/>
                    <a:pt x="23" y="133"/>
                  </a:cubicBezTo>
                  <a:cubicBezTo>
                    <a:pt x="13" y="137"/>
                    <a:pt x="0" y="146"/>
                    <a:pt x="11" y="149"/>
                  </a:cubicBezTo>
                  <a:cubicBezTo>
                    <a:pt x="28" y="153"/>
                    <a:pt x="12" y="165"/>
                    <a:pt x="19" y="175"/>
                  </a:cubicBezTo>
                  <a:cubicBezTo>
                    <a:pt x="19" y="175"/>
                    <a:pt x="21" y="168"/>
                    <a:pt x="27" y="170"/>
                  </a:cubicBezTo>
                  <a:cubicBezTo>
                    <a:pt x="36" y="174"/>
                    <a:pt x="23" y="162"/>
                    <a:pt x="53" y="158"/>
                  </a:cubicBezTo>
                  <a:cubicBezTo>
                    <a:pt x="83" y="155"/>
                    <a:pt x="90" y="166"/>
                    <a:pt x="100" y="165"/>
                  </a:cubicBezTo>
                  <a:cubicBezTo>
                    <a:pt x="111" y="165"/>
                    <a:pt x="103" y="171"/>
                    <a:pt x="122" y="170"/>
                  </a:cubicBezTo>
                  <a:cubicBezTo>
                    <a:pt x="153" y="170"/>
                    <a:pt x="136" y="183"/>
                    <a:pt x="149" y="173"/>
                  </a:cubicBezTo>
                  <a:cubicBezTo>
                    <a:pt x="161" y="163"/>
                    <a:pt x="155" y="184"/>
                    <a:pt x="163" y="179"/>
                  </a:cubicBezTo>
                  <a:cubicBezTo>
                    <a:pt x="169" y="176"/>
                    <a:pt x="180" y="176"/>
                    <a:pt x="183" y="179"/>
                  </a:cubicBezTo>
                  <a:cubicBezTo>
                    <a:pt x="191" y="188"/>
                    <a:pt x="191" y="186"/>
                    <a:pt x="191" y="174"/>
                  </a:cubicBezTo>
                  <a:cubicBezTo>
                    <a:pt x="191" y="161"/>
                    <a:pt x="200" y="151"/>
                    <a:pt x="220" y="152"/>
                  </a:cubicBezTo>
                  <a:cubicBezTo>
                    <a:pt x="209" y="136"/>
                    <a:pt x="224" y="135"/>
                    <a:pt x="211" y="123"/>
                  </a:cubicBezTo>
                  <a:cubicBezTo>
                    <a:pt x="206" y="118"/>
                    <a:pt x="211" y="107"/>
                    <a:pt x="220" y="113"/>
                  </a:cubicBezTo>
                  <a:cubicBezTo>
                    <a:pt x="231" y="121"/>
                    <a:pt x="234" y="113"/>
                    <a:pt x="240" y="108"/>
                  </a:cubicBezTo>
                  <a:cubicBezTo>
                    <a:pt x="250" y="100"/>
                    <a:pt x="236" y="102"/>
                    <a:pt x="237" y="9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6" name="Freeform 37"/>
            <p:cNvSpPr>
              <a:spLocks/>
            </p:cNvSpPr>
            <p:nvPr/>
          </p:nvSpPr>
          <p:spPr bwMode="auto">
            <a:xfrm>
              <a:off x="6441404" y="3816739"/>
              <a:ext cx="716884" cy="596550"/>
            </a:xfrm>
            <a:custGeom>
              <a:avLst/>
              <a:gdLst/>
              <a:ahLst/>
              <a:cxnLst>
                <a:cxn ang="0">
                  <a:pos x="246" y="141"/>
                </a:cxn>
                <a:cxn ang="0">
                  <a:pos x="241" y="125"/>
                </a:cxn>
                <a:cxn ang="0">
                  <a:pos x="233" y="100"/>
                </a:cxn>
                <a:cxn ang="0">
                  <a:pos x="245" y="84"/>
                </a:cxn>
                <a:cxn ang="0">
                  <a:pos x="238" y="35"/>
                </a:cxn>
                <a:cxn ang="0">
                  <a:pos x="220" y="18"/>
                </a:cxn>
                <a:cxn ang="0">
                  <a:pos x="143" y="15"/>
                </a:cxn>
                <a:cxn ang="0">
                  <a:pos x="116" y="14"/>
                </a:cxn>
                <a:cxn ang="0">
                  <a:pos x="117" y="8"/>
                </a:cxn>
                <a:cxn ang="0">
                  <a:pos x="122" y="8"/>
                </a:cxn>
                <a:cxn ang="0">
                  <a:pos x="95" y="3"/>
                </a:cxn>
                <a:cxn ang="0">
                  <a:pos x="72" y="11"/>
                </a:cxn>
                <a:cxn ang="0">
                  <a:pos x="45" y="25"/>
                </a:cxn>
                <a:cxn ang="0">
                  <a:pos x="9" y="35"/>
                </a:cxn>
                <a:cxn ang="0">
                  <a:pos x="9" y="38"/>
                </a:cxn>
                <a:cxn ang="0">
                  <a:pos x="16" y="39"/>
                </a:cxn>
                <a:cxn ang="0">
                  <a:pos x="18" y="45"/>
                </a:cxn>
                <a:cxn ang="0">
                  <a:pos x="10" y="44"/>
                </a:cxn>
                <a:cxn ang="0">
                  <a:pos x="13" y="81"/>
                </a:cxn>
                <a:cxn ang="0">
                  <a:pos x="19" y="98"/>
                </a:cxn>
                <a:cxn ang="0">
                  <a:pos x="20" y="120"/>
                </a:cxn>
                <a:cxn ang="0">
                  <a:pos x="25" y="147"/>
                </a:cxn>
                <a:cxn ang="0">
                  <a:pos x="44" y="152"/>
                </a:cxn>
                <a:cxn ang="0">
                  <a:pos x="64" y="158"/>
                </a:cxn>
                <a:cxn ang="0">
                  <a:pos x="63" y="170"/>
                </a:cxn>
                <a:cxn ang="0">
                  <a:pos x="76" y="168"/>
                </a:cxn>
                <a:cxn ang="0">
                  <a:pos x="90" y="170"/>
                </a:cxn>
                <a:cxn ang="0">
                  <a:pos x="95" y="178"/>
                </a:cxn>
                <a:cxn ang="0">
                  <a:pos x="109" y="180"/>
                </a:cxn>
                <a:cxn ang="0">
                  <a:pos x="123" y="198"/>
                </a:cxn>
                <a:cxn ang="0">
                  <a:pos x="126" y="201"/>
                </a:cxn>
                <a:cxn ang="0">
                  <a:pos x="134" y="198"/>
                </a:cxn>
                <a:cxn ang="0">
                  <a:pos x="147" y="206"/>
                </a:cxn>
                <a:cxn ang="0">
                  <a:pos x="152" y="210"/>
                </a:cxn>
                <a:cxn ang="0">
                  <a:pos x="163" y="202"/>
                </a:cxn>
                <a:cxn ang="0">
                  <a:pos x="199" y="205"/>
                </a:cxn>
                <a:cxn ang="0">
                  <a:pos x="214" y="214"/>
                </a:cxn>
                <a:cxn ang="0">
                  <a:pos x="219" y="208"/>
                </a:cxn>
                <a:cxn ang="0">
                  <a:pos x="221" y="192"/>
                </a:cxn>
                <a:cxn ang="0">
                  <a:pos x="245" y="167"/>
                </a:cxn>
                <a:cxn ang="0">
                  <a:pos x="250" y="154"/>
                </a:cxn>
                <a:cxn ang="0">
                  <a:pos x="246" y="141"/>
                </a:cxn>
              </a:cxnLst>
              <a:rect l="0" t="0" r="r" b="b"/>
              <a:pathLst>
                <a:path w="262" h="218">
                  <a:moveTo>
                    <a:pt x="246" y="141"/>
                  </a:moveTo>
                  <a:cubicBezTo>
                    <a:pt x="235" y="130"/>
                    <a:pt x="245" y="132"/>
                    <a:pt x="241" y="125"/>
                  </a:cubicBezTo>
                  <a:cubicBezTo>
                    <a:pt x="233" y="115"/>
                    <a:pt x="250" y="104"/>
                    <a:pt x="233" y="100"/>
                  </a:cubicBezTo>
                  <a:cubicBezTo>
                    <a:pt x="222" y="97"/>
                    <a:pt x="235" y="88"/>
                    <a:pt x="245" y="84"/>
                  </a:cubicBezTo>
                  <a:cubicBezTo>
                    <a:pt x="255" y="80"/>
                    <a:pt x="246" y="61"/>
                    <a:pt x="238" y="35"/>
                  </a:cubicBezTo>
                  <a:cubicBezTo>
                    <a:pt x="241" y="26"/>
                    <a:pt x="226" y="17"/>
                    <a:pt x="220" y="18"/>
                  </a:cubicBezTo>
                  <a:cubicBezTo>
                    <a:pt x="203" y="24"/>
                    <a:pt x="173" y="21"/>
                    <a:pt x="143" y="15"/>
                  </a:cubicBezTo>
                  <a:cubicBezTo>
                    <a:pt x="134" y="21"/>
                    <a:pt x="119" y="22"/>
                    <a:pt x="116" y="14"/>
                  </a:cubicBezTo>
                  <a:cubicBezTo>
                    <a:pt x="113" y="5"/>
                    <a:pt x="111" y="3"/>
                    <a:pt x="117" y="8"/>
                  </a:cubicBezTo>
                  <a:cubicBezTo>
                    <a:pt x="124" y="13"/>
                    <a:pt x="126" y="10"/>
                    <a:pt x="122" y="8"/>
                  </a:cubicBezTo>
                  <a:cubicBezTo>
                    <a:pt x="109" y="0"/>
                    <a:pt x="111" y="0"/>
                    <a:pt x="95" y="3"/>
                  </a:cubicBezTo>
                  <a:cubicBezTo>
                    <a:pt x="71" y="7"/>
                    <a:pt x="88" y="7"/>
                    <a:pt x="72" y="11"/>
                  </a:cubicBezTo>
                  <a:cubicBezTo>
                    <a:pt x="56" y="15"/>
                    <a:pt x="70" y="20"/>
                    <a:pt x="45" y="25"/>
                  </a:cubicBezTo>
                  <a:cubicBezTo>
                    <a:pt x="24" y="29"/>
                    <a:pt x="21" y="37"/>
                    <a:pt x="9" y="35"/>
                  </a:cubicBezTo>
                  <a:cubicBezTo>
                    <a:pt x="9" y="38"/>
                    <a:pt x="9" y="38"/>
                    <a:pt x="9" y="38"/>
                  </a:cubicBezTo>
                  <a:cubicBezTo>
                    <a:pt x="12" y="43"/>
                    <a:pt x="13" y="37"/>
                    <a:pt x="16" y="39"/>
                  </a:cubicBezTo>
                  <a:cubicBezTo>
                    <a:pt x="19" y="41"/>
                    <a:pt x="17" y="40"/>
                    <a:pt x="18" y="45"/>
                  </a:cubicBezTo>
                  <a:cubicBezTo>
                    <a:pt x="19" y="49"/>
                    <a:pt x="16" y="45"/>
                    <a:pt x="10" y="44"/>
                  </a:cubicBezTo>
                  <a:cubicBezTo>
                    <a:pt x="18" y="67"/>
                    <a:pt x="0" y="71"/>
                    <a:pt x="13" y="81"/>
                  </a:cubicBezTo>
                  <a:cubicBezTo>
                    <a:pt x="26" y="91"/>
                    <a:pt x="14" y="90"/>
                    <a:pt x="19" y="98"/>
                  </a:cubicBezTo>
                  <a:cubicBezTo>
                    <a:pt x="28" y="111"/>
                    <a:pt x="17" y="108"/>
                    <a:pt x="20" y="120"/>
                  </a:cubicBezTo>
                  <a:cubicBezTo>
                    <a:pt x="22" y="131"/>
                    <a:pt x="34" y="121"/>
                    <a:pt x="25" y="147"/>
                  </a:cubicBezTo>
                  <a:cubicBezTo>
                    <a:pt x="38" y="139"/>
                    <a:pt x="28" y="145"/>
                    <a:pt x="44" y="152"/>
                  </a:cubicBezTo>
                  <a:cubicBezTo>
                    <a:pt x="60" y="159"/>
                    <a:pt x="60" y="153"/>
                    <a:pt x="64" y="158"/>
                  </a:cubicBezTo>
                  <a:cubicBezTo>
                    <a:pt x="67" y="162"/>
                    <a:pt x="52" y="158"/>
                    <a:pt x="63" y="170"/>
                  </a:cubicBezTo>
                  <a:cubicBezTo>
                    <a:pt x="75" y="183"/>
                    <a:pt x="79" y="172"/>
                    <a:pt x="76" y="168"/>
                  </a:cubicBezTo>
                  <a:cubicBezTo>
                    <a:pt x="72" y="163"/>
                    <a:pt x="82" y="168"/>
                    <a:pt x="90" y="170"/>
                  </a:cubicBezTo>
                  <a:cubicBezTo>
                    <a:pt x="98" y="172"/>
                    <a:pt x="90" y="173"/>
                    <a:pt x="95" y="178"/>
                  </a:cubicBezTo>
                  <a:cubicBezTo>
                    <a:pt x="101" y="183"/>
                    <a:pt x="98" y="176"/>
                    <a:pt x="109" y="180"/>
                  </a:cubicBezTo>
                  <a:cubicBezTo>
                    <a:pt x="119" y="184"/>
                    <a:pt x="121" y="191"/>
                    <a:pt x="123" y="198"/>
                  </a:cubicBezTo>
                  <a:cubicBezTo>
                    <a:pt x="125" y="199"/>
                    <a:pt x="126" y="198"/>
                    <a:pt x="126" y="201"/>
                  </a:cubicBezTo>
                  <a:cubicBezTo>
                    <a:pt x="126" y="204"/>
                    <a:pt x="129" y="204"/>
                    <a:pt x="134" y="198"/>
                  </a:cubicBezTo>
                  <a:cubicBezTo>
                    <a:pt x="138" y="192"/>
                    <a:pt x="149" y="198"/>
                    <a:pt x="147" y="206"/>
                  </a:cubicBezTo>
                  <a:cubicBezTo>
                    <a:pt x="145" y="211"/>
                    <a:pt x="149" y="207"/>
                    <a:pt x="152" y="210"/>
                  </a:cubicBezTo>
                  <a:cubicBezTo>
                    <a:pt x="155" y="212"/>
                    <a:pt x="157" y="201"/>
                    <a:pt x="163" y="202"/>
                  </a:cubicBezTo>
                  <a:cubicBezTo>
                    <a:pt x="167" y="202"/>
                    <a:pt x="185" y="200"/>
                    <a:pt x="199" y="205"/>
                  </a:cubicBezTo>
                  <a:cubicBezTo>
                    <a:pt x="203" y="206"/>
                    <a:pt x="197" y="209"/>
                    <a:pt x="214" y="214"/>
                  </a:cubicBezTo>
                  <a:cubicBezTo>
                    <a:pt x="230" y="218"/>
                    <a:pt x="216" y="213"/>
                    <a:pt x="219" y="208"/>
                  </a:cubicBezTo>
                  <a:cubicBezTo>
                    <a:pt x="222" y="203"/>
                    <a:pt x="214" y="200"/>
                    <a:pt x="221" y="192"/>
                  </a:cubicBezTo>
                  <a:cubicBezTo>
                    <a:pt x="228" y="183"/>
                    <a:pt x="238" y="168"/>
                    <a:pt x="245" y="167"/>
                  </a:cubicBezTo>
                  <a:cubicBezTo>
                    <a:pt x="257" y="164"/>
                    <a:pt x="254" y="159"/>
                    <a:pt x="250" y="154"/>
                  </a:cubicBezTo>
                  <a:cubicBezTo>
                    <a:pt x="245" y="148"/>
                    <a:pt x="262" y="158"/>
                    <a:pt x="246" y="14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7" name="Freeform 38"/>
            <p:cNvSpPr>
              <a:spLocks/>
            </p:cNvSpPr>
            <p:nvPr/>
          </p:nvSpPr>
          <p:spPr bwMode="auto">
            <a:xfrm>
              <a:off x="5172806" y="4202203"/>
              <a:ext cx="901553" cy="853526"/>
            </a:xfrm>
            <a:custGeom>
              <a:avLst/>
              <a:gdLst/>
              <a:ahLst/>
              <a:cxnLst>
                <a:cxn ang="0">
                  <a:pos x="295" y="130"/>
                </a:cxn>
                <a:cxn ang="0">
                  <a:pos x="284" y="147"/>
                </a:cxn>
                <a:cxn ang="0">
                  <a:pos x="271" y="173"/>
                </a:cxn>
                <a:cxn ang="0">
                  <a:pos x="284" y="166"/>
                </a:cxn>
                <a:cxn ang="0">
                  <a:pos x="294" y="185"/>
                </a:cxn>
                <a:cxn ang="0">
                  <a:pos x="290" y="219"/>
                </a:cxn>
                <a:cxn ang="0">
                  <a:pos x="311" y="246"/>
                </a:cxn>
                <a:cxn ang="0">
                  <a:pos x="288" y="274"/>
                </a:cxn>
                <a:cxn ang="0">
                  <a:pos x="255" y="279"/>
                </a:cxn>
                <a:cxn ang="0">
                  <a:pos x="229" y="272"/>
                </a:cxn>
                <a:cxn ang="0">
                  <a:pos x="199" y="285"/>
                </a:cxn>
                <a:cxn ang="0">
                  <a:pos x="185" y="308"/>
                </a:cxn>
                <a:cxn ang="0">
                  <a:pos x="158" y="299"/>
                </a:cxn>
                <a:cxn ang="0">
                  <a:pos x="120" y="295"/>
                </a:cxn>
                <a:cxn ang="0">
                  <a:pos x="88" y="280"/>
                </a:cxn>
                <a:cxn ang="0">
                  <a:pos x="89" y="247"/>
                </a:cxn>
                <a:cxn ang="0">
                  <a:pos x="92" y="226"/>
                </a:cxn>
                <a:cxn ang="0">
                  <a:pos x="96" y="199"/>
                </a:cxn>
                <a:cxn ang="0">
                  <a:pos x="95" y="195"/>
                </a:cxn>
                <a:cxn ang="0">
                  <a:pos x="93" y="174"/>
                </a:cxn>
                <a:cxn ang="0">
                  <a:pos x="71" y="149"/>
                </a:cxn>
                <a:cxn ang="0">
                  <a:pos x="65" y="138"/>
                </a:cxn>
                <a:cxn ang="0">
                  <a:pos x="55" y="129"/>
                </a:cxn>
                <a:cxn ang="0">
                  <a:pos x="35" y="121"/>
                </a:cxn>
                <a:cxn ang="0">
                  <a:pos x="8" y="111"/>
                </a:cxn>
                <a:cxn ang="0">
                  <a:pos x="8" y="103"/>
                </a:cxn>
                <a:cxn ang="0">
                  <a:pos x="4" y="97"/>
                </a:cxn>
                <a:cxn ang="0">
                  <a:pos x="25" y="86"/>
                </a:cxn>
                <a:cxn ang="0">
                  <a:pos x="42" y="80"/>
                </a:cxn>
                <a:cxn ang="0">
                  <a:pos x="63" y="88"/>
                </a:cxn>
                <a:cxn ang="0">
                  <a:pos x="75" y="86"/>
                </a:cxn>
                <a:cxn ang="0">
                  <a:pos x="84" y="80"/>
                </a:cxn>
                <a:cxn ang="0">
                  <a:pos x="75" y="52"/>
                </a:cxn>
                <a:cxn ang="0">
                  <a:pos x="94" y="63"/>
                </a:cxn>
                <a:cxn ang="0">
                  <a:pos x="128" y="59"/>
                </a:cxn>
                <a:cxn ang="0">
                  <a:pos x="157" y="35"/>
                </a:cxn>
                <a:cxn ang="0">
                  <a:pos x="161" y="25"/>
                </a:cxn>
                <a:cxn ang="0">
                  <a:pos x="184" y="0"/>
                </a:cxn>
                <a:cxn ang="0">
                  <a:pos x="212" y="24"/>
                </a:cxn>
                <a:cxn ang="0">
                  <a:pos x="242" y="34"/>
                </a:cxn>
                <a:cxn ang="0">
                  <a:pos x="265" y="57"/>
                </a:cxn>
                <a:cxn ang="0">
                  <a:pos x="290" y="68"/>
                </a:cxn>
                <a:cxn ang="0">
                  <a:pos x="322" y="76"/>
                </a:cxn>
              </a:cxnLst>
              <a:rect l="0" t="0" r="r" b="b"/>
              <a:pathLst>
                <a:path w="330" h="312">
                  <a:moveTo>
                    <a:pt x="308" y="126"/>
                  </a:moveTo>
                  <a:cubicBezTo>
                    <a:pt x="301" y="133"/>
                    <a:pt x="299" y="127"/>
                    <a:pt x="295" y="130"/>
                  </a:cubicBezTo>
                  <a:cubicBezTo>
                    <a:pt x="291" y="134"/>
                    <a:pt x="299" y="134"/>
                    <a:pt x="292" y="138"/>
                  </a:cubicBezTo>
                  <a:cubicBezTo>
                    <a:pt x="285" y="141"/>
                    <a:pt x="293" y="144"/>
                    <a:pt x="284" y="147"/>
                  </a:cubicBezTo>
                  <a:cubicBezTo>
                    <a:pt x="277" y="150"/>
                    <a:pt x="286" y="154"/>
                    <a:pt x="276" y="159"/>
                  </a:cubicBezTo>
                  <a:cubicBezTo>
                    <a:pt x="269" y="163"/>
                    <a:pt x="277" y="169"/>
                    <a:pt x="271" y="173"/>
                  </a:cubicBezTo>
                  <a:cubicBezTo>
                    <a:pt x="266" y="177"/>
                    <a:pt x="269" y="180"/>
                    <a:pt x="275" y="177"/>
                  </a:cubicBezTo>
                  <a:cubicBezTo>
                    <a:pt x="280" y="174"/>
                    <a:pt x="274" y="168"/>
                    <a:pt x="284" y="166"/>
                  </a:cubicBezTo>
                  <a:cubicBezTo>
                    <a:pt x="293" y="165"/>
                    <a:pt x="289" y="175"/>
                    <a:pt x="288" y="177"/>
                  </a:cubicBezTo>
                  <a:cubicBezTo>
                    <a:pt x="287" y="179"/>
                    <a:pt x="293" y="176"/>
                    <a:pt x="294" y="185"/>
                  </a:cubicBezTo>
                  <a:cubicBezTo>
                    <a:pt x="285" y="198"/>
                    <a:pt x="304" y="199"/>
                    <a:pt x="298" y="206"/>
                  </a:cubicBezTo>
                  <a:cubicBezTo>
                    <a:pt x="292" y="213"/>
                    <a:pt x="278" y="210"/>
                    <a:pt x="290" y="219"/>
                  </a:cubicBezTo>
                  <a:cubicBezTo>
                    <a:pt x="306" y="229"/>
                    <a:pt x="288" y="229"/>
                    <a:pt x="293" y="240"/>
                  </a:cubicBezTo>
                  <a:cubicBezTo>
                    <a:pt x="297" y="251"/>
                    <a:pt x="309" y="243"/>
                    <a:pt x="311" y="246"/>
                  </a:cubicBezTo>
                  <a:cubicBezTo>
                    <a:pt x="314" y="249"/>
                    <a:pt x="306" y="257"/>
                    <a:pt x="307" y="261"/>
                  </a:cubicBezTo>
                  <a:cubicBezTo>
                    <a:pt x="301" y="265"/>
                    <a:pt x="287" y="271"/>
                    <a:pt x="288" y="274"/>
                  </a:cubicBezTo>
                  <a:cubicBezTo>
                    <a:pt x="289" y="281"/>
                    <a:pt x="269" y="285"/>
                    <a:pt x="265" y="282"/>
                  </a:cubicBezTo>
                  <a:cubicBezTo>
                    <a:pt x="260" y="276"/>
                    <a:pt x="259" y="285"/>
                    <a:pt x="255" y="279"/>
                  </a:cubicBezTo>
                  <a:cubicBezTo>
                    <a:pt x="251" y="273"/>
                    <a:pt x="250" y="272"/>
                    <a:pt x="241" y="274"/>
                  </a:cubicBezTo>
                  <a:cubicBezTo>
                    <a:pt x="232" y="276"/>
                    <a:pt x="239" y="272"/>
                    <a:pt x="229" y="272"/>
                  </a:cubicBezTo>
                  <a:cubicBezTo>
                    <a:pt x="219" y="272"/>
                    <a:pt x="229" y="260"/>
                    <a:pt x="213" y="273"/>
                  </a:cubicBezTo>
                  <a:cubicBezTo>
                    <a:pt x="207" y="278"/>
                    <a:pt x="199" y="276"/>
                    <a:pt x="199" y="285"/>
                  </a:cubicBezTo>
                  <a:cubicBezTo>
                    <a:pt x="200" y="295"/>
                    <a:pt x="197" y="291"/>
                    <a:pt x="199" y="305"/>
                  </a:cubicBezTo>
                  <a:cubicBezTo>
                    <a:pt x="186" y="304"/>
                    <a:pt x="193" y="312"/>
                    <a:pt x="185" y="308"/>
                  </a:cubicBezTo>
                  <a:cubicBezTo>
                    <a:pt x="177" y="304"/>
                    <a:pt x="179" y="312"/>
                    <a:pt x="165" y="303"/>
                  </a:cubicBezTo>
                  <a:cubicBezTo>
                    <a:pt x="165" y="301"/>
                    <a:pt x="163" y="297"/>
                    <a:pt x="158" y="299"/>
                  </a:cubicBezTo>
                  <a:cubicBezTo>
                    <a:pt x="132" y="283"/>
                    <a:pt x="144" y="298"/>
                    <a:pt x="135" y="296"/>
                  </a:cubicBezTo>
                  <a:cubicBezTo>
                    <a:pt x="124" y="293"/>
                    <a:pt x="124" y="299"/>
                    <a:pt x="120" y="295"/>
                  </a:cubicBezTo>
                  <a:cubicBezTo>
                    <a:pt x="115" y="289"/>
                    <a:pt x="109" y="296"/>
                    <a:pt x="106" y="291"/>
                  </a:cubicBezTo>
                  <a:cubicBezTo>
                    <a:pt x="102" y="282"/>
                    <a:pt x="87" y="287"/>
                    <a:pt x="88" y="280"/>
                  </a:cubicBezTo>
                  <a:cubicBezTo>
                    <a:pt x="89" y="274"/>
                    <a:pt x="83" y="278"/>
                    <a:pt x="79" y="273"/>
                  </a:cubicBezTo>
                  <a:cubicBezTo>
                    <a:pt x="84" y="271"/>
                    <a:pt x="88" y="267"/>
                    <a:pt x="89" y="247"/>
                  </a:cubicBezTo>
                  <a:cubicBezTo>
                    <a:pt x="91" y="228"/>
                    <a:pt x="92" y="231"/>
                    <a:pt x="94" y="229"/>
                  </a:cubicBezTo>
                  <a:cubicBezTo>
                    <a:pt x="96" y="228"/>
                    <a:pt x="94" y="224"/>
                    <a:pt x="92" y="226"/>
                  </a:cubicBezTo>
                  <a:cubicBezTo>
                    <a:pt x="90" y="228"/>
                    <a:pt x="90" y="227"/>
                    <a:pt x="92" y="217"/>
                  </a:cubicBezTo>
                  <a:cubicBezTo>
                    <a:pt x="93" y="206"/>
                    <a:pt x="96" y="199"/>
                    <a:pt x="96" y="199"/>
                  </a:cubicBezTo>
                  <a:cubicBezTo>
                    <a:pt x="103" y="201"/>
                    <a:pt x="106" y="219"/>
                    <a:pt x="105" y="212"/>
                  </a:cubicBezTo>
                  <a:cubicBezTo>
                    <a:pt x="104" y="205"/>
                    <a:pt x="106" y="201"/>
                    <a:pt x="95" y="195"/>
                  </a:cubicBezTo>
                  <a:cubicBezTo>
                    <a:pt x="84" y="189"/>
                    <a:pt x="93" y="194"/>
                    <a:pt x="95" y="186"/>
                  </a:cubicBezTo>
                  <a:cubicBezTo>
                    <a:pt x="97" y="175"/>
                    <a:pt x="90" y="179"/>
                    <a:pt x="93" y="174"/>
                  </a:cubicBezTo>
                  <a:cubicBezTo>
                    <a:pt x="95" y="170"/>
                    <a:pt x="92" y="174"/>
                    <a:pt x="83" y="168"/>
                  </a:cubicBezTo>
                  <a:cubicBezTo>
                    <a:pt x="74" y="163"/>
                    <a:pt x="66" y="153"/>
                    <a:pt x="71" y="149"/>
                  </a:cubicBezTo>
                  <a:cubicBezTo>
                    <a:pt x="73" y="147"/>
                    <a:pt x="74" y="144"/>
                    <a:pt x="69" y="143"/>
                  </a:cubicBezTo>
                  <a:cubicBezTo>
                    <a:pt x="63" y="143"/>
                    <a:pt x="74" y="137"/>
                    <a:pt x="65" y="138"/>
                  </a:cubicBezTo>
                  <a:cubicBezTo>
                    <a:pt x="56" y="138"/>
                    <a:pt x="59" y="135"/>
                    <a:pt x="61" y="132"/>
                  </a:cubicBezTo>
                  <a:cubicBezTo>
                    <a:pt x="63" y="129"/>
                    <a:pt x="60" y="128"/>
                    <a:pt x="55" y="129"/>
                  </a:cubicBezTo>
                  <a:cubicBezTo>
                    <a:pt x="46" y="131"/>
                    <a:pt x="54" y="124"/>
                    <a:pt x="48" y="126"/>
                  </a:cubicBezTo>
                  <a:cubicBezTo>
                    <a:pt x="42" y="127"/>
                    <a:pt x="42" y="123"/>
                    <a:pt x="35" y="121"/>
                  </a:cubicBezTo>
                  <a:cubicBezTo>
                    <a:pt x="28" y="118"/>
                    <a:pt x="22" y="116"/>
                    <a:pt x="18" y="118"/>
                  </a:cubicBezTo>
                  <a:cubicBezTo>
                    <a:pt x="11" y="121"/>
                    <a:pt x="16" y="116"/>
                    <a:pt x="8" y="111"/>
                  </a:cubicBezTo>
                  <a:cubicBezTo>
                    <a:pt x="0" y="107"/>
                    <a:pt x="18" y="109"/>
                    <a:pt x="16" y="106"/>
                  </a:cubicBezTo>
                  <a:cubicBezTo>
                    <a:pt x="14" y="102"/>
                    <a:pt x="9" y="106"/>
                    <a:pt x="8" y="103"/>
                  </a:cubicBezTo>
                  <a:cubicBezTo>
                    <a:pt x="8" y="100"/>
                    <a:pt x="17" y="100"/>
                    <a:pt x="13" y="99"/>
                  </a:cubicBezTo>
                  <a:cubicBezTo>
                    <a:pt x="9" y="97"/>
                    <a:pt x="5" y="101"/>
                    <a:pt x="4" y="97"/>
                  </a:cubicBezTo>
                  <a:cubicBezTo>
                    <a:pt x="3" y="94"/>
                    <a:pt x="6" y="89"/>
                    <a:pt x="16" y="88"/>
                  </a:cubicBezTo>
                  <a:cubicBezTo>
                    <a:pt x="26" y="87"/>
                    <a:pt x="20" y="83"/>
                    <a:pt x="25" y="86"/>
                  </a:cubicBezTo>
                  <a:cubicBezTo>
                    <a:pt x="31" y="89"/>
                    <a:pt x="35" y="87"/>
                    <a:pt x="34" y="84"/>
                  </a:cubicBezTo>
                  <a:cubicBezTo>
                    <a:pt x="33" y="79"/>
                    <a:pt x="37" y="84"/>
                    <a:pt x="42" y="80"/>
                  </a:cubicBezTo>
                  <a:cubicBezTo>
                    <a:pt x="48" y="76"/>
                    <a:pt x="50" y="87"/>
                    <a:pt x="53" y="91"/>
                  </a:cubicBezTo>
                  <a:cubicBezTo>
                    <a:pt x="56" y="95"/>
                    <a:pt x="59" y="90"/>
                    <a:pt x="63" y="88"/>
                  </a:cubicBezTo>
                  <a:cubicBezTo>
                    <a:pt x="69" y="84"/>
                    <a:pt x="64" y="91"/>
                    <a:pt x="70" y="89"/>
                  </a:cubicBezTo>
                  <a:cubicBezTo>
                    <a:pt x="76" y="88"/>
                    <a:pt x="72" y="86"/>
                    <a:pt x="75" y="86"/>
                  </a:cubicBezTo>
                  <a:cubicBezTo>
                    <a:pt x="78" y="86"/>
                    <a:pt x="75" y="91"/>
                    <a:pt x="83" y="90"/>
                  </a:cubicBezTo>
                  <a:cubicBezTo>
                    <a:pt x="91" y="89"/>
                    <a:pt x="81" y="87"/>
                    <a:pt x="84" y="80"/>
                  </a:cubicBezTo>
                  <a:cubicBezTo>
                    <a:pt x="85" y="76"/>
                    <a:pt x="82" y="64"/>
                    <a:pt x="78" y="63"/>
                  </a:cubicBezTo>
                  <a:cubicBezTo>
                    <a:pt x="73" y="60"/>
                    <a:pt x="79" y="57"/>
                    <a:pt x="75" y="52"/>
                  </a:cubicBezTo>
                  <a:cubicBezTo>
                    <a:pt x="72" y="47"/>
                    <a:pt x="79" y="53"/>
                    <a:pt x="87" y="51"/>
                  </a:cubicBezTo>
                  <a:cubicBezTo>
                    <a:pt x="94" y="48"/>
                    <a:pt x="89" y="64"/>
                    <a:pt x="94" y="63"/>
                  </a:cubicBezTo>
                  <a:cubicBezTo>
                    <a:pt x="107" y="60"/>
                    <a:pt x="114" y="68"/>
                    <a:pt x="120" y="64"/>
                  </a:cubicBezTo>
                  <a:cubicBezTo>
                    <a:pt x="126" y="61"/>
                    <a:pt x="132" y="60"/>
                    <a:pt x="128" y="59"/>
                  </a:cubicBezTo>
                  <a:cubicBezTo>
                    <a:pt x="124" y="58"/>
                    <a:pt x="117" y="53"/>
                    <a:pt x="135" y="46"/>
                  </a:cubicBezTo>
                  <a:cubicBezTo>
                    <a:pt x="152" y="38"/>
                    <a:pt x="156" y="39"/>
                    <a:pt x="157" y="35"/>
                  </a:cubicBezTo>
                  <a:cubicBezTo>
                    <a:pt x="159" y="32"/>
                    <a:pt x="164" y="34"/>
                    <a:pt x="161" y="30"/>
                  </a:cubicBezTo>
                  <a:cubicBezTo>
                    <a:pt x="158" y="26"/>
                    <a:pt x="163" y="28"/>
                    <a:pt x="161" y="25"/>
                  </a:cubicBezTo>
                  <a:cubicBezTo>
                    <a:pt x="159" y="22"/>
                    <a:pt x="161" y="20"/>
                    <a:pt x="160" y="13"/>
                  </a:cubicBezTo>
                  <a:cubicBezTo>
                    <a:pt x="159" y="5"/>
                    <a:pt x="166" y="3"/>
                    <a:pt x="184" y="0"/>
                  </a:cubicBezTo>
                  <a:cubicBezTo>
                    <a:pt x="191" y="23"/>
                    <a:pt x="198" y="6"/>
                    <a:pt x="202" y="17"/>
                  </a:cubicBezTo>
                  <a:cubicBezTo>
                    <a:pt x="205" y="26"/>
                    <a:pt x="209" y="18"/>
                    <a:pt x="212" y="24"/>
                  </a:cubicBezTo>
                  <a:cubicBezTo>
                    <a:pt x="214" y="29"/>
                    <a:pt x="224" y="25"/>
                    <a:pt x="226" y="36"/>
                  </a:cubicBezTo>
                  <a:cubicBezTo>
                    <a:pt x="228" y="52"/>
                    <a:pt x="236" y="32"/>
                    <a:pt x="242" y="34"/>
                  </a:cubicBezTo>
                  <a:cubicBezTo>
                    <a:pt x="245" y="36"/>
                    <a:pt x="236" y="44"/>
                    <a:pt x="247" y="48"/>
                  </a:cubicBezTo>
                  <a:cubicBezTo>
                    <a:pt x="256" y="51"/>
                    <a:pt x="254" y="61"/>
                    <a:pt x="265" y="57"/>
                  </a:cubicBezTo>
                  <a:cubicBezTo>
                    <a:pt x="271" y="60"/>
                    <a:pt x="275" y="59"/>
                    <a:pt x="279" y="58"/>
                  </a:cubicBezTo>
                  <a:cubicBezTo>
                    <a:pt x="288" y="61"/>
                    <a:pt x="285" y="68"/>
                    <a:pt x="290" y="68"/>
                  </a:cubicBezTo>
                  <a:cubicBezTo>
                    <a:pt x="296" y="67"/>
                    <a:pt x="292" y="73"/>
                    <a:pt x="300" y="71"/>
                  </a:cubicBezTo>
                  <a:cubicBezTo>
                    <a:pt x="309" y="69"/>
                    <a:pt x="314" y="73"/>
                    <a:pt x="322" y="76"/>
                  </a:cubicBezTo>
                  <a:cubicBezTo>
                    <a:pt x="330" y="80"/>
                    <a:pt x="307" y="85"/>
                    <a:pt x="308" y="12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8" name="Freeform 39"/>
            <p:cNvSpPr>
              <a:spLocks/>
            </p:cNvSpPr>
            <p:nvPr/>
          </p:nvSpPr>
          <p:spPr bwMode="auto">
            <a:xfrm>
              <a:off x="4847054" y="5061465"/>
              <a:ext cx="262666" cy="489860"/>
            </a:xfrm>
            <a:custGeom>
              <a:avLst/>
              <a:gdLst/>
              <a:ahLst/>
              <a:cxnLst>
                <a:cxn ang="0">
                  <a:pos x="83" y="18"/>
                </a:cxn>
                <a:cxn ang="0">
                  <a:pos x="71" y="8"/>
                </a:cxn>
                <a:cxn ang="0">
                  <a:pos x="53" y="11"/>
                </a:cxn>
                <a:cxn ang="0">
                  <a:pos x="38" y="12"/>
                </a:cxn>
                <a:cxn ang="0">
                  <a:pos x="40" y="2"/>
                </a:cxn>
                <a:cxn ang="0">
                  <a:pos x="23" y="11"/>
                </a:cxn>
                <a:cxn ang="0">
                  <a:pos x="23" y="20"/>
                </a:cxn>
                <a:cxn ang="0">
                  <a:pos x="27" y="35"/>
                </a:cxn>
                <a:cxn ang="0">
                  <a:pos x="22" y="67"/>
                </a:cxn>
                <a:cxn ang="0">
                  <a:pos x="17" y="85"/>
                </a:cxn>
                <a:cxn ang="0">
                  <a:pos x="9" y="98"/>
                </a:cxn>
                <a:cxn ang="0">
                  <a:pos x="9" y="118"/>
                </a:cxn>
                <a:cxn ang="0">
                  <a:pos x="13" y="122"/>
                </a:cxn>
                <a:cxn ang="0">
                  <a:pos x="15" y="127"/>
                </a:cxn>
                <a:cxn ang="0">
                  <a:pos x="23" y="137"/>
                </a:cxn>
                <a:cxn ang="0">
                  <a:pos x="21" y="167"/>
                </a:cxn>
                <a:cxn ang="0">
                  <a:pos x="21" y="175"/>
                </a:cxn>
                <a:cxn ang="0">
                  <a:pos x="39" y="174"/>
                </a:cxn>
                <a:cxn ang="0">
                  <a:pos x="58" y="169"/>
                </a:cxn>
                <a:cxn ang="0">
                  <a:pos x="63" y="142"/>
                </a:cxn>
                <a:cxn ang="0">
                  <a:pos x="65" y="134"/>
                </a:cxn>
                <a:cxn ang="0">
                  <a:pos x="65" y="113"/>
                </a:cxn>
                <a:cxn ang="0">
                  <a:pos x="61" y="99"/>
                </a:cxn>
                <a:cxn ang="0">
                  <a:pos x="61" y="85"/>
                </a:cxn>
                <a:cxn ang="0">
                  <a:pos x="68" y="73"/>
                </a:cxn>
                <a:cxn ang="0">
                  <a:pos x="72" y="45"/>
                </a:cxn>
                <a:cxn ang="0">
                  <a:pos x="83" y="18"/>
                </a:cxn>
              </a:cxnLst>
              <a:rect l="0" t="0" r="r" b="b"/>
              <a:pathLst>
                <a:path w="96" h="179">
                  <a:moveTo>
                    <a:pt x="83" y="18"/>
                  </a:moveTo>
                  <a:cubicBezTo>
                    <a:pt x="73" y="16"/>
                    <a:pt x="86" y="9"/>
                    <a:pt x="71" y="8"/>
                  </a:cubicBezTo>
                  <a:cubicBezTo>
                    <a:pt x="56" y="6"/>
                    <a:pt x="64" y="16"/>
                    <a:pt x="53" y="11"/>
                  </a:cubicBezTo>
                  <a:cubicBezTo>
                    <a:pt x="42" y="5"/>
                    <a:pt x="42" y="15"/>
                    <a:pt x="38" y="12"/>
                  </a:cubicBezTo>
                  <a:cubicBezTo>
                    <a:pt x="34" y="9"/>
                    <a:pt x="44" y="5"/>
                    <a:pt x="40" y="2"/>
                  </a:cubicBezTo>
                  <a:cubicBezTo>
                    <a:pt x="36" y="0"/>
                    <a:pt x="35" y="0"/>
                    <a:pt x="23" y="11"/>
                  </a:cubicBezTo>
                  <a:cubicBezTo>
                    <a:pt x="20" y="17"/>
                    <a:pt x="25" y="17"/>
                    <a:pt x="23" y="20"/>
                  </a:cubicBezTo>
                  <a:cubicBezTo>
                    <a:pt x="22" y="23"/>
                    <a:pt x="23" y="28"/>
                    <a:pt x="27" y="35"/>
                  </a:cubicBezTo>
                  <a:cubicBezTo>
                    <a:pt x="31" y="43"/>
                    <a:pt x="21" y="62"/>
                    <a:pt x="22" y="67"/>
                  </a:cubicBezTo>
                  <a:cubicBezTo>
                    <a:pt x="23" y="72"/>
                    <a:pt x="21" y="70"/>
                    <a:pt x="17" y="85"/>
                  </a:cubicBezTo>
                  <a:cubicBezTo>
                    <a:pt x="12" y="99"/>
                    <a:pt x="7" y="92"/>
                    <a:pt x="9" y="98"/>
                  </a:cubicBezTo>
                  <a:cubicBezTo>
                    <a:pt x="11" y="104"/>
                    <a:pt x="0" y="119"/>
                    <a:pt x="9" y="118"/>
                  </a:cubicBezTo>
                  <a:cubicBezTo>
                    <a:pt x="19" y="118"/>
                    <a:pt x="11" y="120"/>
                    <a:pt x="13" y="122"/>
                  </a:cubicBezTo>
                  <a:cubicBezTo>
                    <a:pt x="14" y="125"/>
                    <a:pt x="11" y="130"/>
                    <a:pt x="15" y="127"/>
                  </a:cubicBezTo>
                  <a:cubicBezTo>
                    <a:pt x="18" y="125"/>
                    <a:pt x="26" y="126"/>
                    <a:pt x="23" y="137"/>
                  </a:cubicBezTo>
                  <a:cubicBezTo>
                    <a:pt x="19" y="148"/>
                    <a:pt x="27" y="142"/>
                    <a:pt x="21" y="167"/>
                  </a:cubicBezTo>
                  <a:cubicBezTo>
                    <a:pt x="19" y="176"/>
                    <a:pt x="19" y="177"/>
                    <a:pt x="21" y="175"/>
                  </a:cubicBezTo>
                  <a:cubicBezTo>
                    <a:pt x="24" y="172"/>
                    <a:pt x="26" y="170"/>
                    <a:pt x="39" y="174"/>
                  </a:cubicBezTo>
                  <a:cubicBezTo>
                    <a:pt x="52" y="179"/>
                    <a:pt x="47" y="174"/>
                    <a:pt x="58" y="169"/>
                  </a:cubicBezTo>
                  <a:cubicBezTo>
                    <a:pt x="56" y="164"/>
                    <a:pt x="54" y="150"/>
                    <a:pt x="63" y="142"/>
                  </a:cubicBezTo>
                  <a:cubicBezTo>
                    <a:pt x="72" y="135"/>
                    <a:pt x="69" y="135"/>
                    <a:pt x="65" y="134"/>
                  </a:cubicBezTo>
                  <a:cubicBezTo>
                    <a:pt x="60" y="133"/>
                    <a:pt x="55" y="127"/>
                    <a:pt x="65" y="113"/>
                  </a:cubicBezTo>
                  <a:cubicBezTo>
                    <a:pt x="75" y="100"/>
                    <a:pt x="63" y="109"/>
                    <a:pt x="61" y="99"/>
                  </a:cubicBezTo>
                  <a:cubicBezTo>
                    <a:pt x="59" y="88"/>
                    <a:pt x="50" y="86"/>
                    <a:pt x="61" y="85"/>
                  </a:cubicBezTo>
                  <a:cubicBezTo>
                    <a:pt x="71" y="84"/>
                    <a:pt x="72" y="81"/>
                    <a:pt x="68" y="73"/>
                  </a:cubicBezTo>
                  <a:cubicBezTo>
                    <a:pt x="65" y="65"/>
                    <a:pt x="74" y="65"/>
                    <a:pt x="72" y="45"/>
                  </a:cubicBezTo>
                  <a:cubicBezTo>
                    <a:pt x="71" y="37"/>
                    <a:pt x="96" y="20"/>
                    <a:pt x="83" y="18"/>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69" name="Freeform 40"/>
            <p:cNvSpPr>
              <a:spLocks/>
            </p:cNvSpPr>
            <p:nvPr/>
          </p:nvSpPr>
          <p:spPr bwMode="auto">
            <a:xfrm>
              <a:off x="6080095" y="4982307"/>
              <a:ext cx="74556" cy="158315"/>
            </a:xfrm>
            <a:custGeom>
              <a:avLst/>
              <a:gdLst/>
              <a:ahLst/>
              <a:cxnLst>
                <a:cxn ang="0">
                  <a:pos x="23" y="11"/>
                </a:cxn>
                <a:cxn ang="0">
                  <a:pos x="23" y="2"/>
                </a:cxn>
                <a:cxn ang="0">
                  <a:pos x="18" y="12"/>
                </a:cxn>
                <a:cxn ang="0">
                  <a:pos x="6" y="17"/>
                </a:cxn>
                <a:cxn ang="0">
                  <a:pos x="4" y="39"/>
                </a:cxn>
                <a:cxn ang="0">
                  <a:pos x="5" y="43"/>
                </a:cxn>
                <a:cxn ang="0">
                  <a:pos x="7" y="46"/>
                </a:cxn>
                <a:cxn ang="0">
                  <a:pos x="8" y="52"/>
                </a:cxn>
                <a:cxn ang="0">
                  <a:pos x="16" y="58"/>
                </a:cxn>
                <a:cxn ang="0">
                  <a:pos x="19" y="52"/>
                </a:cxn>
                <a:cxn ang="0">
                  <a:pos x="22" y="40"/>
                </a:cxn>
                <a:cxn ang="0">
                  <a:pos x="26" y="25"/>
                </a:cxn>
                <a:cxn ang="0">
                  <a:pos x="23" y="11"/>
                </a:cxn>
              </a:cxnLst>
              <a:rect l="0" t="0" r="r" b="b"/>
              <a:pathLst>
                <a:path w="27" h="58">
                  <a:moveTo>
                    <a:pt x="23" y="11"/>
                  </a:moveTo>
                  <a:cubicBezTo>
                    <a:pt x="24" y="7"/>
                    <a:pt x="25" y="3"/>
                    <a:pt x="23" y="2"/>
                  </a:cubicBezTo>
                  <a:cubicBezTo>
                    <a:pt x="18" y="0"/>
                    <a:pt x="23" y="14"/>
                    <a:pt x="18" y="12"/>
                  </a:cubicBezTo>
                  <a:cubicBezTo>
                    <a:pt x="11" y="9"/>
                    <a:pt x="9" y="18"/>
                    <a:pt x="6" y="17"/>
                  </a:cubicBezTo>
                  <a:cubicBezTo>
                    <a:pt x="2" y="16"/>
                    <a:pt x="0" y="40"/>
                    <a:pt x="4" y="39"/>
                  </a:cubicBezTo>
                  <a:cubicBezTo>
                    <a:pt x="8" y="39"/>
                    <a:pt x="7" y="41"/>
                    <a:pt x="5" y="43"/>
                  </a:cubicBezTo>
                  <a:cubicBezTo>
                    <a:pt x="3" y="45"/>
                    <a:pt x="4" y="45"/>
                    <a:pt x="7" y="46"/>
                  </a:cubicBezTo>
                  <a:cubicBezTo>
                    <a:pt x="13" y="47"/>
                    <a:pt x="3" y="49"/>
                    <a:pt x="8" y="52"/>
                  </a:cubicBezTo>
                  <a:cubicBezTo>
                    <a:pt x="17" y="56"/>
                    <a:pt x="13" y="58"/>
                    <a:pt x="16" y="58"/>
                  </a:cubicBezTo>
                  <a:cubicBezTo>
                    <a:pt x="20" y="58"/>
                    <a:pt x="16" y="53"/>
                    <a:pt x="19" y="52"/>
                  </a:cubicBezTo>
                  <a:cubicBezTo>
                    <a:pt x="22" y="50"/>
                    <a:pt x="22" y="46"/>
                    <a:pt x="22" y="40"/>
                  </a:cubicBezTo>
                  <a:cubicBezTo>
                    <a:pt x="22" y="34"/>
                    <a:pt x="27" y="37"/>
                    <a:pt x="26" y="25"/>
                  </a:cubicBezTo>
                  <a:cubicBezTo>
                    <a:pt x="25" y="13"/>
                    <a:pt x="23" y="15"/>
                    <a:pt x="23" y="1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0" name="Freeform 41"/>
            <p:cNvSpPr>
              <a:spLocks noEditPoints="1"/>
            </p:cNvSpPr>
            <p:nvPr/>
          </p:nvSpPr>
          <p:spPr bwMode="auto">
            <a:xfrm>
              <a:off x="5932130" y="4591108"/>
              <a:ext cx="831586" cy="984308"/>
            </a:xfrm>
            <a:custGeom>
              <a:avLst/>
              <a:gdLst/>
              <a:ahLst/>
              <a:cxnLst>
                <a:cxn ang="0">
                  <a:pos x="295" y="253"/>
                </a:cxn>
                <a:cxn ang="0">
                  <a:pos x="261" y="233"/>
                </a:cxn>
                <a:cxn ang="0">
                  <a:pos x="258" y="262"/>
                </a:cxn>
                <a:cxn ang="0">
                  <a:pos x="249" y="303"/>
                </a:cxn>
                <a:cxn ang="0">
                  <a:pos x="234" y="303"/>
                </a:cxn>
                <a:cxn ang="0">
                  <a:pos x="238" y="264"/>
                </a:cxn>
                <a:cxn ang="0">
                  <a:pos x="205" y="227"/>
                </a:cxn>
                <a:cxn ang="0">
                  <a:pos x="179" y="205"/>
                </a:cxn>
                <a:cxn ang="0">
                  <a:pos x="135" y="176"/>
                </a:cxn>
                <a:cxn ang="0">
                  <a:pos x="108" y="151"/>
                </a:cxn>
                <a:cxn ang="0">
                  <a:pos x="87" y="108"/>
                </a:cxn>
                <a:cxn ang="0">
                  <a:pos x="29" y="119"/>
                </a:cxn>
                <a:cxn ang="0">
                  <a:pos x="15" y="98"/>
                </a:cxn>
                <a:cxn ang="0">
                  <a:pos x="20" y="64"/>
                </a:cxn>
                <a:cxn ang="0">
                  <a:pos x="27" y="43"/>
                </a:cxn>
                <a:cxn ang="0">
                  <a:pos x="45" y="29"/>
                </a:cxn>
                <a:cxn ang="0">
                  <a:pos x="57" y="36"/>
                </a:cxn>
                <a:cxn ang="0">
                  <a:pos x="70" y="35"/>
                </a:cxn>
                <a:cxn ang="0">
                  <a:pos x="84" y="29"/>
                </a:cxn>
                <a:cxn ang="0">
                  <a:pos x="93" y="19"/>
                </a:cxn>
                <a:cxn ang="0">
                  <a:pos x="102" y="9"/>
                </a:cxn>
                <a:cxn ang="0">
                  <a:pos x="122" y="5"/>
                </a:cxn>
                <a:cxn ang="0">
                  <a:pos x="144" y="7"/>
                </a:cxn>
                <a:cxn ang="0">
                  <a:pos x="182" y="22"/>
                </a:cxn>
                <a:cxn ang="0">
                  <a:pos x="180" y="36"/>
                </a:cxn>
                <a:cxn ang="0">
                  <a:pos x="182" y="55"/>
                </a:cxn>
                <a:cxn ang="0">
                  <a:pos x="167" y="51"/>
                </a:cxn>
                <a:cxn ang="0">
                  <a:pos x="147" y="68"/>
                </a:cxn>
                <a:cxn ang="0">
                  <a:pos x="157" y="110"/>
                </a:cxn>
                <a:cxn ang="0">
                  <a:pos x="208" y="176"/>
                </a:cxn>
                <a:cxn ang="0">
                  <a:pos x="268" y="212"/>
                </a:cxn>
                <a:cxn ang="0">
                  <a:pos x="300" y="245"/>
                </a:cxn>
                <a:cxn ang="0">
                  <a:pos x="177" y="310"/>
                </a:cxn>
                <a:cxn ang="0">
                  <a:pos x="152" y="322"/>
                </a:cxn>
                <a:cxn ang="0">
                  <a:pos x="189" y="344"/>
                </a:cxn>
                <a:cxn ang="0">
                  <a:pos x="218" y="355"/>
                </a:cxn>
                <a:cxn ang="0">
                  <a:pos x="229" y="305"/>
                </a:cxn>
                <a:cxn ang="0">
                  <a:pos x="81" y="211"/>
                </a:cxn>
                <a:cxn ang="0">
                  <a:pos x="45" y="222"/>
                </a:cxn>
                <a:cxn ang="0">
                  <a:pos x="52" y="260"/>
                </a:cxn>
                <a:cxn ang="0">
                  <a:pos x="73" y="275"/>
                </a:cxn>
                <a:cxn ang="0">
                  <a:pos x="84" y="234"/>
                </a:cxn>
              </a:cxnLst>
              <a:rect l="0" t="0" r="r" b="b"/>
              <a:pathLst>
                <a:path w="304" h="360">
                  <a:moveTo>
                    <a:pt x="300" y="245"/>
                  </a:moveTo>
                  <a:cubicBezTo>
                    <a:pt x="296" y="252"/>
                    <a:pt x="304" y="254"/>
                    <a:pt x="295" y="253"/>
                  </a:cubicBezTo>
                  <a:cubicBezTo>
                    <a:pt x="285" y="251"/>
                    <a:pt x="291" y="236"/>
                    <a:pt x="280" y="235"/>
                  </a:cubicBezTo>
                  <a:cubicBezTo>
                    <a:pt x="269" y="234"/>
                    <a:pt x="269" y="228"/>
                    <a:pt x="261" y="233"/>
                  </a:cubicBezTo>
                  <a:cubicBezTo>
                    <a:pt x="253" y="238"/>
                    <a:pt x="257" y="245"/>
                    <a:pt x="253" y="251"/>
                  </a:cubicBezTo>
                  <a:cubicBezTo>
                    <a:pt x="248" y="256"/>
                    <a:pt x="249" y="259"/>
                    <a:pt x="258" y="262"/>
                  </a:cubicBezTo>
                  <a:cubicBezTo>
                    <a:pt x="267" y="265"/>
                    <a:pt x="274" y="277"/>
                    <a:pt x="262" y="284"/>
                  </a:cubicBezTo>
                  <a:cubicBezTo>
                    <a:pt x="250" y="291"/>
                    <a:pt x="257" y="295"/>
                    <a:pt x="249" y="303"/>
                  </a:cubicBezTo>
                  <a:cubicBezTo>
                    <a:pt x="241" y="312"/>
                    <a:pt x="243" y="322"/>
                    <a:pt x="233" y="317"/>
                  </a:cubicBezTo>
                  <a:cubicBezTo>
                    <a:pt x="228" y="314"/>
                    <a:pt x="229" y="308"/>
                    <a:pt x="234" y="303"/>
                  </a:cubicBezTo>
                  <a:cubicBezTo>
                    <a:pt x="238" y="297"/>
                    <a:pt x="234" y="294"/>
                    <a:pt x="239" y="290"/>
                  </a:cubicBezTo>
                  <a:cubicBezTo>
                    <a:pt x="243" y="286"/>
                    <a:pt x="243" y="284"/>
                    <a:pt x="238" y="264"/>
                  </a:cubicBezTo>
                  <a:cubicBezTo>
                    <a:pt x="232" y="243"/>
                    <a:pt x="226" y="250"/>
                    <a:pt x="215" y="242"/>
                  </a:cubicBezTo>
                  <a:cubicBezTo>
                    <a:pt x="205" y="235"/>
                    <a:pt x="217" y="224"/>
                    <a:pt x="205" y="227"/>
                  </a:cubicBezTo>
                  <a:cubicBezTo>
                    <a:pt x="193" y="229"/>
                    <a:pt x="206" y="220"/>
                    <a:pt x="195" y="221"/>
                  </a:cubicBezTo>
                  <a:cubicBezTo>
                    <a:pt x="185" y="222"/>
                    <a:pt x="188" y="205"/>
                    <a:pt x="179" y="205"/>
                  </a:cubicBezTo>
                  <a:cubicBezTo>
                    <a:pt x="169" y="205"/>
                    <a:pt x="158" y="203"/>
                    <a:pt x="148" y="189"/>
                  </a:cubicBezTo>
                  <a:cubicBezTo>
                    <a:pt x="139" y="176"/>
                    <a:pt x="139" y="186"/>
                    <a:pt x="135" y="176"/>
                  </a:cubicBezTo>
                  <a:cubicBezTo>
                    <a:pt x="130" y="165"/>
                    <a:pt x="118" y="170"/>
                    <a:pt x="119" y="164"/>
                  </a:cubicBezTo>
                  <a:cubicBezTo>
                    <a:pt x="120" y="158"/>
                    <a:pt x="119" y="158"/>
                    <a:pt x="108" y="151"/>
                  </a:cubicBezTo>
                  <a:cubicBezTo>
                    <a:pt x="97" y="143"/>
                    <a:pt x="108" y="138"/>
                    <a:pt x="101" y="132"/>
                  </a:cubicBezTo>
                  <a:cubicBezTo>
                    <a:pt x="94" y="126"/>
                    <a:pt x="99" y="106"/>
                    <a:pt x="87" y="108"/>
                  </a:cubicBezTo>
                  <a:cubicBezTo>
                    <a:pt x="76" y="111"/>
                    <a:pt x="72" y="90"/>
                    <a:pt x="59" y="95"/>
                  </a:cubicBezTo>
                  <a:cubicBezTo>
                    <a:pt x="46" y="101"/>
                    <a:pt x="56" y="110"/>
                    <a:pt x="29" y="119"/>
                  </a:cubicBezTo>
                  <a:cubicBezTo>
                    <a:pt x="28" y="115"/>
                    <a:pt x="36" y="107"/>
                    <a:pt x="33" y="104"/>
                  </a:cubicBezTo>
                  <a:cubicBezTo>
                    <a:pt x="31" y="101"/>
                    <a:pt x="19" y="109"/>
                    <a:pt x="15" y="98"/>
                  </a:cubicBezTo>
                  <a:cubicBezTo>
                    <a:pt x="10" y="87"/>
                    <a:pt x="28" y="87"/>
                    <a:pt x="12" y="77"/>
                  </a:cubicBezTo>
                  <a:cubicBezTo>
                    <a:pt x="0" y="68"/>
                    <a:pt x="14" y="71"/>
                    <a:pt x="20" y="64"/>
                  </a:cubicBezTo>
                  <a:cubicBezTo>
                    <a:pt x="26" y="57"/>
                    <a:pt x="7" y="56"/>
                    <a:pt x="16" y="43"/>
                  </a:cubicBezTo>
                  <a:cubicBezTo>
                    <a:pt x="18" y="43"/>
                    <a:pt x="21" y="47"/>
                    <a:pt x="27" y="43"/>
                  </a:cubicBezTo>
                  <a:cubicBezTo>
                    <a:pt x="34" y="38"/>
                    <a:pt x="33" y="46"/>
                    <a:pt x="42" y="40"/>
                  </a:cubicBezTo>
                  <a:cubicBezTo>
                    <a:pt x="51" y="33"/>
                    <a:pt x="41" y="31"/>
                    <a:pt x="45" y="29"/>
                  </a:cubicBezTo>
                  <a:cubicBezTo>
                    <a:pt x="50" y="26"/>
                    <a:pt x="53" y="20"/>
                    <a:pt x="53" y="24"/>
                  </a:cubicBezTo>
                  <a:cubicBezTo>
                    <a:pt x="53" y="28"/>
                    <a:pt x="51" y="33"/>
                    <a:pt x="57" y="36"/>
                  </a:cubicBezTo>
                  <a:cubicBezTo>
                    <a:pt x="63" y="39"/>
                    <a:pt x="64" y="49"/>
                    <a:pt x="68" y="47"/>
                  </a:cubicBezTo>
                  <a:cubicBezTo>
                    <a:pt x="71" y="45"/>
                    <a:pt x="64" y="40"/>
                    <a:pt x="70" y="35"/>
                  </a:cubicBezTo>
                  <a:cubicBezTo>
                    <a:pt x="76" y="31"/>
                    <a:pt x="71" y="23"/>
                    <a:pt x="75" y="23"/>
                  </a:cubicBezTo>
                  <a:cubicBezTo>
                    <a:pt x="79" y="22"/>
                    <a:pt x="79" y="32"/>
                    <a:pt x="84" y="29"/>
                  </a:cubicBezTo>
                  <a:cubicBezTo>
                    <a:pt x="90" y="24"/>
                    <a:pt x="90" y="33"/>
                    <a:pt x="94" y="32"/>
                  </a:cubicBezTo>
                  <a:cubicBezTo>
                    <a:pt x="98" y="31"/>
                    <a:pt x="91" y="22"/>
                    <a:pt x="93" y="19"/>
                  </a:cubicBezTo>
                  <a:cubicBezTo>
                    <a:pt x="95" y="17"/>
                    <a:pt x="99" y="25"/>
                    <a:pt x="103" y="22"/>
                  </a:cubicBezTo>
                  <a:cubicBezTo>
                    <a:pt x="106" y="19"/>
                    <a:pt x="98" y="18"/>
                    <a:pt x="102" y="9"/>
                  </a:cubicBezTo>
                  <a:cubicBezTo>
                    <a:pt x="109" y="9"/>
                    <a:pt x="110" y="15"/>
                    <a:pt x="115" y="14"/>
                  </a:cubicBezTo>
                  <a:cubicBezTo>
                    <a:pt x="119" y="13"/>
                    <a:pt x="116" y="6"/>
                    <a:pt x="122" y="5"/>
                  </a:cubicBezTo>
                  <a:cubicBezTo>
                    <a:pt x="128" y="4"/>
                    <a:pt x="130" y="7"/>
                    <a:pt x="139" y="4"/>
                  </a:cubicBezTo>
                  <a:cubicBezTo>
                    <a:pt x="151" y="0"/>
                    <a:pt x="143" y="4"/>
                    <a:pt x="144" y="7"/>
                  </a:cubicBezTo>
                  <a:cubicBezTo>
                    <a:pt x="144" y="9"/>
                    <a:pt x="148" y="8"/>
                    <a:pt x="147" y="11"/>
                  </a:cubicBezTo>
                  <a:cubicBezTo>
                    <a:pt x="146" y="15"/>
                    <a:pt x="158" y="19"/>
                    <a:pt x="182" y="22"/>
                  </a:cubicBezTo>
                  <a:cubicBezTo>
                    <a:pt x="181" y="25"/>
                    <a:pt x="174" y="28"/>
                    <a:pt x="175" y="31"/>
                  </a:cubicBezTo>
                  <a:cubicBezTo>
                    <a:pt x="175" y="33"/>
                    <a:pt x="184" y="32"/>
                    <a:pt x="180" y="36"/>
                  </a:cubicBezTo>
                  <a:cubicBezTo>
                    <a:pt x="176" y="40"/>
                    <a:pt x="178" y="44"/>
                    <a:pt x="181" y="47"/>
                  </a:cubicBezTo>
                  <a:cubicBezTo>
                    <a:pt x="184" y="49"/>
                    <a:pt x="190" y="57"/>
                    <a:pt x="182" y="55"/>
                  </a:cubicBezTo>
                  <a:cubicBezTo>
                    <a:pt x="182" y="53"/>
                    <a:pt x="183" y="49"/>
                    <a:pt x="177" y="52"/>
                  </a:cubicBezTo>
                  <a:cubicBezTo>
                    <a:pt x="169" y="55"/>
                    <a:pt x="176" y="47"/>
                    <a:pt x="167" y="51"/>
                  </a:cubicBezTo>
                  <a:cubicBezTo>
                    <a:pt x="158" y="56"/>
                    <a:pt x="155" y="63"/>
                    <a:pt x="151" y="60"/>
                  </a:cubicBezTo>
                  <a:cubicBezTo>
                    <a:pt x="148" y="57"/>
                    <a:pt x="143" y="62"/>
                    <a:pt x="147" y="68"/>
                  </a:cubicBezTo>
                  <a:cubicBezTo>
                    <a:pt x="151" y="75"/>
                    <a:pt x="157" y="79"/>
                    <a:pt x="150" y="81"/>
                  </a:cubicBezTo>
                  <a:cubicBezTo>
                    <a:pt x="144" y="84"/>
                    <a:pt x="146" y="102"/>
                    <a:pt x="157" y="110"/>
                  </a:cubicBezTo>
                  <a:cubicBezTo>
                    <a:pt x="167" y="117"/>
                    <a:pt x="169" y="123"/>
                    <a:pt x="177" y="123"/>
                  </a:cubicBezTo>
                  <a:cubicBezTo>
                    <a:pt x="185" y="123"/>
                    <a:pt x="179" y="150"/>
                    <a:pt x="208" y="176"/>
                  </a:cubicBezTo>
                  <a:cubicBezTo>
                    <a:pt x="220" y="186"/>
                    <a:pt x="255" y="178"/>
                    <a:pt x="240" y="191"/>
                  </a:cubicBezTo>
                  <a:cubicBezTo>
                    <a:pt x="229" y="200"/>
                    <a:pt x="264" y="207"/>
                    <a:pt x="268" y="212"/>
                  </a:cubicBezTo>
                  <a:cubicBezTo>
                    <a:pt x="272" y="218"/>
                    <a:pt x="277" y="219"/>
                    <a:pt x="284" y="224"/>
                  </a:cubicBezTo>
                  <a:cubicBezTo>
                    <a:pt x="291" y="229"/>
                    <a:pt x="304" y="237"/>
                    <a:pt x="300" y="245"/>
                  </a:cubicBezTo>
                  <a:close/>
                  <a:moveTo>
                    <a:pt x="211" y="308"/>
                  </a:moveTo>
                  <a:cubicBezTo>
                    <a:pt x="203" y="307"/>
                    <a:pt x="190" y="322"/>
                    <a:pt x="177" y="310"/>
                  </a:cubicBezTo>
                  <a:cubicBezTo>
                    <a:pt x="164" y="298"/>
                    <a:pt x="165" y="321"/>
                    <a:pt x="160" y="310"/>
                  </a:cubicBezTo>
                  <a:cubicBezTo>
                    <a:pt x="158" y="306"/>
                    <a:pt x="151" y="310"/>
                    <a:pt x="152" y="322"/>
                  </a:cubicBezTo>
                  <a:cubicBezTo>
                    <a:pt x="152" y="327"/>
                    <a:pt x="156" y="328"/>
                    <a:pt x="164" y="330"/>
                  </a:cubicBezTo>
                  <a:cubicBezTo>
                    <a:pt x="172" y="332"/>
                    <a:pt x="182" y="344"/>
                    <a:pt x="189" y="344"/>
                  </a:cubicBezTo>
                  <a:cubicBezTo>
                    <a:pt x="197" y="344"/>
                    <a:pt x="199" y="352"/>
                    <a:pt x="208" y="355"/>
                  </a:cubicBezTo>
                  <a:cubicBezTo>
                    <a:pt x="217" y="358"/>
                    <a:pt x="218" y="360"/>
                    <a:pt x="218" y="355"/>
                  </a:cubicBezTo>
                  <a:cubicBezTo>
                    <a:pt x="217" y="350"/>
                    <a:pt x="223" y="340"/>
                    <a:pt x="217" y="336"/>
                  </a:cubicBezTo>
                  <a:cubicBezTo>
                    <a:pt x="212" y="332"/>
                    <a:pt x="226" y="310"/>
                    <a:pt x="229" y="305"/>
                  </a:cubicBezTo>
                  <a:cubicBezTo>
                    <a:pt x="232" y="300"/>
                    <a:pt x="219" y="310"/>
                    <a:pt x="211" y="308"/>
                  </a:cubicBezTo>
                  <a:close/>
                  <a:moveTo>
                    <a:pt x="81" y="211"/>
                  </a:moveTo>
                  <a:cubicBezTo>
                    <a:pt x="77" y="205"/>
                    <a:pt x="74" y="202"/>
                    <a:pt x="61" y="214"/>
                  </a:cubicBezTo>
                  <a:cubicBezTo>
                    <a:pt x="47" y="226"/>
                    <a:pt x="45" y="206"/>
                    <a:pt x="45" y="222"/>
                  </a:cubicBezTo>
                  <a:cubicBezTo>
                    <a:pt x="45" y="229"/>
                    <a:pt x="53" y="228"/>
                    <a:pt x="52" y="243"/>
                  </a:cubicBezTo>
                  <a:cubicBezTo>
                    <a:pt x="51" y="254"/>
                    <a:pt x="56" y="247"/>
                    <a:pt x="52" y="260"/>
                  </a:cubicBezTo>
                  <a:cubicBezTo>
                    <a:pt x="49" y="273"/>
                    <a:pt x="54" y="285"/>
                    <a:pt x="62" y="284"/>
                  </a:cubicBezTo>
                  <a:cubicBezTo>
                    <a:pt x="70" y="283"/>
                    <a:pt x="66" y="271"/>
                    <a:pt x="73" y="275"/>
                  </a:cubicBezTo>
                  <a:cubicBezTo>
                    <a:pt x="79" y="279"/>
                    <a:pt x="81" y="275"/>
                    <a:pt x="84" y="256"/>
                  </a:cubicBezTo>
                  <a:cubicBezTo>
                    <a:pt x="87" y="238"/>
                    <a:pt x="78" y="241"/>
                    <a:pt x="84" y="234"/>
                  </a:cubicBezTo>
                  <a:cubicBezTo>
                    <a:pt x="90" y="228"/>
                    <a:pt x="84" y="216"/>
                    <a:pt x="81" y="21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1" name="Freeform 42"/>
            <p:cNvSpPr>
              <a:spLocks/>
            </p:cNvSpPr>
            <p:nvPr/>
          </p:nvSpPr>
          <p:spPr bwMode="auto">
            <a:xfrm>
              <a:off x="5900013" y="4519980"/>
              <a:ext cx="322311" cy="205351"/>
            </a:xfrm>
            <a:custGeom>
              <a:avLst/>
              <a:gdLst/>
              <a:ahLst/>
              <a:cxnLst>
                <a:cxn ang="0">
                  <a:pos x="114" y="35"/>
                </a:cxn>
                <a:cxn ang="0">
                  <a:pos x="105" y="36"/>
                </a:cxn>
                <a:cxn ang="0">
                  <a:pos x="92" y="30"/>
                </a:cxn>
                <a:cxn ang="0">
                  <a:pos x="92" y="12"/>
                </a:cxn>
                <a:cxn ang="0">
                  <a:pos x="79" y="8"/>
                </a:cxn>
                <a:cxn ang="0">
                  <a:pos x="67" y="3"/>
                </a:cxn>
                <a:cxn ang="0">
                  <a:pos x="60" y="10"/>
                </a:cxn>
                <a:cxn ang="0">
                  <a:pos x="42" y="10"/>
                </a:cxn>
                <a:cxn ang="0">
                  <a:pos x="29" y="14"/>
                </a:cxn>
                <a:cxn ang="0">
                  <a:pos x="26" y="22"/>
                </a:cxn>
                <a:cxn ang="0">
                  <a:pos x="18" y="31"/>
                </a:cxn>
                <a:cxn ang="0">
                  <a:pos x="10" y="43"/>
                </a:cxn>
                <a:cxn ang="0">
                  <a:pos x="5" y="57"/>
                </a:cxn>
                <a:cxn ang="0">
                  <a:pos x="9" y="61"/>
                </a:cxn>
                <a:cxn ang="0">
                  <a:pos x="18" y="50"/>
                </a:cxn>
                <a:cxn ang="0">
                  <a:pos x="22" y="61"/>
                </a:cxn>
                <a:cxn ang="0">
                  <a:pos x="28" y="69"/>
                </a:cxn>
                <a:cxn ang="0">
                  <a:pos x="39" y="69"/>
                </a:cxn>
                <a:cxn ang="0">
                  <a:pos x="54" y="66"/>
                </a:cxn>
                <a:cxn ang="0">
                  <a:pos x="57" y="55"/>
                </a:cxn>
                <a:cxn ang="0">
                  <a:pos x="65" y="50"/>
                </a:cxn>
                <a:cxn ang="0">
                  <a:pos x="69" y="62"/>
                </a:cxn>
                <a:cxn ang="0">
                  <a:pos x="80" y="73"/>
                </a:cxn>
                <a:cxn ang="0">
                  <a:pos x="82" y="61"/>
                </a:cxn>
                <a:cxn ang="0">
                  <a:pos x="87" y="49"/>
                </a:cxn>
                <a:cxn ang="0">
                  <a:pos x="96" y="55"/>
                </a:cxn>
                <a:cxn ang="0">
                  <a:pos x="106" y="58"/>
                </a:cxn>
                <a:cxn ang="0">
                  <a:pos x="105" y="45"/>
                </a:cxn>
                <a:cxn ang="0">
                  <a:pos x="115" y="48"/>
                </a:cxn>
                <a:cxn ang="0">
                  <a:pos x="114" y="35"/>
                </a:cxn>
              </a:cxnLst>
              <a:rect l="0" t="0" r="r" b="b"/>
              <a:pathLst>
                <a:path w="118" h="75">
                  <a:moveTo>
                    <a:pt x="114" y="35"/>
                  </a:moveTo>
                  <a:cubicBezTo>
                    <a:pt x="113" y="26"/>
                    <a:pt x="111" y="36"/>
                    <a:pt x="105" y="36"/>
                  </a:cubicBezTo>
                  <a:cubicBezTo>
                    <a:pt x="99" y="36"/>
                    <a:pt x="107" y="28"/>
                    <a:pt x="92" y="30"/>
                  </a:cubicBezTo>
                  <a:cubicBezTo>
                    <a:pt x="85" y="31"/>
                    <a:pt x="98" y="19"/>
                    <a:pt x="92" y="12"/>
                  </a:cubicBezTo>
                  <a:cubicBezTo>
                    <a:pt x="90" y="10"/>
                    <a:pt x="84" y="6"/>
                    <a:pt x="79" y="8"/>
                  </a:cubicBezTo>
                  <a:cubicBezTo>
                    <a:pt x="73" y="9"/>
                    <a:pt x="74" y="0"/>
                    <a:pt x="67" y="3"/>
                  </a:cubicBezTo>
                  <a:cubicBezTo>
                    <a:pt x="61" y="6"/>
                    <a:pt x="69" y="11"/>
                    <a:pt x="60" y="10"/>
                  </a:cubicBezTo>
                  <a:cubicBezTo>
                    <a:pt x="51" y="9"/>
                    <a:pt x="51" y="13"/>
                    <a:pt x="42" y="10"/>
                  </a:cubicBezTo>
                  <a:cubicBezTo>
                    <a:pt x="35" y="17"/>
                    <a:pt x="33" y="11"/>
                    <a:pt x="29" y="14"/>
                  </a:cubicBezTo>
                  <a:cubicBezTo>
                    <a:pt x="25" y="18"/>
                    <a:pt x="33" y="18"/>
                    <a:pt x="26" y="22"/>
                  </a:cubicBezTo>
                  <a:cubicBezTo>
                    <a:pt x="19" y="25"/>
                    <a:pt x="27" y="28"/>
                    <a:pt x="18" y="31"/>
                  </a:cubicBezTo>
                  <a:cubicBezTo>
                    <a:pt x="11" y="34"/>
                    <a:pt x="20" y="38"/>
                    <a:pt x="10" y="43"/>
                  </a:cubicBezTo>
                  <a:cubicBezTo>
                    <a:pt x="3" y="47"/>
                    <a:pt x="11" y="53"/>
                    <a:pt x="5" y="57"/>
                  </a:cubicBezTo>
                  <a:cubicBezTo>
                    <a:pt x="0" y="61"/>
                    <a:pt x="3" y="64"/>
                    <a:pt x="9" y="61"/>
                  </a:cubicBezTo>
                  <a:cubicBezTo>
                    <a:pt x="14" y="58"/>
                    <a:pt x="8" y="52"/>
                    <a:pt x="18" y="50"/>
                  </a:cubicBezTo>
                  <a:cubicBezTo>
                    <a:pt x="27" y="49"/>
                    <a:pt x="23" y="59"/>
                    <a:pt x="22" y="61"/>
                  </a:cubicBezTo>
                  <a:cubicBezTo>
                    <a:pt x="21" y="63"/>
                    <a:pt x="27" y="60"/>
                    <a:pt x="28" y="69"/>
                  </a:cubicBezTo>
                  <a:cubicBezTo>
                    <a:pt x="30" y="69"/>
                    <a:pt x="33" y="73"/>
                    <a:pt x="39" y="69"/>
                  </a:cubicBezTo>
                  <a:cubicBezTo>
                    <a:pt x="46" y="64"/>
                    <a:pt x="45" y="72"/>
                    <a:pt x="54" y="66"/>
                  </a:cubicBezTo>
                  <a:cubicBezTo>
                    <a:pt x="63" y="59"/>
                    <a:pt x="53" y="57"/>
                    <a:pt x="57" y="55"/>
                  </a:cubicBezTo>
                  <a:cubicBezTo>
                    <a:pt x="62" y="52"/>
                    <a:pt x="65" y="46"/>
                    <a:pt x="65" y="50"/>
                  </a:cubicBezTo>
                  <a:cubicBezTo>
                    <a:pt x="65" y="54"/>
                    <a:pt x="63" y="59"/>
                    <a:pt x="69" y="62"/>
                  </a:cubicBezTo>
                  <a:cubicBezTo>
                    <a:pt x="75" y="65"/>
                    <a:pt x="76" y="75"/>
                    <a:pt x="80" y="73"/>
                  </a:cubicBezTo>
                  <a:cubicBezTo>
                    <a:pt x="83" y="71"/>
                    <a:pt x="76" y="66"/>
                    <a:pt x="82" y="61"/>
                  </a:cubicBezTo>
                  <a:cubicBezTo>
                    <a:pt x="88" y="57"/>
                    <a:pt x="83" y="49"/>
                    <a:pt x="87" y="49"/>
                  </a:cubicBezTo>
                  <a:cubicBezTo>
                    <a:pt x="91" y="48"/>
                    <a:pt x="91" y="58"/>
                    <a:pt x="96" y="55"/>
                  </a:cubicBezTo>
                  <a:cubicBezTo>
                    <a:pt x="102" y="50"/>
                    <a:pt x="102" y="59"/>
                    <a:pt x="106" y="58"/>
                  </a:cubicBezTo>
                  <a:cubicBezTo>
                    <a:pt x="110" y="57"/>
                    <a:pt x="103" y="48"/>
                    <a:pt x="105" y="45"/>
                  </a:cubicBezTo>
                  <a:cubicBezTo>
                    <a:pt x="107" y="43"/>
                    <a:pt x="111" y="51"/>
                    <a:pt x="115" y="48"/>
                  </a:cubicBezTo>
                  <a:cubicBezTo>
                    <a:pt x="118" y="45"/>
                    <a:pt x="110" y="44"/>
                    <a:pt x="114" y="3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2" name="Freeform 43"/>
            <p:cNvSpPr>
              <a:spLocks/>
            </p:cNvSpPr>
            <p:nvPr/>
          </p:nvSpPr>
          <p:spPr bwMode="auto">
            <a:xfrm>
              <a:off x="6131710" y="4393787"/>
              <a:ext cx="533362" cy="282214"/>
            </a:xfrm>
            <a:custGeom>
              <a:avLst/>
              <a:gdLst/>
              <a:ahLst/>
              <a:cxnLst>
                <a:cxn ang="0">
                  <a:pos x="190" y="18"/>
                </a:cxn>
                <a:cxn ang="0">
                  <a:pos x="175" y="14"/>
                </a:cxn>
                <a:cxn ang="0">
                  <a:pos x="149" y="8"/>
                </a:cxn>
                <a:cxn ang="0">
                  <a:pos x="141" y="9"/>
                </a:cxn>
                <a:cxn ang="0">
                  <a:pos x="123" y="21"/>
                </a:cxn>
                <a:cxn ang="0">
                  <a:pos x="113" y="14"/>
                </a:cxn>
                <a:cxn ang="0">
                  <a:pos x="102" y="25"/>
                </a:cxn>
                <a:cxn ang="0">
                  <a:pos x="89" y="34"/>
                </a:cxn>
                <a:cxn ang="0">
                  <a:pos x="90" y="48"/>
                </a:cxn>
                <a:cxn ang="0">
                  <a:pos x="94" y="59"/>
                </a:cxn>
                <a:cxn ang="0">
                  <a:pos x="83" y="54"/>
                </a:cxn>
                <a:cxn ang="0">
                  <a:pos x="72" y="53"/>
                </a:cxn>
                <a:cxn ang="0">
                  <a:pos x="57" y="56"/>
                </a:cxn>
                <a:cxn ang="0">
                  <a:pos x="42" y="60"/>
                </a:cxn>
                <a:cxn ang="0">
                  <a:pos x="31" y="57"/>
                </a:cxn>
                <a:cxn ang="0">
                  <a:pos x="25" y="66"/>
                </a:cxn>
                <a:cxn ang="0">
                  <a:pos x="7" y="58"/>
                </a:cxn>
                <a:cxn ang="0">
                  <a:pos x="7" y="76"/>
                </a:cxn>
                <a:cxn ang="0">
                  <a:pos x="20" y="82"/>
                </a:cxn>
                <a:cxn ang="0">
                  <a:pos x="29" y="81"/>
                </a:cxn>
                <a:cxn ang="0">
                  <a:pos x="42" y="86"/>
                </a:cxn>
                <a:cxn ang="0">
                  <a:pos x="49" y="77"/>
                </a:cxn>
                <a:cxn ang="0">
                  <a:pos x="66" y="76"/>
                </a:cxn>
                <a:cxn ang="0">
                  <a:pos x="71" y="79"/>
                </a:cxn>
                <a:cxn ang="0">
                  <a:pos x="74" y="83"/>
                </a:cxn>
                <a:cxn ang="0">
                  <a:pos x="109" y="94"/>
                </a:cxn>
                <a:cxn ang="0">
                  <a:pos x="124" y="96"/>
                </a:cxn>
                <a:cxn ang="0">
                  <a:pos x="134" y="96"/>
                </a:cxn>
                <a:cxn ang="0">
                  <a:pos x="149" y="90"/>
                </a:cxn>
                <a:cxn ang="0">
                  <a:pos x="160" y="88"/>
                </a:cxn>
                <a:cxn ang="0">
                  <a:pos x="166" y="85"/>
                </a:cxn>
                <a:cxn ang="0">
                  <a:pos x="170" y="81"/>
                </a:cxn>
                <a:cxn ang="0">
                  <a:pos x="178" y="73"/>
                </a:cxn>
                <a:cxn ang="0">
                  <a:pos x="177" y="65"/>
                </a:cxn>
                <a:cxn ang="0">
                  <a:pos x="183" y="59"/>
                </a:cxn>
                <a:cxn ang="0">
                  <a:pos x="177" y="52"/>
                </a:cxn>
                <a:cxn ang="0">
                  <a:pos x="191" y="52"/>
                </a:cxn>
                <a:cxn ang="0">
                  <a:pos x="194" y="40"/>
                </a:cxn>
                <a:cxn ang="0">
                  <a:pos x="190" y="18"/>
                </a:cxn>
              </a:cxnLst>
              <a:rect l="0" t="0" r="r" b="b"/>
              <a:pathLst>
                <a:path w="195" h="103">
                  <a:moveTo>
                    <a:pt x="190" y="18"/>
                  </a:moveTo>
                  <a:cubicBezTo>
                    <a:pt x="189" y="18"/>
                    <a:pt x="182" y="10"/>
                    <a:pt x="175" y="14"/>
                  </a:cubicBezTo>
                  <a:cubicBezTo>
                    <a:pt x="168" y="18"/>
                    <a:pt x="156" y="6"/>
                    <a:pt x="149" y="8"/>
                  </a:cubicBezTo>
                  <a:cubicBezTo>
                    <a:pt x="143" y="9"/>
                    <a:pt x="141" y="0"/>
                    <a:pt x="141" y="9"/>
                  </a:cubicBezTo>
                  <a:cubicBezTo>
                    <a:pt x="141" y="18"/>
                    <a:pt x="132" y="18"/>
                    <a:pt x="123" y="21"/>
                  </a:cubicBezTo>
                  <a:cubicBezTo>
                    <a:pt x="114" y="24"/>
                    <a:pt x="120" y="16"/>
                    <a:pt x="113" y="14"/>
                  </a:cubicBezTo>
                  <a:cubicBezTo>
                    <a:pt x="110" y="28"/>
                    <a:pt x="103" y="16"/>
                    <a:pt x="102" y="25"/>
                  </a:cubicBezTo>
                  <a:cubicBezTo>
                    <a:pt x="102" y="34"/>
                    <a:pt x="96" y="27"/>
                    <a:pt x="89" y="34"/>
                  </a:cubicBezTo>
                  <a:cubicBezTo>
                    <a:pt x="81" y="40"/>
                    <a:pt x="96" y="45"/>
                    <a:pt x="90" y="48"/>
                  </a:cubicBezTo>
                  <a:cubicBezTo>
                    <a:pt x="85" y="52"/>
                    <a:pt x="98" y="54"/>
                    <a:pt x="94" y="59"/>
                  </a:cubicBezTo>
                  <a:cubicBezTo>
                    <a:pt x="90" y="64"/>
                    <a:pt x="87" y="52"/>
                    <a:pt x="83" y="54"/>
                  </a:cubicBezTo>
                  <a:cubicBezTo>
                    <a:pt x="78" y="57"/>
                    <a:pt x="76" y="46"/>
                    <a:pt x="72" y="53"/>
                  </a:cubicBezTo>
                  <a:cubicBezTo>
                    <a:pt x="67" y="59"/>
                    <a:pt x="64" y="50"/>
                    <a:pt x="57" y="56"/>
                  </a:cubicBezTo>
                  <a:cubicBezTo>
                    <a:pt x="51" y="62"/>
                    <a:pt x="45" y="66"/>
                    <a:pt x="42" y="60"/>
                  </a:cubicBezTo>
                  <a:cubicBezTo>
                    <a:pt x="38" y="55"/>
                    <a:pt x="37" y="58"/>
                    <a:pt x="31" y="57"/>
                  </a:cubicBezTo>
                  <a:cubicBezTo>
                    <a:pt x="26" y="55"/>
                    <a:pt x="32" y="64"/>
                    <a:pt x="25" y="66"/>
                  </a:cubicBezTo>
                  <a:cubicBezTo>
                    <a:pt x="21" y="67"/>
                    <a:pt x="18" y="50"/>
                    <a:pt x="7" y="58"/>
                  </a:cubicBezTo>
                  <a:cubicBezTo>
                    <a:pt x="13" y="65"/>
                    <a:pt x="0" y="77"/>
                    <a:pt x="7" y="76"/>
                  </a:cubicBezTo>
                  <a:cubicBezTo>
                    <a:pt x="22" y="74"/>
                    <a:pt x="14" y="82"/>
                    <a:pt x="20" y="82"/>
                  </a:cubicBezTo>
                  <a:cubicBezTo>
                    <a:pt x="26" y="82"/>
                    <a:pt x="28" y="72"/>
                    <a:pt x="29" y="81"/>
                  </a:cubicBezTo>
                  <a:cubicBezTo>
                    <a:pt x="36" y="81"/>
                    <a:pt x="37" y="87"/>
                    <a:pt x="42" y="86"/>
                  </a:cubicBezTo>
                  <a:cubicBezTo>
                    <a:pt x="46" y="85"/>
                    <a:pt x="43" y="78"/>
                    <a:pt x="49" y="77"/>
                  </a:cubicBezTo>
                  <a:cubicBezTo>
                    <a:pt x="55" y="76"/>
                    <a:pt x="57" y="79"/>
                    <a:pt x="66" y="76"/>
                  </a:cubicBezTo>
                  <a:cubicBezTo>
                    <a:pt x="78" y="72"/>
                    <a:pt x="70" y="76"/>
                    <a:pt x="71" y="79"/>
                  </a:cubicBezTo>
                  <a:cubicBezTo>
                    <a:pt x="71" y="81"/>
                    <a:pt x="75" y="80"/>
                    <a:pt x="74" y="83"/>
                  </a:cubicBezTo>
                  <a:cubicBezTo>
                    <a:pt x="73" y="87"/>
                    <a:pt x="85" y="91"/>
                    <a:pt x="109" y="94"/>
                  </a:cubicBezTo>
                  <a:cubicBezTo>
                    <a:pt x="119" y="96"/>
                    <a:pt x="117" y="98"/>
                    <a:pt x="124" y="96"/>
                  </a:cubicBezTo>
                  <a:cubicBezTo>
                    <a:pt x="131" y="95"/>
                    <a:pt x="128" y="103"/>
                    <a:pt x="134" y="96"/>
                  </a:cubicBezTo>
                  <a:cubicBezTo>
                    <a:pt x="139" y="90"/>
                    <a:pt x="140" y="89"/>
                    <a:pt x="149" y="90"/>
                  </a:cubicBezTo>
                  <a:cubicBezTo>
                    <a:pt x="158" y="92"/>
                    <a:pt x="153" y="87"/>
                    <a:pt x="160" y="88"/>
                  </a:cubicBezTo>
                  <a:cubicBezTo>
                    <a:pt x="167" y="89"/>
                    <a:pt x="167" y="90"/>
                    <a:pt x="166" y="85"/>
                  </a:cubicBezTo>
                  <a:cubicBezTo>
                    <a:pt x="166" y="81"/>
                    <a:pt x="168" y="81"/>
                    <a:pt x="170" y="81"/>
                  </a:cubicBezTo>
                  <a:cubicBezTo>
                    <a:pt x="171" y="80"/>
                    <a:pt x="177" y="74"/>
                    <a:pt x="178" y="73"/>
                  </a:cubicBezTo>
                  <a:cubicBezTo>
                    <a:pt x="180" y="72"/>
                    <a:pt x="177" y="72"/>
                    <a:pt x="177" y="65"/>
                  </a:cubicBezTo>
                  <a:cubicBezTo>
                    <a:pt x="176" y="60"/>
                    <a:pt x="181" y="63"/>
                    <a:pt x="183" y="59"/>
                  </a:cubicBezTo>
                  <a:cubicBezTo>
                    <a:pt x="185" y="55"/>
                    <a:pt x="176" y="53"/>
                    <a:pt x="177" y="52"/>
                  </a:cubicBezTo>
                  <a:cubicBezTo>
                    <a:pt x="180" y="50"/>
                    <a:pt x="187" y="53"/>
                    <a:pt x="191" y="52"/>
                  </a:cubicBezTo>
                  <a:cubicBezTo>
                    <a:pt x="195" y="52"/>
                    <a:pt x="190" y="45"/>
                    <a:pt x="194" y="40"/>
                  </a:cubicBezTo>
                  <a:cubicBezTo>
                    <a:pt x="181" y="26"/>
                    <a:pt x="188" y="27"/>
                    <a:pt x="190" y="18"/>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3" name="Freeform 44"/>
            <p:cNvSpPr>
              <a:spLocks/>
            </p:cNvSpPr>
            <p:nvPr/>
          </p:nvSpPr>
          <p:spPr bwMode="auto">
            <a:xfrm>
              <a:off x="6315233" y="4196467"/>
              <a:ext cx="462247" cy="262712"/>
            </a:xfrm>
            <a:custGeom>
              <a:avLst/>
              <a:gdLst/>
              <a:ahLst/>
              <a:cxnLst>
                <a:cxn ang="0">
                  <a:pos x="155" y="41"/>
                </a:cxn>
                <a:cxn ang="0">
                  <a:pos x="141" y="39"/>
                </a:cxn>
                <a:cxn ang="0">
                  <a:pos x="136" y="31"/>
                </a:cxn>
                <a:cxn ang="0">
                  <a:pos x="122" y="29"/>
                </a:cxn>
                <a:cxn ang="0">
                  <a:pos x="109" y="31"/>
                </a:cxn>
                <a:cxn ang="0">
                  <a:pos x="110" y="19"/>
                </a:cxn>
                <a:cxn ang="0">
                  <a:pos x="90" y="13"/>
                </a:cxn>
                <a:cxn ang="0">
                  <a:pos x="71" y="8"/>
                </a:cxn>
                <a:cxn ang="0">
                  <a:pos x="57" y="4"/>
                </a:cxn>
                <a:cxn ang="0">
                  <a:pos x="48" y="12"/>
                </a:cxn>
                <a:cxn ang="0">
                  <a:pos x="19" y="27"/>
                </a:cxn>
                <a:cxn ang="0">
                  <a:pos x="9" y="40"/>
                </a:cxn>
                <a:cxn ang="0">
                  <a:pos x="20" y="63"/>
                </a:cxn>
                <a:cxn ang="0">
                  <a:pos x="46" y="86"/>
                </a:cxn>
                <a:cxn ang="0">
                  <a:pos x="56" y="93"/>
                </a:cxn>
                <a:cxn ang="0">
                  <a:pos x="74" y="81"/>
                </a:cxn>
                <a:cxn ang="0">
                  <a:pos x="82" y="80"/>
                </a:cxn>
                <a:cxn ang="0">
                  <a:pos x="108" y="86"/>
                </a:cxn>
                <a:cxn ang="0">
                  <a:pos x="123" y="90"/>
                </a:cxn>
                <a:cxn ang="0">
                  <a:pos x="143" y="82"/>
                </a:cxn>
                <a:cxn ang="0">
                  <a:pos x="169" y="59"/>
                </a:cxn>
                <a:cxn ang="0">
                  <a:pos x="155" y="41"/>
                </a:cxn>
              </a:cxnLst>
              <a:rect l="0" t="0" r="r" b="b"/>
              <a:pathLst>
                <a:path w="169" h="96">
                  <a:moveTo>
                    <a:pt x="155" y="41"/>
                  </a:moveTo>
                  <a:cubicBezTo>
                    <a:pt x="144" y="37"/>
                    <a:pt x="147" y="44"/>
                    <a:pt x="141" y="39"/>
                  </a:cubicBezTo>
                  <a:cubicBezTo>
                    <a:pt x="136" y="34"/>
                    <a:pt x="144" y="33"/>
                    <a:pt x="136" y="31"/>
                  </a:cubicBezTo>
                  <a:cubicBezTo>
                    <a:pt x="128" y="29"/>
                    <a:pt x="118" y="24"/>
                    <a:pt x="122" y="29"/>
                  </a:cubicBezTo>
                  <a:cubicBezTo>
                    <a:pt x="125" y="33"/>
                    <a:pt x="121" y="44"/>
                    <a:pt x="109" y="31"/>
                  </a:cubicBezTo>
                  <a:cubicBezTo>
                    <a:pt x="98" y="19"/>
                    <a:pt x="113" y="23"/>
                    <a:pt x="110" y="19"/>
                  </a:cubicBezTo>
                  <a:cubicBezTo>
                    <a:pt x="106" y="14"/>
                    <a:pt x="106" y="20"/>
                    <a:pt x="90" y="13"/>
                  </a:cubicBezTo>
                  <a:cubicBezTo>
                    <a:pt x="74" y="6"/>
                    <a:pt x="84" y="0"/>
                    <a:pt x="71" y="8"/>
                  </a:cubicBezTo>
                  <a:cubicBezTo>
                    <a:pt x="63" y="13"/>
                    <a:pt x="61" y="2"/>
                    <a:pt x="57" y="4"/>
                  </a:cubicBezTo>
                  <a:cubicBezTo>
                    <a:pt x="53" y="6"/>
                    <a:pt x="63" y="9"/>
                    <a:pt x="48" y="12"/>
                  </a:cubicBezTo>
                  <a:cubicBezTo>
                    <a:pt x="33" y="16"/>
                    <a:pt x="32" y="23"/>
                    <a:pt x="19" y="27"/>
                  </a:cubicBezTo>
                  <a:cubicBezTo>
                    <a:pt x="6" y="31"/>
                    <a:pt x="0" y="32"/>
                    <a:pt x="9" y="40"/>
                  </a:cubicBezTo>
                  <a:cubicBezTo>
                    <a:pt x="18" y="49"/>
                    <a:pt x="1" y="54"/>
                    <a:pt x="20" y="63"/>
                  </a:cubicBezTo>
                  <a:cubicBezTo>
                    <a:pt x="30" y="67"/>
                    <a:pt x="29" y="73"/>
                    <a:pt x="46" y="86"/>
                  </a:cubicBezTo>
                  <a:cubicBezTo>
                    <a:pt x="53" y="88"/>
                    <a:pt x="47" y="96"/>
                    <a:pt x="56" y="93"/>
                  </a:cubicBezTo>
                  <a:cubicBezTo>
                    <a:pt x="65" y="90"/>
                    <a:pt x="74" y="90"/>
                    <a:pt x="74" y="81"/>
                  </a:cubicBezTo>
                  <a:cubicBezTo>
                    <a:pt x="74" y="72"/>
                    <a:pt x="76" y="81"/>
                    <a:pt x="82" y="80"/>
                  </a:cubicBezTo>
                  <a:cubicBezTo>
                    <a:pt x="89" y="78"/>
                    <a:pt x="101" y="90"/>
                    <a:pt x="108" y="86"/>
                  </a:cubicBezTo>
                  <a:cubicBezTo>
                    <a:pt x="115" y="82"/>
                    <a:pt x="122" y="90"/>
                    <a:pt x="123" y="90"/>
                  </a:cubicBezTo>
                  <a:cubicBezTo>
                    <a:pt x="129" y="77"/>
                    <a:pt x="135" y="87"/>
                    <a:pt x="143" y="82"/>
                  </a:cubicBezTo>
                  <a:cubicBezTo>
                    <a:pt x="156" y="75"/>
                    <a:pt x="143" y="68"/>
                    <a:pt x="169" y="59"/>
                  </a:cubicBezTo>
                  <a:cubicBezTo>
                    <a:pt x="167" y="52"/>
                    <a:pt x="165" y="45"/>
                    <a:pt x="155" y="4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4" name="Freeform 45"/>
            <p:cNvSpPr>
              <a:spLocks/>
            </p:cNvSpPr>
            <p:nvPr/>
          </p:nvSpPr>
          <p:spPr bwMode="auto">
            <a:xfrm>
              <a:off x="7006882" y="4866439"/>
              <a:ext cx="426689" cy="295981"/>
            </a:xfrm>
            <a:custGeom>
              <a:avLst/>
              <a:gdLst/>
              <a:ahLst/>
              <a:cxnLst>
                <a:cxn ang="0">
                  <a:pos x="125" y="7"/>
                </a:cxn>
                <a:cxn ang="0">
                  <a:pos x="89" y="17"/>
                </a:cxn>
                <a:cxn ang="0">
                  <a:pos x="60" y="17"/>
                </a:cxn>
                <a:cxn ang="0">
                  <a:pos x="37" y="17"/>
                </a:cxn>
                <a:cxn ang="0">
                  <a:pos x="15" y="15"/>
                </a:cxn>
                <a:cxn ang="0">
                  <a:pos x="11" y="1"/>
                </a:cxn>
                <a:cxn ang="0">
                  <a:pos x="4" y="18"/>
                </a:cxn>
                <a:cxn ang="0">
                  <a:pos x="16" y="42"/>
                </a:cxn>
                <a:cxn ang="0">
                  <a:pos x="5" y="52"/>
                </a:cxn>
                <a:cxn ang="0">
                  <a:pos x="3" y="67"/>
                </a:cxn>
                <a:cxn ang="0">
                  <a:pos x="17" y="81"/>
                </a:cxn>
                <a:cxn ang="0">
                  <a:pos x="17" y="100"/>
                </a:cxn>
                <a:cxn ang="0">
                  <a:pos x="31" y="99"/>
                </a:cxn>
                <a:cxn ang="0">
                  <a:pos x="51" y="94"/>
                </a:cxn>
                <a:cxn ang="0">
                  <a:pos x="59" y="96"/>
                </a:cxn>
                <a:cxn ang="0">
                  <a:pos x="70" y="100"/>
                </a:cxn>
                <a:cxn ang="0">
                  <a:pos x="91" y="101"/>
                </a:cxn>
                <a:cxn ang="0">
                  <a:pos x="101" y="88"/>
                </a:cxn>
                <a:cxn ang="0">
                  <a:pos x="107" y="81"/>
                </a:cxn>
                <a:cxn ang="0">
                  <a:pos x="118" y="77"/>
                </a:cxn>
                <a:cxn ang="0">
                  <a:pos x="133" y="81"/>
                </a:cxn>
                <a:cxn ang="0">
                  <a:pos x="143" y="79"/>
                </a:cxn>
                <a:cxn ang="0">
                  <a:pos x="135" y="67"/>
                </a:cxn>
                <a:cxn ang="0">
                  <a:pos x="133" y="57"/>
                </a:cxn>
                <a:cxn ang="0">
                  <a:pos x="142" y="34"/>
                </a:cxn>
                <a:cxn ang="0">
                  <a:pos x="156" y="18"/>
                </a:cxn>
                <a:cxn ang="0">
                  <a:pos x="142" y="13"/>
                </a:cxn>
                <a:cxn ang="0">
                  <a:pos x="125" y="7"/>
                </a:cxn>
              </a:cxnLst>
              <a:rect l="0" t="0" r="r" b="b"/>
              <a:pathLst>
                <a:path w="156" h="108">
                  <a:moveTo>
                    <a:pt x="125" y="7"/>
                  </a:moveTo>
                  <a:cubicBezTo>
                    <a:pt x="118" y="0"/>
                    <a:pt x="98" y="9"/>
                    <a:pt x="89" y="17"/>
                  </a:cubicBezTo>
                  <a:cubicBezTo>
                    <a:pt x="77" y="27"/>
                    <a:pt x="69" y="18"/>
                    <a:pt x="60" y="17"/>
                  </a:cubicBezTo>
                  <a:cubicBezTo>
                    <a:pt x="51" y="16"/>
                    <a:pt x="48" y="24"/>
                    <a:pt x="37" y="17"/>
                  </a:cubicBezTo>
                  <a:cubicBezTo>
                    <a:pt x="25" y="10"/>
                    <a:pt x="22" y="20"/>
                    <a:pt x="15" y="15"/>
                  </a:cubicBezTo>
                  <a:cubicBezTo>
                    <a:pt x="9" y="10"/>
                    <a:pt x="30" y="9"/>
                    <a:pt x="11" y="1"/>
                  </a:cubicBezTo>
                  <a:cubicBezTo>
                    <a:pt x="10" y="13"/>
                    <a:pt x="0" y="4"/>
                    <a:pt x="4" y="18"/>
                  </a:cubicBezTo>
                  <a:cubicBezTo>
                    <a:pt x="9" y="38"/>
                    <a:pt x="23" y="32"/>
                    <a:pt x="16" y="42"/>
                  </a:cubicBezTo>
                  <a:cubicBezTo>
                    <a:pt x="10" y="52"/>
                    <a:pt x="4" y="44"/>
                    <a:pt x="5" y="52"/>
                  </a:cubicBezTo>
                  <a:cubicBezTo>
                    <a:pt x="5" y="60"/>
                    <a:pt x="12" y="62"/>
                    <a:pt x="3" y="67"/>
                  </a:cubicBezTo>
                  <a:cubicBezTo>
                    <a:pt x="7" y="77"/>
                    <a:pt x="13" y="74"/>
                    <a:pt x="17" y="81"/>
                  </a:cubicBezTo>
                  <a:cubicBezTo>
                    <a:pt x="20" y="89"/>
                    <a:pt x="16" y="95"/>
                    <a:pt x="17" y="100"/>
                  </a:cubicBezTo>
                  <a:cubicBezTo>
                    <a:pt x="26" y="106"/>
                    <a:pt x="21" y="96"/>
                    <a:pt x="31" y="99"/>
                  </a:cubicBezTo>
                  <a:cubicBezTo>
                    <a:pt x="41" y="101"/>
                    <a:pt x="47" y="90"/>
                    <a:pt x="51" y="94"/>
                  </a:cubicBezTo>
                  <a:cubicBezTo>
                    <a:pt x="55" y="97"/>
                    <a:pt x="55" y="88"/>
                    <a:pt x="59" y="96"/>
                  </a:cubicBezTo>
                  <a:cubicBezTo>
                    <a:pt x="64" y="104"/>
                    <a:pt x="64" y="93"/>
                    <a:pt x="70" y="100"/>
                  </a:cubicBezTo>
                  <a:cubicBezTo>
                    <a:pt x="76" y="108"/>
                    <a:pt x="80" y="102"/>
                    <a:pt x="91" y="101"/>
                  </a:cubicBezTo>
                  <a:cubicBezTo>
                    <a:pt x="103" y="101"/>
                    <a:pt x="87" y="82"/>
                    <a:pt x="101" y="88"/>
                  </a:cubicBezTo>
                  <a:cubicBezTo>
                    <a:pt x="102" y="81"/>
                    <a:pt x="106" y="88"/>
                    <a:pt x="107" y="81"/>
                  </a:cubicBezTo>
                  <a:cubicBezTo>
                    <a:pt x="109" y="73"/>
                    <a:pt x="112" y="84"/>
                    <a:pt x="118" y="77"/>
                  </a:cubicBezTo>
                  <a:cubicBezTo>
                    <a:pt x="125" y="71"/>
                    <a:pt x="128" y="81"/>
                    <a:pt x="133" y="81"/>
                  </a:cubicBezTo>
                  <a:cubicBezTo>
                    <a:pt x="139" y="81"/>
                    <a:pt x="137" y="79"/>
                    <a:pt x="143" y="79"/>
                  </a:cubicBezTo>
                  <a:cubicBezTo>
                    <a:pt x="143" y="70"/>
                    <a:pt x="134" y="75"/>
                    <a:pt x="135" y="67"/>
                  </a:cubicBezTo>
                  <a:cubicBezTo>
                    <a:pt x="137" y="60"/>
                    <a:pt x="119" y="66"/>
                    <a:pt x="133" y="57"/>
                  </a:cubicBezTo>
                  <a:cubicBezTo>
                    <a:pt x="146" y="48"/>
                    <a:pt x="134" y="46"/>
                    <a:pt x="142" y="34"/>
                  </a:cubicBezTo>
                  <a:cubicBezTo>
                    <a:pt x="149" y="22"/>
                    <a:pt x="156" y="42"/>
                    <a:pt x="156" y="18"/>
                  </a:cubicBezTo>
                  <a:cubicBezTo>
                    <a:pt x="151" y="17"/>
                    <a:pt x="146" y="19"/>
                    <a:pt x="142" y="13"/>
                  </a:cubicBezTo>
                  <a:cubicBezTo>
                    <a:pt x="135" y="3"/>
                    <a:pt x="130" y="13"/>
                    <a:pt x="125" y="7"/>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5" name="Freeform 46"/>
            <p:cNvSpPr>
              <a:spLocks/>
            </p:cNvSpPr>
            <p:nvPr/>
          </p:nvSpPr>
          <p:spPr bwMode="auto">
            <a:xfrm>
              <a:off x="6775185" y="4684032"/>
              <a:ext cx="300518" cy="412996"/>
            </a:xfrm>
            <a:custGeom>
              <a:avLst/>
              <a:gdLst/>
              <a:ahLst/>
              <a:cxnLst>
                <a:cxn ang="0">
                  <a:pos x="89" y="85"/>
                </a:cxn>
                <a:cxn ang="0">
                  <a:pos x="96" y="68"/>
                </a:cxn>
                <a:cxn ang="0">
                  <a:pos x="91" y="52"/>
                </a:cxn>
                <a:cxn ang="0">
                  <a:pos x="80" y="57"/>
                </a:cxn>
                <a:cxn ang="0">
                  <a:pos x="66" y="39"/>
                </a:cxn>
                <a:cxn ang="0">
                  <a:pos x="49" y="19"/>
                </a:cxn>
                <a:cxn ang="0">
                  <a:pos x="36" y="2"/>
                </a:cxn>
                <a:cxn ang="0">
                  <a:pos x="19" y="1"/>
                </a:cxn>
                <a:cxn ang="0">
                  <a:pos x="0" y="9"/>
                </a:cxn>
                <a:cxn ang="0">
                  <a:pos x="6" y="29"/>
                </a:cxn>
                <a:cxn ang="0">
                  <a:pos x="15" y="35"/>
                </a:cxn>
                <a:cxn ang="0">
                  <a:pos x="5" y="46"/>
                </a:cxn>
                <a:cxn ang="0">
                  <a:pos x="8" y="60"/>
                </a:cxn>
                <a:cxn ang="0">
                  <a:pos x="20" y="77"/>
                </a:cxn>
                <a:cxn ang="0">
                  <a:pos x="11" y="76"/>
                </a:cxn>
                <a:cxn ang="0">
                  <a:pos x="18" y="91"/>
                </a:cxn>
                <a:cxn ang="0">
                  <a:pos x="11" y="93"/>
                </a:cxn>
                <a:cxn ang="0">
                  <a:pos x="39" y="115"/>
                </a:cxn>
                <a:cxn ang="0">
                  <a:pos x="30" y="122"/>
                </a:cxn>
                <a:cxn ang="0">
                  <a:pos x="31" y="126"/>
                </a:cxn>
                <a:cxn ang="0">
                  <a:pos x="39" y="135"/>
                </a:cxn>
                <a:cxn ang="0">
                  <a:pos x="44" y="149"/>
                </a:cxn>
                <a:cxn ang="0">
                  <a:pos x="54" y="140"/>
                </a:cxn>
                <a:cxn ang="0">
                  <a:pos x="69" y="136"/>
                </a:cxn>
                <a:cxn ang="0">
                  <a:pos x="88" y="134"/>
                </a:cxn>
                <a:cxn ang="0">
                  <a:pos x="90" y="119"/>
                </a:cxn>
                <a:cxn ang="0">
                  <a:pos x="101" y="109"/>
                </a:cxn>
                <a:cxn ang="0">
                  <a:pos x="89" y="85"/>
                </a:cxn>
              </a:cxnLst>
              <a:rect l="0" t="0" r="r" b="b"/>
              <a:pathLst>
                <a:path w="110" h="151">
                  <a:moveTo>
                    <a:pt x="89" y="85"/>
                  </a:moveTo>
                  <a:cubicBezTo>
                    <a:pt x="85" y="71"/>
                    <a:pt x="95" y="80"/>
                    <a:pt x="96" y="68"/>
                  </a:cubicBezTo>
                  <a:cubicBezTo>
                    <a:pt x="81" y="54"/>
                    <a:pt x="110" y="62"/>
                    <a:pt x="91" y="52"/>
                  </a:cubicBezTo>
                  <a:cubicBezTo>
                    <a:pt x="85" y="49"/>
                    <a:pt x="90" y="60"/>
                    <a:pt x="80" y="57"/>
                  </a:cubicBezTo>
                  <a:cubicBezTo>
                    <a:pt x="67" y="54"/>
                    <a:pt x="62" y="44"/>
                    <a:pt x="66" y="39"/>
                  </a:cubicBezTo>
                  <a:cubicBezTo>
                    <a:pt x="72" y="30"/>
                    <a:pt x="46" y="34"/>
                    <a:pt x="49" y="19"/>
                  </a:cubicBezTo>
                  <a:cubicBezTo>
                    <a:pt x="50" y="12"/>
                    <a:pt x="42" y="12"/>
                    <a:pt x="36" y="2"/>
                  </a:cubicBezTo>
                  <a:cubicBezTo>
                    <a:pt x="26" y="1"/>
                    <a:pt x="23" y="0"/>
                    <a:pt x="19" y="1"/>
                  </a:cubicBezTo>
                  <a:cubicBezTo>
                    <a:pt x="15" y="1"/>
                    <a:pt x="12" y="6"/>
                    <a:pt x="0" y="9"/>
                  </a:cubicBezTo>
                  <a:cubicBezTo>
                    <a:pt x="5" y="14"/>
                    <a:pt x="3" y="26"/>
                    <a:pt x="6" y="29"/>
                  </a:cubicBezTo>
                  <a:cubicBezTo>
                    <a:pt x="13" y="36"/>
                    <a:pt x="17" y="31"/>
                    <a:pt x="15" y="35"/>
                  </a:cubicBezTo>
                  <a:cubicBezTo>
                    <a:pt x="13" y="38"/>
                    <a:pt x="7" y="34"/>
                    <a:pt x="5" y="46"/>
                  </a:cubicBezTo>
                  <a:cubicBezTo>
                    <a:pt x="17" y="43"/>
                    <a:pt x="15" y="43"/>
                    <a:pt x="8" y="60"/>
                  </a:cubicBezTo>
                  <a:cubicBezTo>
                    <a:pt x="5" y="66"/>
                    <a:pt x="23" y="74"/>
                    <a:pt x="20" y="77"/>
                  </a:cubicBezTo>
                  <a:cubicBezTo>
                    <a:pt x="16" y="80"/>
                    <a:pt x="12" y="74"/>
                    <a:pt x="11" y="76"/>
                  </a:cubicBezTo>
                  <a:cubicBezTo>
                    <a:pt x="10" y="76"/>
                    <a:pt x="21" y="87"/>
                    <a:pt x="18" y="91"/>
                  </a:cubicBezTo>
                  <a:cubicBezTo>
                    <a:pt x="16" y="93"/>
                    <a:pt x="15" y="86"/>
                    <a:pt x="11" y="93"/>
                  </a:cubicBezTo>
                  <a:cubicBezTo>
                    <a:pt x="18" y="105"/>
                    <a:pt x="38" y="111"/>
                    <a:pt x="39" y="115"/>
                  </a:cubicBezTo>
                  <a:cubicBezTo>
                    <a:pt x="40" y="119"/>
                    <a:pt x="24" y="119"/>
                    <a:pt x="30" y="122"/>
                  </a:cubicBezTo>
                  <a:cubicBezTo>
                    <a:pt x="33" y="123"/>
                    <a:pt x="29" y="123"/>
                    <a:pt x="31" y="126"/>
                  </a:cubicBezTo>
                  <a:cubicBezTo>
                    <a:pt x="37" y="128"/>
                    <a:pt x="31" y="133"/>
                    <a:pt x="39" y="135"/>
                  </a:cubicBezTo>
                  <a:cubicBezTo>
                    <a:pt x="46" y="138"/>
                    <a:pt x="44" y="143"/>
                    <a:pt x="44" y="149"/>
                  </a:cubicBezTo>
                  <a:cubicBezTo>
                    <a:pt x="51" y="151"/>
                    <a:pt x="43" y="143"/>
                    <a:pt x="54" y="140"/>
                  </a:cubicBezTo>
                  <a:cubicBezTo>
                    <a:pt x="65" y="137"/>
                    <a:pt x="60" y="135"/>
                    <a:pt x="69" y="136"/>
                  </a:cubicBezTo>
                  <a:cubicBezTo>
                    <a:pt x="78" y="138"/>
                    <a:pt x="80" y="132"/>
                    <a:pt x="88" y="134"/>
                  </a:cubicBezTo>
                  <a:cubicBezTo>
                    <a:pt x="97" y="129"/>
                    <a:pt x="90" y="127"/>
                    <a:pt x="90" y="119"/>
                  </a:cubicBezTo>
                  <a:cubicBezTo>
                    <a:pt x="89" y="111"/>
                    <a:pt x="95" y="119"/>
                    <a:pt x="101" y="109"/>
                  </a:cubicBezTo>
                  <a:cubicBezTo>
                    <a:pt x="108" y="99"/>
                    <a:pt x="94" y="105"/>
                    <a:pt x="89" y="8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6" name="Freeform 47"/>
            <p:cNvSpPr>
              <a:spLocks/>
            </p:cNvSpPr>
            <p:nvPr/>
          </p:nvSpPr>
          <p:spPr bwMode="auto">
            <a:xfrm>
              <a:off x="6881858" y="5044256"/>
              <a:ext cx="180081" cy="142254"/>
            </a:xfrm>
            <a:custGeom>
              <a:avLst/>
              <a:gdLst/>
              <a:ahLst/>
              <a:cxnLst>
                <a:cxn ang="0">
                  <a:pos x="63" y="16"/>
                </a:cxn>
                <a:cxn ang="0">
                  <a:pos x="49" y="2"/>
                </a:cxn>
                <a:cxn ang="0">
                  <a:pos x="30" y="4"/>
                </a:cxn>
                <a:cxn ang="0">
                  <a:pos x="15" y="8"/>
                </a:cxn>
                <a:cxn ang="0">
                  <a:pos x="5" y="17"/>
                </a:cxn>
                <a:cxn ang="0">
                  <a:pos x="3" y="28"/>
                </a:cxn>
                <a:cxn ang="0">
                  <a:pos x="3" y="35"/>
                </a:cxn>
                <a:cxn ang="0">
                  <a:pos x="12" y="49"/>
                </a:cxn>
                <a:cxn ang="0">
                  <a:pos x="15" y="52"/>
                </a:cxn>
                <a:cxn ang="0">
                  <a:pos x="46" y="42"/>
                </a:cxn>
                <a:cxn ang="0">
                  <a:pos x="63" y="35"/>
                </a:cxn>
                <a:cxn ang="0">
                  <a:pos x="63" y="16"/>
                </a:cxn>
              </a:cxnLst>
              <a:rect l="0" t="0" r="r" b="b"/>
              <a:pathLst>
                <a:path w="66" h="52">
                  <a:moveTo>
                    <a:pt x="63" y="16"/>
                  </a:moveTo>
                  <a:cubicBezTo>
                    <a:pt x="59" y="9"/>
                    <a:pt x="53" y="12"/>
                    <a:pt x="49" y="2"/>
                  </a:cubicBezTo>
                  <a:cubicBezTo>
                    <a:pt x="41" y="0"/>
                    <a:pt x="39" y="6"/>
                    <a:pt x="30" y="4"/>
                  </a:cubicBezTo>
                  <a:cubicBezTo>
                    <a:pt x="21" y="3"/>
                    <a:pt x="26" y="5"/>
                    <a:pt x="15" y="8"/>
                  </a:cubicBezTo>
                  <a:cubicBezTo>
                    <a:pt x="4" y="11"/>
                    <a:pt x="12" y="19"/>
                    <a:pt x="5" y="17"/>
                  </a:cubicBezTo>
                  <a:cubicBezTo>
                    <a:pt x="3" y="24"/>
                    <a:pt x="6" y="25"/>
                    <a:pt x="3" y="28"/>
                  </a:cubicBezTo>
                  <a:cubicBezTo>
                    <a:pt x="0" y="31"/>
                    <a:pt x="6" y="31"/>
                    <a:pt x="3" y="35"/>
                  </a:cubicBezTo>
                  <a:cubicBezTo>
                    <a:pt x="1" y="39"/>
                    <a:pt x="10" y="52"/>
                    <a:pt x="12" y="49"/>
                  </a:cubicBezTo>
                  <a:cubicBezTo>
                    <a:pt x="14" y="47"/>
                    <a:pt x="14" y="50"/>
                    <a:pt x="15" y="52"/>
                  </a:cubicBezTo>
                  <a:cubicBezTo>
                    <a:pt x="50" y="50"/>
                    <a:pt x="30" y="38"/>
                    <a:pt x="46" y="42"/>
                  </a:cubicBezTo>
                  <a:cubicBezTo>
                    <a:pt x="63" y="47"/>
                    <a:pt x="56" y="36"/>
                    <a:pt x="63" y="35"/>
                  </a:cubicBezTo>
                  <a:cubicBezTo>
                    <a:pt x="62" y="30"/>
                    <a:pt x="66" y="24"/>
                    <a:pt x="63" y="1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7" name="Freeform 48"/>
            <p:cNvSpPr>
              <a:spLocks/>
            </p:cNvSpPr>
            <p:nvPr/>
          </p:nvSpPr>
          <p:spPr bwMode="auto">
            <a:xfrm>
              <a:off x="6793538" y="5004104"/>
              <a:ext cx="137642" cy="292539"/>
            </a:xfrm>
            <a:custGeom>
              <a:avLst/>
              <a:gdLst/>
              <a:ahLst/>
              <a:cxnLst>
                <a:cxn ang="0">
                  <a:pos x="44" y="64"/>
                </a:cxn>
                <a:cxn ang="0">
                  <a:pos x="35" y="50"/>
                </a:cxn>
                <a:cxn ang="0">
                  <a:pos x="35" y="43"/>
                </a:cxn>
                <a:cxn ang="0">
                  <a:pos x="37" y="32"/>
                </a:cxn>
                <a:cxn ang="0">
                  <a:pos x="32" y="18"/>
                </a:cxn>
                <a:cxn ang="0">
                  <a:pos x="24" y="9"/>
                </a:cxn>
                <a:cxn ang="0">
                  <a:pos x="16" y="7"/>
                </a:cxn>
                <a:cxn ang="0">
                  <a:pos x="7" y="19"/>
                </a:cxn>
                <a:cxn ang="0">
                  <a:pos x="7" y="32"/>
                </a:cxn>
                <a:cxn ang="0">
                  <a:pos x="9" y="62"/>
                </a:cxn>
                <a:cxn ang="0">
                  <a:pos x="6" y="77"/>
                </a:cxn>
                <a:cxn ang="0">
                  <a:pos x="11" y="88"/>
                </a:cxn>
                <a:cxn ang="0">
                  <a:pos x="24" y="107"/>
                </a:cxn>
                <a:cxn ang="0">
                  <a:pos x="33" y="102"/>
                </a:cxn>
                <a:cxn ang="0">
                  <a:pos x="31" y="96"/>
                </a:cxn>
                <a:cxn ang="0">
                  <a:pos x="40" y="89"/>
                </a:cxn>
                <a:cxn ang="0">
                  <a:pos x="48" y="77"/>
                </a:cxn>
                <a:cxn ang="0">
                  <a:pos x="47" y="67"/>
                </a:cxn>
                <a:cxn ang="0">
                  <a:pos x="44" y="64"/>
                </a:cxn>
              </a:cxnLst>
              <a:rect l="0" t="0" r="r" b="b"/>
              <a:pathLst>
                <a:path w="50" h="107">
                  <a:moveTo>
                    <a:pt x="44" y="64"/>
                  </a:moveTo>
                  <a:cubicBezTo>
                    <a:pt x="42" y="67"/>
                    <a:pt x="33" y="54"/>
                    <a:pt x="35" y="50"/>
                  </a:cubicBezTo>
                  <a:cubicBezTo>
                    <a:pt x="38" y="46"/>
                    <a:pt x="32" y="46"/>
                    <a:pt x="35" y="43"/>
                  </a:cubicBezTo>
                  <a:cubicBezTo>
                    <a:pt x="38" y="40"/>
                    <a:pt x="35" y="39"/>
                    <a:pt x="37" y="32"/>
                  </a:cubicBezTo>
                  <a:cubicBezTo>
                    <a:pt x="37" y="26"/>
                    <a:pt x="39" y="21"/>
                    <a:pt x="32" y="18"/>
                  </a:cubicBezTo>
                  <a:cubicBezTo>
                    <a:pt x="24" y="16"/>
                    <a:pt x="30" y="11"/>
                    <a:pt x="24" y="9"/>
                  </a:cubicBezTo>
                  <a:cubicBezTo>
                    <a:pt x="19" y="13"/>
                    <a:pt x="19" y="14"/>
                    <a:pt x="16" y="7"/>
                  </a:cubicBezTo>
                  <a:cubicBezTo>
                    <a:pt x="14" y="0"/>
                    <a:pt x="12" y="13"/>
                    <a:pt x="7" y="19"/>
                  </a:cubicBezTo>
                  <a:cubicBezTo>
                    <a:pt x="2" y="24"/>
                    <a:pt x="10" y="22"/>
                    <a:pt x="7" y="32"/>
                  </a:cubicBezTo>
                  <a:cubicBezTo>
                    <a:pt x="16" y="34"/>
                    <a:pt x="6" y="58"/>
                    <a:pt x="9" y="62"/>
                  </a:cubicBezTo>
                  <a:cubicBezTo>
                    <a:pt x="12" y="66"/>
                    <a:pt x="2" y="67"/>
                    <a:pt x="6" y="77"/>
                  </a:cubicBezTo>
                  <a:cubicBezTo>
                    <a:pt x="10" y="88"/>
                    <a:pt x="0" y="81"/>
                    <a:pt x="11" y="88"/>
                  </a:cubicBezTo>
                  <a:cubicBezTo>
                    <a:pt x="26" y="98"/>
                    <a:pt x="16" y="104"/>
                    <a:pt x="24" y="107"/>
                  </a:cubicBezTo>
                  <a:cubicBezTo>
                    <a:pt x="26" y="105"/>
                    <a:pt x="32" y="105"/>
                    <a:pt x="33" y="102"/>
                  </a:cubicBezTo>
                  <a:cubicBezTo>
                    <a:pt x="33" y="100"/>
                    <a:pt x="29" y="99"/>
                    <a:pt x="31" y="96"/>
                  </a:cubicBezTo>
                  <a:cubicBezTo>
                    <a:pt x="32" y="93"/>
                    <a:pt x="39" y="96"/>
                    <a:pt x="40" y="89"/>
                  </a:cubicBezTo>
                  <a:cubicBezTo>
                    <a:pt x="41" y="74"/>
                    <a:pt x="45" y="83"/>
                    <a:pt x="48" y="77"/>
                  </a:cubicBezTo>
                  <a:cubicBezTo>
                    <a:pt x="50" y="71"/>
                    <a:pt x="46" y="71"/>
                    <a:pt x="47" y="67"/>
                  </a:cubicBezTo>
                  <a:cubicBezTo>
                    <a:pt x="46" y="65"/>
                    <a:pt x="46" y="62"/>
                    <a:pt x="44" y="6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8" name="Freeform 49"/>
            <p:cNvSpPr>
              <a:spLocks/>
            </p:cNvSpPr>
            <p:nvPr/>
          </p:nvSpPr>
          <p:spPr bwMode="auto">
            <a:xfrm>
              <a:off x="6597398" y="4440823"/>
              <a:ext cx="454218" cy="289097"/>
            </a:xfrm>
            <a:custGeom>
              <a:avLst/>
              <a:gdLst/>
              <a:ahLst/>
              <a:cxnLst>
                <a:cxn ang="0">
                  <a:pos x="165" y="24"/>
                </a:cxn>
                <a:cxn ang="0">
                  <a:pos x="161" y="21"/>
                </a:cxn>
                <a:cxn ang="0">
                  <a:pos x="146" y="9"/>
                </a:cxn>
                <a:cxn ang="0">
                  <a:pos x="136" y="11"/>
                </a:cxn>
                <a:cxn ang="0">
                  <a:pos x="126" y="5"/>
                </a:cxn>
                <a:cxn ang="0">
                  <a:pos x="110" y="4"/>
                </a:cxn>
                <a:cxn ang="0">
                  <a:pos x="102" y="15"/>
                </a:cxn>
                <a:cxn ang="0">
                  <a:pos x="93" y="20"/>
                </a:cxn>
                <a:cxn ang="0">
                  <a:pos x="83" y="19"/>
                </a:cxn>
                <a:cxn ang="0">
                  <a:pos x="67" y="22"/>
                </a:cxn>
                <a:cxn ang="0">
                  <a:pos x="66" y="31"/>
                </a:cxn>
                <a:cxn ang="0">
                  <a:pos x="48" y="34"/>
                </a:cxn>
                <a:cxn ang="0">
                  <a:pos x="24" y="23"/>
                </a:cxn>
                <a:cxn ang="0">
                  <a:pos x="21" y="35"/>
                </a:cxn>
                <a:cxn ang="0">
                  <a:pos x="7" y="35"/>
                </a:cxn>
                <a:cxn ang="0">
                  <a:pos x="13" y="42"/>
                </a:cxn>
                <a:cxn ang="0">
                  <a:pos x="7" y="48"/>
                </a:cxn>
                <a:cxn ang="0">
                  <a:pos x="8" y="56"/>
                </a:cxn>
                <a:cxn ang="0">
                  <a:pos x="0" y="64"/>
                </a:cxn>
                <a:cxn ang="0">
                  <a:pos x="9" y="78"/>
                </a:cxn>
                <a:cxn ang="0">
                  <a:pos x="32" y="97"/>
                </a:cxn>
                <a:cxn ang="0">
                  <a:pos x="55" y="104"/>
                </a:cxn>
                <a:cxn ang="0">
                  <a:pos x="65" y="98"/>
                </a:cxn>
                <a:cxn ang="0">
                  <a:pos x="84" y="90"/>
                </a:cxn>
                <a:cxn ang="0">
                  <a:pos x="101" y="91"/>
                </a:cxn>
                <a:cxn ang="0">
                  <a:pos x="112" y="89"/>
                </a:cxn>
                <a:cxn ang="0">
                  <a:pos x="114" y="86"/>
                </a:cxn>
                <a:cxn ang="0">
                  <a:pos x="120" y="87"/>
                </a:cxn>
                <a:cxn ang="0">
                  <a:pos x="134" y="65"/>
                </a:cxn>
                <a:cxn ang="0">
                  <a:pos x="140" y="52"/>
                </a:cxn>
                <a:cxn ang="0">
                  <a:pos x="149" y="36"/>
                </a:cxn>
                <a:cxn ang="0">
                  <a:pos x="166" y="26"/>
                </a:cxn>
                <a:cxn ang="0">
                  <a:pos x="165" y="24"/>
                </a:cxn>
              </a:cxnLst>
              <a:rect l="0" t="0" r="r" b="b"/>
              <a:pathLst>
                <a:path w="166" h="106">
                  <a:moveTo>
                    <a:pt x="165" y="24"/>
                  </a:moveTo>
                  <a:cubicBezTo>
                    <a:pt x="166" y="23"/>
                    <a:pt x="166" y="20"/>
                    <a:pt x="161" y="21"/>
                  </a:cubicBezTo>
                  <a:cubicBezTo>
                    <a:pt x="156" y="22"/>
                    <a:pt x="159" y="14"/>
                    <a:pt x="146" y="9"/>
                  </a:cubicBezTo>
                  <a:cubicBezTo>
                    <a:pt x="146" y="10"/>
                    <a:pt x="138" y="13"/>
                    <a:pt x="136" y="11"/>
                  </a:cubicBezTo>
                  <a:cubicBezTo>
                    <a:pt x="134" y="9"/>
                    <a:pt x="133" y="0"/>
                    <a:pt x="126" y="5"/>
                  </a:cubicBezTo>
                  <a:cubicBezTo>
                    <a:pt x="120" y="9"/>
                    <a:pt x="117" y="3"/>
                    <a:pt x="110" y="4"/>
                  </a:cubicBezTo>
                  <a:cubicBezTo>
                    <a:pt x="104" y="5"/>
                    <a:pt x="106" y="13"/>
                    <a:pt x="102" y="15"/>
                  </a:cubicBezTo>
                  <a:cubicBezTo>
                    <a:pt x="101" y="16"/>
                    <a:pt x="96" y="19"/>
                    <a:pt x="93" y="20"/>
                  </a:cubicBezTo>
                  <a:cubicBezTo>
                    <a:pt x="90" y="21"/>
                    <a:pt x="85" y="12"/>
                    <a:pt x="83" y="19"/>
                  </a:cubicBezTo>
                  <a:cubicBezTo>
                    <a:pt x="81" y="26"/>
                    <a:pt x="74" y="20"/>
                    <a:pt x="67" y="22"/>
                  </a:cubicBezTo>
                  <a:cubicBezTo>
                    <a:pt x="60" y="24"/>
                    <a:pt x="67" y="31"/>
                    <a:pt x="66" y="31"/>
                  </a:cubicBezTo>
                  <a:cubicBezTo>
                    <a:pt x="64" y="31"/>
                    <a:pt x="61" y="32"/>
                    <a:pt x="48" y="34"/>
                  </a:cubicBezTo>
                  <a:cubicBezTo>
                    <a:pt x="35" y="36"/>
                    <a:pt x="32" y="24"/>
                    <a:pt x="24" y="23"/>
                  </a:cubicBezTo>
                  <a:cubicBezTo>
                    <a:pt x="20" y="28"/>
                    <a:pt x="25" y="35"/>
                    <a:pt x="21" y="35"/>
                  </a:cubicBezTo>
                  <a:cubicBezTo>
                    <a:pt x="17" y="36"/>
                    <a:pt x="10" y="33"/>
                    <a:pt x="7" y="35"/>
                  </a:cubicBezTo>
                  <a:cubicBezTo>
                    <a:pt x="6" y="36"/>
                    <a:pt x="15" y="38"/>
                    <a:pt x="13" y="42"/>
                  </a:cubicBezTo>
                  <a:cubicBezTo>
                    <a:pt x="11" y="46"/>
                    <a:pt x="6" y="43"/>
                    <a:pt x="7" y="48"/>
                  </a:cubicBezTo>
                  <a:cubicBezTo>
                    <a:pt x="7" y="55"/>
                    <a:pt x="10" y="55"/>
                    <a:pt x="8" y="56"/>
                  </a:cubicBezTo>
                  <a:cubicBezTo>
                    <a:pt x="7" y="57"/>
                    <a:pt x="1" y="63"/>
                    <a:pt x="0" y="64"/>
                  </a:cubicBezTo>
                  <a:cubicBezTo>
                    <a:pt x="8" y="65"/>
                    <a:pt x="3" y="74"/>
                    <a:pt x="9" y="78"/>
                  </a:cubicBezTo>
                  <a:cubicBezTo>
                    <a:pt x="32" y="92"/>
                    <a:pt x="25" y="97"/>
                    <a:pt x="32" y="97"/>
                  </a:cubicBezTo>
                  <a:cubicBezTo>
                    <a:pt x="38" y="97"/>
                    <a:pt x="48" y="106"/>
                    <a:pt x="55" y="104"/>
                  </a:cubicBezTo>
                  <a:cubicBezTo>
                    <a:pt x="62" y="102"/>
                    <a:pt x="58" y="97"/>
                    <a:pt x="65" y="98"/>
                  </a:cubicBezTo>
                  <a:cubicBezTo>
                    <a:pt x="77" y="95"/>
                    <a:pt x="80" y="90"/>
                    <a:pt x="84" y="90"/>
                  </a:cubicBezTo>
                  <a:cubicBezTo>
                    <a:pt x="88" y="89"/>
                    <a:pt x="91" y="90"/>
                    <a:pt x="101" y="91"/>
                  </a:cubicBezTo>
                  <a:cubicBezTo>
                    <a:pt x="102" y="90"/>
                    <a:pt x="107" y="90"/>
                    <a:pt x="112" y="89"/>
                  </a:cubicBezTo>
                  <a:cubicBezTo>
                    <a:pt x="116" y="88"/>
                    <a:pt x="110" y="87"/>
                    <a:pt x="114" y="86"/>
                  </a:cubicBezTo>
                  <a:cubicBezTo>
                    <a:pt x="117" y="85"/>
                    <a:pt x="118" y="88"/>
                    <a:pt x="120" y="87"/>
                  </a:cubicBezTo>
                  <a:cubicBezTo>
                    <a:pt x="123" y="87"/>
                    <a:pt x="130" y="72"/>
                    <a:pt x="134" y="65"/>
                  </a:cubicBezTo>
                  <a:cubicBezTo>
                    <a:pt x="138" y="57"/>
                    <a:pt x="132" y="60"/>
                    <a:pt x="140" y="52"/>
                  </a:cubicBezTo>
                  <a:cubicBezTo>
                    <a:pt x="149" y="42"/>
                    <a:pt x="143" y="42"/>
                    <a:pt x="149" y="36"/>
                  </a:cubicBezTo>
                  <a:cubicBezTo>
                    <a:pt x="155" y="28"/>
                    <a:pt x="156" y="39"/>
                    <a:pt x="166" y="26"/>
                  </a:cubicBezTo>
                  <a:cubicBezTo>
                    <a:pt x="165" y="25"/>
                    <a:pt x="165" y="24"/>
                    <a:pt x="165" y="2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79" name="Freeform 50"/>
            <p:cNvSpPr>
              <a:spLocks/>
            </p:cNvSpPr>
            <p:nvPr/>
          </p:nvSpPr>
          <p:spPr bwMode="auto">
            <a:xfrm>
              <a:off x="6627221" y="4342163"/>
              <a:ext cx="402602" cy="196173"/>
            </a:xfrm>
            <a:custGeom>
              <a:avLst/>
              <a:gdLst/>
              <a:ahLst/>
              <a:cxnLst>
                <a:cxn ang="0">
                  <a:pos x="131" y="13"/>
                </a:cxn>
                <a:cxn ang="0">
                  <a:pos x="95" y="10"/>
                </a:cxn>
                <a:cxn ang="0">
                  <a:pos x="84" y="18"/>
                </a:cxn>
                <a:cxn ang="0">
                  <a:pos x="79" y="14"/>
                </a:cxn>
                <a:cxn ang="0">
                  <a:pos x="66" y="6"/>
                </a:cxn>
                <a:cxn ang="0">
                  <a:pos x="58" y="9"/>
                </a:cxn>
                <a:cxn ang="0">
                  <a:pos x="55" y="6"/>
                </a:cxn>
                <a:cxn ang="0">
                  <a:pos x="29" y="29"/>
                </a:cxn>
                <a:cxn ang="0">
                  <a:pos x="9" y="37"/>
                </a:cxn>
                <a:cxn ang="0">
                  <a:pos x="13" y="59"/>
                </a:cxn>
                <a:cxn ang="0">
                  <a:pos x="37" y="70"/>
                </a:cxn>
                <a:cxn ang="0">
                  <a:pos x="55" y="67"/>
                </a:cxn>
                <a:cxn ang="0">
                  <a:pos x="56" y="58"/>
                </a:cxn>
                <a:cxn ang="0">
                  <a:pos x="72" y="55"/>
                </a:cxn>
                <a:cxn ang="0">
                  <a:pos x="82" y="56"/>
                </a:cxn>
                <a:cxn ang="0">
                  <a:pos x="91" y="51"/>
                </a:cxn>
                <a:cxn ang="0">
                  <a:pos x="99" y="40"/>
                </a:cxn>
                <a:cxn ang="0">
                  <a:pos x="115" y="41"/>
                </a:cxn>
                <a:cxn ang="0">
                  <a:pos x="125" y="47"/>
                </a:cxn>
                <a:cxn ang="0">
                  <a:pos x="135" y="45"/>
                </a:cxn>
                <a:cxn ang="0">
                  <a:pos x="143" y="31"/>
                </a:cxn>
                <a:cxn ang="0">
                  <a:pos x="146" y="22"/>
                </a:cxn>
                <a:cxn ang="0">
                  <a:pos x="131" y="13"/>
                </a:cxn>
              </a:cxnLst>
              <a:rect l="0" t="0" r="r" b="b"/>
              <a:pathLst>
                <a:path w="147" h="72">
                  <a:moveTo>
                    <a:pt x="131" y="13"/>
                  </a:moveTo>
                  <a:cubicBezTo>
                    <a:pt x="117" y="8"/>
                    <a:pt x="99" y="10"/>
                    <a:pt x="95" y="10"/>
                  </a:cubicBezTo>
                  <a:cubicBezTo>
                    <a:pt x="89" y="9"/>
                    <a:pt x="87" y="20"/>
                    <a:pt x="84" y="18"/>
                  </a:cubicBezTo>
                  <a:cubicBezTo>
                    <a:pt x="81" y="15"/>
                    <a:pt x="77" y="19"/>
                    <a:pt x="79" y="14"/>
                  </a:cubicBezTo>
                  <a:cubicBezTo>
                    <a:pt x="81" y="6"/>
                    <a:pt x="70" y="0"/>
                    <a:pt x="66" y="6"/>
                  </a:cubicBezTo>
                  <a:cubicBezTo>
                    <a:pt x="61" y="12"/>
                    <a:pt x="58" y="12"/>
                    <a:pt x="58" y="9"/>
                  </a:cubicBezTo>
                  <a:cubicBezTo>
                    <a:pt x="58" y="6"/>
                    <a:pt x="57" y="7"/>
                    <a:pt x="55" y="6"/>
                  </a:cubicBezTo>
                  <a:cubicBezTo>
                    <a:pt x="29" y="15"/>
                    <a:pt x="42" y="22"/>
                    <a:pt x="29" y="29"/>
                  </a:cubicBezTo>
                  <a:cubicBezTo>
                    <a:pt x="21" y="34"/>
                    <a:pt x="15" y="24"/>
                    <a:pt x="9" y="37"/>
                  </a:cubicBezTo>
                  <a:cubicBezTo>
                    <a:pt x="7" y="46"/>
                    <a:pt x="0" y="45"/>
                    <a:pt x="13" y="59"/>
                  </a:cubicBezTo>
                  <a:cubicBezTo>
                    <a:pt x="21" y="60"/>
                    <a:pt x="24" y="72"/>
                    <a:pt x="37" y="70"/>
                  </a:cubicBezTo>
                  <a:cubicBezTo>
                    <a:pt x="50" y="68"/>
                    <a:pt x="53" y="67"/>
                    <a:pt x="55" y="67"/>
                  </a:cubicBezTo>
                  <a:cubicBezTo>
                    <a:pt x="56" y="67"/>
                    <a:pt x="49" y="60"/>
                    <a:pt x="56" y="58"/>
                  </a:cubicBezTo>
                  <a:cubicBezTo>
                    <a:pt x="63" y="56"/>
                    <a:pt x="70" y="62"/>
                    <a:pt x="72" y="55"/>
                  </a:cubicBezTo>
                  <a:cubicBezTo>
                    <a:pt x="74" y="48"/>
                    <a:pt x="79" y="57"/>
                    <a:pt x="82" y="56"/>
                  </a:cubicBezTo>
                  <a:cubicBezTo>
                    <a:pt x="85" y="55"/>
                    <a:pt x="90" y="52"/>
                    <a:pt x="91" y="51"/>
                  </a:cubicBezTo>
                  <a:cubicBezTo>
                    <a:pt x="95" y="49"/>
                    <a:pt x="93" y="41"/>
                    <a:pt x="99" y="40"/>
                  </a:cubicBezTo>
                  <a:cubicBezTo>
                    <a:pt x="106" y="39"/>
                    <a:pt x="109" y="45"/>
                    <a:pt x="115" y="41"/>
                  </a:cubicBezTo>
                  <a:cubicBezTo>
                    <a:pt x="122" y="36"/>
                    <a:pt x="123" y="45"/>
                    <a:pt x="125" y="47"/>
                  </a:cubicBezTo>
                  <a:cubicBezTo>
                    <a:pt x="127" y="49"/>
                    <a:pt x="135" y="46"/>
                    <a:pt x="135" y="45"/>
                  </a:cubicBezTo>
                  <a:cubicBezTo>
                    <a:pt x="138" y="34"/>
                    <a:pt x="142" y="36"/>
                    <a:pt x="143" y="31"/>
                  </a:cubicBezTo>
                  <a:cubicBezTo>
                    <a:pt x="145" y="25"/>
                    <a:pt x="147" y="25"/>
                    <a:pt x="146" y="22"/>
                  </a:cubicBezTo>
                  <a:cubicBezTo>
                    <a:pt x="129" y="17"/>
                    <a:pt x="135" y="14"/>
                    <a:pt x="131" y="13"/>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0" name="Freeform 51"/>
            <p:cNvSpPr>
              <a:spLocks/>
            </p:cNvSpPr>
            <p:nvPr/>
          </p:nvSpPr>
          <p:spPr bwMode="auto">
            <a:xfrm>
              <a:off x="6408141" y="4615199"/>
              <a:ext cx="213345" cy="147990"/>
            </a:xfrm>
            <a:custGeom>
              <a:avLst/>
              <a:gdLst/>
              <a:ahLst/>
              <a:cxnLst>
                <a:cxn ang="0">
                  <a:pos x="69" y="0"/>
                </a:cxn>
                <a:cxn ang="0">
                  <a:pos x="65" y="4"/>
                </a:cxn>
                <a:cxn ang="0">
                  <a:pos x="59" y="7"/>
                </a:cxn>
                <a:cxn ang="0">
                  <a:pos x="48" y="9"/>
                </a:cxn>
                <a:cxn ang="0">
                  <a:pos x="33" y="15"/>
                </a:cxn>
                <a:cxn ang="0">
                  <a:pos x="23" y="15"/>
                </a:cxn>
                <a:cxn ang="0">
                  <a:pos x="8" y="13"/>
                </a:cxn>
                <a:cxn ang="0">
                  <a:pos x="1" y="22"/>
                </a:cxn>
                <a:cxn ang="0">
                  <a:pos x="6" y="27"/>
                </a:cxn>
                <a:cxn ang="0">
                  <a:pos x="7" y="38"/>
                </a:cxn>
                <a:cxn ang="0">
                  <a:pos x="8" y="46"/>
                </a:cxn>
                <a:cxn ang="0">
                  <a:pos x="4" y="50"/>
                </a:cxn>
                <a:cxn ang="0">
                  <a:pos x="32" y="46"/>
                </a:cxn>
                <a:cxn ang="0">
                  <a:pos x="40" y="49"/>
                </a:cxn>
                <a:cxn ang="0">
                  <a:pos x="48" y="48"/>
                </a:cxn>
                <a:cxn ang="0">
                  <a:pos x="58" y="36"/>
                </a:cxn>
                <a:cxn ang="0">
                  <a:pos x="55" y="25"/>
                </a:cxn>
                <a:cxn ang="0">
                  <a:pos x="71" y="18"/>
                </a:cxn>
                <a:cxn ang="0">
                  <a:pos x="71" y="13"/>
                </a:cxn>
                <a:cxn ang="0">
                  <a:pos x="78" y="14"/>
                </a:cxn>
                <a:cxn ang="0">
                  <a:pos x="69" y="0"/>
                </a:cxn>
              </a:cxnLst>
              <a:rect l="0" t="0" r="r" b="b"/>
              <a:pathLst>
                <a:path w="78" h="54">
                  <a:moveTo>
                    <a:pt x="69" y="0"/>
                  </a:moveTo>
                  <a:cubicBezTo>
                    <a:pt x="67" y="0"/>
                    <a:pt x="65" y="0"/>
                    <a:pt x="65" y="4"/>
                  </a:cubicBezTo>
                  <a:cubicBezTo>
                    <a:pt x="66" y="9"/>
                    <a:pt x="66" y="8"/>
                    <a:pt x="59" y="7"/>
                  </a:cubicBezTo>
                  <a:cubicBezTo>
                    <a:pt x="52" y="6"/>
                    <a:pt x="57" y="11"/>
                    <a:pt x="48" y="9"/>
                  </a:cubicBezTo>
                  <a:cubicBezTo>
                    <a:pt x="39" y="8"/>
                    <a:pt x="38" y="9"/>
                    <a:pt x="33" y="15"/>
                  </a:cubicBezTo>
                  <a:cubicBezTo>
                    <a:pt x="27" y="22"/>
                    <a:pt x="30" y="14"/>
                    <a:pt x="23" y="15"/>
                  </a:cubicBezTo>
                  <a:cubicBezTo>
                    <a:pt x="16" y="17"/>
                    <a:pt x="18" y="15"/>
                    <a:pt x="8" y="13"/>
                  </a:cubicBezTo>
                  <a:cubicBezTo>
                    <a:pt x="7" y="16"/>
                    <a:pt x="0" y="19"/>
                    <a:pt x="1" y="22"/>
                  </a:cubicBezTo>
                  <a:cubicBezTo>
                    <a:pt x="1" y="24"/>
                    <a:pt x="10" y="23"/>
                    <a:pt x="6" y="27"/>
                  </a:cubicBezTo>
                  <a:cubicBezTo>
                    <a:pt x="2" y="31"/>
                    <a:pt x="4" y="35"/>
                    <a:pt x="7" y="38"/>
                  </a:cubicBezTo>
                  <a:cubicBezTo>
                    <a:pt x="10" y="40"/>
                    <a:pt x="16" y="48"/>
                    <a:pt x="8" y="46"/>
                  </a:cubicBezTo>
                  <a:cubicBezTo>
                    <a:pt x="8" y="49"/>
                    <a:pt x="5" y="46"/>
                    <a:pt x="4" y="50"/>
                  </a:cubicBezTo>
                  <a:cubicBezTo>
                    <a:pt x="34" y="50"/>
                    <a:pt x="27" y="41"/>
                    <a:pt x="32" y="46"/>
                  </a:cubicBezTo>
                  <a:cubicBezTo>
                    <a:pt x="40" y="54"/>
                    <a:pt x="35" y="46"/>
                    <a:pt x="40" y="49"/>
                  </a:cubicBezTo>
                  <a:cubicBezTo>
                    <a:pt x="45" y="51"/>
                    <a:pt x="49" y="54"/>
                    <a:pt x="48" y="48"/>
                  </a:cubicBezTo>
                  <a:cubicBezTo>
                    <a:pt x="47" y="39"/>
                    <a:pt x="57" y="40"/>
                    <a:pt x="58" y="36"/>
                  </a:cubicBezTo>
                  <a:cubicBezTo>
                    <a:pt x="59" y="33"/>
                    <a:pt x="53" y="27"/>
                    <a:pt x="55" y="25"/>
                  </a:cubicBezTo>
                  <a:cubicBezTo>
                    <a:pt x="57" y="22"/>
                    <a:pt x="70" y="20"/>
                    <a:pt x="71" y="18"/>
                  </a:cubicBezTo>
                  <a:cubicBezTo>
                    <a:pt x="73" y="15"/>
                    <a:pt x="70" y="15"/>
                    <a:pt x="71" y="13"/>
                  </a:cubicBezTo>
                  <a:cubicBezTo>
                    <a:pt x="73" y="11"/>
                    <a:pt x="76" y="13"/>
                    <a:pt x="78" y="14"/>
                  </a:cubicBezTo>
                  <a:cubicBezTo>
                    <a:pt x="72" y="10"/>
                    <a:pt x="77" y="1"/>
                    <a:pt x="69" y="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1" name="Freeform 52"/>
            <p:cNvSpPr>
              <a:spLocks/>
            </p:cNvSpPr>
            <p:nvPr/>
          </p:nvSpPr>
          <p:spPr bwMode="auto">
            <a:xfrm>
              <a:off x="6558400" y="4751717"/>
              <a:ext cx="279872" cy="276478"/>
            </a:xfrm>
            <a:custGeom>
              <a:avLst/>
              <a:gdLst/>
              <a:ahLst/>
              <a:cxnLst>
                <a:cxn ang="0">
                  <a:pos x="87" y="35"/>
                </a:cxn>
                <a:cxn ang="0">
                  <a:pos x="84" y="21"/>
                </a:cxn>
                <a:cxn ang="0">
                  <a:pos x="74" y="13"/>
                </a:cxn>
                <a:cxn ang="0">
                  <a:pos x="58" y="13"/>
                </a:cxn>
                <a:cxn ang="0">
                  <a:pos x="41" y="11"/>
                </a:cxn>
                <a:cxn ang="0">
                  <a:pos x="21" y="11"/>
                </a:cxn>
                <a:cxn ang="0">
                  <a:pos x="13" y="12"/>
                </a:cxn>
                <a:cxn ang="0">
                  <a:pos x="6" y="25"/>
                </a:cxn>
                <a:cxn ang="0">
                  <a:pos x="14" y="38"/>
                </a:cxn>
                <a:cxn ang="0">
                  <a:pos x="15" y="44"/>
                </a:cxn>
                <a:cxn ang="0">
                  <a:pos x="37" y="67"/>
                </a:cxn>
                <a:cxn ang="0">
                  <a:pos x="45" y="78"/>
                </a:cxn>
                <a:cxn ang="0">
                  <a:pos x="51" y="87"/>
                </a:cxn>
                <a:cxn ang="0">
                  <a:pos x="57" y="91"/>
                </a:cxn>
                <a:cxn ang="0">
                  <a:pos x="70" y="101"/>
                </a:cxn>
                <a:cxn ang="0">
                  <a:pos x="73" y="87"/>
                </a:cxn>
                <a:cxn ang="0">
                  <a:pos x="80" y="74"/>
                </a:cxn>
                <a:cxn ang="0">
                  <a:pos x="85" y="78"/>
                </a:cxn>
                <a:cxn ang="0">
                  <a:pos x="90" y="68"/>
                </a:cxn>
                <a:cxn ang="0">
                  <a:pos x="97" y="66"/>
                </a:cxn>
                <a:cxn ang="0">
                  <a:pos x="90" y="51"/>
                </a:cxn>
                <a:cxn ang="0">
                  <a:pos x="99" y="52"/>
                </a:cxn>
                <a:cxn ang="0">
                  <a:pos x="87" y="35"/>
                </a:cxn>
              </a:cxnLst>
              <a:rect l="0" t="0" r="r" b="b"/>
              <a:pathLst>
                <a:path w="102" h="101">
                  <a:moveTo>
                    <a:pt x="87" y="35"/>
                  </a:moveTo>
                  <a:cubicBezTo>
                    <a:pt x="94" y="18"/>
                    <a:pt x="96" y="18"/>
                    <a:pt x="84" y="21"/>
                  </a:cubicBezTo>
                  <a:cubicBezTo>
                    <a:pt x="75" y="22"/>
                    <a:pt x="78" y="11"/>
                    <a:pt x="74" y="13"/>
                  </a:cubicBezTo>
                  <a:cubicBezTo>
                    <a:pt x="69" y="15"/>
                    <a:pt x="63" y="8"/>
                    <a:pt x="58" y="13"/>
                  </a:cubicBezTo>
                  <a:cubicBezTo>
                    <a:pt x="52" y="18"/>
                    <a:pt x="45" y="9"/>
                    <a:pt x="41" y="11"/>
                  </a:cubicBezTo>
                  <a:cubicBezTo>
                    <a:pt x="37" y="13"/>
                    <a:pt x="25" y="5"/>
                    <a:pt x="21" y="11"/>
                  </a:cubicBezTo>
                  <a:cubicBezTo>
                    <a:pt x="17" y="17"/>
                    <a:pt x="19" y="19"/>
                    <a:pt x="13" y="12"/>
                  </a:cubicBezTo>
                  <a:cubicBezTo>
                    <a:pt x="3" y="0"/>
                    <a:pt x="0" y="22"/>
                    <a:pt x="6" y="25"/>
                  </a:cubicBezTo>
                  <a:cubicBezTo>
                    <a:pt x="11" y="27"/>
                    <a:pt x="11" y="36"/>
                    <a:pt x="14" y="38"/>
                  </a:cubicBezTo>
                  <a:cubicBezTo>
                    <a:pt x="18" y="40"/>
                    <a:pt x="10" y="44"/>
                    <a:pt x="15" y="44"/>
                  </a:cubicBezTo>
                  <a:cubicBezTo>
                    <a:pt x="20" y="45"/>
                    <a:pt x="31" y="65"/>
                    <a:pt x="37" y="67"/>
                  </a:cubicBezTo>
                  <a:cubicBezTo>
                    <a:pt x="42" y="70"/>
                    <a:pt x="38" y="74"/>
                    <a:pt x="45" y="78"/>
                  </a:cubicBezTo>
                  <a:cubicBezTo>
                    <a:pt x="51" y="82"/>
                    <a:pt x="52" y="84"/>
                    <a:pt x="51" y="87"/>
                  </a:cubicBezTo>
                  <a:cubicBezTo>
                    <a:pt x="50" y="89"/>
                    <a:pt x="54" y="87"/>
                    <a:pt x="57" y="91"/>
                  </a:cubicBezTo>
                  <a:cubicBezTo>
                    <a:pt x="59" y="95"/>
                    <a:pt x="67" y="97"/>
                    <a:pt x="70" y="101"/>
                  </a:cubicBezTo>
                  <a:cubicBezTo>
                    <a:pt x="77" y="95"/>
                    <a:pt x="65" y="92"/>
                    <a:pt x="73" y="87"/>
                  </a:cubicBezTo>
                  <a:cubicBezTo>
                    <a:pt x="80" y="82"/>
                    <a:pt x="76" y="77"/>
                    <a:pt x="80" y="74"/>
                  </a:cubicBezTo>
                  <a:cubicBezTo>
                    <a:pt x="83" y="72"/>
                    <a:pt x="84" y="79"/>
                    <a:pt x="85" y="78"/>
                  </a:cubicBezTo>
                  <a:cubicBezTo>
                    <a:pt x="89" y="74"/>
                    <a:pt x="75" y="62"/>
                    <a:pt x="90" y="68"/>
                  </a:cubicBezTo>
                  <a:cubicBezTo>
                    <a:pt x="94" y="61"/>
                    <a:pt x="95" y="68"/>
                    <a:pt x="97" y="66"/>
                  </a:cubicBezTo>
                  <a:cubicBezTo>
                    <a:pt x="100" y="62"/>
                    <a:pt x="89" y="51"/>
                    <a:pt x="90" y="51"/>
                  </a:cubicBezTo>
                  <a:cubicBezTo>
                    <a:pt x="91" y="49"/>
                    <a:pt x="95" y="55"/>
                    <a:pt x="99" y="52"/>
                  </a:cubicBezTo>
                  <a:cubicBezTo>
                    <a:pt x="102" y="49"/>
                    <a:pt x="84" y="41"/>
                    <a:pt x="87" y="3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2" name="Freeform 53"/>
            <p:cNvSpPr>
              <a:spLocks/>
            </p:cNvSpPr>
            <p:nvPr/>
          </p:nvSpPr>
          <p:spPr bwMode="auto">
            <a:xfrm>
              <a:off x="6736187" y="4921505"/>
              <a:ext cx="147965" cy="169787"/>
            </a:xfrm>
            <a:custGeom>
              <a:avLst/>
              <a:gdLst/>
              <a:ahLst/>
              <a:cxnLst>
                <a:cxn ang="0">
                  <a:pos x="25" y="6"/>
                </a:cxn>
                <a:cxn ang="0">
                  <a:pos x="20" y="16"/>
                </a:cxn>
                <a:cxn ang="0">
                  <a:pos x="15" y="12"/>
                </a:cxn>
                <a:cxn ang="0">
                  <a:pos x="8" y="25"/>
                </a:cxn>
                <a:cxn ang="0">
                  <a:pos x="5" y="39"/>
                </a:cxn>
                <a:cxn ang="0">
                  <a:pos x="12" y="47"/>
                </a:cxn>
                <a:cxn ang="0">
                  <a:pos x="20" y="54"/>
                </a:cxn>
                <a:cxn ang="0">
                  <a:pos x="28" y="62"/>
                </a:cxn>
                <a:cxn ang="0">
                  <a:pos x="28" y="49"/>
                </a:cxn>
                <a:cxn ang="0">
                  <a:pos x="37" y="37"/>
                </a:cxn>
                <a:cxn ang="0">
                  <a:pos x="45" y="39"/>
                </a:cxn>
                <a:cxn ang="0">
                  <a:pos x="44" y="35"/>
                </a:cxn>
                <a:cxn ang="0">
                  <a:pos x="53" y="28"/>
                </a:cxn>
                <a:cxn ang="0">
                  <a:pos x="25" y="6"/>
                </a:cxn>
              </a:cxnLst>
              <a:rect l="0" t="0" r="r" b="b"/>
              <a:pathLst>
                <a:path w="54" h="62">
                  <a:moveTo>
                    <a:pt x="25" y="6"/>
                  </a:moveTo>
                  <a:cubicBezTo>
                    <a:pt x="10" y="0"/>
                    <a:pt x="24" y="12"/>
                    <a:pt x="20" y="16"/>
                  </a:cubicBezTo>
                  <a:cubicBezTo>
                    <a:pt x="19" y="17"/>
                    <a:pt x="18" y="10"/>
                    <a:pt x="15" y="12"/>
                  </a:cubicBezTo>
                  <a:cubicBezTo>
                    <a:pt x="11" y="15"/>
                    <a:pt x="15" y="20"/>
                    <a:pt x="8" y="25"/>
                  </a:cubicBezTo>
                  <a:cubicBezTo>
                    <a:pt x="0" y="30"/>
                    <a:pt x="12" y="33"/>
                    <a:pt x="5" y="39"/>
                  </a:cubicBezTo>
                  <a:cubicBezTo>
                    <a:pt x="6" y="44"/>
                    <a:pt x="16" y="40"/>
                    <a:pt x="12" y="47"/>
                  </a:cubicBezTo>
                  <a:cubicBezTo>
                    <a:pt x="15" y="49"/>
                    <a:pt x="18" y="47"/>
                    <a:pt x="20" y="54"/>
                  </a:cubicBezTo>
                  <a:cubicBezTo>
                    <a:pt x="21" y="61"/>
                    <a:pt x="19" y="60"/>
                    <a:pt x="28" y="62"/>
                  </a:cubicBezTo>
                  <a:cubicBezTo>
                    <a:pt x="31" y="52"/>
                    <a:pt x="23" y="54"/>
                    <a:pt x="28" y="49"/>
                  </a:cubicBezTo>
                  <a:cubicBezTo>
                    <a:pt x="33" y="43"/>
                    <a:pt x="35" y="30"/>
                    <a:pt x="37" y="37"/>
                  </a:cubicBezTo>
                  <a:cubicBezTo>
                    <a:pt x="40" y="44"/>
                    <a:pt x="40" y="43"/>
                    <a:pt x="45" y="39"/>
                  </a:cubicBezTo>
                  <a:cubicBezTo>
                    <a:pt x="43" y="36"/>
                    <a:pt x="47" y="36"/>
                    <a:pt x="44" y="35"/>
                  </a:cubicBezTo>
                  <a:cubicBezTo>
                    <a:pt x="38" y="32"/>
                    <a:pt x="54" y="32"/>
                    <a:pt x="53" y="28"/>
                  </a:cubicBezTo>
                  <a:cubicBezTo>
                    <a:pt x="52" y="24"/>
                    <a:pt x="32" y="18"/>
                    <a:pt x="25" y="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3" name="Freeform 54"/>
            <p:cNvSpPr>
              <a:spLocks noEditPoints="1"/>
            </p:cNvSpPr>
            <p:nvPr/>
          </p:nvSpPr>
          <p:spPr bwMode="auto">
            <a:xfrm>
              <a:off x="6042243" y="3510434"/>
              <a:ext cx="500098" cy="347605"/>
            </a:xfrm>
            <a:custGeom>
              <a:avLst/>
              <a:gdLst/>
              <a:ahLst/>
              <a:cxnLst>
                <a:cxn ang="0">
                  <a:pos x="67" y="63"/>
                </a:cxn>
                <a:cxn ang="0">
                  <a:pos x="60" y="58"/>
                </a:cxn>
                <a:cxn ang="0">
                  <a:pos x="50" y="76"/>
                </a:cxn>
                <a:cxn ang="0">
                  <a:pos x="40" y="89"/>
                </a:cxn>
                <a:cxn ang="0">
                  <a:pos x="39" y="105"/>
                </a:cxn>
                <a:cxn ang="0">
                  <a:pos x="48" y="112"/>
                </a:cxn>
                <a:cxn ang="0">
                  <a:pos x="37" y="114"/>
                </a:cxn>
                <a:cxn ang="0">
                  <a:pos x="17" y="111"/>
                </a:cxn>
                <a:cxn ang="0">
                  <a:pos x="18" y="98"/>
                </a:cxn>
                <a:cxn ang="0">
                  <a:pos x="7" y="89"/>
                </a:cxn>
                <a:cxn ang="0">
                  <a:pos x="3" y="57"/>
                </a:cxn>
                <a:cxn ang="0">
                  <a:pos x="53" y="7"/>
                </a:cxn>
                <a:cxn ang="0">
                  <a:pos x="63" y="12"/>
                </a:cxn>
                <a:cxn ang="0">
                  <a:pos x="58" y="34"/>
                </a:cxn>
                <a:cxn ang="0">
                  <a:pos x="63" y="49"/>
                </a:cxn>
                <a:cxn ang="0">
                  <a:pos x="167" y="96"/>
                </a:cxn>
                <a:cxn ang="0">
                  <a:pos x="167" y="96"/>
                </a:cxn>
                <a:cxn ang="0">
                  <a:pos x="79" y="19"/>
                </a:cxn>
                <a:cxn ang="0">
                  <a:pos x="69" y="90"/>
                </a:cxn>
                <a:cxn ang="0">
                  <a:pos x="60" y="85"/>
                </a:cxn>
                <a:cxn ang="0">
                  <a:pos x="45" y="91"/>
                </a:cxn>
                <a:cxn ang="0">
                  <a:pos x="54" y="100"/>
                </a:cxn>
                <a:cxn ang="0">
                  <a:pos x="70" y="103"/>
                </a:cxn>
                <a:cxn ang="0">
                  <a:pos x="65" y="79"/>
                </a:cxn>
                <a:cxn ang="0">
                  <a:pos x="65" y="79"/>
                </a:cxn>
                <a:cxn ang="0">
                  <a:pos x="65" y="117"/>
                </a:cxn>
                <a:cxn ang="0">
                  <a:pos x="69" y="106"/>
                </a:cxn>
                <a:cxn ang="0">
                  <a:pos x="83" y="110"/>
                </a:cxn>
                <a:cxn ang="0">
                  <a:pos x="92" y="121"/>
                </a:cxn>
                <a:cxn ang="0">
                  <a:pos x="91" y="112"/>
                </a:cxn>
                <a:cxn ang="0">
                  <a:pos x="97" y="79"/>
                </a:cxn>
                <a:cxn ang="0">
                  <a:pos x="93" y="71"/>
                </a:cxn>
                <a:cxn ang="0">
                  <a:pos x="85" y="77"/>
                </a:cxn>
                <a:cxn ang="0">
                  <a:pos x="78" y="86"/>
                </a:cxn>
                <a:cxn ang="0">
                  <a:pos x="81" y="98"/>
                </a:cxn>
                <a:cxn ang="0">
                  <a:pos x="94" y="102"/>
                </a:cxn>
                <a:cxn ang="0">
                  <a:pos x="95" y="109"/>
                </a:cxn>
                <a:cxn ang="0">
                  <a:pos x="100" y="124"/>
                </a:cxn>
                <a:cxn ang="0">
                  <a:pos x="101" y="111"/>
                </a:cxn>
                <a:cxn ang="0">
                  <a:pos x="104" y="103"/>
                </a:cxn>
                <a:cxn ang="0">
                  <a:pos x="108" y="92"/>
                </a:cxn>
                <a:cxn ang="0">
                  <a:pos x="115" y="70"/>
                </a:cxn>
                <a:cxn ang="0">
                  <a:pos x="98" y="71"/>
                </a:cxn>
                <a:cxn ang="0">
                  <a:pos x="112" y="106"/>
                </a:cxn>
              </a:cxnLst>
              <a:rect l="0" t="0" r="r" b="b"/>
              <a:pathLst>
                <a:path w="183" h="127">
                  <a:moveTo>
                    <a:pt x="74" y="54"/>
                  </a:moveTo>
                  <a:cubicBezTo>
                    <a:pt x="72" y="59"/>
                    <a:pt x="70" y="65"/>
                    <a:pt x="67" y="63"/>
                  </a:cubicBezTo>
                  <a:cubicBezTo>
                    <a:pt x="65" y="61"/>
                    <a:pt x="66" y="67"/>
                    <a:pt x="62" y="64"/>
                  </a:cubicBezTo>
                  <a:cubicBezTo>
                    <a:pt x="58" y="61"/>
                    <a:pt x="66" y="57"/>
                    <a:pt x="60" y="58"/>
                  </a:cubicBezTo>
                  <a:cubicBezTo>
                    <a:pt x="53" y="58"/>
                    <a:pt x="59" y="72"/>
                    <a:pt x="56" y="75"/>
                  </a:cubicBezTo>
                  <a:cubicBezTo>
                    <a:pt x="53" y="78"/>
                    <a:pt x="44" y="70"/>
                    <a:pt x="50" y="76"/>
                  </a:cubicBezTo>
                  <a:cubicBezTo>
                    <a:pt x="55" y="82"/>
                    <a:pt x="44" y="80"/>
                    <a:pt x="47" y="83"/>
                  </a:cubicBezTo>
                  <a:cubicBezTo>
                    <a:pt x="49" y="85"/>
                    <a:pt x="38" y="86"/>
                    <a:pt x="40" y="89"/>
                  </a:cubicBezTo>
                  <a:cubicBezTo>
                    <a:pt x="42" y="92"/>
                    <a:pt x="39" y="93"/>
                    <a:pt x="43" y="96"/>
                  </a:cubicBezTo>
                  <a:cubicBezTo>
                    <a:pt x="46" y="100"/>
                    <a:pt x="36" y="101"/>
                    <a:pt x="39" y="105"/>
                  </a:cubicBezTo>
                  <a:cubicBezTo>
                    <a:pt x="42" y="109"/>
                    <a:pt x="42" y="102"/>
                    <a:pt x="49" y="106"/>
                  </a:cubicBezTo>
                  <a:cubicBezTo>
                    <a:pt x="56" y="111"/>
                    <a:pt x="49" y="114"/>
                    <a:pt x="48" y="112"/>
                  </a:cubicBezTo>
                  <a:cubicBezTo>
                    <a:pt x="47" y="110"/>
                    <a:pt x="45" y="113"/>
                    <a:pt x="43" y="113"/>
                  </a:cubicBezTo>
                  <a:cubicBezTo>
                    <a:pt x="40" y="112"/>
                    <a:pt x="43" y="108"/>
                    <a:pt x="37" y="114"/>
                  </a:cubicBezTo>
                  <a:cubicBezTo>
                    <a:pt x="35" y="114"/>
                    <a:pt x="33" y="113"/>
                    <a:pt x="27" y="112"/>
                  </a:cubicBezTo>
                  <a:cubicBezTo>
                    <a:pt x="21" y="111"/>
                    <a:pt x="22" y="112"/>
                    <a:pt x="17" y="111"/>
                  </a:cubicBezTo>
                  <a:cubicBezTo>
                    <a:pt x="19" y="94"/>
                    <a:pt x="12" y="111"/>
                    <a:pt x="13" y="102"/>
                  </a:cubicBezTo>
                  <a:cubicBezTo>
                    <a:pt x="14" y="93"/>
                    <a:pt x="18" y="108"/>
                    <a:pt x="18" y="98"/>
                  </a:cubicBezTo>
                  <a:cubicBezTo>
                    <a:pt x="18" y="88"/>
                    <a:pt x="14" y="93"/>
                    <a:pt x="11" y="89"/>
                  </a:cubicBezTo>
                  <a:cubicBezTo>
                    <a:pt x="8" y="85"/>
                    <a:pt x="11" y="94"/>
                    <a:pt x="7" y="89"/>
                  </a:cubicBezTo>
                  <a:cubicBezTo>
                    <a:pt x="3" y="84"/>
                    <a:pt x="0" y="90"/>
                    <a:pt x="4" y="82"/>
                  </a:cubicBezTo>
                  <a:cubicBezTo>
                    <a:pt x="8" y="74"/>
                    <a:pt x="2" y="73"/>
                    <a:pt x="3" y="57"/>
                  </a:cubicBezTo>
                  <a:cubicBezTo>
                    <a:pt x="5" y="41"/>
                    <a:pt x="9" y="25"/>
                    <a:pt x="26" y="25"/>
                  </a:cubicBezTo>
                  <a:cubicBezTo>
                    <a:pt x="47" y="26"/>
                    <a:pt x="44" y="8"/>
                    <a:pt x="53" y="7"/>
                  </a:cubicBezTo>
                  <a:cubicBezTo>
                    <a:pt x="62" y="7"/>
                    <a:pt x="63" y="0"/>
                    <a:pt x="65" y="2"/>
                  </a:cubicBezTo>
                  <a:cubicBezTo>
                    <a:pt x="68" y="3"/>
                    <a:pt x="60" y="5"/>
                    <a:pt x="63" y="12"/>
                  </a:cubicBezTo>
                  <a:cubicBezTo>
                    <a:pt x="66" y="18"/>
                    <a:pt x="64" y="22"/>
                    <a:pt x="62" y="24"/>
                  </a:cubicBezTo>
                  <a:cubicBezTo>
                    <a:pt x="59" y="27"/>
                    <a:pt x="60" y="29"/>
                    <a:pt x="58" y="34"/>
                  </a:cubicBezTo>
                  <a:cubicBezTo>
                    <a:pt x="56" y="39"/>
                    <a:pt x="63" y="41"/>
                    <a:pt x="59" y="45"/>
                  </a:cubicBezTo>
                  <a:cubicBezTo>
                    <a:pt x="56" y="50"/>
                    <a:pt x="59" y="46"/>
                    <a:pt x="63" y="49"/>
                  </a:cubicBezTo>
                  <a:cubicBezTo>
                    <a:pt x="64" y="50"/>
                    <a:pt x="77" y="49"/>
                    <a:pt x="74" y="54"/>
                  </a:cubicBezTo>
                  <a:close/>
                  <a:moveTo>
                    <a:pt x="167" y="96"/>
                  </a:moveTo>
                  <a:cubicBezTo>
                    <a:pt x="165" y="98"/>
                    <a:pt x="169" y="110"/>
                    <a:pt x="176" y="107"/>
                  </a:cubicBezTo>
                  <a:cubicBezTo>
                    <a:pt x="183" y="105"/>
                    <a:pt x="171" y="94"/>
                    <a:pt x="167" y="96"/>
                  </a:cubicBezTo>
                  <a:close/>
                  <a:moveTo>
                    <a:pt x="73" y="20"/>
                  </a:moveTo>
                  <a:cubicBezTo>
                    <a:pt x="72" y="22"/>
                    <a:pt x="77" y="21"/>
                    <a:pt x="79" y="19"/>
                  </a:cubicBezTo>
                  <a:cubicBezTo>
                    <a:pt x="81" y="16"/>
                    <a:pt x="73" y="17"/>
                    <a:pt x="73" y="20"/>
                  </a:cubicBezTo>
                  <a:close/>
                  <a:moveTo>
                    <a:pt x="69" y="90"/>
                  </a:moveTo>
                  <a:cubicBezTo>
                    <a:pt x="70" y="88"/>
                    <a:pt x="65" y="83"/>
                    <a:pt x="65" y="86"/>
                  </a:cubicBezTo>
                  <a:cubicBezTo>
                    <a:pt x="65" y="89"/>
                    <a:pt x="64" y="88"/>
                    <a:pt x="60" y="85"/>
                  </a:cubicBezTo>
                  <a:cubicBezTo>
                    <a:pt x="57" y="83"/>
                    <a:pt x="50" y="88"/>
                    <a:pt x="47" y="87"/>
                  </a:cubicBezTo>
                  <a:cubicBezTo>
                    <a:pt x="44" y="86"/>
                    <a:pt x="42" y="89"/>
                    <a:pt x="45" y="91"/>
                  </a:cubicBezTo>
                  <a:cubicBezTo>
                    <a:pt x="48" y="94"/>
                    <a:pt x="48" y="94"/>
                    <a:pt x="49" y="99"/>
                  </a:cubicBezTo>
                  <a:cubicBezTo>
                    <a:pt x="51" y="104"/>
                    <a:pt x="52" y="99"/>
                    <a:pt x="54" y="100"/>
                  </a:cubicBezTo>
                  <a:cubicBezTo>
                    <a:pt x="56" y="102"/>
                    <a:pt x="51" y="103"/>
                    <a:pt x="56" y="105"/>
                  </a:cubicBezTo>
                  <a:cubicBezTo>
                    <a:pt x="62" y="106"/>
                    <a:pt x="66" y="107"/>
                    <a:pt x="70" y="103"/>
                  </a:cubicBezTo>
                  <a:cubicBezTo>
                    <a:pt x="74" y="99"/>
                    <a:pt x="68" y="92"/>
                    <a:pt x="69" y="90"/>
                  </a:cubicBezTo>
                  <a:close/>
                  <a:moveTo>
                    <a:pt x="65" y="79"/>
                  </a:moveTo>
                  <a:cubicBezTo>
                    <a:pt x="66" y="79"/>
                    <a:pt x="68" y="76"/>
                    <a:pt x="66" y="72"/>
                  </a:cubicBezTo>
                  <a:cubicBezTo>
                    <a:pt x="64" y="68"/>
                    <a:pt x="63" y="77"/>
                    <a:pt x="65" y="79"/>
                  </a:cubicBezTo>
                  <a:close/>
                  <a:moveTo>
                    <a:pt x="69" y="106"/>
                  </a:moveTo>
                  <a:cubicBezTo>
                    <a:pt x="67" y="110"/>
                    <a:pt x="64" y="114"/>
                    <a:pt x="65" y="117"/>
                  </a:cubicBezTo>
                  <a:cubicBezTo>
                    <a:pt x="67" y="121"/>
                    <a:pt x="70" y="110"/>
                    <a:pt x="72" y="106"/>
                  </a:cubicBezTo>
                  <a:cubicBezTo>
                    <a:pt x="73" y="103"/>
                    <a:pt x="71" y="102"/>
                    <a:pt x="69" y="106"/>
                  </a:cubicBezTo>
                  <a:close/>
                  <a:moveTo>
                    <a:pt x="91" y="112"/>
                  </a:moveTo>
                  <a:cubicBezTo>
                    <a:pt x="91" y="115"/>
                    <a:pt x="89" y="113"/>
                    <a:pt x="83" y="110"/>
                  </a:cubicBezTo>
                  <a:cubicBezTo>
                    <a:pt x="76" y="106"/>
                    <a:pt x="76" y="111"/>
                    <a:pt x="76" y="115"/>
                  </a:cubicBezTo>
                  <a:cubicBezTo>
                    <a:pt x="76" y="117"/>
                    <a:pt x="87" y="121"/>
                    <a:pt x="92" y="121"/>
                  </a:cubicBezTo>
                  <a:cubicBezTo>
                    <a:pt x="98" y="121"/>
                    <a:pt x="97" y="119"/>
                    <a:pt x="95" y="116"/>
                  </a:cubicBezTo>
                  <a:cubicBezTo>
                    <a:pt x="93" y="112"/>
                    <a:pt x="91" y="110"/>
                    <a:pt x="91" y="112"/>
                  </a:cubicBezTo>
                  <a:close/>
                  <a:moveTo>
                    <a:pt x="98" y="71"/>
                  </a:moveTo>
                  <a:cubicBezTo>
                    <a:pt x="100" y="74"/>
                    <a:pt x="98" y="74"/>
                    <a:pt x="97" y="79"/>
                  </a:cubicBezTo>
                  <a:cubicBezTo>
                    <a:pt x="96" y="83"/>
                    <a:pt x="93" y="81"/>
                    <a:pt x="94" y="77"/>
                  </a:cubicBezTo>
                  <a:cubicBezTo>
                    <a:pt x="95" y="73"/>
                    <a:pt x="96" y="69"/>
                    <a:pt x="93" y="71"/>
                  </a:cubicBezTo>
                  <a:cubicBezTo>
                    <a:pt x="89" y="73"/>
                    <a:pt x="84" y="68"/>
                    <a:pt x="82" y="70"/>
                  </a:cubicBezTo>
                  <a:cubicBezTo>
                    <a:pt x="80" y="71"/>
                    <a:pt x="92" y="72"/>
                    <a:pt x="85" y="77"/>
                  </a:cubicBezTo>
                  <a:cubicBezTo>
                    <a:pt x="80" y="82"/>
                    <a:pt x="76" y="77"/>
                    <a:pt x="72" y="79"/>
                  </a:cubicBezTo>
                  <a:cubicBezTo>
                    <a:pt x="69" y="81"/>
                    <a:pt x="80" y="84"/>
                    <a:pt x="78" y="86"/>
                  </a:cubicBezTo>
                  <a:cubicBezTo>
                    <a:pt x="76" y="89"/>
                    <a:pt x="83" y="90"/>
                    <a:pt x="79" y="93"/>
                  </a:cubicBezTo>
                  <a:cubicBezTo>
                    <a:pt x="75" y="96"/>
                    <a:pt x="81" y="94"/>
                    <a:pt x="81" y="98"/>
                  </a:cubicBezTo>
                  <a:cubicBezTo>
                    <a:pt x="81" y="102"/>
                    <a:pt x="85" y="98"/>
                    <a:pt x="88" y="100"/>
                  </a:cubicBezTo>
                  <a:cubicBezTo>
                    <a:pt x="90" y="101"/>
                    <a:pt x="93" y="98"/>
                    <a:pt x="94" y="102"/>
                  </a:cubicBezTo>
                  <a:cubicBezTo>
                    <a:pt x="95" y="106"/>
                    <a:pt x="91" y="103"/>
                    <a:pt x="90" y="105"/>
                  </a:cubicBezTo>
                  <a:cubicBezTo>
                    <a:pt x="90" y="106"/>
                    <a:pt x="97" y="107"/>
                    <a:pt x="95" y="109"/>
                  </a:cubicBezTo>
                  <a:cubicBezTo>
                    <a:pt x="93" y="110"/>
                    <a:pt x="94" y="112"/>
                    <a:pt x="97" y="115"/>
                  </a:cubicBezTo>
                  <a:cubicBezTo>
                    <a:pt x="100" y="118"/>
                    <a:pt x="98" y="122"/>
                    <a:pt x="100" y="124"/>
                  </a:cubicBezTo>
                  <a:cubicBezTo>
                    <a:pt x="102" y="127"/>
                    <a:pt x="100" y="119"/>
                    <a:pt x="103" y="116"/>
                  </a:cubicBezTo>
                  <a:cubicBezTo>
                    <a:pt x="106" y="114"/>
                    <a:pt x="104" y="112"/>
                    <a:pt x="101" y="111"/>
                  </a:cubicBezTo>
                  <a:cubicBezTo>
                    <a:pt x="97" y="109"/>
                    <a:pt x="97" y="108"/>
                    <a:pt x="100" y="108"/>
                  </a:cubicBezTo>
                  <a:cubicBezTo>
                    <a:pt x="103" y="109"/>
                    <a:pt x="105" y="106"/>
                    <a:pt x="104" y="103"/>
                  </a:cubicBezTo>
                  <a:cubicBezTo>
                    <a:pt x="103" y="101"/>
                    <a:pt x="103" y="100"/>
                    <a:pt x="108" y="98"/>
                  </a:cubicBezTo>
                  <a:cubicBezTo>
                    <a:pt x="113" y="97"/>
                    <a:pt x="113" y="95"/>
                    <a:pt x="108" y="92"/>
                  </a:cubicBezTo>
                  <a:cubicBezTo>
                    <a:pt x="102" y="89"/>
                    <a:pt x="105" y="86"/>
                    <a:pt x="110" y="85"/>
                  </a:cubicBezTo>
                  <a:cubicBezTo>
                    <a:pt x="116" y="84"/>
                    <a:pt x="113" y="73"/>
                    <a:pt x="115" y="70"/>
                  </a:cubicBezTo>
                  <a:cubicBezTo>
                    <a:pt x="118" y="67"/>
                    <a:pt x="113" y="66"/>
                    <a:pt x="108" y="65"/>
                  </a:cubicBezTo>
                  <a:cubicBezTo>
                    <a:pt x="104" y="63"/>
                    <a:pt x="97" y="69"/>
                    <a:pt x="98" y="71"/>
                  </a:cubicBezTo>
                  <a:close/>
                  <a:moveTo>
                    <a:pt x="105" y="109"/>
                  </a:moveTo>
                  <a:cubicBezTo>
                    <a:pt x="101" y="114"/>
                    <a:pt x="115" y="109"/>
                    <a:pt x="112" y="106"/>
                  </a:cubicBezTo>
                  <a:cubicBezTo>
                    <a:pt x="109" y="104"/>
                    <a:pt x="107" y="106"/>
                    <a:pt x="105" y="109"/>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4" name="Freeform 55"/>
            <p:cNvSpPr>
              <a:spLocks noEditPoints="1"/>
            </p:cNvSpPr>
            <p:nvPr/>
          </p:nvSpPr>
          <p:spPr bwMode="auto">
            <a:xfrm>
              <a:off x="5888543" y="3814445"/>
              <a:ext cx="645769" cy="762896"/>
            </a:xfrm>
            <a:custGeom>
              <a:avLst/>
              <a:gdLst/>
              <a:ahLst/>
              <a:cxnLst>
                <a:cxn ang="0">
                  <a:pos x="213" y="144"/>
                </a:cxn>
                <a:cxn ang="0">
                  <a:pos x="175" y="167"/>
                </a:cxn>
                <a:cxn ang="0">
                  <a:pos x="176" y="203"/>
                </a:cxn>
                <a:cxn ang="0">
                  <a:pos x="191" y="237"/>
                </a:cxn>
                <a:cxn ang="0">
                  <a:pos x="179" y="260"/>
                </a:cxn>
                <a:cxn ang="0">
                  <a:pos x="172" y="266"/>
                </a:cxn>
                <a:cxn ang="0">
                  <a:pos x="146" y="268"/>
                </a:cxn>
                <a:cxn ang="0">
                  <a:pos x="120" y="269"/>
                </a:cxn>
                <a:cxn ang="0">
                  <a:pos x="96" y="270"/>
                </a:cxn>
                <a:cxn ang="0">
                  <a:pos x="71" y="261"/>
                </a:cxn>
                <a:cxn ang="0">
                  <a:pos x="46" y="268"/>
                </a:cxn>
                <a:cxn ang="0">
                  <a:pos x="38" y="213"/>
                </a:cxn>
                <a:cxn ang="0">
                  <a:pos x="17" y="200"/>
                </a:cxn>
                <a:cxn ang="0">
                  <a:pos x="12" y="175"/>
                </a:cxn>
                <a:cxn ang="0">
                  <a:pos x="7" y="155"/>
                </a:cxn>
                <a:cxn ang="0">
                  <a:pos x="11" y="139"/>
                </a:cxn>
                <a:cxn ang="0">
                  <a:pos x="14" y="114"/>
                </a:cxn>
                <a:cxn ang="0">
                  <a:pos x="34" y="95"/>
                </a:cxn>
                <a:cxn ang="0">
                  <a:pos x="31" y="84"/>
                </a:cxn>
                <a:cxn ang="0">
                  <a:pos x="34" y="54"/>
                </a:cxn>
                <a:cxn ang="0">
                  <a:pos x="61" y="55"/>
                </a:cxn>
                <a:cxn ang="0">
                  <a:pos x="71" y="57"/>
                </a:cxn>
                <a:cxn ang="0">
                  <a:pos x="92" y="43"/>
                </a:cxn>
                <a:cxn ang="0">
                  <a:pos x="81" y="32"/>
                </a:cxn>
                <a:cxn ang="0">
                  <a:pos x="73" y="22"/>
                </a:cxn>
                <a:cxn ang="0">
                  <a:pos x="73" y="0"/>
                </a:cxn>
                <a:cxn ang="0">
                  <a:pos x="93" y="3"/>
                </a:cxn>
                <a:cxn ang="0">
                  <a:pos x="107" y="8"/>
                </a:cxn>
                <a:cxn ang="0">
                  <a:pos x="115" y="18"/>
                </a:cxn>
                <a:cxn ang="0">
                  <a:pos x="134" y="24"/>
                </a:cxn>
                <a:cxn ang="0">
                  <a:pos x="139" y="35"/>
                </a:cxn>
                <a:cxn ang="0">
                  <a:pos x="169" y="15"/>
                </a:cxn>
                <a:cxn ang="0">
                  <a:pos x="186" y="26"/>
                </a:cxn>
                <a:cxn ang="0">
                  <a:pos x="201" y="38"/>
                </a:cxn>
                <a:cxn ang="0">
                  <a:pos x="212" y="45"/>
                </a:cxn>
                <a:cxn ang="0">
                  <a:pos x="221" y="99"/>
                </a:cxn>
                <a:cxn ang="0">
                  <a:pos x="227" y="148"/>
                </a:cxn>
                <a:cxn ang="0">
                  <a:pos x="204" y="36"/>
                </a:cxn>
                <a:cxn ang="0">
                  <a:pos x="211" y="39"/>
                </a:cxn>
                <a:cxn ang="0">
                  <a:pos x="201" y="28"/>
                </a:cxn>
                <a:cxn ang="0">
                  <a:pos x="140" y="18"/>
                </a:cxn>
                <a:cxn ang="0">
                  <a:pos x="197" y="20"/>
                </a:cxn>
                <a:cxn ang="0">
                  <a:pos x="187" y="9"/>
                </a:cxn>
                <a:cxn ang="0">
                  <a:pos x="185" y="13"/>
                </a:cxn>
                <a:cxn ang="0">
                  <a:pos x="189" y="25"/>
                </a:cxn>
                <a:cxn ang="0">
                  <a:pos x="196" y="22"/>
                </a:cxn>
              </a:cxnLst>
              <a:rect l="0" t="0" r="r" b="b"/>
              <a:pathLst>
                <a:path w="236" h="279">
                  <a:moveTo>
                    <a:pt x="227" y="148"/>
                  </a:moveTo>
                  <a:cubicBezTo>
                    <a:pt x="219" y="153"/>
                    <a:pt x="217" y="142"/>
                    <a:pt x="213" y="144"/>
                  </a:cubicBezTo>
                  <a:cubicBezTo>
                    <a:pt x="209" y="146"/>
                    <a:pt x="219" y="149"/>
                    <a:pt x="204" y="152"/>
                  </a:cubicBezTo>
                  <a:cubicBezTo>
                    <a:pt x="189" y="156"/>
                    <a:pt x="188" y="163"/>
                    <a:pt x="175" y="167"/>
                  </a:cubicBezTo>
                  <a:cubicBezTo>
                    <a:pt x="162" y="171"/>
                    <a:pt x="156" y="172"/>
                    <a:pt x="165" y="180"/>
                  </a:cubicBezTo>
                  <a:cubicBezTo>
                    <a:pt x="174" y="189"/>
                    <a:pt x="157" y="194"/>
                    <a:pt x="176" y="203"/>
                  </a:cubicBezTo>
                  <a:cubicBezTo>
                    <a:pt x="186" y="207"/>
                    <a:pt x="185" y="213"/>
                    <a:pt x="202" y="226"/>
                  </a:cubicBezTo>
                  <a:cubicBezTo>
                    <a:pt x="199" y="240"/>
                    <a:pt x="192" y="228"/>
                    <a:pt x="191" y="237"/>
                  </a:cubicBezTo>
                  <a:cubicBezTo>
                    <a:pt x="191" y="246"/>
                    <a:pt x="185" y="239"/>
                    <a:pt x="178" y="246"/>
                  </a:cubicBezTo>
                  <a:cubicBezTo>
                    <a:pt x="170" y="252"/>
                    <a:pt x="185" y="257"/>
                    <a:pt x="179" y="260"/>
                  </a:cubicBezTo>
                  <a:cubicBezTo>
                    <a:pt x="174" y="264"/>
                    <a:pt x="187" y="266"/>
                    <a:pt x="183" y="271"/>
                  </a:cubicBezTo>
                  <a:cubicBezTo>
                    <a:pt x="179" y="276"/>
                    <a:pt x="176" y="264"/>
                    <a:pt x="172" y="266"/>
                  </a:cubicBezTo>
                  <a:cubicBezTo>
                    <a:pt x="167" y="269"/>
                    <a:pt x="165" y="258"/>
                    <a:pt x="161" y="265"/>
                  </a:cubicBezTo>
                  <a:cubicBezTo>
                    <a:pt x="156" y="271"/>
                    <a:pt x="153" y="262"/>
                    <a:pt x="146" y="268"/>
                  </a:cubicBezTo>
                  <a:cubicBezTo>
                    <a:pt x="140" y="274"/>
                    <a:pt x="134" y="278"/>
                    <a:pt x="131" y="272"/>
                  </a:cubicBezTo>
                  <a:cubicBezTo>
                    <a:pt x="127" y="267"/>
                    <a:pt x="126" y="270"/>
                    <a:pt x="120" y="269"/>
                  </a:cubicBezTo>
                  <a:cubicBezTo>
                    <a:pt x="115" y="267"/>
                    <a:pt x="121" y="276"/>
                    <a:pt x="114" y="278"/>
                  </a:cubicBezTo>
                  <a:cubicBezTo>
                    <a:pt x="110" y="279"/>
                    <a:pt x="107" y="262"/>
                    <a:pt x="96" y="270"/>
                  </a:cubicBezTo>
                  <a:cubicBezTo>
                    <a:pt x="94" y="268"/>
                    <a:pt x="88" y="264"/>
                    <a:pt x="83" y="266"/>
                  </a:cubicBezTo>
                  <a:cubicBezTo>
                    <a:pt x="77" y="267"/>
                    <a:pt x="78" y="258"/>
                    <a:pt x="71" y="261"/>
                  </a:cubicBezTo>
                  <a:cubicBezTo>
                    <a:pt x="65" y="264"/>
                    <a:pt x="73" y="269"/>
                    <a:pt x="64" y="268"/>
                  </a:cubicBezTo>
                  <a:cubicBezTo>
                    <a:pt x="55" y="267"/>
                    <a:pt x="55" y="271"/>
                    <a:pt x="46" y="268"/>
                  </a:cubicBezTo>
                  <a:cubicBezTo>
                    <a:pt x="45" y="227"/>
                    <a:pt x="68" y="222"/>
                    <a:pt x="60" y="218"/>
                  </a:cubicBezTo>
                  <a:cubicBezTo>
                    <a:pt x="52" y="215"/>
                    <a:pt x="47" y="211"/>
                    <a:pt x="38" y="213"/>
                  </a:cubicBezTo>
                  <a:cubicBezTo>
                    <a:pt x="30" y="215"/>
                    <a:pt x="34" y="209"/>
                    <a:pt x="28" y="210"/>
                  </a:cubicBezTo>
                  <a:cubicBezTo>
                    <a:pt x="23" y="210"/>
                    <a:pt x="26" y="203"/>
                    <a:pt x="17" y="200"/>
                  </a:cubicBezTo>
                  <a:cubicBezTo>
                    <a:pt x="17" y="194"/>
                    <a:pt x="24" y="192"/>
                    <a:pt x="21" y="188"/>
                  </a:cubicBezTo>
                  <a:cubicBezTo>
                    <a:pt x="19" y="185"/>
                    <a:pt x="9" y="188"/>
                    <a:pt x="12" y="175"/>
                  </a:cubicBezTo>
                  <a:cubicBezTo>
                    <a:pt x="25" y="162"/>
                    <a:pt x="12" y="166"/>
                    <a:pt x="14" y="161"/>
                  </a:cubicBezTo>
                  <a:cubicBezTo>
                    <a:pt x="16" y="156"/>
                    <a:pt x="9" y="158"/>
                    <a:pt x="7" y="155"/>
                  </a:cubicBezTo>
                  <a:cubicBezTo>
                    <a:pt x="7" y="153"/>
                    <a:pt x="15" y="149"/>
                    <a:pt x="7" y="146"/>
                  </a:cubicBezTo>
                  <a:cubicBezTo>
                    <a:pt x="0" y="142"/>
                    <a:pt x="12" y="143"/>
                    <a:pt x="11" y="139"/>
                  </a:cubicBezTo>
                  <a:cubicBezTo>
                    <a:pt x="10" y="134"/>
                    <a:pt x="18" y="133"/>
                    <a:pt x="12" y="125"/>
                  </a:cubicBezTo>
                  <a:cubicBezTo>
                    <a:pt x="6" y="117"/>
                    <a:pt x="6" y="112"/>
                    <a:pt x="14" y="114"/>
                  </a:cubicBezTo>
                  <a:cubicBezTo>
                    <a:pt x="22" y="115"/>
                    <a:pt x="31" y="111"/>
                    <a:pt x="27" y="108"/>
                  </a:cubicBezTo>
                  <a:cubicBezTo>
                    <a:pt x="22" y="105"/>
                    <a:pt x="35" y="103"/>
                    <a:pt x="34" y="95"/>
                  </a:cubicBezTo>
                  <a:cubicBezTo>
                    <a:pt x="33" y="88"/>
                    <a:pt x="25" y="96"/>
                    <a:pt x="25" y="88"/>
                  </a:cubicBezTo>
                  <a:cubicBezTo>
                    <a:pt x="25" y="84"/>
                    <a:pt x="27" y="84"/>
                    <a:pt x="31" y="84"/>
                  </a:cubicBezTo>
                  <a:cubicBezTo>
                    <a:pt x="35" y="86"/>
                    <a:pt x="35" y="84"/>
                    <a:pt x="38" y="62"/>
                  </a:cubicBezTo>
                  <a:cubicBezTo>
                    <a:pt x="40" y="57"/>
                    <a:pt x="32" y="61"/>
                    <a:pt x="34" y="54"/>
                  </a:cubicBezTo>
                  <a:cubicBezTo>
                    <a:pt x="37" y="47"/>
                    <a:pt x="37" y="45"/>
                    <a:pt x="50" y="45"/>
                  </a:cubicBezTo>
                  <a:cubicBezTo>
                    <a:pt x="67" y="45"/>
                    <a:pt x="56" y="51"/>
                    <a:pt x="61" y="55"/>
                  </a:cubicBezTo>
                  <a:cubicBezTo>
                    <a:pt x="66" y="59"/>
                    <a:pt x="61" y="47"/>
                    <a:pt x="68" y="49"/>
                  </a:cubicBezTo>
                  <a:cubicBezTo>
                    <a:pt x="71" y="50"/>
                    <a:pt x="67" y="60"/>
                    <a:pt x="71" y="57"/>
                  </a:cubicBezTo>
                  <a:cubicBezTo>
                    <a:pt x="76" y="54"/>
                    <a:pt x="67" y="36"/>
                    <a:pt x="74" y="39"/>
                  </a:cubicBezTo>
                  <a:cubicBezTo>
                    <a:pt x="81" y="42"/>
                    <a:pt x="86" y="38"/>
                    <a:pt x="92" y="43"/>
                  </a:cubicBezTo>
                  <a:cubicBezTo>
                    <a:pt x="98" y="47"/>
                    <a:pt x="92" y="38"/>
                    <a:pt x="85" y="38"/>
                  </a:cubicBezTo>
                  <a:cubicBezTo>
                    <a:pt x="77" y="37"/>
                    <a:pt x="78" y="34"/>
                    <a:pt x="81" y="32"/>
                  </a:cubicBezTo>
                  <a:cubicBezTo>
                    <a:pt x="87" y="30"/>
                    <a:pt x="74" y="31"/>
                    <a:pt x="78" y="25"/>
                  </a:cubicBezTo>
                  <a:cubicBezTo>
                    <a:pt x="82" y="19"/>
                    <a:pt x="70" y="28"/>
                    <a:pt x="73" y="22"/>
                  </a:cubicBezTo>
                  <a:cubicBezTo>
                    <a:pt x="75" y="15"/>
                    <a:pt x="86" y="20"/>
                    <a:pt x="81" y="14"/>
                  </a:cubicBezTo>
                  <a:cubicBezTo>
                    <a:pt x="76" y="7"/>
                    <a:pt x="73" y="5"/>
                    <a:pt x="73" y="0"/>
                  </a:cubicBezTo>
                  <a:cubicBezTo>
                    <a:pt x="78" y="1"/>
                    <a:pt x="77" y="0"/>
                    <a:pt x="83" y="1"/>
                  </a:cubicBezTo>
                  <a:cubicBezTo>
                    <a:pt x="89" y="2"/>
                    <a:pt x="91" y="3"/>
                    <a:pt x="93" y="3"/>
                  </a:cubicBezTo>
                  <a:cubicBezTo>
                    <a:pt x="96" y="5"/>
                    <a:pt x="97" y="2"/>
                    <a:pt x="101" y="4"/>
                  </a:cubicBezTo>
                  <a:cubicBezTo>
                    <a:pt x="105" y="6"/>
                    <a:pt x="104" y="2"/>
                    <a:pt x="107" y="8"/>
                  </a:cubicBezTo>
                  <a:cubicBezTo>
                    <a:pt x="110" y="14"/>
                    <a:pt x="101" y="16"/>
                    <a:pt x="107" y="16"/>
                  </a:cubicBezTo>
                  <a:cubicBezTo>
                    <a:pt x="113" y="15"/>
                    <a:pt x="110" y="21"/>
                    <a:pt x="115" y="18"/>
                  </a:cubicBezTo>
                  <a:cubicBezTo>
                    <a:pt x="119" y="15"/>
                    <a:pt x="118" y="26"/>
                    <a:pt x="129" y="20"/>
                  </a:cubicBezTo>
                  <a:cubicBezTo>
                    <a:pt x="138" y="16"/>
                    <a:pt x="133" y="23"/>
                    <a:pt x="134" y="24"/>
                  </a:cubicBezTo>
                  <a:cubicBezTo>
                    <a:pt x="137" y="28"/>
                    <a:pt x="123" y="29"/>
                    <a:pt x="126" y="34"/>
                  </a:cubicBezTo>
                  <a:cubicBezTo>
                    <a:pt x="129" y="38"/>
                    <a:pt x="132" y="30"/>
                    <a:pt x="139" y="35"/>
                  </a:cubicBezTo>
                  <a:cubicBezTo>
                    <a:pt x="147" y="41"/>
                    <a:pt x="141" y="28"/>
                    <a:pt x="153" y="28"/>
                  </a:cubicBezTo>
                  <a:cubicBezTo>
                    <a:pt x="165" y="27"/>
                    <a:pt x="166" y="18"/>
                    <a:pt x="169" y="15"/>
                  </a:cubicBezTo>
                  <a:cubicBezTo>
                    <a:pt x="170" y="14"/>
                    <a:pt x="174" y="19"/>
                    <a:pt x="179" y="18"/>
                  </a:cubicBezTo>
                  <a:cubicBezTo>
                    <a:pt x="184" y="17"/>
                    <a:pt x="179" y="19"/>
                    <a:pt x="186" y="26"/>
                  </a:cubicBezTo>
                  <a:cubicBezTo>
                    <a:pt x="192" y="33"/>
                    <a:pt x="199" y="25"/>
                    <a:pt x="199" y="28"/>
                  </a:cubicBezTo>
                  <a:cubicBezTo>
                    <a:pt x="199" y="35"/>
                    <a:pt x="202" y="35"/>
                    <a:pt x="201" y="38"/>
                  </a:cubicBezTo>
                  <a:cubicBezTo>
                    <a:pt x="201" y="40"/>
                    <a:pt x="199" y="42"/>
                    <a:pt x="211" y="44"/>
                  </a:cubicBezTo>
                  <a:cubicBezTo>
                    <a:pt x="212" y="44"/>
                    <a:pt x="212" y="44"/>
                    <a:pt x="212" y="45"/>
                  </a:cubicBezTo>
                  <a:cubicBezTo>
                    <a:pt x="220" y="68"/>
                    <a:pt x="202" y="72"/>
                    <a:pt x="215" y="82"/>
                  </a:cubicBezTo>
                  <a:cubicBezTo>
                    <a:pt x="228" y="92"/>
                    <a:pt x="216" y="91"/>
                    <a:pt x="221" y="99"/>
                  </a:cubicBezTo>
                  <a:cubicBezTo>
                    <a:pt x="230" y="112"/>
                    <a:pt x="219" y="109"/>
                    <a:pt x="222" y="121"/>
                  </a:cubicBezTo>
                  <a:cubicBezTo>
                    <a:pt x="224" y="132"/>
                    <a:pt x="236" y="122"/>
                    <a:pt x="227" y="148"/>
                  </a:cubicBezTo>
                  <a:close/>
                  <a:moveTo>
                    <a:pt x="201" y="28"/>
                  </a:moveTo>
                  <a:cubicBezTo>
                    <a:pt x="199" y="26"/>
                    <a:pt x="203" y="34"/>
                    <a:pt x="204" y="36"/>
                  </a:cubicBezTo>
                  <a:cubicBezTo>
                    <a:pt x="205" y="38"/>
                    <a:pt x="202" y="38"/>
                    <a:pt x="203" y="40"/>
                  </a:cubicBezTo>
                  <a:cubicBezTo>
                    <a:pt x="204" y="41"/>
                    <a:pt x="210" y="38"/>
                    <a:pt x="211" y="39"/>
                  </a:cubicBezTo>
                  <a:cubicBezTo>
                    <a:pt x="211" y="36"/>
                    <a:pt x="211" y="36"/>
                    <a:pt x="211" y="36"/>
                  </a:cubicBezTo>
                  <a:cubicBezTo>
                    <a:pt x="207" y="35"/>
                    <a:pt x="203" y="31"/>
                    <a:pt x="201" y="28"/>
                  </a:cubicBezTo>
                  <a:close/>
                  <a:moveTo>
                    <a:pt x="132" y="15"/>
                  </a:moveTo>
                  <a:cubicBezTo>
                    <a:pt x="130" y="17"/>
                    <a:pt x="139" y="19"/>
                    <a:pt x="140" y="18"/>
                  </a:cubicBezTo>
                  <a:cubicBezTo>
                    <a:pt x="140" y="16"/>
                    <a:pt x="135" y="12"/>
                    <a:pt x="132" y="15"/>
                  </a:cubicBezTo>
                  <a:close/>
                  <a:moveTo>
                    <a:pt x="197" y="20"/>
                  </a:moveTo>
                  <a:cubicBezTo>
                    <a:pt x="193" y="17"/>
                    <a:pt x="202" y="14"/>
                    <a:pt x="195" y="11"/>
                  </a:cubicBezTo>
                  <a:cubicBezTo>
                    <a:pt x="191" y="10"/>
                    <a:pt x="191" y="6"/>
                    <a:pt x="187" y="9"/>
                  </a:cubicBezTo>
                  <a:cubicBezTo>
                    <a:pt x="183" y="12"/>
                    <a:pt x="192" y="13"/>
                    <a:pt x="193" y="15"/>
                  </a:cubicBezTo>
                  <a:cubicBezTo>
                    <a:pt x="193" y="17"/>
                    <a:pt x="186" y="13"/>
                    <a:pt x="185" y="13"/>
                  </a:cubicBezTo>
                  <a:cubicBezTo>
                    <a:pt x="183" y="14"/>
                    <a:pt x="188" y="18"/>
                    <a:pt x="185" y="19"/>
                  </a:cubicBezTo>
                  <a:cubicBezTo>
                    <a:pt x="183" y="20"/>
                    <a:pt x="185" y="22"/>
                    <a:pt x="189" y="25"/>
                  </a:cubicBezTo>
                  <a:cubicBezTo>
                    <a:pt x="191" y="26"/>
                    <a:pt x="193" y="25"/>
                    <a:pt x="192" y="24"/>
                  </a:cubicBezTo>
                  <a:cubicBezTo>
                    <a:pt x="191" y="23"/>
                    <a:pt x="193" y="18"/>
                    <a:pt x="196" y="22"/>
                  </a:cubicBezTo>
                  <a:cubicBezTo>
                    <a:pt x="200" y="26"/>
                    <a:pt x="201" y="22"/>
                    <a:pt x="197" y="2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5" name="Freeform 56"/>
            <p:cNvSpPr>
              <a:spLocks/>
            </p:cNvSpPr>
            <p:nvPr/>
          </p:nvSpPr>
          <p:spPr bwMode="auto">
            <a:xfrm>
              <a:off x="5732549" y="3958994"/>
              <a:ext cx="260372" cy="278773"/>
            </a:xfrm>
            <a:custGeom>
              <a:avLst/>
              <a:gdLst/>
              <a:ahLst/>
              <a:cxnLst>
                <a:cxn ang="0">
                  <a:pos x="88" y="31"/>
                </a:cxn>
                <a:cxn ang="0">
                  <a:pos x="95" y="9"/>
                </a:cxn>
                <a:cxn ang="0">
                  <a:pos x="87" y="4"/>
                </a:cxn>
                <a:cxn ang="0">
                  <a:pos x="65" y="3"/>
                </a:cxn>
                <a:cxn ang="0">
                  <a:pos x="48" y="18"/>
                </a:cxn>
                <a:cxn ang="0">
                  <a:pos x="52" y="24"/>
                </a:cxn>
                <a:cxn ang="0">
                  <a:pos x="56" y="33"/>
                </a:cxn>
                <a:cxn ang="0">
                  <a:pos x="47" y="45"/>
                </a:cxn>
                <a:cxn ang="0">
                  <a:pos x="44" y="32"/>
                </a:cxn>
                <a:cxn ang="0">
                  <a:pos x="41" y="25"/>
                </a:cxn>
                <a:cxn ang="0">
                  <a:pos x="37" y="21"/>
                </a:cxn>
                <a:cxn ang="0">
                  <a:pos x="26" y="46"/>
                </a:cxn>
                <a:cxn ang="0">
                  <a:pos x="17" y="59"/>
                </a:cxn>
                <a:cxn ang="0">
                  <a:pos x="8" y="67"/>
                </a:cxn>
                <a:cxn ang="0">
                  <a:pos x="15" y="72"/>
                </a:cxn>
                <a:cxn ang="0">
                  <a:pos x="2" y="71"/>
                </a:cxn>
                <a:cxn ang="0">
                  <a:pos x="14" y="76"/>
                </a:cxn>
                <a:cxn ang="0">
                  <a:pos x="18" y="78"/>
                </a:cxn>
                <a:cxn ang="0">
                  <a:pos x="9" y="79"/>
                </a:cxn>
                <a:cxn ang="0">
                  <a:pos x="0" y="78"/>
                </a:cxn>
                <a:cxn ang="0">
                  <a:pos x="5" y="83"/>
                </a:cxn>
                <a:cxn ang="0">
                  <a:pos x="16" y="83"/>
                </a:cxn>
                <a:cxn ang="0">
                  <a:pos x="27" y="77"/>
                </a:cxn>
                <a:cxn ang="0">
                  <a:pos x="32" y="76"/>
                </a:cxn>
                <a:cxn ang="0">
                  <a:pos x="38" y="77"/>
                </a:cxn>
                <a:cxn ang="0">
                  <a:pos x="54" y="83"/>
                </a:cxn>
                <a:cxn ang="0">
                  <a:pos x="64" y="102"/>
                </a:cxn>
                <a:cxn ang="0">
                  <a:pos x="64" y="93"/>
                </a:cxn>
                <a:cxn ang="0">
                  <a:pos x="68" y="86"/>
                </a:cxn>
                <a:cxn ang="0">
                  <a:pos x="69" y="72"/>
                </a:cxn>
                <a:cxn ang="0">
                  <a:pos x="71" y="61"/>
                </a:cxn>
                <a:cxn ang="0">
                  <a:pos x="84" y="55"/>
                </a:cxn>
                <a:cxn ang="0">
                  <a:pos x="91" y="42"/>
                </a:cxn>
                <a:cxn ang="0">
                  <a:pos x="82" y="35"/>
                </a:cxn>
                <a:cxn ang="0">
                  <a:pos x="88" y="31"/>
                </a:cxn>
              </a:cxnLst>
              <a:rect l="0" t="0" r="r" b="b"/>
              <a:pathLst>
                <a:path w="95" h="102">
                  <a:moveTo>
                    <a:pt x="88" y="31"/>
                  </a:moveTo>
                  <a:cubicBezTo>
                    <a:pt x="92" y="33"/>
                    <a:pt x="92" y="31"/>
                    <a:pt x="95" y="9"/>
                  </a:cubicBezTo>
                  <a:cubicBezTo>
                    <a:pt x="91" y="10"/>
                    <a:pt x="90" y="8"/>
                    <a:pt x="87" y="4"/>
                  </a:cubicBezTo>
                  <a:cubicBezTo>
                    <a:pt x="84" y="0"/>
                    <a:pt x="79" y="1"/>
                    <a:pt x="65" y="3"/>
                  </a:cubicBezTo>
                  <a:cubicBezTo>
                    <a:pt x="47" y="7"/>
                    <a:pt x="44" y="18"/>
                    <a:pt x="48" y="18"/>
                  </a:cubicBezTo>
                  <a:cubicBezTo>
                    <a:pt x="52" y="18"/>
                    <a:pt x="48" y="24"/>
                    <a:pt x="52" y="24"/>
                  </a:cubicBezTo>
                  <a:cubicBezTo>
                    <a:pt x="57" y="24"/>
                    <a:pt x="51" y="32"/>
                    <a:pt x="56" y="33"/>
                  </a:cubicBezTo>
                  <a:cubicBezTo>
                    <a:pt x="66" y="36"/>
                    <a:pt x="54" y="49"/>
                    <a:pt x="47" y="45"/>
                  </a:cubicBezTo>
                  <a:cubicBezTo>
                    <a:pt x="40" y="41"/>
                    <a:pt x="37" y="35"/>
                    <a:pt x="44" y="32"/>
                  </a:cubicBezTo>
                  <a:cubicBezTo>
                    <a:pt x="51" y="29"/>
                    <a:pt x="41" y="28"/>
                    <a:pt x="41" y="25"/>
                  </a:cubicBezTo>
                  <a:cubicBezTo>
                    <a:pt x="41" y="21"/>
                    <a:pt x="49" y="14"/>
                    <a:pt x="37" y="21"/>
                  </a:cubicBezTo>
                  <a:cubicBezTo>
                    <a:pt x="29" y="17"/>
                    <a:pt x="34" y="30"/>
                    <a:pt x="26" y="46"/>
                  </a:cubicBezTo>
                  <a:cubicBezTo>
                    <a:pt x="19" y="61"/>
                    <a:pt x="15" y="54"/>
                    <a:pt x="17" y="59"/>
                  </a:cubicBezTo>
                  <a:cubicBezTo>
                    <a:pt x="19" y="63"/>
                    <a:pt x="5" y="62"/>
                    <a:pt x="8" y="67"/>
                  </a:cubicBezTo>
                  <a:cubicBezTo>
                    <a:pt x="10" y="69"/>
                    <a:pt x="28" y="69"/>
                    <a:pt x="15" y="72"/>
                  </a:cubicBezTo>
                  <a:cubicBezTo>
                    <a:pt x="8" y="70"/>
                    <a:pt x="4" y="69"/>
                    <a:pt x="2" y="71"/>
                  </a:cubicBezTo>
                  <a:cubicBezTo>
                    <a:pt x="0" y="74"/>
                    <a:pt x="10" y="77"/>
                    <a:pt x="14" y="76"/>
                  </a:cubicBezTo>
                  <a:cubicBezTo>
                    <a:pt x="18" y="75"/>
                    <a:pt x="20" y="78"/>
                    <a:pt x="18" y="78"/>
                  </a:cubicBezTo>
                  <a:cubicBezTo>
                    <a:pt x="15" y="78"/>
                    <a:pt x="12" y="81"/>
                    <a:pt x="9" y="79"/>
                  </a:cubicBezTo>
                  <a:cubicBezTo>
                    <a:pt x="5" y="78"/>
                    <a:pt x="6" y="76"/>
                    <a:pt x="0" y="78"/>
                  </a:cubicBezTo>
                  <a:cubicBezTo>
                    <a:pt x="0" y="80"/>
                    <a:pt x="1" y="84"/>
                    <a:pt x="5" y="83"/>
                  </a:cubicBezTo>
                  <a:cubicBezTo>
                    <a:pt x="9" y="82"/>
                    <a:pt x="11" y="86"/>
                    <a:pt x="16" y="83"/>
                  </a:cubicBezTo>
                  <a:cubicBezTo>
                    <a:pt x="23" y="79"/>
                    <a:pt x="26" y="81"/>
                    <a:pt x="27" y="77"/>
                  </a:cubicBezTo>
                  <a:cubicBezTo>
                    <a:pt x="28" y="70"/>
                    <a:pt x="28" y="77"/>
                    <a:pt x="32" y="76"/>
                  </a:cubicBezTo>
                  <a:cubicBezTo>
                    <a:pt x="37" y="75"/>
                    <a:pt x="34" y="79"/>
                    <a:pt x="38" y="77"/>
                  </a:cubicBezTo>
                  <a:cubicBezTo>
                    <a:pt x="46" y="74"/>
                    <a:pt x="38" y="82"/>
                    <a:pt x="54" y="83"/>
                  </a:cubicBezTo>
                  <a:cubicBezTo>
                    <a:pt x="71" y="84"/>
                    <a:pt x="44" y="100"/>
                    <a:pt x="64" y="102"/>
                  </a:cubicBezTo>
                  <a:cubicBezTo>
                    <a:pt x="64" y="100"/>
                    <a:pt x="72" y="96"/>
                    <a:pt x="64" y="93"/>
                  </a:cubicBezTo>
                  <a:cubicBezTo>
                    <a:pt x="57" y="89"/>
                    <a:pt x="69" y="90"/>
                    <a:pt x="68" y="86"/>
                  </a:cubicBezTo>
                  <a:cubicBezTo>
                    <a:pt x="67" y="81"/>
                    <a:pt x="75" y="80"/>
                    <a:pt x="69" y="72"/>
                  </a:cubicBezTo>
                  <a:cubicBezTo>
                    <a:pt x="63" y="64"/>
                    <a:pt x="63" y="59"/>
                    <a:pt x="71" y="61"/>
                  </a:cubicBezTo>
                  <a:cubicBezTo>
                    <a:pt x="79" y="62"/>
                    <a:pt x="88" y="58"/>
                    <a:pt x="84" y="55"/>
                  </a:cubicBezTo>
                  <a:cubicBezTo>
                    <a:pt x="79" y="52"/>
                    <a:pt x="92" y="50"/>
                    <a:pt x="91" y="42"/>
                  </a:cubicBezTo>
                  <a:cubicBezTo>
                    <a:pt x="90" y="35"/>
                    <a:pt x="82" y="43"/>
                    <a:pt x="82" y="35"/>
                  </a:cubicBezTo>
                  <a:cubicBezTo>
                    <a:pt x="82" y="31"/>
                    <a:pt x="84" y="31"/>
                    <a:pt x="88" y="3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6" name="Freeform 57"/>
            <p:cNvSpPr>
              <a:spLocks/>
            </p:cNvSpPr>
            <p:nvPr/>
          </p:nvSpPr>
          <p:spPr bwMode="auto">
            <a:xfrm>
              <a:off x="5675198" y="4150578"/>
              <a:ext cx="282166" cy="219118"/>
            </a:xfrm>
            <a:custGeom>
              <a:avLst/>
              <a:gdLst/>
              <a:ahLst/>
              <a:cxnLst>
                <a:cxn ang="0">
                  <a:pos x="92" y="38"/>
                </a:cxn>
                <a:cxn ang="0">
                  <a:pos x="85" y="32"/>
                </a:cxn>
                <a:cxn ang="0">
                  <a:pos x="75" y="13"/>
                </a:cxn>
                <a:cxn ang="0">
                  <a:pos x="59" y="7"/>
                </a:cxn>
                <a:cxn ang="0">
                  <a:pos x="53" y="6"/>
                </a:cxn>
                <a:cxn ang="0">
                  <a:pos x="48" y="7"/>
                </a:cxn>
                <a:cxn ang="0">
                  <a:pos x="37" y="13"/>
                </a:cxn>
                <a:cxn ang="0">
                  <a:pos x="26" y="13"/>
                </a:cxn>
                <a:cxn ang="0">
                  <a:pos x="21" y="8"/>
                </a:cxn>
                <a:cxn ang="0">
                  <a:pos x="0" y="19"/>
                </a:cxn>
                <a:cxn ang="0">
                  <a:pos x="18" y="36"/>
                </a:cxn>
                <a:cxn ang="0">
                  <a:pos x="28" y="43"/>
                </a:cxn>
                <a:cxn ang="0">
                  <a:pos x="42" y="55"/>
                </a:cxn>
                <a:cxn ang="0">
                  <a:pos x="58" y="53"/>
                </a:cxn>
                <a:cxn ang="0">
                  <a:pos x="63" y="67"/>
                </a:cxn>
                <a:cxn ang="0">
                  <a:pos x="81" y="76"/>
                </a:cxn>
                <a:cxn ang="0">
                  <a:pos x="90" y="52"/>
                </a:cxn>
                <a:cxn ang="0">
                  <a:pos x="92" y="38"/>
                </a:cxn>
              </a:cxnLst>
              <a:rect l="0" t="0" r="r" b="b"/>
              <a:pathLst>
                <a:path w="103" h="80">
                  <a:moveTo>
                    <a:pt x="92" y="38"/>
                  </a:moveTo>
                  <a:cubicBezTo>
                    <a:pt x="94" y="33"/>
                    <a:pt x="87" y="35"/>
                    <a:pt x="85" y="32"/>
                  </a:cubicBezTo>
                  <a:cubicBezTo>
                    <a:pt x="65" y="30"/>
                    <a:pt x="92" y="14"/>
                    <a:pt x="75" y="13"/>
                  </a:cubicBezTo>
                  <a:cubicBezTo>
                    <a:pt x="59" y="12"/>
                    <a:pt x="67" y="4"/>
                    <a:pt x="59" y="7"/>
                  </a:cubicBezTo>
                  <a:cubicBezTo>
                    <a:pt x="55" y="9"/>
                    <a:pt x="58" y="5"/>
                    <a:pt x="53" y="6"/>
                  </a:cubicBezTo>
                  <a:cubicBezTo>
                    <a:pt x="49" y="7"/>
                    <a:pt x="49" y="0"/>
                    <a:pt x="48" y="7"/>
                  </a:cubicBezTo>
                  <a:cubicBezTo>
                    <a:pt x="47" y="11"/>
                    <a:pt x="44" y="9"/>
                    <a:pt x="37" y="13"/>
                  </a:cubicBezTo>
                  <a:cubicBezTo>
                    <a:pt x="32" y="16"/>
                    <a:pt x="30" y="12"/>
                    <a:pt x="26" y="13"/>
                  </a:cubicBezTo>
                  <a:cubicBezTo>
                    <a:pt x="22" y="14"/>
                    <a:pt x="21" y="10"/>
                    <a:pt x="21" y="8"/>
                  </a:cubicBezTo>
                  <a:cubicBezTo>
                    <a:pt x="14" y="11"/>
                    <a:pt x="7" y="17"/>
                    <a:pt x="0" y="19"/>
                  </a:cubicBezTo>
                  <a:cubicBezTo>
                    <a:pt x="7" y="42"/>
                    <a:pt x="14" y="25"/>
                    <a:pt x="18" y="36"/>
                  </a:cubicBezTo>
                  <a:cubicBezTo>
                    <a:pt x="21" y="45"/>
                    <a:pt x="25" y="37"/>
                    <a:pt x="28" y="43"/>
                  </a:cubicBezTo>
                  <a:cubicBezTo>
                    <a:pt x="30" y="48"/>
                    <a:pt x="40" y="44"/>
                    <a:pt x="42" y="55"/>
                  </a:cubicBezTo>
                  <a:cubicBezTo>
                    <a:pt x="44" y="71"/>
                    <a:pt x="52" y="51"/>
                    <a:pt x="58" y="53"/>
                  </a:cubicBezTo>
                  <a:cubicBezTo>
                    <a:pt x="61" y="55"/>
                    <a:pt x="52" y="63"/>
                    <a:pt x="63" y="67"/>
                  </a:cubicBezTo>
                  <a:cubicBezTo>
                    <a:pt x="72" y="70"/>
                    <a:pt x="70" y="80"/>
                    <a:pt x="81" y="76"/>
                  </a:cubicBezTo>
                  <a:cubicBezTo>
                    <a:pt x="82" y="71"/>
                    <a:pt x="74" y="59"/>
                    <a:pt x="90" y="52"/>
                  </a:cubicBezTo>
                  <a:cubicBezTo>
                    <a:pt x="103" y="39"/>
                    <a:pt x="90" y="43"/>
                    <a:pt x="92" y="38"/>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7" name="Freeform 58"/>
            <p:cNvSpPr>
              <a:spLocks/>
            </p:cNvSpPr>
            <p:nvPr/>
          </p:nvSpPr>
          <p:spPr bwMode="auto">
            <a:xfrm>
              <a:off x="5878220" y="4292832"/>
              <a:ext cx="75703" cy="73422"/>
            </a:xfrm>
            <a:custGeom>
              <a:avLst/>
              <a:gdLst/>
              <a:ahLst/>
              <a:cxnLst>
                <a:cxn ang="0">
                  <a:pos x="16" y="0"/>
                </a:cxn>
                <a:cxn ang="0">
                  <a:pos x="7" y="24"/>
                </a:cxn>
                <a:cxn ang="0">
                  <a:pos x="21" y="25"/>
                </a:cxn>
                <a:cxn ang="0">
                  <a:pos x="25" y="13"/>
                </a:cxn>
                <a:cxn ang="0">
                  <a:pos x="16" y="0"/>
                </a:cxn>
              </a:cxnLst>
              <a:rect l="0" t="0" r="r" b="b"/>
              <a:pathLst>
                <a:path w="28" h="27">
                  <a:moveTo>
                    <a:pt x="16" y="0"/>
                  </a:moveTo>
                  <a:cubicBezTo>
                    <a:pt x="0" y="7"/>
                    <a:pt x="8" y="19"/>
                    <a:pt x="7" y="24"/>
                  </a:cubicBezTo>
                  <a:cubicBezTo>
                    <a:pt x="13" y="27"/>
                    <a:pt x="17" y="26"/>
                    <a:pt x="21" y="25"/>
                  </a:cubicBezTo>
                  <a:cubicBezTo>
                    <a:pt x="21" y="19"/>
                    <a:pt x="28" y="17"/>
                    <a:pt x="25" y="13"/>
                  </a:cubicBezTo>
                  <a:cubicBezTo>
                    <a:pt x="23" y="10"/>
                    <a:pt x="13" y="13"/>
                    <a:pt x="16" y="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8" name="Freeform 59"/>
            <p:cNvSpPr>
              <a:spLocks/>
            </p:cNvSpPr>
            <p:nvPr/>
          </p:nvSpPr>
          <p:spPr bwMode="auto">
            <a:xfrm>
              <a:off x="6974766" y="3417510"/>
              <a:ext cx="112407" cy="81452"/>
            </a:xfrm>
            <a:custGeom>
              <a:avLst/>
              <a:gdLst/>
              <a:ahLst/>
              <a:cxnLst>
                <a:cxn ang="0">
                  <a:pos x="33" y="5"/>
                </a:cxn>
                <a:cxn ang="0">
                  <a:pos x="21" y="2"/>
                </a:cxn>
                <a:cxn ang="0">
                  <a:pos x="9" y="7"/>
                </a:cxn>
                <a:cxn ang="0">
                  <a:pos x="3" y="6"/>
                </a:cxn>
                <a:cxn ang="0">
                  <a:pos x="5" y="13"/>
                </a:cxn>
                <a:cxn ang="0">
                  <a:pos x="7" y="19"/>
                </a:cxn>
                <a:cxn ang="0">
                  <a:pos x="7" y="24"/>
                </a:cxn>
                <a:cxn ang="0">
                  <a:pos x="8" y="29"/>
                </a:cxn>
                <a:cxn ang="0">
                  <a:pos x="12" y="25"/>
                </a:cxn>
                <a:cxn ang="0">
                  <a:pos x="18" y="17"/>
                </a:cxn>
                <a:cxn ang="0">
                  <a:pos x="33" y="10"/>
                </a:cxn>
                <a:cxn ang="0">
                  <a:pos x="38" y="9"/>
                </a:cxn>
                <a:cxn ang="0">
                  <a:pos x="33" y="5"/>
                </a:cxn>
              </a:cxnLst>
              <a:rect l="0" t="0" r="r" b="b"/>
              <a:pathLst>
                <a:path w="41" h="30">
                  <a:moveTo>
                    <a:pt x="33" y="5"/>
                  </a:moveTo>
                  <a:cubicBezTo>
                    <a:pt x="28" y="1"/>
                    <a:pt x="23" y="5"/>
                    <a:pt x="21" y="2"/>
                  </a:cubicBezTo>
                  <a:cubicBezTo>
                    <a:pt x="20" y="0"/>
                    <a:pt x="11" y="2"/>
                    <a:pt x="9" y="7"/>
                  </a:cubicBezTo>
                  <a:cubicBezTo>
                    <a:pt x="8" y="12"/>
                    <a:pt x="7" y="5"/>
                    <a:pt x="3" y="6"/>
                  </a:cubicBezTo>
                  <a:cubicBezTo>
                    <a:pt x="0" y="7"/>
                    <a:pt x="8" y="12"/>
                    <a:pt x="5" y="13"/>
                  </a:cubicBezTo>
                  <a:cubicBezTo>
                    <a:pt x="1" y="14"/>
                    <a:pt x="0" y="16"/>
                    <a:pt x="7" y="19"/>
                  </a:cubicBezTo>
                  <a:cubicBezTo>
                    <a:pt x="13" y="21"/>
                    <a:pt x="10" y="22"/>
                    <a:pt x="7" y="24"/>
                  </a:cubicBezTo>
                  <a:cubicBezTo>
                    <a:pt x="5" y="26"/>
                    <a:pt x="3" y="30"/>
                    <a:pt x="8" y="29"/>
                  </a:cubicBezTo>
                  <a:cubicBezTo>
                    <a:pt x="10" y="29"/>
                    <a:pt x="12" y="27"/>
                    <a:pt x="12" y="25"/>
                  </a:cubicBezTo>
                  <a:cubicBezTo>
                    <a:pt x="12" y="23"/>
                    <a:pt x="16" y="16"/>
                    <a:pt x="18" y="17"/>
                  </a:cubicBezTo>
                  <a:cubicBezTo>
                    <a:pt x="21" y="19"/>
                    <a:pt x="29" y="14"/>
                    <a:pt x="33" y="10"/>
                  </a:cubicBezTo>
                  <a:cubicBezTo>
                    <a:pt x="36" y="6"/>
                    <a:pt x="35" y="10"/>
                    <a:pt x="38" y="9"/>
                  </a:cubicBezTo>
                  <a:cubicBezTo>
                    <a:pt x="41" y="8"/>
                    <a:pt x="39" y="8"/>
                    <a:pt x="33" y="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89" name="Freeform 60"/>
            <p:cNvSpPr>
              <a:spLocks/>
            </p:cNvSpPr>
            <p:nvPr/>
          </p:nvSpPr>
          <p:spPr bwMode="auto">
            <a:xfrm>
              <a:off x="6988530" y="3364738"/>
              <a:ext cx="79144" cy="52772"/>
            </a:xfrm>
            <a:custGeom>
              <a:avLst/>
              <a:gdLst/>
              <a:ahLst/>
              <a:cxnLst>
                <a:cxn ang="0">
                  <a:pos x="23" y="8"/>
                </a:cxn>
                <a:cxn ang="0">
                  <a:pos x="14" y="5"/>
                </a:cxn>
                <a:cxn ang="0">
                  <a:pos x="3" y="8"/>
                </a:cxn>
                <a:cxn ang="0">
                  <a:pos x="8" y="10"/>
                </a:cxn>
                <a:cxn ang="0">
                  <a:pos x="15" y="18"/>
                </a:cxn>
                <a:cxn ang="0">
                  <a:pos x="21" y="15"/>
                </a:cxn>
                <a:cxn ang="0">
                  <a:pos x="25" y="13"/>
                </a:cxn>
                <a:cxn ang="0">
                  <a:pos x="23" y="8"/>
                </a:cxn>
              </a:cxnLst>
              <a:rect l="0" t="0" r="r" b="b"/>
              <a:pathLst>
                <a:path w="29" h="19">
                  <a:moveTo>
                    <a:pt x="23" y="8"/>
                  </a:moveTo>
                  <a:cubicBezTo>
                    <a:pt x="18" y="4"/>
                    <a:pt x="17" y="0"/>
                    <a:pt x="14" y="5"/>
                  </a:cubicBezTo>
                  <a:cubicBezTo>
                    <a:pt x="11" y="9"/>
                    <a:pt x="5" y="6"/>
                    <a:pt x="3" y="8"/>
                  </a:cubicBezTo>
                  <a:cubicBezTo>
                    <a:pt x="0" y="10"/>
                    <a:pt x="3" y="10"/>
                    <a:pt x="8" y="10"/>
                  </a:cubicBezTo>
                  <a:cubicBezTo>
                    <a:pt x="14" y="10"/>
                    <a:pt x="10" y="17"/>
                    <a:pt x="15" y="18"/>
                  </a:cubicBezTo>
                  <a:cubicBezTo>
                    <a:pt x="18" y="19"/>
                    <a:pt x="18" y="13"/>
                    <a:pt x="21" y="15"/>
                  </a:cubicBezTo>
                  <a:cubicBezTo>
                    <a:pt x="23" y="16"/>
                    <a:pt x="23" y="12"/>
                    <a:pt x="25" y="13"/>
                  </a:cubicBezTo>
                  <a:cubicBezTo>
                    <a:pt x="27" y="14"/>
                    <a:pt x="29" y="11"/>
                    <a:pt x="23" y="8"/>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0" name="Freeform 61"/>
            <p:cNvSpPr>
              <a:spLocks/>
            </p:cNvSpPr>
            <p:nvPr/>
          </p:nvSpPr>
          <p:spPr bwMode="auto">
            <a:xfrm>
              <a:off x="7061939" y="3409479"/>
              <a:ext cx="25234" cy="29828"/>
            </a:xfrm>
            <a:custGeom>
              <a:avLst/>
              <a:gdLst/>
              <a:ahLst/>
              <a:cxnLst>
                <a:cxn ang="0">
                  <a:pos x="1" y="3"/>
                </a:cxn>
                <a:cxn ang="0">
                  <a:pos x="7" y="8"/>
                </a:cxn>
                <a:cxn ang="0">
                  <a:pos x="1" y="3"/>
                </a:cxn>
              </a:cxnLst>
              <a:rect l="0" t="0" r="r" b="b"/>
              <a:pathLst>
                <a:path w="9" h="11">
                  <a:moveTo>
                    <a:pt x="1" y="3"/>
                  </a:moveTo>
                  <a:cubicBezTo>
                    <a:pt x="0" y="6"/>
                    <a:pt x="6" y="11"/>
                    <a:pt x="7" y="8"/>
                  </a:cubicBezTo>
                  <a:cubicBezTo>
                    <a:pt x="9" y="5"/>
                    <a:pt x="3" y="0"/>
                    <a:pt x="1" y="3"/>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1" name="Freeform 62"/>
            <p:cNvSpPr>
              <a:spLocks/>
            </p:cNvSpPr>
            <p:nvPr/>
          </p:nvSpPr>
          <p:spPr bwMode="auto">
            <a:xfrm>
              <a:off x="7065380" y="3376210"/>
              <a:ext cx="21793" cy="11472"/>
            </a:xfrm>
            <a:custGeom>
              <a:avLst/>
              <a:gdLst/>
              <a:ahLst/>
              <a:cxnLst>
                <a:cxn ang="0">
                  <a:pos x="1" y="1"/>
                </a:cxn>
                <a:cxn ang="0">
                  <a:pos x="8" y="2"/>
                </a:cxn>
                <a:cxn ang="0">
                  <a:pos x="1" y="1"/>
                </a:cxn>
              </a:cxnLst>
              <a:rect l="0" t="0" r="r" b="b"/>
              <a:pathLst>
                <a:path w="8" h="4">
                  <a:moveTo>
                    <a:pt x="1" y="1"/>
                  </a:moveTo>
                  <a:cubicBezTo>
                    <a:pt x="2" y="3"/>
                    <a:pt x="7" y="4"/>
                    <a:pt x="8" y="2"/>
                  </a:cubicBezTo>
                  <a:cubicBezTo>
                    <a:pt x="8" y="1"/>
                    <a:pt x="0" y="0"/>
                    <a:pt x="1" y="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2" name="Freeform 63"/>
            <p:cNvSpPr>
              <a:spLocks noEditPoints="1"/>
            </p:cNvSpPr>
            <p:nvPr/>
          </p:nvSpPr>
          <p:spPr bwMode="auto">
            <a:xfrm>
              <a:off x="6252147" y="2241617"/>
              <a:ext cx="886642" cy="1545295"/>
            </a:xfrm>
            <a:custGeom>
              <a:avLst/>
              <a:gdLst/>
              <a:ahLst/>
              <a:cxnLst>
                <a:cxn ang="0">
                  <a:pos x="298" y="38"/>
                </a:cxn>
                <a:cxn ang="0">
                  <a:pos x="318" y="98"/>
                </a:cxn>
                <a:cxn ang="0">
                  <a:pos x="314" y="71"/>
                </a:cxn>
                <a:cxn ang="0">
                  <a:pos x="307" y="57"/>
                </a:cxn>
                <a:cxn ang="0">
                  <a:pos x="298" y="38"/>
                </a:cxn>
                <a:cxn ang="0">
                  <a:pos x="298" y="37"/>
                </a:cxn>
                <a:cxn ang="0">
                  <a:pos x="246" y="9"/>
                </a:cxn>
                <a:cxn ang="0">
                  <a:pos x="226" y="16"/>
                </a:cxn>
                <a:cxn ang="0">
                  <a:pos x="174" y="24"/>
                </a:cxn>
                <a:cxn ang="0">
                  <a:pos x="152" y="42"/>
                </a:cxn>
                <a:cxn ang="0">
                  <a:pos x="124" y="71"/>
                </a:cxn>
                <a:cxn ang="0">
                  <a:pos x="117" y="100"/>
                </a:cxn>
                <a:cxn ang="0">
                  <a:pos x="84" y="128"/>
                </a:cxn>
                <a:cxn ang="0">
                  <a:pos x="80" y="167"/>
                </a:cxn>
                <a:cxn ang="0">
                  <a:pos x="77" y="205"/>
                </a:cxn>
                <a:cxn ang="0">
                  <a:pos x="27" y="234"/>
                </a:cxn>
                <a:cxn ang="0">
                  <a:pos x="25" y="265"/>
                </a:cxn>
                <a:cxn ang="0">
                  <a:pos x="35" y="315"/>
                </a:cxn>
                <a:cxn ang="0">
                  <a:pos x="29" y="337"/>
                </a:cxn>
                <a:cxn ang="0">
                  <a:pos x="32" y="378"/>
                </a:cxn>
                <a:cxn ang="0">
                  <a:pos x="15" y="400"/>
                </a:cxn>
                <a:cxn ang="0">
                  <a:pos x="5" y="413"/>
                </a:cxn>
                <a:cxn ang="0">
                  <a:pos x="7" y="444"/>
                </a:cxn>
                <a:cxn ang="0">
                  <a:pos x="19" y="469"/>
                </a:cxn>
                <a:cxn ang="0">
                  <a:pos x="41" y="516"/>
                </a:cxn>
                <a:cxn ang="0">
                  <a:pos x="46" y="551"/>
                </a:cxn>
                <a:cxn ang="0">
                  <a:pos x="87" y="533"/>
                </a:cxn>
                <a:cxn ang="0">
                  <a:pos x="123" y="521"/>
                </a:cxn>
                <a:cxn ang="0">
                  <a:pos x="136" y="473"/>
                </a:cxn>
                <a:cxn ang="0">
                  <a:pos x="140" y="444"/>
                </a:cxn>
                <a:cxn ang="0">
                  <a:pos x="161" y="421"/>
                </a:cxn>
                <a:cxn ang="0">
                  <a:pos x="181" y="411"/>
                </a:cxn>
                <a:cxn ang="0">
                  <a:pos x="155" y="404"/>
                </a:cxn>
                <a:cxn ang="0">
                  <a:pos x="157" y="396"/>
                </a:cxn>
                <a:cxn ang="0">
                  <a:pos x="198" y="383"/>
                </a:cxn>
                <a:cxn ang="0">
                  <a:pos x="182" y="364"/>
                </a:cxn>
                <a:cxn ang="0">
                  <a:pos x="158" y="352"/>
                </a:cxn>
                <a:cxn ang="0">
                  <a:pos x="160" y="291"/>
                </a:cxn>
                <a:cxn ang="0">
                  <a:pos x="168" y="277"/>
                </a:cxn>
                <a:cxn ang="0">
                  <a:pos x="194" y="249"/>
                </a:cxn>
                <a:cxn ang="0">
                  <a:pos x="223" y="231"/>
                </a:cxn>
                <a:cxn ang="0">
                  <a:pos x="254" y="200"/>
                </a:cxn>
                <a:cxn ang="0">
                  <a:pos x="259" y="166"/>
                </a:cxn>
                <a:cxn ang="0">
                  <a:pos x="287" y="139"/>
                </a:cxn>
                <a:cxn ang="0">
                  <a:pos x="324" y="140"/>
                </a:cxn>
                <a:cxn ang="0">
                  <a:pos x="195" y="459"/>
                </a:cxn>
                <a:cxn ang="0">
                  <a:pos x="175" y="488"/>
                </a:cxn>
                <a:cxn ang="0">
                  <a:pos x="190" y="482"/>
                </a:cxn>
                <a:cxn ang="0">
                  <a:pos x="195" y="459"/>
                </a:cxn>
                <a:cxn ang="0">
                  <a:pos x="139" y="498"/>
                </a:cxn>
                <a:cxn ang="0">
                  <a:pos x="147" y="481"/>
                </a:cxn>
                <a:cxn ang="0">
                  <a:pos x="186" y="364"/>
                </a:cxn>
              </a:cxnLst>
              <a:rect l="0" t="0" r="r" b="b"/>
              <a:pathLst>
                <a:path w="324" h="565">
                  <a:moveTo>
                    <a:pt x="298" y="38"/>
                  </a:moveTo>
                  <a:cubicBezTo>
                    <a:pt x="297" y="38"/>
                    <a:pt x="298" y="38"/>
                    <a:pt x="298" y="38"/>
                  </a:cubicBezTo>
                  <a:close/>
                  <a:moveTo>
                    <a:pt x="314" y="111"/>
                  </a:moveTo>
                  <a:cubicBezTo>
                    <a:pt x="320" y="105"/>
                    <a:pt x="315" y="103"/>
                    <a:pt x="318" y="98"/>
                  </a:cubicBezTo>
                  <a:cubicBezTo>
                    <a:pt x="322" y="94"/>
                    <a:pt x="310" y="90"/>
                    <a:pt x="309" y="84"/>
                  </a:cubicBezTo>
                  <a:cubicBezTo>
                    <a:pt x="308" y="77"/>
                    <a:pt x="315" y="75"/>
                    <a:pt x="314" y="71"/>
                  </a:cubicBezTo>
                  <a:cubicBezTo>
                    <a:pt x="313" y="67"/>
                    <a:pt x="306" y="72"/>
                    <a:pt x="305" y="69"/>
                  </a:cubicBezTo>
                  <a:cubicBezTo>
                    <a:pt x="304" y="63"/>
                    <a:pt x="310" y="70"/>
                    <a:pt x="307" y="57"/>
                  </a:cubicBezTo>
                  <a:cubicBezTo>
                    <a:pt x="304" y="45"/>
                    <a:pt x="319" y="54"/>
                    <a:pt x="304" y="41"/>
                  </a:cubicBezTo>
                  <a:cubicBezTo>
                    <a:pt x="300" y="38"/>
                    <a:pt x="298" y="38"/>
                    <a:pt x="298" y="38"/>
                  </a:cubicBezTo>
                  <a:cubicBezTo>
                    <a:pt x="298" y="38"/>
                    <a:pt x="297" y="38"/>
                    <a:pt x="298" y="38"/>
                  </a:cubicBezTo>
                  <a:cubicBezTo>
                    <a:pt x="298" y="38"/>
                    <a:pt x="298" y="37"/>
                    <a:pt x="298" y="37"/>
                  </a:cubicBezTo>
                  <a:cubicBezTo>
                    <a:pt x="299" y="33"/>
                    <a:pt x="291" y="28"/>
                    <a:pt x="281" y="28"/>
                  </a:cubicBezTo>
                  <a:cubicBezTo>
                    <a:pt x="272" y="27"/>
                    <a:pt x="259" y="17"/>
                    <a:pt x="246" y="9"/>
                  </a:cubicBezTo>
                  <a:cubicBezTo>
                    <a:pt x="233" y="1"/>
                    <a:pt x="247" y="4"/>
                    <a:pt x="236" y="0"/>
                  </a:cubicBezTo>
                  <a:cubicBezTo>
                    <a:pt x="212" y="0"/>
                    <a:pt x="240" y="4"/>
                    <a:pt x="226" y="16"/>
                  </a:cubicBezTo>
                  <a:cubicBezTo>
                    <a:pt x="211" y="29"/>
                    <a:pt x="235" y="21"/>
                    <a:pt x="223" y="29"/>
                  </a:cubicBezTo>
                  <a:cubicBezTo>
                    <a:pt x="211" y="37"/>
                    <a:pt x="185" y="15"/>
                    <a:pt x="174" y="24"/>
                  </a:cubicBezTo>
                  <a:cubicBezTo>
                    <a:pt x="169" y="27"/>
                    <a:pt x="180" y="41"/>
                    <a:pt x="170" y="47"/>
                  </a:cubicBezTo>
                  <a:cubicBezTo>
                    <a:pt x="164" y="51"/>
                    <a:pt x="157" y="39"/>
                    <a:pt x="152" y="42"/>
                  </a:cubicBezTo>
                  <a:cubicBezTo>
                    <a:pt x="147" y="46"/>
                    <a:pt x="141" y="47"/>
                    <a:pt x="138" y="54"/>
                  </a:cubicBezTo>
                  <a:cubicBezTo>
                    <a:pt x="130" y="71"/>
                    <a:pt x="126" y="66"/>
                    <a:pt x="124" y="71"/>
                  </a:cubicBezTo>
                  <a:cubicBezTo>
                    <a:pt x="122" y="76"/>
                    <a:pt x="135" y="78"/>
                    <a:pt x="132" y="86"/>
                  </a:cubicBezTo>
                  <a:cubicBezTo>
                    <a:pt x="129" y="94"/>
                    <a:pt x="123" y="89"/>
                    <a:pt x="117" y="100"/>
                  </a:cubicBezTo>
                  <a:cubicBezTo>
                    <a:pt x="111" y="112"/>
                    <a:pt x="103" y="107"/>
                    <a:pt x="107" y="115"/>
                  </a:cubicBezTo>
                  <a:cubicBezTo>
                    <a:pt x="114" y="127"/>
                    <a:pt x="81" y="123"/>
                    <a:pt x="84" y="128"/>
                  </a:cubicBezTo>
                  <a:cubicBezTo>
                    <a:pt x="92" y="145"/>
                    <a:pt x="83" y="142"/>
                    <a:pt x="85" y="154"/>
                  </a:cubicBezTo>
                  <a:cubicBezTo>
                    <a:pt x="87" y="165"/>
                    <a:pt x="82" y="158"/>
                    <a:pt x="80" y="167"/>
                  </a:cubicBezTo>
                  <a:cubicBezTo>
                    <a:pt x="80" y="173"/>
                    <a:pt x="60" y="189"/>
                    <a:pt x="66" y="193"/>
                  </a:cubicBezTo>
                  <a:cubicBezTo>
                    <a:pt x="71" y="197"/>
                    <a:pt x="80" y="194"/>
                    <a:pt x="77" y="205"/>
                  </a:cubicBezTo>
                  <a:cubicBezTo>
                    <a:pt x="71" y="223"/>
                    <a:pt x="59" y="207"/>
                    <a:pt x="51" y="212"/>
                  </a:cubicBezTo>
                  <a:cubicBezTo>
                    <a:pt x="42" y="216"/>
                    <a:pt x="23" y="228"/>
                    <a:pt x="27" y="234"/>
                  </a:cubicBezTo>
                  <a:cubicBezTo>
                    <a:pt x="31" y="240"/>
                    <a:pt x="15" y="242"/>
                    <a:pt x="25" y="252"/>
                  </a:cubicBezTo>
                  <a:cubicBezTo>
                    <a:pt x="31" y="258"/>
                    <a:pt x="21" y="259"/>
                    <a:pt x="25" y="265"/>
                  </a:cubicBezTo>
                  <a:cubicBezTo>
                    <a:pt x="29" y="271"/>
                    <a:pt x="19" y="268"/>
                    <a:pt x="28" y="280"/>
                  </a:cubicBezTo>
                  <a:cubicBezTo>
                    <a:pt x="37" y="292"/>
                    <a:pt x="15" y="305"/>
                    <a:pt x="35" y="315"/>
                  </a:cubicBezTo>
                  <a:cubicBezTo>
                    <a:pt x="48" y="322"/>
                    <a:pt x="45" y="324"/>
                    <a:pt x="41" y="332"/>
                  </a:cubicBezTo>
                  <a:cubicBezTo>
                    <a:pt x="38" y="338"/>
                    <a:pt x="32" y="333"/>
                    <a:pt x="29" y="337"/>
                  </a:cubicBezTo>
                  <a:cubicBezTo>
                    <a:pt x="27" y="342"/>
                    <a:pt x="42" y="357"/>
                    <a:pt x="36" y="363"/>
                  </a:cubicBezTo>
                  <a:cubicBezTo>
                    <a:pt x="30" y="369"/>
                    <a:pt x="39" y="370"/>
                    <a:pt x="32" y="378"/>
                  </a:cubicBezTo>
                  <a:cubicBezTo>
                    <a:pt x="24" y="386"/>
                    <a:pt x="17" y="378"/>
                    <a:pt x="19" y="385"/>
                  </a:cubicBezTo>
                  <a:cubicBezTo>
                    <a:pt x="22" y="393"/>
                    <a:pt x="11" y="390"/>
                    <a:pt x="15" y="400"/>
                  </a:cubicBezTo>
                  <a:cubicBezTo>
                    <a:pt x="22" y="415"/>
                    <a:pt x="12" y="426"/>
                    <a:pt x="10" y="420"/>
                  </a:cubicBezTo>
                  <a:cubicBezTo>
                    <a:pt x="8" y="415"/>
                    <a:pt x="7" y="412"/>
                    <a:pt x="5" y="413"/>
                  </a:cubicBezTo>
                  <a:cubicBezTo>
                    <a:pt x="4" y="416"/>
                    <a:pt x="0" y="416"/>
                    <a:pt x="4" y="423"/>
                  </a:cubicBezTo>
                  <a:cubicBezTo>
                    <a:pt x="7" y="429"/>
                    <a:pt x="1" y="437"/>
                    <a:pt x="7" y="444"/>
                  </a:cubicBezTo>
                  <a:cubicBezTo>
                    <a:pt x="12" y="452"/>
                    <a:pt x="16" y="438"/>
                    <a:pt x="20" y="446"/>
                  </a:cubicBezTo>
                  <a:cubicBezTo>
                    <a:pt x="23" y="454"/>
                    <a:pt x="14" y="454"/>
                    <a:pt x="19" y="469"/>
                  </a:cubicBezTo>
                  <a:cubicBezTo>
                    <a:pt x="23" y="483"/>
                    <a:pt x="36" y="510"/>
                    <a:pt x="42" y="509"/>
                  </a:cubicBezTo>
                  <a:cubicBezTo>
                    <a:pt x="49" y="507"/>
                    <a:pt x="49" y="514"/>
                    <a:pt x="41" y="516"/>
                  </a:cubicBezTo>
                  <a:cubicBezTo>
                    <a:pt x="35" y="518"/>
                    <a:pt x="49" y="528"/>
                    <a:pt x="39" y="523"/>
                  </a:cubicBezTo>
                  <a:cubicBezTo>
                    <a:pt x="26" y="518"/>
                    <a:pt x="54" y="537"/>
                    <a:pt x="46" y="551"/>
                  </a:cubicBezTo>
                  <a:cubicBezTo>
                    <a:pt x="38" y="565"/>
                    <a:pt x="61" y="555"/>
                    <a:pt x="75" y="556"/>
                  </a:cubicBezTo>
                  <a:cubicBezTo>
                    <a:pt x="85" y="558"/>
                    <a:pt x="75" y="531"/>
                    <a:pt x="87" y="533"/>
                  </a:cubicBezTo>
                  <a:cubicBezTo>
                    <a:pt x="97" y="535"/>
                    <a:pt x="84" y="529"/>
                    <a:pt x="101" y="526"/>
                  </a:cubicBezTo>
                  <a:cubicBezTo>
                    <a:pt x="119" y="524"/>
                    <a:pt x="118" y="537"/>
                    <a:pt x="123" y="521"/>
                  </a:cubicBezTo>
                  <a:cubicBezTo>
                    <a:pt x="128" y="504"/>
                    <a:pt x="135" y="500"/>
                    <a:pt x="134" y="494"/>
                  </a:cubicBezTo>
                  <a:cubicBezTo>
                    <a:pt x="133" y="487"/>
                    <a:pt x="138" y="480"/>
                    <a:pt x="136" y="473"/>
                  </a:cubicBezTo>
                  <a:cubicBezTo>
                    <a:pt x="135" y="466"/>
                    <a:pt x="143" y="462"/>
                    <a:pt x="140" y="456"/>
                  </a:cubicBezTo>
                  <a:cubicBezTo>
                    <a:pt x="137" y="450"/>
                    <a:pt x="145" y="451"/>
                    <a:pt x="140" y="444"/>
                  </a:cubicBezTo>
                  <a:cubicBezTo>
                    <a:pt x="136" y="436"/>
                    <a:pt x="145" y="441"/>
                    <a:pt x="142" y="436"/>
                  </a:cubicBezTo>
                  <a:cubicBezTo>
                    <a:pt x="138" y="431"/>
                    <a:pt x="160" y="429"/>
                    <a:pt x="161" y="421"/>
                  </a:cubicBezTo>
                  <a:cubicBezTo>
                    <a:pt x="164" y="411"/>
                    <a:pt x="165" y="427"/>
                    <a:pt x="170" y="420"/>
                  </a:cubicBezTo>
                  <a:cubicBezTo>
                    <a:pt x="175" y="413"/>
                    <a:pt x="182" y="414"/>
                    <a:pt x="181" y="411"/>
                  </a:cubicBezTo>
                  <a:cubicBezTo>
                    <a:pt x="180" y="407"/>
                    <a:pt x="190" y="410"/>
                    <a:pt x="185" y="401"/>
                  </a:cubicBezTo>
                  <a:cubicBezTo>
                    <a:pt x="182" y="396"/>
                    <a:pt x="167" y="414"/>
                    <a:pt x="155" y="404"/>
                  </a:cubicBezTo>
                  <a:cubicBezTo>
                    <a:pt x="143" y="393"/>
                    <a:pt x="118" y="404"/>
                    <a:pt x="132" y="397"/>
                  </a:cubicBezTo>
                  <a:cubicBezTo>
                    <a:pt x="145" y="390"/>
                    <a:pt x="153" y="399"/>
                    <a:pt x="157" y="396"/>
                  </a:cubicBezTo>
                  <a:cubicBezTo>
                    <a:pt x="161" y="392"/>
                    <a:pt x="165" y="407"/>
                    <a:pt x="173" y="402"/>
                  </a:cubicBezTo>
                  <a:cubicBezTo>
                    <a:pt x="180" y="397"/>
                    <a:pt x="202" y="388"/>
                    <a:pt x="198" y="383"/>
                  </a:cubicBezTo>
                  <a:cubicBezTo>
                    <a:pt x="194" y="378"/>
                    <a:pt x="192" y="372"/>
                    <a:pt x="186" y="373"/>
                  </a:cubicBezTo>
                  <a:cubicBezTo>
                    <a:pt x="179" y="374"/>
                    <a:pt x="189" y="366"/>
                    <a:pt x="182" y="364"/>
                  </a:cubicBezTo>
                  <a:cubicBezTo>
                    <a:pt x="175" y="362"/>
                    <a:pt x="175" y="354"/>
                    <a:pt x="166" y="356"/>
                  </a:cubicBezTo>
                  <a:cubicBezTo>
                    <a:pt x="157" y="358"/>
                    <a:pt x="167" y="352"/>
                    <a:pt x="158" y="352"/>
                  </a:cubicBezTo>
                  <a:cubicBezTo>
                    <a:pt x="150" y="352"/>
                    <a:pt x="148" y="312"/>
                    <a:pt x="156" y="312"/>
                  </a:cubicBezTo>
                  <a:cubicBezTo>
                    <a:pt x="164" y="312"/>
                    <a:pt x="153" y="302"/>
                    <a:pt x="160" y="291"/>
                  </a:cubicBezTo>
                  <a:cubicBezTo>
                    <a:pt x="166" y="279"/>
                    <a:pt x="154" y="289"/>
                    <a:pt x="155" y="280"/>
                  </a:cubicBezTo>
                  <a:cubicBezTo>
                    <a:pt x="156" y="270"/>
                    <a:pt x="155" y="282"/>
                    <a:pt x="168" y="277"/>
                  </a:cubicBezTo>
                  <a:cubicBezTo>
                    <a:pt x="180" y="271"/>
                    <a:pt x="158" y="268"/>
                    <a:pt x="174" y="266"/>
                  </a:cubicBezTo>
                  <a:cubicBezTo>
                    <a:pt x="189" y="263"/>
                    <a:pt x="185" y="244"/>
                    <a:pt x="194" y="249"/>
                  </a:cubicBezTo>
                  <a:cubicBezTo>
                    <a:pt x="204" y="253"/>
                    <a:pt x="198" y="237"/>
                    <a:pt x="208" y="238"/>
                  </a:cubicBezTo>
                  <a:cubicBezTo>
                    <a:pt x="219" y="239"/>
                    <a:pt x="215" y="230"/>
                    <a:pt x="223" y="231"/>
                  </a:cubicBezTo>
                  <a:cubicBezTo>
                    <a:pt x="230" y="233"/>
                    <a:pt x="226" y="224"/>
                    <a:pt x="234" y="225"/>
                  </a:cubicBezTo>
                  <a:cubicBezTo>
                    <a:pt x="242" y="225"/>
                    <a:pt x="238" y="211"/>
                    <a:pt x="254" y="200"/>
                  </a:cubicBezTo>
                  <a:cubicBezTo>
                    <a:pt x="268" y="192"/>
                    <a:pt x="253" y="195"/>
                    <a:pt x="250" y="186"/>
                  </a:cubicBezTo>
                  <a:cubicBezTo>
                    <a:pt x="247" y="176"/>
                    <a:pt x="258" y="178"/>
                    <a:pt x="259" y="166"/>
                  </a:cubicBezTo>
                  <a:cubicBezTo>
                    <a:pt x="260" y="154"/>
                    <a:pt x="270" y="160"/>
                    <a:pt x="271" y="154"/>
                  </a:cubicBezTo>
                  <a:cubicBezTo>
                    <a:pt x="272" y="149"/>
                    <a:pt x="281" y="144"/>
                    <a:pt x="287" y="139"/>
                  </a:cubicBezTo>
                  <a:cubicBezTo>
                    <a:pt x="294" y="134"/>
                    <a:pt x="290" y="147"/>
                    <a:pt x="300" y="142"/>
                  </a:cubicBezTo>
                  <a:cubicBezTo>
                    <a:pt x="310" y="137"/>
                    <a:pt x="314" y="144"/>
                    <a:pt x="324" y="140"/>
                  </a:cubicBezTo>
                  <a:cubicBezTo>
                    <a:pt x="321" y="129"/>
                    <a:pt x="304" y="121"/>
                    <a:pt x="314" y="111"/>
                  </a:cubicBezTo>
                  <a:close/>
                  <a:moveTo>
                    <a:pt x="195" y="459"/>
                  </a:moveTo>
                  <a:cubicBezTo>
                    <a:pt x="186" y="466"/>
                    <a:pt x="192" y="456"/>
                    <a:pt x="181" y="465"/>
                  </a:cubicBezTo>
                  <a:cubicBezTo>
                    <a:pt x="171" y="474"/>
                    <a:pt x="171" y="483"/>
                    <a:pt x="175" y="488"/>
                  </a:cubicBezTo>
                  <a:cubicBezTo>
                    <a:pt x="178" y="493"/>
                    <a:pt x="171" y="501"/>
                    <a:pt x="177" y="498"/>
                  </a:cubicBezTo>
                  <a:cubicBezTo>
                    <a:pt x="182" y="496"/>
                    <a:pt x="182" y="490"/>
                    <a:pt x="190" y="482"/>
                  </a:cubicBezTo>
                  <a:cubicBezTo>
                    <a:pt x="198" y="475"/>
                    <a:pt x="185" y="475"/>
                    <a:pt x="194" y="466"/>
                  </a:cubicBezTo>
                  <a:cubicBezTo>
                    <a:pt x="203" y="456"/>
                    <a:pt x="204" y="453"/>
                    <a:pt x="195" y="459"/>
                  </a:cubicBezTo>
                  <a:close/>
                  <a:moveTo>
                    <a:pt x="147" y="481"/>
                  </a:moveTo>
                  <a:cubicBezTo>
                    <a:pt x="143" y="481"/>
                    <a:pt x="144" y="493"/>
                    <a:pt x="139" y="498"/>
                  </a:cubicBezTo>
                  <a:cubicBezTo>
                    <a:pt x="134" y="503"/>
                    <a:pt x="130" y="520"/>
                    <a:pt x="133" y="525"/>
                  </a:cubicBezTo>
                  <a:cubicBezTo>
                    <a:pt x="134" y="526"/>
                    <a:pt x="152" y="482"/>
                    <a:pt x="147" y="481"/>
                  </a:cubicBezTo>
                  <a:close/>
                  <a:moveTo>
                    <a:pt x="181" y="356"/>
                  </a:moveTo>
                  <a:cubicBezTo>
                    <a:pt x="179" y="357"/>
                    <a:pt x="182" y="363"/>
                    <a:pt x="186" y="364"/>
                  </a:cubicBezTo>
                  <a:cubicBezTo>
                    <a:pt x="187" y="364"/>
                    <a:pt x="183" y="355"/>
                    <a:pt x="181" y="35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3" name="Freeform 69"/>
            <p:cNvSpPr>
              <a:spLocks noEditPoints="1"/>
            </p:cNvSpPr>
            <p:nvPr/>
          </p:nvSpPr>
          <p:spPr bwMode="auto">
            <a:xfrm>
              <a:off x="6824507" y="2111982"/>
              <a:ext cx="822409" cy="1190806"/>
            </a:xfrm>
            <a:custGeom>
              <a:avLst/>
              <a:gdLst/>
              <a:ahLst/>
              <a:cxnLst>
                <a:cxn ang="0">
                  <a:pos x="89" y="85"/>
                </a:cxn>
                <a:cxn ang="0">
                  <a:pos x="261" y="276"/>
                </a:cxn>
                <a:cxn ang="0">
                  <a:pos x="260" y="245"/>
                </a:cxn>
                <a:cxn ang="0">
                  <a:pos x="249" y="222"/>
                </a:cxn>
                <a:cxn ang="0">
                  <a:pos x="252" y="203"/>
                </a:cxn>
                <a:cxn ang="0">
                  <a:pos x="260" y="193"/>
                </a:cxn>
                <a:cxn ang="0">
                  <a:pos x="257" y="112"/>
                </a:cxn>
                <a:cxn ang="0">
                  <a:pos x="223" y="76"/>
                </a:cxn>
                <a:cxn ang="0">
                  <a:pos x="232" y="47"/>
                </a:cxn>
                <a:cxn ang="0">
                  <a:pos x="211" y="6"/>
                </a:cxn>
                <a:cxn ang="0">
                  <a:pos x="170" y="9"/>
                </a:cxn>
                <a:cxn ang="0">
                  <a:pos x="154" y="45"/>
                </a:cxn>
                <a:cxn ang="0">
                  <a:pos x="132" y="68"/>
                </a:cxn>
                <a:cxn ang="0">
                  <a:pos x="96" y="64"/>
                </a:cxn>
                <a:cxn ang="0">
                  <a:pos x="66" y="50"/>
                </a:cxn>
                <a:cxn ang="0">
                  <a:pos x="39" y="47"/>
                </a:cxn>
                <a:cxn ang="0">
                  <a:pos x="37" y="56"/>
                </a:cxn>
                <a:cxn ang="0">
                  <a:pos x="89" y="84"/>
                </a:cxn>
                <a:cxn ang="0">
                  <a:pos x="95" y="88"/>
                </a:cxn>
                <a:cxn ang="0">
                  <a:pos x="96" y="116"/>
                </a:cxn>
                <a:cxn ang="0">
                  <a:pos x="100" y="131"/>
                </a:cxn>
                <a:cxn ang="0">
                  <a:pos x="105" y="158"/>
                </a:cxn>
                <a:cxn ang="0">
                  <a:pos x="133" y="194"/>
                </a:cxn>
                <a:cxn ang="0">
                  <a:pos x="144" y="223"/>
                </a:cxn>
                <a:cxn ang="0">
                  <a:pos x="105" y="253"/>
                </a:cxn>
                <a:cxn ang="0">
                  <a:pos x="79" y="276"/>
                </a:cxn>
                <a:cxn ang="0">
                  <a:pos x="64" y="295"/>
                </a:cxn>
                <a:cxn ang="0">
                  <a:pos x="42" y="329"/>
                </a:cxn>
                <a:cxn ang="0">
                  <a:pos x="47" y="366"/>
                </a:cxn>
                <a:cxn ang="0">
                  <a:pos x="54" y="405"/>
                </a:cxn>
                <a:cxn ang="0">
                  <a:pos x="79" y="423"/>
                </a:cxn>
                <a:cxn ang="0">
                  <a:pos x="95" y="428"/>
                </a:cxn>
                <a:cxn ang="0">
                  <a:pos x="160" y="412"/>
                </a:cxn>
                <a:cxn ang="0">
                  <a:pos x="206" y="402"/>
                </a:cxn>
                <a:cxn ang="0">
                  <a:pos x="295" y="312"/>
                </a:cxn>
                <a:cxn ang="0">
                  <a:pos x="63" y="413"/>
                </a:cxn>
                <a:cxn ang="0">
                  <a:pos x="63" y="413"/>
                </a:cxn>
                <a:cxn ang="0">
                  <a:pos x="59" y="412"/>
                </a:cxn>
                <a:cxn ang="0">
                  <a:pos x="49" y="420"/>
                </a:cxn>
                <a:cxn ang="0">
                  <a:pos x="49" y="420"/>
                </a:cxn>
                <a:cxn ang="0">
                  <a:pos x="62" y="417"/>
                </a:cxn>
                <a:cxn ang="0">
                  <a:pos x="54" y="418"/>
                </a:cxn>
                <a:cxn ang="0">
                  <a:pos x="54" y="418"/>
                </a:cxn>
                <a:cxn ang="0">
                  <a:pos x="17" y="425"/>
                </a:cxn>
                <a:cxn ang="0">
                  <a:pos x="10" y="409"/>
                </a:cxn>
                <a:cxn ang="0">
                  <a:pos x="5" y="413"/>
                </a:cxn>
                <a:cxn ang="0">
                  <a:pos x="3" y="418"/>
                </a:cxn>
                <a:cxn ang="0">
                  <a:pos x="12" y="421"/>
                </a:cxn>
                <a:cxn ang="0">
                  <a:pos x="18" y="415"/>
                </a:cxn>
                <a:cxn ang="0">
                  <a:pos x="131" y="216"/>
                </a:cxn>
                <a:cxn ang="0">
                  <a:pos x="137" y="219"/>
                </a:cxn>
                <a:cxn ang="0">
                  <a:pos x="43" y="293"/>
                </a:cxn>
                <a:cxn ang="0">
                  <a:pos x="48" y="294"/>
                </a:cxn>
              </a:cxnLst>
              <a:rect l="0" t="0" r="r" b="b"/>
              <a:pathLst>
                <a:path w="301" h="435">
                  <a:moveTo>
                    <a:pt x="89" y="85"/>
                  </a:moveTo>
                  <a:cubicBezTo>
                    <a:pt x="88" y="85"/>
                    <a:pt x="89" y="85"/>
                    <a:pt x="89" y="85"/>
                  </a:cubicBezTo>
                  <a:close/>
                  <a:moveTo>
                    <a:pt x="290" y="297"/>
                  </a:moveTo>
                  <a:cubicBezTo>
                    <a:pt x="287" y="289"/>
                    <a:pt x="270" y="284"/>
                    <a:pt x="261" y="276"/>
                  </a:cubicBezTo>
                  <a:cubicBezTo>
                    <a:pt x="253" y="268"/>
                    <a:pt x="273" y="270"/>
                    <a:pt x="273" y="257"/>
                  </a:cubicBezTo>
                  <a:cubicBezTo>
                    <a:pt x="274" y="249"/>
                    <a:pt x="257" y="249"/>
                    <a:pt x="260" y="245"/>
                  </a:cubicBezTo>
                  <a:cubicBezTo>
                    <a:pt x="263" y="240"/>
                    <a:pt x="255" y="241"/>
                    <a:pt x="262" y="236"/>
                  </a:cubicBezTo>
                  <a:cubicBezTo>
                    <a:pt x="269" y="231"/>
                    <a:pt x="251" y="229"/>
                    <a:pt x="249" y="222"/>
                  </a:cubicBezTo>
                  <a:cubicBezTo>
                    <a:pt x="247" y="215"/>
                    <a:pt x="261" y="216"/>
                    <a:pt x="252" y="211"/>
                  </a:cubicBezTo>
                  <a:cubicBezTo>
                    <a:pt x="246" y="208"/>
                    <a:pt x="253" y="210"/>
                    <a:pt x="252" y="203"/>
                  </a:cubicBezTo>
                  <a:cubicBezTo>
                    <a:pt x="252" y="196"/>
                    <a:pt x="258" y="200"/>
                    <a:pt x="254" y="196"/>
                  </a:cubicBezTo>
                  <a:cubicBezTo>
                    <a:pt x="250" y="191"/>
                    <a:pt x="253" y="191"/>
                    <a:pt x="260" y="193"/>
                  </a:cubicBezTo>
                  <a:cubicBezTo>
                    <a:pt x="268" y="194"/>
                    <a:pt x="246" y="151"/>
                    <a:pt x="237" y="144"/>
                  </a:cubicBezTo>
                  <a:cubicBezTo>
                    <a:pt x="228" y="137"/>
                    <a:pt x="250" y="121"/>
                    <a:pt x="257" y="112"/>
                  </a:cubicBezTo>
                  <a:cubicBezTo>
                    <a:pt x="265" y="103"/>
                    <a:pt x="255" y="107"/>
                    <a:pt x="246" y="93"/>
                  </a:cubicBezTo>
                  <a:cubicBezTo>
                    <a:pt x="237" y="79"/>
                    <a:pt x="231" y="98"/>
                    <a:pt x="223" y="76"/>
                  </a:cubicBezTo>
                  <a:cubicBezTo>
                    <a:pt x="218" y="61"/>
                    <a:pt x="231" y="64"/>
                    <a:pt x="229" y="58"/>
                  </a:cubicBezTo>
                  <a:cubicBezTo>
                    <a:pt x="226" y="51"/>
                    <a:pt x="210" y="59"/>
                    <a:pt x="232" y="47"/>
                  </a:cubicBezTo>
                  <a:cubicBezTo>
                    <a:pt x="217" y="40"/>
                    <a:pt x="245" y="32"/>
                    <a:pt x="240" y="25"/>
                  </a:cubicBezTo>
                  <a:cubicBezTo>
                    <a:pt x="236" y="18"/>
                    <a:pt x="215" y="12"/>
                    <a:pt x="211" y="6"/>
                  </a:cubicBezTo>
                  <a:cubicBezTo>
                    <a:pt x="206" y="0"/>
                    <a:pt x="204" y="1"/>
                    <a:pt x="197" y="4"/>
                  </a:cubicBezTo>
                  <a:cubicBezTo>
                    <a:pt x="177" y="14"/>
                    <a:pt x="179" y="3"/>
                    <a:pt x="170" y="9"/>
                  </a:cubicBezTo>
                  <a:cubicBezTo>
                    <a:pt x="161" y="15"/>
                    <a:pt x="155" y="22"/>
                    <a:pt x="156" y="29"/>
                  </a:cubicBezTo>
                  <a:cubicBezTo>
                    <a:pt x="156" y="36"/>
                    <a:pt x="150" y="38"/>
                    <a:pt x="154" y="45"/>
                  </a:cubicBezTo>
                  <a:cubicBezTo>
                    <a:pt x="161" y="56"/>
                    <a:pt x="143" y="49"/>
                    <a:pt x="140" y="58"/>
                  </a:cubicBezTo>
                  <a:cubicBezTo>
                    <a:pt x="137" y="67"/>
                    <a:pt x="135" y="66"/>
                    <a:pt x="132" y="68"/>
                  </a:cubicBezTo>
                  <a:cubicBezTo>
                    <a:pt x="124" y="60"/>
                    <a:pt x="114" y="58"/>
                    <a:pt x="109" y="57"/>
                  </a:cubicBezTo>
                  <a:cubicBezTo>
                    <a:pt x="104" y="55"/>
                    <a:pt x="107" y="62"/>
                    <a:pt x="96" y="64"/>
                  </a:cubicBezTo>
                  <a:cubicBezTo>
                    <a:pt x="85" y="67"/>
                    <a:pt x="94" y="61"/>
                    <a:pt x="78" y="61"/>
                  </a:cubicBezTo>
                  <a:cubicBezTo>
                    <a:pt x="62" y="62"/>
                    <a:pt x="76" y="60"/>
                    <a:pt x="66" y="50"/>
                  </a:cubicBezTo>
                  <a:cubicBezTo>
                    <a:pt x="55" y="39"/>
                    <a:pt x="46" y="31"/>
                    <a:pt x="39" y="37"/>
                  </a:cubicBezTo>
                  <a:cubicBezTo>
                    <a:pt x="35" y="41"/>
                    <a:pt x="40" y="45"/>
                    <a:pt x="39" y="47"/>
                  </a:cubicBezTo>
                  <a:cubicBezTo>
                    <a:pt x="37" y="49"/>
                    <a:pt x="30" y="42"/>
                    <a:pt x="27" y="47"/>
                  </a:cubicBezTo>
                  <a:cubicBezTo>
                    <a:pt x="38" y="51"/>
                    <a:pt x="24" y="48"/>
                    <a:pt x="37" y="56"/>
                  </a:cubicBezTo>
                  <a:cubicBezTo>
                    <a:pt x="50" y="64"/>
                    <a:pt x="63" y="74"/>
                    <a:pt x="72" y="75"/>
                  </a:cubicBezTo>
                  <a:cubicBezTo>
                    <a:pt x="82" y="75"/>
                    <a:pt x="90" y="80"/>
                    <a:pt x="89" y="84"/>
                  </a:cubicBezTo>
                  <a:cubicBezTo>
                    <a:pt x="89" y="84"/>
                    <a:pt x="89" y="85"/>
                    <a:pt x="89" y="85"/>
                  </a:cubicBezTo>
                  <a:cubicBezTo>
                    <a:pt x="89" y="85"/>
                    <a:pt x="91" y="85"/>
                    <a:pt x="95" y="88"/>
                  </a:cubicBezTo>
                  <a:cubicBezTo>
                    <a:pt x="110" y="101"/>
                    <a:pt x="95" y="92"/>
                    <a:pt x="98" y="104"/>
                  </a:cubicBezTo>
                  <a:cubicBezTo>
                    <a:pt x="101" y="117"/>
                    <a:pt x="95" y="110"/>
                    <a:pt x="96" y="116"/>
                  </a:cubicBezTo>
                  <a:cubicBezTo>
                    <a:pt x="97" y="119"/>
                    <a:pt x="104" y="114"/>
                    <a:pt x="105" y="118"/>
                  </a:cubicBezTo>
                  <a:cubicBezTo>
                    <a:pt x="106" y="122"/>
                    <a:pt x="99" y="124"/>
                    <a:pt x="100" y="131"/>
                  </a:cubicBezTo>
                  <a:cubicBezTo>
                    <a:pt x="101" y="137"/>
                    <a:pt x="113" y="141"/>
                    <a:pt x="109" y="145"/>
                  </a:cubicBezTo>
                  <a:cubicBezTo>
                    <a:pt x="106" y="150"/>
                    <a:pt x="111" y="152"/>
                    <a:pt x="105" y="158"/>
                  </a:cubicBezTo>
                  <a:cubicBezTo>
                    <a:pt x="95" y="168"/>
                    <a:pt x="112" y="176"/>
                    <a:pt x="115" y="187"/>
                  </a:cubicBezTo>
                  <a:cubicBezTo>
                    <a:pt x="128" y="189"/>
                    <a:pt x="121" y="191"/>
                    <a:pt x="133" y="194"/>
                  </a:cubicBezTo>
                  <a:cubicBezTo>
                    <a:pt x="145" y="197"/>
                    <a:pt x="143" y="202"/>
                    <a:pt x="141" y="211"/>
                  </a:cubicBezTo>
                  <a:cubicBezTo>
                    <a:pt x="139" y="220"/>
                    <a:pt x="146" y="218"/>
                    <a:pt x="144" y="223"/>
                  </a:cubicBezTo>
                  <a:cubicBezTo>
                    <a:pt x="142" y="228"/>
                    <a:pt x="143" y="222"/>
                    <a:pt x="130" y="226"/>
                  </a:cubicBezTo>
                  <a:cubicBezTo>
                    <a:pt x="118" y="230"/>
                    <a:pt x="123" y="241"/>
                    <a:pt x="105" y="253"/>
                  </a:cubicBezTo>
                  <a:cubicBezTo>
                    <a:pt x="87" y="264"/>
                    <a:pt x="103" y="264"/>
                    <a:pt x="91" y="266"/>
                  </a:cubicBezTo>
                  <a:cubicBezTo>
                    <a:pt x="80" y="268"/>
                    <a:pt x="86" y="278"/>
                    <a:pt x="79" y="276"/>
                  </a:cubicBezTo>
                  <a:cubicBezTo>
                    <a:pt x="72" y="274"/>
                    <a:pt x="74" y="283"/>
                    <a:pt x="69" y="283"/>
                  </a:cubicBezTo>
                  <a:cubicBezTo>
                    <a:pt x="63" y="283"/>
                    <a:pt x="70" y="291"/>
                    <a:pt x="64" y="295"/>
                  </a:cubicBezTo>
                  <a:cubicBezTo>
                    <a:pt x="59" y="300"/>
                    <a:pt x="50" y="291"/>
                    <a:pt x="50" y="297"/>
                  </a:cubicBezTo>
                  <a:cubicBezTo>
                    <a:pt x="50" y="304"/>
                    <a:pt x="33" y="312"/>
                    <a:pt x="42" y="329"/>
                  </a:cubicBezTo>
                  <a:cubicBezTo>
                    <a:pt x="51" y="346"/>
                    <a:pt x="32" y="336"/>
                    <a:pt x="48" y="354"/>
                  </a:cubicBezTo>
                  <a:cubicBezTo>
                    <a:pt x="58" y="365"/>
                    <a:pt x="45" y="358"/>
                    <a:pt x="47" y="366"/>
                  </a:cubicBezTo>
                  <a:cubicBezTo>
                    <a:pt x="49" y="374"/>
                    <a:pt x="48" y="377"/>
                    <a:pt x="45" y="389"/>
                  </a:cubicBezTo>
                  <a:cubicBezTo>
                    <a:pt x="42" y="400"/>
                    <a:pt x="41" y="401"/>
                    <a:pt x="54" y="405"/>
                  </a:cubicBezTo>
                  <a:cubicBezTo>
                    <a:pt x="67" y="408"/>
                    <a:pt x="76" y="407"/>
                    <a:pt x="73" y="413"/>
                  </a:cubicBezTo>
                  <a:cubicBezTo>
                    <a:pt x="70" y="420"/>
                    <a:pt x="74" y="430"/>
                    <a:pt x="79" y="423"/>
                  </a:cubicBezTo>
                  <a:cubicBezTo>
                    <a:pt x="85" y="416"/>
                    <a:pt x="93" y="418"/>
                    <a:pt x="87" y="426"/>
                  </a:cubicBezTo>
                  <a:cubicBezTo>
                    <a:pt x="82" y="434"/>
                    <a:pt x="80" y="435"/>
                    <a:pt x="95" y="428"/>
                  </a:cubicBezTo>
                  <a:cubicBezTo>
                    <a:pt x="105" y="423"/>
                    <a:pt x="111" y="428"/>
                    <a:pt x="139" y="416"/>
                  </a:cubicBezTo>
                  <a:cubicBezTo>
                    <a:pt x="159" y="407"/>
                    <a:pt x="153" y="420"/>
                    <a:pt x="160" y="412"/>
                  </a:cubicBezTo>
                  <a:cubicBezTo>
                    <a:pt x="167" y="403"/>
                    <a:pt x="161" y="414"/>
                    <a:pt x="176" y="407"/>
                  </a:cubicBezTo>
                  <a:cubicBezTo>
                    <a:pt x="192" y="401"/>
                    <a:pt x="192" y="408"/>
                    <a:pt x="206" y="402"/>
                  </a:cubicBezTo>
                  <a:cubicBezTo>
                    <a:pt x="212" y="392"/>
                    <a:pt x="223" y="389"/>
                    <a:pt x="249" y="364"/>
                  </a:cubicBezTo>
                  <a:cubicBezTo>
                    <a:pt x="275" y="338"/>
                    <a:pt x="288" y="320"/>
                    <a:pt x="295" y="312"/>
                  </a:cubicBezTo>
                  <a:cubicBezTo>
                    <a:pt x="301" y="303"/>
                    <a:pt x="293" y="306"/>
                    <a:pt x="290" y="297"/>
                  </a:cubicBezTo>
                  <a:close/>
                  <a:moveTo>
                    <a:pt x="63" y="413"/>
                  </a:moveTo>
                  <a:cubicBezTo>
                    <a:pt x="62" y="415"/>
                    <a:pt x="69" y="415"/>
                    <a:pt x="69" y="413"/>
                  </a:cubicBezTo>
                  <a:cubicBezTo>
                    <a:pt x="69" y="412"/>
                    <a:pt x="63" y="410"/>
                    <a:pt x="63" y="413"/>
                  </a:cubicBezTo>
                  <a:close/>
                  <a:moveTo>
                    <a:pt x="57" y="407"/>
                  </a:moveTo>
                  <a:cubicBezTo>
                    <a:pt x="54" y="406"/>
                    <a:pt x="56" y="413"/>
                    <a:pt x="59" y="412"/>
                  </a:cubicBezTo>
                  <a:cubicBezTo>
                    <a:pt x="61" y="412"/>
                    <a:pt x="59" y="407"/>
                    <a:pt x="57" y="407"/>
                  </a:cubicBezTo>
                  <a:close/>
                  <a:moveTo>
                    <a:pt x="49" y="420"/>
                  </a:moveTo>
                  <a:cubicBezTo>
                    <a:pt x="49" y="422"/>
                    <a:pt x="53" y="420"/>
                    <a:pt x="52" y="418"/>
                  </a:cubicBezTo>
                  <a:cubicBezTo>
                    <a:pt x="51" y="417"/>
                    <a:pt x="49" y="418"/>
                    <a:pt x="49" y="420"/>
                  </a:cubicBezTo>
                  <a:close/>
                  <a:moveTo>
                    <a:pt x="60" y="419"/>
                  </a:moveTo>
                  <a:cubicBezTo>
                    <a:pt x="60" y="420"/>
                    <a:pt x="64" y="419"/>
                    <a:pt x="62" y="417"/>
                  </a:cubicBezTo>
                  <a:cubicBezTo>
                    <a:pt x="61" y="416"/>
                    <a:pt x="59" y="417"/>
                    <a:pt x="60" y="419"/>
                  </a:cubicBezTo>
                  <a:close/>
                  <a:moveTo>
                    <a:pt x="54" y="418"/>
                  </a:moveTo>
                  <a:cubicBezTo>
                    <a:pt x="54" y="420"/>
                    <a:pt x="58" y="418"/>
                    <a:pt x="57" y="417"/>
                  </a:cubicBezTo>
                  <a:cubicBezTo>
                    <a:pt x="57" y="415"/>
                    <a:pt x="54" y="417"/>
                    <a:pt x="54" y="418"/>
                  </a:cubicBezTo>
                  <a:close/>
                  <a:moveTo>
                    <a:pt x="13" y="421"/>
                  </a:moveTo>
                  <a:cubicBezTo>
                    <a:pt x="12" y="422"/>
                    <a:pt x="16" y="427"/>
                    <a:pt x="17" y="425"/>
                  </a:cubicBezTo>
                  <a:cubicBezTo>
                    <a:pt x="18" y="423"/>
                    <a:pt x="14" y="420"/>
                    <a:pt x="13" y="421"/>
                  </a:cubicBezTo>
                  <a:close/>
                  <a:moveTo>
                    <a:pt x="10" y="409"/>
                  </a:moveTo>
                  <a:cubicBezTo>
                    <a:pt x="1" y="406"/>
                    <a:pt x="11" y="411"/>
                    <a:pt x="9" y="415"/>
                  </a:cubicBezTo>
                  <a:cubicBezTo>
                    <a:pt x="6" y="419"/>
                    <a:pt x="7" y="411"/>
                    <a:pt x="5" y="413"/>
                  </a:cubicBezTo>
                  <a:cubicBezTo>
                    <a:pt x="4" y="415"/>
                    <a:pt x="0" y="414"/>
                    <a:pt x="0" y="418"/>
                  </a:cubicBezTo>
                  <a:cubicBezTo>
                    <a:pt x="0" y="421"/>
                    <a:pt x="2" y="418"/>
                    <a:pt x="3" y="418"/>
                  </a:cubicBezTo>
                  <a:cubicBezTo>
                    <a:pt x="4" y="418"/>
                    <a:pt x="4" y="420"/>
                    <a:pt x="8" y="422"/>
                  </a:cubicBezTo>
                  <a:cubicBezTo>
                    <a:pt x="9" y="422"/>
                    <a:pt x="10" y="423"/>
                    <a:pt x="12" y="421"/>
                  </a:cubicBezTo>
                  <a:cubicBezTo>
                    <a:pt x="14" y="420"/>
                    <a:pt x="11" y="418"/>
                    <a:pt x="13" y="416"/>
                  </a:cubicBezTo>
                  <a:cubicBezTo>
                    <a:pt x="14" y="415"/>
                    <a:pt x="15" y="419"/>
                    <a:pt x="18" y="415"/>
                  </a:cubicBezTo>
                  <a:cubicBezTo>
                    <a:pt x="22" y="411"/>
                    <a:pt x="18" y="412"/>
                    <a:pt x="10" y="409"/>
                  </a:cubicBezTo>
                  <a:close/>
                  <a:moveTo>
                    <a:pt x="131" y="216"/>
                  </a:moveTo>
                  <a:cubicBezTo>
                    <a:pt x="125" y="215"/>
                    <a:pt x="125" y="222"/>
                    <a:pt x="129" y="222"/>
                  </a:cubicBezTo>
                  <a:cubicBezTo>
                    <a:pt x="134" y="222"/>
                    <a:pt x="132" y="219"/>
                    <a:pt x="137" y="219"/>
                  </a:cubicBezTo>
                  <a:cubicBezTo>
                    <a:pt x="142" y="219"/>
                    <a:pt x="136" y="217"/>
                    <a:pt x="131" y="216"/>
                  </a:cubicBezTo>
                  <a:close/>
                  <a:moveTo>
                    <a:pt x="43" y="293"/>
                  </a:moveTo>
                  <a:cubicBezTo>
                    <a:pt x="41" y="292"/>
                    <a:pt x="38" y="293"/>
                    <a:pt x="43" y="297"/>
                  </a:cubicBezTo>
                  <a:cubicBezTo>
                    <a:pt x="44" y="298"/>
                    <a:pt x="46" y="297"/>
                    <a:pt x="48" y="294"/>
                  </a:cubicBezTo>
                  <a:cubicBezTo>
                    <a:pt x="50" y="291"/>
                    <a:pt x="45" y="293"/>
                    <a:pt x="43" y="293"/>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4" name="Freeform 70"/>
            <p:cNvSpPr>
              <a:spLocks noEditPoints="1"/>
            </p:cNvSpPr>
            <p:nvPr/>
          </p:nvSpPr>
          <p:spPr bwMode="auto">
            <a:xfrm>
              <a:off x="5815134" y="1981200"/>
              <a:ext cx="1796225" cy="1513173"/>
            </a:xfrm>
            <a:custGeom>
              <a:avLst/>
              <a:gdLst/>
              <a:ahLst/>
              <a:cxnLst>
                <a:cxn ang="0">
                  <a:pos x="650" y="67"/>
                </a:cxn>
                <a:cxn ang="0">
                  <a:pos x="525" y="77"/>
                </a:cxn>
                <a:cxn ang="0">
                  <a:pos x="408" y="95"/>
                </a:cxn>
                <a:cxn ang="0">
                  <a:pos x="292" y="181"/>
                </a:cxn>
                <a:cxn ang="0">
                  <a:pos x="187" y="329"/>
                </a:cxn>
                <a:cxn ang="0">
                  <a:pos x="179" y="480"/>
                </a:cxn>
                <a:cxn ang="0">
                  <a:pos x="142" y="507"/>
                </a:cxn>
                <a:cxn ang="0">
                  <a:pos x="50" y="549"/>
                </a:cxn>
                <a:cxn ang="0">
                  <a:pos x="23" y="500"/>
                </a:cxn>
                <a:cxn ang="0">
                  <a:pos x="19" y="451"/>
                </a:cxn>
                <a:cxn ang="0">
                  <a:pos x="47" y="424"/>
                </a:cxn>
                <a:cxn ang="0">
                  <a:pos x="24" y="387"/>
                </a:cxn>
                <a:cxn ang="0">
                  <a:pos x="86" y="349"/>
                </a:cxn>
                <a:cxn ang="0">
                  <a:pos x="155" y="325"/>
                </a:cxn>
                <a:cxn ang="0">
                  <a:pos x="146" y="295"/>
                </a:cxn>
                <a:cxn ang="0">
                  <a:pos x="165" y="272"/>
                </a:cxn>
                <a:cxn ang="0">
                  <a:pos x="223" y="218"/>
                </a:cxn>
                <a:cxn ang="0">
                  <a:pos x="225" y="186"/>
                </a:cxn>
                <a:cxn ang="0">
                  <a:pos x="256" y="160"/>
                </a:cxn>
                <a:cxn ang="0">
                  <a:pos x="279" y="133"/>
                </a:cxn>
                <a:cxn ang="0">
                  <a:pos x="295" y="118"/>
                </a:cxn>
                <a:cxn ang="0">
                  <a:pos x="360" y="82"/>
                </a:cxn>
                <a:cxn ang="0">
                  <a:pos x="381" y="84"/>
                </a:cxn>
                <a:cxn ang="0">
                  <a:pos x="415" y="41"/>
                </a:cxn>
                <a:cxn ang="0">
                  <a:pos x="492" y="23"/>
                </a:cxn>
                <a:cxn ang="0">
                  <a:pos x="508" y="36"/>
                </a:cxn>
                <a:cxn ang="0">
                  <a:pos x="556" y="23"/>
                </a:cxn>
                <a:cxn ang="0">
                  <a:pos x="579" y="28"/>
                </a:cxn>
                <a:cxn ang="0">
                  <a:pos x="478" y="19"/>
                </a:cxn>
                <a:cxn ang="0">
                  <a:pos x="456" y="38"/>
                </a:cxn>
                <a:cxn ang="0">
                  <a:pos x="464" y="21"/>
                </a:cxn>
                <a:cxn ang="0">
                  <a:pos x="381" y="43"/>
                </a:cxn>
                <a:cxn ang="0">
                  <a:pos x="402" y="51"/>
                </a:cxn>
                <a:cxn ang="0">
                  <a:pos x="371" y="56"/>
                </a:cxn>
                <a:cxn ang="0">
                  <a:pos x="356" y="59"/>
                </a:cxn>
                <a:cxn ang="0">
                  <a:pos x="324" y="70"/>
                </a:cxn>
                <a:cxn ang="0">
                  <a:pos x="320" y="88"/>
                </a:cxn>
                <a:cxn ang="0">
                  <a:pos x="303" y="106"/>
                </a:cxn>
                <a:cxn ang="0">
                  <a:pos x="239" y="131"/>
                </a:cxn>
                <a:cxn ang="0">
                  <a:pos x="244" y="107"/>
                </a:cxn>
                <a:cxn ang="0">
                  <a:pos x="274" y="97"/>
                </a:cxn>
                <a:cxn ang="0">
                  <a:pos x="279" y="108"/>
                </a:cxn>
                <a:cxn ang="0">
                  <a:pos x="290" y="102"/>
                </a:cxn>
                <a:cxn ang="0">
                  <a:pos x="234" y="127"/>
                </a:cxn>
                <a:cxn ang="0">
                  <a:pos x="213" y="141"/>
                </a:cxn>
                <a:cxn ang="0">
                  <a:pos x="269" y="142"/>
                </a:cxn>
                <a:cxn ang="0">
                  <a:pos x="189" y="249"/>
                </a:cxn>
                <a:cxn ang="0">
                  <a:pos x="186" y="261"/>
                </a:cxn>
                <a:cxn ang="0">
                  <a:pos x="166" y="290"/>
                </a:cxn>
                <a:cxn ang="0">
                  <a:pos x="205" y="214"/>
                </a:cxn>
                <a:cxn ang="0">
                  <a:pos x="109" y="325"/>
                </a:cxn>
                <a:cxn ang="0">
                  <a:pos x="74" y="348"/>
                </a:cxn>
                <a:cxn ang="0">
                  <a:pos x="34" y="375"/>
                </a:cxn>
                <a:cxn ang="0">
                  <a:pos x="7" y="430"/>
                </a:cxn>
                <a:cxn ang="0">
                  <a:pos x="15" y="506"/>
                </a:cxn>
                <a:cxn ang="0">
                  <a:pos x="10" y="456"/>
                </a:cxn>
              </a:cxnLst>
              <a:rect l="0" t="0" r="r" b="b"/>
              <a:pathLst>
                <a:path w="657" h="553">
                  <a:moveTo>
                    <a:pt x="647" y="42"/>
                  </a:moveTo>
                  <a:cubicBezTo>
                    <a:pt x="637" y="40"/>
                    <a:pt x="637" y="54"/>
                    <a:pt x="616" y="49"/>
                  </a:cubicBezTo>
                  <a:cubicBezTo>
                    <a:pt x="594" y="44"/>
                    <a:pt x="589" y="48"/>
                    <a:pt x="596" y="49"/>
                  </a:cubicBezTo>
                  <a:cubicBezTo>
                    <a:pt x="602" y="49"/>
                    <a:pt x="602" y="52"/>
                    <a:pt x="613" y="53"/>
                  </a:cubicBezTo>
                  <a:cubicBezTo>
                    <a:pt x="624" y="54"/>
                    <a:pt x="622" y="61"/>
                    <a:pt x="620" y="64"/>
                  </a:cubicBezTo>
                  <a:cubicBezTo>
                    <a:pt x="617" y="66"/>
                    <a:pt x="621" y="66"/>
                    <a:pt x="626" y="65"/>
                  </a:cubicBezTo>
                  <a:cubicBezTo>
                    <a:pt x="632" y="63"/>
                    <a:pt x="631" y="56"/>
                    <a:pt x="635" y="60"/>
                  </a:cubicBezTo>
                  <a:cubicBezTo>
                    <a:pt x="639" y="64"/>
                    <a:pt x="640" y="61"/>
                    <a:pt x="648" y="63"/>
                  </a:cubicBezTo>
                  <a:cubicBezTo>
                    <a:pt x="649" y="64"/>
                    <a:pt x="650" y="66"/>
                    <a:pt x="650" y="67"/>
                  </a:cubicBezTo>
                  <a:cubicBezTo>
                    <a:pt x="653" y="77"/>
                    <a:pt x="644" y="74"/>
                    <a:pt x="639" y="71"/>
                  </a:cubicBezTo>
                  <a:cubicBezTo>
                    <a:pt x="633" y="69"/>
                    <a:pt x="634" y="68"/>
                    <a:pt x="631" y="73"/>
                  </a:cubicBezTo>
                  <a:cubicBezTo>
                    <a:pt x="627" y="81"/>
                    <a:pt x="610" y="78"/>
                    <a:pt x="610" y="86"/>
                  </a:cubicBezTo>
                  <a:cubicBezTo>
                    <a:pt x="609" y="95"/>
                    <a:pt x="607" y="97"/>
                    <a:pt x="601" y="95"/>
                  </a:cubicBezTo>
                  <a:cubicBezTo>
                    <a:pt x="586" y="88"/>
                    <a:pt x="614" y="80"/>
                    <a:pt x="609" y="73"/>
                  </a:cubicBezTo>
                  <a:cubicBezTo>
                    <a:pt x="605" y="66"/>
                    <a:pt x="584" y="60"/>
                    <a:pt x="580" y="54"/>
                  </a:cubicBezTo>
                  <a:cubicBezTo>
                    <a:pt x="575" y="48"/>
                    <a:pt x="573" y="49"/>
                    <a:pt x="566" y="52"/>
                  </a:cubicBezTo>
                  <a:cubicBezTo>
                    <a:pt x="546" y="62"/>
                    <a:pt x="548" y="51"/>
                    <a:pt x="539" y="57"/>
                  </a:cubicBezTo>
                  <a:cubicBezTo>
                    <a:pt x="530" y="63"/>
                    <a:pt x="524" y="70"/>
                    <a:pt x="525" y="77"/>
                  </a:cubicBezTo>
                  <a:cubicBezTo>
                    <a:pt x="525" y="84"/>
                    <a:pt x="519" y="86"/>
                    <a:pt x="523" y="93"/>
                  </a:cubicBezTo>
                  <a:cubicBezTo>
                    <a:pt x="530" y="104"/>
                    <a:pt x="512" y="97"/>
                    <a:pt x="509" y="106"/>
                  </a:cubicBezTo>
                  <a:cubicBezTo>
                    <a:pt x="506" y="115"/>
                    <a:pt x="504" y="114"/>
                    <a:pt x="501" y="116"/>
                  </a:cubicBezTo>
                  <a:cubicBezTo>
                    <a:pt x="493" y="108"/>
                    <a:pt x="483" y="106"/>
                    <a:pt x="478" y="105"/>
                  </a:cubicBezTo>
                  <a:cubicBezTo>
                    <a:pt x="473" y="103"/>
                    <a:pt x="476" y="110"/>
                    <a:pt x="465" y="112"/>
                  </a:cubicBezTo>
                  <a:cubicBezTo>
                    <a:pt x="454" y="115"/>
                    <a:pt x="463" y="109"/>
                    <a:pt x="447" y="109"/>
                  </a:cubicBezTo>
                  <a:cubicBezTo>
                    <a:pt x="431" y="110"/>
                    <a:pt x="445" y="108"/>
                    <a:pt x="435" y="98"/>
                  </a:cubicBezTo>
                  <a:cubicBezTo>
                    <a:pt x="424" y="87"/>
                    <a:pt x="415" y="79"/>
                    <a:pt x="408" y="85"/>
                  </a:cubicBezTo>
                  <a:cubicBezTo>
                    <a:pt x="404" y="89"/>
                    <a:pt x="409" y="93"/>
                    <a:pt x="408" y="95"/>
                  </a:cubicBezTo>
                  <a:cubicBezTo>
                    <a:pt x="406" y="97"/>
                    <a:pt x="399" y="90"/>
                    <a:pt x="396" y="95"/>
                  </a:cubicBezTo>
                  <a:cubicBezTo>
                    <a:pt x="372" y="95"/>
                    <a:pt x="400" y="99"/>
                    <a:pt x="386" y="111"/>
                  </a:cubicBezTo>
                  <a:cubicBezTo>
                    <a:pt x="371" y="124"/>
                    <a:pt x="395" y="116"/>
                    <a:pt x="383" y="124"/>
                  </a:cubicBezTo>
                  <a:cubicBezTo>
                    <a:pt x="371" y="132"/>
                    <a:pt x="345" y="110"/>
                    <a:pt x="334" y="119"/>
                  </a:cubicBezTo>
                  <a:cubicBezTo>
                    <a:pt x="329" y="122"/>
                    <a:pt x="340" y="136"/>
                    <a:pt x="330" y="142"/>
                  </a:cubicBezTo>
                  <a:cubicBezTo>
                    <a:pt x="324" y="146"/>
                    <a:pt x="317" y="134"/>
                    <a:pt x="312" y="137"/>
                  </a:cubicBezTo>
                  <a:cubicBezTo>
                    <a:pt x="307" y="141"/>
                    <a:pt x="301" y="142"/>
                    <a:pt x="298" y="149"/>
                  </a:cubicBezTo>
                  <a:cubicBezTo>
                    <a:pt x="290" y="166"/>
                    <a:pt x="286" y="161"/>
                    <a:pt x="284" y="166"/>
                  </a:cubicBezTo>
                  <a:cubicBezTo>
                    <a:pt x="282" y="171"/>
                    <a:pt x="295" y="173"/>
                    <a:pt x="292" y="181"/>
                  </a:cubicBezTo>
                  <a:cubicBezTo>
                    <a:pt x="289" y="189"/>
                    <a:pt x="283" y="184"/>
                    <a:pt x="277" y="195"/>
                  </a:cubicBezTo>
                  <a:cubicBezTo>
                    <a:pt x="271" y="207"/>
                    <a:pt x="263" y="202"/>
                    <a:pt x="267" y="210"/>
                  </a:cubicBezTo>
                  <a:cubicBezTo>
                    <a:pt x="274" y="222"/>
                    <a:pt x="241" y="218"/>
                    <a:pt x="244" y="223"/>
                  </a:cubicBezTo>
                  <a:cubicBezTo>
                    <a:pt x="252" y="240"/>
                    <a:pt x="243" y="237"/>
                    <a:pt x="245" y="249"/>
                  </a:cubicBezTo>
                  <a:cubicBezTo>
                    <a:pt x="247" y="260"/>
                    <a:pt x="242" y="253"/>
                    <a:pt x="240" y="262"/>
                  </a:cubicBezTo>
                  <a:cubicBezTo>
                    <a:pt x="240" y="268"/>
                    <a:pt x="220" y="284"/>
                    <a:pt x="226" y="288"/>
                  </a:cubicBezTo>
                  <a:cubicBezTo>
                    <a:pt x="231" y="292"/>
                    <a:pt x="240" y="289"/>
                    <a:pt x="237" y="300"/>
                  </a:cubicBezTo>
                  <a:cubicBezTo>
                    <a:pt x="231" y="318"/>
                    <a:pt x="219" y="302"/>
                    <a:pt x="211" y="307"/>
                  </a:cubicBezTo>
                  <a:cubicBezTo>
                    <a:pt x="202" y="311"/>
                    <a:pt x="183" y="323"/>
                    <a:pt x="187" y="329"/>
                  </a:cubicBezTo>
                  <a:cubicBezTo>
                    <a:pt x="191" y="335"/>
                    <a:pt x="175" y="337"/>
                    <a:pt x="185" y="347"/>
                  </a:cubicBezTo>
                  <a:cubicBezTo>
                    <a:pt x="191" y="353"/>
                    <a:pt x="181" y="354"/>
                    <a:pt x="185" y="360"/>
                  </a:cubicBezTo>
                  <a:cubicBezTo>
                    <a:pt x="189" y="366"/>
                    <a:pt x="179" y="363"/>
                    <a:pt x="188" y="375"/>
                  </a:cubicBezTo>
                  <a:cubicBezTo>
                    <a:pt x="197" y="387"/>
                    <a:pt x="175" y="400"/>
                    <a:pt x="195" y="410"/>
                  </a:cubicBezTo>
                  <a:cubicBezTo>
                    <a:pt x="208" y="417"/>
                    <a:pt x="205" y="419"/>
                    <a:pt x="201" y="427"/>
                  </a:cubicBezTo>
                  <a:cubicBezTo>
                    <a:pt x="198" y="433"/>
                    <a:pt x="192" y="428"/>
                    <a:pt x="189" y="432"/>
                  </a:cubicBezTo>
                  <a:cubicBezTo>
                    <a:pt x="187" y="437"/>
                    <a:pt x="202" y="452"/>
                    <a:pt x="196" y="458"/>
                  </a:cubicBezTo>
                  <a:cubicBezTo>
                    <a:pt x="190" y="464"/>
                    <a:pt x="199" y="465"/>
                    <a:pt x="192" y="473"/>
                  </a:cubicBezTo>
                  <a:cubicBezTo>
                    <a:pt x="184" y="481"/>
                    <a:pt x="177" y="473"/>
                    <a:pt x="179" y="480"/>
                  </a:cubicBezTo>
                  <a:cubicBezTo>
                    <a:pt x="182" y="488"/>
                    <a:pt x="171" y="485"/>
                    <a:pt x="175" y="495"/>
                  </a:cubicBezTo>
                  <a:cubicBezTo>
                    <a:pt x="182" y="510"/>
                    <a:pt x="172" y="521"/>
                    <a:pt x="170" y="515"/>
                  </a:cubicBezTo>
                  <a:cubicBezTo>
                    <a:pt x="168" y="510"/>
                    <a:pt x="167" y="507"/>
                    <a:pt x="165" y="508"/>
                  </a:cubicBezTo>
                  <a:cubicBezTo>
                    <a:pt x="156" y="507"/>
                    <a:pt x="161" y="505"/>
                    <a:pt x="156" y="505"/>
                  </a:cubicBezTo>
                  <a:cubicBezTo>
                    <a:pt x="149" y="505"/>
                    <a:pt x="154" y="501"/>
                    <a:pt x="150" y="497"/>
                  </a:cubicBezTo>
                  <a:cubicBezTo>
                    <a:pt x="146" y="493"/>
                    <a:pt x="151" y="495"/>
                    <a:pt x="150" y="490"/>
                  </a:cubicBezTo>
                  <a:cubicBezTo>
                    <a:pt x="149" y="484"/>
                    <a:pt x="150" y="495"/>
                    <a:pt x="145" y="490"/>
                  </a:cubicBezTo>
                  <a:cubicBezTo>
                    <a:pt x="140" y="486"/>
                    <a:pt x="141" y="492"/>
                    <a:pt x="144" y="496"/>
                  </a:cubicBezTo>
                  <a:cubicBezTo>
                    <a:pt x="151" y="504"/>
                    <a:pt x="141" y="499"/>
                    <a:pt x="142" y="507"/>
                  </a:cubicBezTo>
                  <a:cubicBezTo>
                    <a:pt x="142" y="515"/>
                    <a:pt x="136" y="510"/>
                    <a:pt x="133" y="513"/>
                  </a:cubicBezTo>
                  <a:cubicBezTo>
                    <a:pt x="129" y="516"/>
                    <a:pt x="125" y="504"/>
                    <a:pt x="126" y="512"/>
                  </a:cubicBezTo>
                  <a:cubicBezTo>
                    <a:pt x="126" y="519"/>
                    <a:pt x="112" y="514"/>
                    <a:pt x="119" y="519"/>
                  </a:cubicBezTo>
                  <a:cubicBezTo>
                    <a:pt x="125" y="524"/>
                    <a:pt x="113" y="520"/>
                    <a:pt x="114" y="525"/>
                  </a:cubicBezTo>
                  <a:cubicBezTo>
                    <a:pt x="115" y="530"/>
                    <a:pt x="109" y="524"/>
                    <a:pt x="106" y="532"/>
                  </a:cubicBezTo>
                  <a:cubicBezTo>
                    <a:pt x="102" y="540"/>
                    <a:pt x="93" y="542"/>
                    <a:pt x="91" y="545"/>
                  </a:cubicBezTo>
                  <a:cubicBezTo>
                    <a:pt x="85" y="551"/>
                    <a:pt x="70" y="548"/>
                    <a:pt x="63" y="551"/>
                  </a:cubicBezTo>
                  <a:cubicBezTo>
                    <a:pt x="57" y="553"/>
                    <a:pt x="63" y="551"/>
                    <a:pt x="57" y="548"/>
                  </a:cubicBezTo>
                  <a:cubicBezTo>
                    <a:pt x="51" y="546"/>
                    <a:pt x="54" y="552"/>
                    <a:pt x="50" y="549"/>
                  </a:cubicBezTo>
                  <a:cubicBezTo>
                    <a:pt x="46" y="545"/>
                    <a:pt x="54" y="543"/>
                    <a:pt x="49" y="542"/>
                  </a:cubicBezTo>
                  <a:cubicBezTo>
                    <a:pt x="44" y="541"/>
                    <a:pt x="37" y="538"/>
                    <a:pt x="35" y="534"/>
                  </a:cubicBezTo>
                  <a:cubicBezTo>
                    <a:pt x="34" y="530"/>
                    <a:pt x="30" y="536"/>
                    <a:pt x="24" y="527"/>
                  </a:cubicBezTo>
                  <a:cubicBezTo>
                    <a:pt x="22" y="524"/>
                    <a:pt x="21" y="524"/>
                    <a:pt x="22" y="517"/>
                  </a:cubicBezTo>
                  <a:cubicBezTo>
                    <a:pt x="25" y="504"/>
                    <a:pt x="24" y="518"/>
                    <a:pt x="31" y="514"/>
                  </a:cubicBezTo>
                  <a:cubicBezTo>
                    <a:pt x="39" y="511"/>
                    <a:pt x="28" y="510"/>
                    <a:pt x="33" y="507"/>
                  </a:cubicBezTo>
                  <a:cubicBezTo>
                    <a:pt x="39" y="504"/>
                    <a:pt x="29" y="504"/>
                    <a:pt x="34" y="501"/>
                  </a:cubicBezTo>
                  <a:cubicBezTo>
                    <a:pt x="39" y="498"/>
                    <a:pt x="33" y="492"/>
                    <a:pt x="30" y="498"/>
                  </a:cubicBezTo>
                  <a:cubicBezTo>
                    <a:pt x="28" y="504"/>
                    <a:pt x="26" y="496"/>
                    <a:pt x="23" y="500"/>
                  </a:cubicBezTo>
                  <a:cubicBezTo>
                    <a:pt x="21" y="504"/>
                    <a:pt x="10" y="495"/>
                    <a:pt x="18" y="487"/>
                  </a:cubicBezTo>
                  <a:cubicBezTo>
                    <a:pt x="26" y="479"/>
                    <a:pt x="24" y="489"/>
                    <a:pt x="30" y="484"/>
                  </a:cubicBezTo>
                  <a:cubicBezTo>
                    <a:pt x="35" y="480"/>
                    <a:pt x="21" y="479"/>
                    <a:pt x="29" y="476"/>
                  </a:cubicBezTo>
                  <a:cubicBezTo>
                    <a:pt x="34" y="475"/>
                    <a:pt x="42" y="461"/>
                    <a:pt x="36" y="462"/>
                  </a:cubicBezTo>
                  <a:cubicBezTo>
                    <a:pt x="30" y="463"/>
                    <a:pt x="34" y="471"/>
                    <a:pt x="30" y="472"/>
                  </a:cubicBezTo>
                  <a:cubicBezTo>
                    <a:pt x="26" y="474"/>
                    <a:pt x="30" y="462"/>
                    <a:pt x="27" y="466"/>
                  </a:cubicBezTo>
                  <a:cubicBezTo>
                    <a:pt x="24" y="470"/>
                    <a:pt x="26" y="461"/>
                    <a:pt x="22" y="464"/>
                  </a:cubicBezTo>
                  <a:cubicBezTo>
                    <a:pt x="18" y="468"/>
                    <a:pt x="18" y="464"/>
                    <a:pt x="12" y="459"/>
                  </a:cubicBezTo>
                  <a:cubicBezTo>
                    <a:pt x="10" y="458"/>
                    <a:pt x="18" y="460"/>
                    <a:pt x="19" y="451"/>
                  </a:cubicBezTo>
                  <a:cubicBezTo>
                    <a:pt x="21" y="443"/>
                    <a:pt x="14" y="452"/>
                    <a:pt x="11" y="445"/>
                  </a:cubicBezTo>
                  <a:cubicBezTo>
                    <a:pt x="8" y="437"/>
                    <a:pt x="19" y="449"/>
                    <a:pt x="19" y="442"/>
                  </a:cubicBezTo>
                  <a:cubicBezTo>
                    <a:pt x="18" y="436"/>
                    <a:pt x="11" y="443"/>
                    <a:pt x="11" y="436"/>
                  </a:cubicBezTo>
                  <a:cubicBezTo>
                    <a:pt x="11" y="428"/>
                    <a:pt x="10" y="430"/>
                    <a:pt x="17" y="432"/>
                  </a:cubicBezTo>
                  <a:cubicBezTo>
                    <a:pt x="25" y="434"/>
                    <a:pt x="35" y="424"/>
                    <a:pt x="42" y="429"/>
                  </a:cubicBezTo>
                  <a:cubicBezTo>
                    <a:pt x="49" y="434"/>
                    <a:pt x="46" y="420"/>
                    <a:pt x="57" y="430"/>
                  </a:cubicBezTo>
                  <a:cubicBezTo>
                    <a:pt x="69" y="440"/>
                    <a:pt x="54" y="430"/>
                    <a:pt x="66" y="428"/>
                  </a:cubicBezTo>
                  <a:cubicBezTo>
                    <a:pt x="78" y="425"/>
                    <a:pt x="72" y="423"/>
                    <a:pt x="63" y="425"/>
                  </a:cubicBezTo>
                  <a:cubicBezTo>
                    <a:pt x="53" y="427"/>
                    <a:pt x="50" y="416"/>
                    <a:pt x="47" y="424"/>
                  </a:cubicBezTo>
                  <a:cubicBezTo>
                    <a:pt x="44" y="432"/>
                    <a:pt x="35" y="421"/>
                    <a:pt x="25" y="426"/>
                  </a:cubicBezTo>
                  <a:cubicBezTo>
                    <a:pt x="15" y="432"/>
                    <a:pt x="8" y="424"/>
                    <a:pt x="12" y="421"/>
                  </a:cubicBezTo>
                  <a:cubicBezTo>
                    <a:pt x="16" y="418"/>
                    <a:pt x="2" y="417"/>
                    <a:pt x="13" y="414"/>
                  </a:cubicBezTo>
                  <a:cubicBezTo>
                    <a:pt x="24" y="410"/>
                    <a:pt x="0" y="409"/>
                    <a:pt x="14" y="400"/>
                  </a:cubicBezTo>
                  <a:cubicBezTo>
                    <a:pt x="28" y="391"/>
                    <a:pt x="31" y="404"/>
                    <a:pt x="35" y="401"/>
                  </a:cubicBezTo>
                  <a:cubicBezTo>
                    <a:pt x="39" y="398"/>
                    <a:pt x="54" y="404"/>
                    <a:pt x="41" y="398"/>
                  </a:cubicBezTo>
                  <a:cubicBezTo>
                    <a:pt x="29" y="393"/>
                    <a:pt x="16" y="398"/>
                    <a:pt x="10" y="393"/>
                  </a:cubicBezTo>
                  <a:cubicBezTo>
                    <a:pt x="5" y="388"/>
                    <a:pt x="19" y="394"/>
                    <a:pt x="15" y="389"/>
                  </a:cubicBezTo>
                  <a:cubicBezTo>
                    <a:pt x="10" y="384"/>
                    <a:pt x="12" y="385"/>
                    <a:pt x="24" y="387"/>
                  </a:cubicBezTo>
                  <a:cubicBezTo>
                    <a:pt x="35" y="389"/>
                    <a:pt x="22" y="382"/>
                    <a:pt x="31" y="384"/>
                  </a:cubicBezTo>
                  <a:cubicBezTo>
                    <a:pt x="40" y="386"/>
                    <a:pt x="27" y="383"/>
                    <a:pt x="42" y="377"/>
                  </a:cubicBezTo>
                  <a:cubicBezTo>
                    <a:pt x="58" y="371"/>
                    <a:pt x="61" y="382"/>
                    <a:pt x="58" y="376"/>
                  </a:cubicBezTo>
                  <a:cubicBezTo>
                    <a:pt x="55" y="369"/>
                    <a:pt x="32" y="373"/>
                    <a:pt x="48" y="367"/>
                  </a:cubicBezTo>
                  <a:cubicBezTo>
                    <a:pt x="65" y="362"/>
                    <a:pt x="76" y="374"/>
                    <a:pt x="71" y="368"/>
                  </a:cubicBezTo>
                  <a:cubicBezTo>
                    <a:pt x="65" y="361"/>
                    <a:pt x="81" y="359"/>
                    <a:pt x="68" y="361"/>
                  </a:cubicBezTo>
                  <a:cubicBezTo>
                    <a:pt x="56" y="362"/>
                    <a:pt x="58" y="354"/>
                    <a:pt x="59" y="353"/>
                  </a:cubicBezTo>
                  <a:cubicBezTo>
                    <a:pt x="62" y="351"/>
                    <a:pt x="70" y="355"/>
                    <a:pt x="81" y="353"/>
                  </a:cubicBezTo>
                  <a:cubicBezTo>
                    <a:pt x="91" y="351"/>
                    <a:pt x="72" y="345"/>
                    <a:pt x="86" y="349"/>
                  </a:cubicBezTo>
                  <a:cubicBezTo>
                    <a:pt x="99" y="352"/>
                    <a:pt x="79" y="346"/>
                    <a:pt x="94" y="345"/>
                  </a:cubicBezTo>
                  <a:cubicBezTo>
                    <a:pt x="108" y="344"/>
                    <a:pt x="88" y="339"/>
                    <a:pt x="95" y="337"/>
                  </a:cubicBezTo>
                  <a:cubicBezTo>
                    <a:pt x="103" y="335"/>
                    <a:pt x="107" y="330"/>
                    <a:pt x="112" y="333"/>
                  </a:cubicBezTo>
                  <a:cubicBezTo>
                    <a:pt x="116" y="336"/>
                    <a:pt x="110" y="329"/>
                    <a:pt x="118" y="328"/>
                  </a:cubicBezTo>
                  <a:cubicBezTo>
                    <a:pt x="125" y="328"/>
                    <a:pt x="125" y="321"/>
                    <a:pt x="129" y="329"/>
                  </a:cubicBezTo>
                  <a:cubicBezTo>
                    <a:pt x="134" y="337"/>
                    <a:pt x="129" y="340"/>
                    <a:pt x="134" y="336"/>
                  </a:cubicBezTo>
                  <a:cubicBezTo>
                    <a:pt x="141" y="330"/>
                    <a:pt x="150" y="336"/>
                    <a:pt x="155" y="334"/>
                  </a:cubicBezTo>
                  <a:cubicBezTo>
                    <a:pt x="159" y="331"/>
                    <a:pt x="150" y="332"/>
                    <a:pt x="153" y="329"/>
                  </a:cubicBezTo>
                  <a:cubicBezTo>
                    <a:pt x="156" y="327"/>
                    <a:pt x="145" y="330"/>
                    <a:pt x="155" y="325"/>
                  </a:cubicBezTo>
                  <a:cubicBezTo>
                    <a:pt x="164" y="320"/>
                    <a:pt x="175" y="318"/>
                    <a:pt x="167" y="317"/>
                  </a:cubicBezTo>
                  <a:cubicBezTo>
                    <a:pt x="153" y="314"/>
                    <a:pt x="178" y="310"/>
                    <a:pt x="168" y="309"/>
                  </a:cubicBezTo>
                  <a:cubicBezTo>
                    <a:pt x="160" y="308"/>
                    <a:pt x="167" y="308"/>
                    <a:pt x="156" y="313"/>
                  </a:cubicBezTo>
                  <a:cubicBezTo>
                    <a:pt x="148" y="317"/>
                    <a:pt x="169" y="311"/>
                    <a:pt x="156" y="320"/>
                  </a:cubicBezTo>
                  <a:cubicBezTo>
                    <a:pt x="144" y="330"/>
                    <a:pt x="132" y="333"/>
                    <a:pt x="132" y="328"/>
                  </a:cubicBezTo>
                  <a:cubicBezTo>
                    <a:pt x="132" y="324"/>
                    <a:pt x="129" y="327"/>
                    <a:pt x="129" y="323"/>
                  </a:cubicBezTo>
                  <a:cubicBezTo>
                    <a:pt x="129" y="319"/>
                    <a:pt x="120" y="328"/>
                    <a:pt x="122" y="321"/>
                  </a:cubicBezTo>
                  <a:cubicBezTo>
                    <a:pt x="125" y="314"/>
                    <a:pt x="133" y="317"/>
                    <a:pt x="137" y="304"/>
                  </a:cubicBezTo>
                  <a:cubicBezTo>
                    <a:pt x="139" y="296"/>
                    <a:pt x="147" y="302"/>
                    <a:pt x="146" y="295"/>
                  </a:cubicBezTo>
                  <a:cubicBezTo>
                    <a:pt x="145" y="292"/>
                    <a:pt x="147" y="290"/>
                    <a:pt x="154" y="289"/>
                  </a:cubicBezTo>
                  <a:cubicBezTo>
                    <a:pt x="159" y="289"/>
                    <a:pt x="153" y="286"/>
                    <a:pt x="158" y="286"/>
                  </a:cubicBezTo>
                  <a:cubicBezTo>
                    <a:pt x="162" y="285"/>
                    <a:pt x="160" y="293"/>
                    <a:pt x="166" y="292"/>
                  </a:cubicBezTo>
                  <a:cubicBezTo>
                    <a:pt x="172" y="292"/>
                    <a:pt x="169" y="291"/>
                    <a:pt x="173" y="287"/>
                  </a:cubicBezTo>
                  <a:cubicBezTo>
                    <a:pt x="175" y="285"/>
                    <a:pt x="165" y="283"/>
                    <a:pt x="171" y="280"/>
                  </a:cubicBezTo>
                  <a:cubicBezTo>
                    <a:pt x="176" y="278"/>
                    <a:pt x="176" y="275"/>
                    <a:pt x="171" y="277"/>
                  </a:cubicBezTo>
                  <a:cubicBezTo>
                    <a:pt x="160" y="283"/>
                    <a:pt x="172" y="277"/>
                    <a:pt x="164" y="275"/>
                  </a:cubicBezTo>
                  <a:cubicBezTo>
                    <a:pt x="157" y="274"/>
                    <a:pt x="154" y="277"/>
                    <a:pt x="155" y="274"/>
                  </a:cubicBezTo>
                  <a:cubicBezTo>
                    <a:pt x="155" y="272"/>
                    <a:pt x="162" y="272"/>
                    <a:pt x="165" y="272"/>
                  </a:cubicBezTo>
                  <a:cubicBezTo>
                    <a:pt x="169" y="273"/>
                    <a:pt x="169" y="271"/>
                    <a:pt x="175" y="270"/>
                  </a:cubicBezTo>
                  <a:cubicBezTo>
                    <a:pt x="180" y="270"/>
                    <a:pt x="179" y="266"/>
                    <a:pt x="186" y="267"/>
                  </a:cubicBezTo>
                  <a:cubicBezTo>
                    <a:pt x="193" y="267"/>
                    <a:pt x="195" y="260"/>
                    <a:pt x="191" y="258"/>
                  </a:cubicBezTo>
                  <a:cubicBezTo>
                    <a:pt x="188" y="256"/>
                    <a:pt x="198" y="254"/>
                    <a:pt x="197" y="249"/>
                  </a:cubicBezTo>
                  <a:cubicBezTo>
                    <a:pt x="196" y="243"/>
                    <a:pt x="193" y="250"/>
                    <a:pt x="191" y="243"/>
                  </a:cubicBezTo>
                  <a:cubicBezTo>
                    <a:pt x="190" y="235"/>
                    <a:pt x="196" y="243"/>
                    <a:pt x="199" y="235"/>
                  </a:cubicBezTo>
                  <a:cubicBezTo>
                    <a:pt x="201" y="227"/>
                    <a:pt x="207" y="230"/>
                    <a:pt x="207" y="226"/>
                  </a:cubicBezTo>
                  <a:cubicBezTo>
                    <a:pt x="208" y="222"/>
                    <a:pt x="193" y="226"/>
                    <a:pt x="202" y="222"/>
                  </a:cubicBezTo>
                  <a:cubicBezTo>
                    <a:pt x="210" y="219"/>
                    <a:pt x="214" y="220"/>
                    <a:pt x="223" y="218"/>
                  </a:cubicBezTo>
                  <a:cubicBezTo>
                    <a:pt x="232" y="216"/>
                    <a:pt x="242" y="211"/>
                    <a:pt x="234" y="213"/>
                  </a:cubicBezTo>
                  <a:cubicBezTo>
                    <a:pt x="226" y="215"/>
                    <a:pt x="210" y="219"/>
                    <a:pt x="208" y="218"/>
                  </a:cubicBezTo>
                  <a:cubicBezTo>
                    <a:pt x="206" y="217"/>
                    <a:pt x="221" y="214"/>
                    <a:pt x="212" y="214"/>
                  </a:cubicBezTo>
                  <a:cubicBezTo>
                    <a:pt x="203" y="214"/>
                    <a:pt x="213" y="209"/>
                    <a:pt x="209" y="206"/>
                  </a:cubicBezTo>
                  <a:cubicBezTo>
                    <a:pt x="205" y="204"/>
                    <a:pt x="209" y="203"/>
                    <a:pt x="212" y="204"/>
                  </a:cubicBezTo>
                  <a:cubicBezTo>
                    <a:pt x="215" y="206"/>
                    <a:pt x="211" y="204"/>
                    <a:pt x="215" y="201"/>
                  </a:cubicBezTo>
                  <a:cubicBezTo>
                    <a:pt x="219" y="199"/>
                    <a:pt x="208" y="201"/>
                    <a:pt x="214" y="197"/>
                  </a:cubicBezTo>
                  <a:cubicBezTo>
                    <a:pt x="220" y="193"/>
                    <a:pt x="217" y="197"/>
                    <a:pt x="223" y="193"/>
                  </a:cubicBezTo>
                  <a:cubicBezTo>
                    <a:pt x="229" y="189"/>
                    <a:pt x="214" y="186"/>
                    <a:pt x="225" y="186"/>
                  </a:cubicBezTo>
                  <a:cubicBezTo>
                    <a:pt x="239" y="185"/>
                    <a:pt x="230" y="179"/>
                    <a:pt x="235" y="179"/>
                  </a:cubicBezTo>
                  <a:cubicBezTo>
                    <a:pt x="240" y="178"/>
                    <a:pt x="236" y="176"/>
                    <a:pt x="242" y="177"/>
                  </a:cubicBezTo>
                  <a:cubicBezTo>
                    <a:pt x="248" y="177"/>
                    <a:pt x="249" y="174"/>
                    <a:pt x="258" y="174"/>
                  </a:cubicBezTo>
                  <a:cubicBezTo>
                    <a:pt x="267" y="175"/>
                    <a:pt x="271" y="184"/>
                    <a:pt x="269" y="178"/>
                  </a:cubicBezTo>
                  <a:cubicBezTo>
                    <a:pt x="267" y="172"/>
                    <a:pt x="281" y="176"/>
                    <a:pt x="262" y="173"/>
                  </a:cubicBezTo>
                  <a:cubicBezTo>
                    <a:pt x="251" y="170"/>
                    <a:pt x="249" y="174"/>
                    <a:pt x="245" y="173"/>
                  </a:cubicBezTo>
                  <a:cubicBezTo>
                    <a:pt x="242" y="173"/>
                    <a:pt x="242" y="171"/>
                    <a:pt x="246" y="167"/>
                  </a:cubicBezTo>
                  <a:cubicBezTo>
                    <a:pt x="251" y="164"/>
                    <a:pt x="252" y="170"/>
                    <a:pt x="254" y="167"/>
                  </a:cubicBezTo>
                  <a:cubicBezTo>
                    <a:pt x="257" y="165"/>
                    <a:pt x="242" y="162"/>
                    <a:pt x="256" y="160"/>
                  </a:cubicBezTo>
                  <a:cubicBezTo>
                    <a:pt x="268" y="158"/>
                    <a:pt x="256" y="158"/>
                    <a:pt x="265" y="154"/>
                  </a:cubicBezTo>
                  <a:cubicBezTo>
                    <a:pt x="273" y="151"/>
                    <a:pt x="283" y="154"/>
                    <a:pt x="273" y="151"/>
                  </a:cubicBezTo>
                  <a:cubicBezTo>
                    <a:pt x="263" y="147"/>
                    <a:pt x="262" y="158"/>
                    <a:pt x="253" y="157"/>
                  </a:cubicBezTo>
                  <a:cubicBezTo>
                    <a:pt x="244" y="155"/>
                    <a:pt x="258" y="154"/>
                    <a:pt x="252" y="151"/>
                  </a:cubicBezTo>
                  <a:cubicBezTo>
                    <a:pt x="245" y="147"/>
                    <a:pt x="273" y="143"/>
                    <a:pt x="278" y="143"/>
                  </a:cubicBezTo>
                  <a:cubicBezTo>
                    <a:pt x="282" y="143"/>
                    <a:pt x="282" y="140"/>
                    <a:pt x="274" y="139"/>
                  </a:cubicBezTo>
                  <a:cubicBezTo>
                    <a:pt x="267" y="138"/>
                    <a:pt x="267" y="143"/>
                    <a:pt x="265" y="140"/>
                  </a:cubicBezTo>
                  <a:cubicBezTo>
                    <a:pt x="264" y="137"/>
                    <a:pt x="273" y="133"/>
                    <a:pt x="274" y="135"/>
                  </a:cubicBezTo>
                  <a:cubicBezTo>
                    <a:pt x="276" y="137"/>
                    <a:pt x="277" y="138"/>
                    <a:pt x="279" y="133"/>
                  </a:cubicBezTo>
                  <a:cubicBezTo>
                    <a:pt x="282" y="128"/>
                    <a:pt x="285" y="131"/>
                    <a:pt x="284" y="137"/>
                  </a:cubicBezTo>
                  <a:cubicBezTo>
                    <a:pt x="283" y="142"/>
                    <a:pt x="288" y="149"/>
                    <a:pt x="288" y="143"/>
                  </a:cubicBezTo>
                  <a:cubicBezTo>
                    <a:pt x="288" y="137"/>
                    <a:pt x="297" y="133"/>
                    <a:pt x="290" y="132"/>
                  </a:cubicBezTo>
                  <a:cubicBezTo>
                    <a:pt x="282" y="132"/>
                    <a:pt x="291" y="131"/>
                    <a:pt x="286" y="130"/>
                  </a:cubicBezTo>
                  <a:cubicBezTo>
                    <a:pt x="280" y="128"/>
                    <a:pt x="286" y="125"/>
                    <a:pt x="295" y="124"/>
                  </a:cubicBezTo>
                  <a:cubicBezTo>
                    <a:pt x="303" y="123"/>
                    <a:pt x="299" y="127"/>
                    <a:pt x="308" y="126"/>
                  </a:cubicBezTo>
                  <a:cubicBezTo>
                    <a:pt x="316" y="125"/>
                    <a:pt x="325" y="115"/>
                    <a:pt x="317" y="119"/>
                  </a:cubicBezTo>
                  <a:cubicBezTo>
                    <a:pt x="309" y="122"/>
                    <a:pt x="306" y="123"/>
                    <a:pt x="307" y="120"/>
                  </a:cubicBezTo>
                  <a:cubicBezTo>
                    <a:pt x="308" y="117"/>
                    <a:pt x="289" y="127"/>
                    <a:pt x="295" y="118"/>
                  </a:cubicBezTo>
                  <a:cubicBezTo>
                    <a:pt x="301" y="108"/>
                    <a:pt x="305" y="113"/>
                    <a:pt x="311" y="110"/>
                  </a:cubicBezTo>
                  <a:cubicBezTo>
                    <a:pt x="316" y="108"/>
                    <a:pt x="311" y="106"/>
                    <a:pt x="321" y="103"/>
                  </a:cubicBezTo>
                  <a:cubicBezTo>
                    <a:pt x="331" y="101"/>
                    <a:pt x="315" y="103"/>
                    <a:pt x="320" y="97"/>
                  </a:cubicBezTo>
                  <a:cubicBezTo>
                    <a:pt x="325" y="90"/>
                    <a:pt x="337" y="93"/>
                    <a:pt x="333" y="87"/>
                  </a:cubicBezTo>
                  <a:cubicBezTo>
                    <a:pt x="329" y="81"/>
                    <a:pt x="337" y="83"/>
                    <a:pt x="335" y="77"/>
                  </a:cubicBezTo>
                  <a:cubicBezTo>
                    <a:pt x="333" y="72"/>
                    <a:pt x="340" y="77"/>
                    <a:pt x="343" y="80"/>
                  </a:cubicBezTo>
                  <a:cubicBezTo>
                    <a:pt x="348" y="87"/>
                    <a:pt x="351" y="84"/>
                    <a:pt x="348" y="80"/>
                  </a:cubicBezTo>
                  <a:cubicBezTo>
                    <a:pt x="344" y="77"/>
                    <a:pt x="338" y="76"/>
                    <a:pt x="347" y="74"/>
                  </a:cubicBezTo>
                  <a:cubicBezTo>
                    <a:pt x="355" y="72"/>
                    <a:pt x="349" y="79"/>
                    <a:pt x="360" y="82"/>
                  </a:cubicBezTo>
                  <a:cubicBezTo>
                    <a:pt x="371" y="85"/>
                    <a:pt x="354" y="84"/>
                    <a:pt x="369" y="89"/>
                  </a:cubicBezTo>
                  <a:cubicBezTo>
                    <a:pt x="368" y="75"/>
                    <a:pt x="354" y="80"/>
                    <a:pt x="356" y="75"/>
                  </a:cubicBezTo>
                  <a:cubicBezTo>
                    <a:pt x="358" y="69"/>
                    <a:pt x="346" y="73"/>
                    <a:pt x="362" y="64"/>
                  </a:cubicBezTo>
                  <a:cubicBezTo>
                    <a:pt x="365" y="62"/>
                    <a:pt x="378" y="57"/>
                    <a:pt x="372" y="67"/>
                  </a:cubicBezTo>
                  <a:cubicBezTo>
                    <a:pt x="370" y="72"/>
                    <a:pt x="372" y="73"/>
                    <a:pt x="376" y="70"/>
                  </a:cubicBezTo>
                  <a:cubicBezTo>
                    <a:pt x="379" y="67"/>
                    <a:pt x="373" y="69"/>
                    <a:pt x="378" y="63"/>
                  </a:cubicBezTo>
                  <a:cubicBezTo>
                    <a:pt x="382" y="56"/>
                    <a:pt x="382" y="54"/>
                    <a:pt x="385" y="57"/>
                  </a:cubicBezTo>
                  <a:cubicBezTo>
                    <a:pt x="387" y="60"/>
                    <a:pt x="389" y="50"/>
                    <a:pt x="390" y="57"/>
                  </a:cubicBezTo>
                  <a:cubicBezTo>
                    <a:pt x="390" y="64"/>
                    <a:pt x="390" y="73"/>
                    <a:pt x="381" y="84"/>
                  </a:cubicBezTo>
                  <a:cubicBezTo>
                    <a:pt x="397" y="73"/>
                    <a:pt x="392" y="64"/>
                    <a:pt x="396" y="63"/>
                  </a:cubicBezTo>
                  <a:cubicBezTo>
                    <a:pt x="399" y="62"/>
                    <a:pt x="409" y="52"/>
                    <a:pt x="408" y="56"/>
                  </a:cubicBezTo>
                  <a:cubicBezTo>
                    <a:pt x="406" y="61"/>
                    <a:pt x="414" y="58"/>
                    <a:pt x="411" y="55"/>
                  </a:cubicBezTo>
                  <a:cubicBezTo>
                    <a:pt x="409" y="53"/>
                    <a:pt x="413" y="49"/>
                    <a:pt x="421" y="56"/>
                  </a:cubicBezTo>
                  <a:cubicBezTo>
                    <a:pt x="430" y="64"/>
                    <a:pt x="436" y="67"/>
                    <a:pt x="432" y="62"/>
                  </a:cubicBezTo>
                  <a:cubicBezTo>
                    <a:pt x="427" y="57"/>
                    <a:pt x="426" y="57"/>
                    <a:pt x="429" y="54"/>
                  </a:cubicBezTo>
                  <a:cubicBezTo>
                    <a:pt x="432" y="52"/>
                    <a:pt x="426" y="53"/>
                    <a:pt x="425" y="51"/>
                  </a:cubicBezTo>
                  <a:cubicBezTo>
                    <a:pt x="424" y="48"/>
                    <a:pt x="417" y="50"/>
                    <a:pt x="417" y="47"/>
                  </a:cubicBezTo>
                  <a:cubicBezTo>
                    <a:pt x="417" y="45"/>
                    <a:pt x="406" y="45"/>
                    <a:pt x="415" y="41"/>
                  </a:cubicBezTo>
                  <a:cubicBezTo>
                    <a:pt x="424" y="36"/>
                    <a:pt x="427" y="53"/>
                    <a:pt x="427" y="44"/>
                  </a:cubicBezTo>
                  <a:cubicBezTo>
                    <a:pt x="427" y="34"/>
                    <a:pt x="432" y="42"/>
                    <a:pt x="435" y="41"/>
                  </a:cubicBezTo>
                  <a:cubicBezTo>
                    <a:pt x="438" y="39"/>
                    <a:pt x="436" y="42"/>
                    <a:pt x="441" y="42"/>
                  </a:cubicBezTo>
                  <a:cubicBezTo>
                    <a:pt x="445" y="42"/>
                    <a:pt x="458" y="43"/>
                    <a:pt x="455" y="48"/>
                  </a:cubicBezTo>
                  <a:cubicBezTo>
                    <a:pt x="452" y="54"/>
                    <a:pt x="463" y="54"/>
                    <a:pt x="466" y="54"/>
                  </a:cubicBezTo>
                  <a:cubicBezTo>
                    <a:pt x="470" y="53"/>
                    <a:pt x="455" y="50"/>
                    <a:pt x="461" y="48"/>
                  </a:cubicBezTo>
                  <a:cubicBezTo>
                    <a:pt x="467" y="46"/>
                    <a:pt x="455" y="45"/>
                    <a:pt x="465" y="41"/>
                  </a:cubicBezTo>
                  <a:cubicBezTo>
                    <a:pt x="474" y="37"/>
                    <a:pt x="462" y="39"/>
                    <a:pt x="478" y="31"/>
                  </a:cubicBezTo>
                  <a:cubicBezTo>
                    <a:pt x="495" y="23"/>
                    <a:pt x="482" y="20"/>
                    <a:pt x="492" y="23"/>
                  </a:cubicBezTo>
                  <a:cubicBezTo>
                    <a:pt x="502" y="27"/>
                    <a:pt x="501" y="23"/>
                    <a:pt x="492" y="20"/>
                  </a:cubicBezTo>
                  <a:cubicBezTo>
                    <a:pt x="483" y="17"/>
                    <a:pt x="485" y="12"/>
                    <a:pt x="491" y="16"/>
                  </a:cubicBezTo>
                  <a:cubicBezTo>
                    <a:pt x="497" y="20"/>
                    <a:pt x="496" y="15"/>
                    <a:pt x="494" y="12"/>
                  </a:cubicBezTo>
                  <a:cubicBezTo>
                    <a:pt x="491" y="10"/>
                    <a:pt x="495" y="7"/>
                    <a:pt x="498" y="10"/>
                  </a:cubicBezTo>
                  <a:cubicBezTo>
                    <a:pt x="501" y="13"/>
                    <a:pt x="502" y="9"/>
                    <a:pt x="507" y="11"/>
                  </a:cubicBezTo>
                  <a:cubicBezTo>
                    <a:pt x="511" y="14"/>
                    <a:pt x="511" y="23"/>
                    <a:pt x="512" y="13"/>
                  </a:cubicBezTo>
                  <a:cubicBezTo>
                    <a:pt x="514" y="4"/>
                    <a:pt x="513" y="14"/>
                    <a:pt x="522" y="14"/>
                  </a:cubicBezTo>
                  <a:cubicBezTo>
                    <a:pt x="531" y="13"/>
                    <a:pt x="526" y="15"/>
                    <a:pt x="515" y="24"/>
                  </a:cubicBezTo>
                  <a:cubicBezTo>
                    <a:pt x="504" y="34"/>
                    <a:pt x="516" y="30"/>
                    <a:pt x="508" y="36"/>
                  </a:cubicBezTo>
                  <a:cubicBezTo>
                    <a:pt x="505" y="39"/>
                    <a:pt x="511" y="38"/>
                    <a:pt x="505" y="44"/>
                  </a:cubicBezTo>
                  <a:cubicBezTo>
                    <a:pt x="500" y="49"/>
                    <a:pt x="502" y="51"/>
                    <a:pt x="505" y="49"/>
                  </a:cubicBezTo>
                  <a:cubicBezTo>
                    <a:pt x="507" y="46"/>
                    <a:pt x="508" y="52"/>
                    <a:pt x="514" y="45"/>
                  </a:cubicBezTo>
                  <a:cubicBezTo>
                    <a:pt x="520" y="38"/>
                    <a:pt x="511" y="40"/>
                    <a:pt x="520" y="32"/>
                  </a:cubicBezTo>
                  <a:cubicBezTo>
                    <a:pt x="528" y="25"/>
                    <a:pt x="541" y="9"/>
                    <a:pt x="545" y="11"/>
                  </a:cubicBezTo>
                  <a:cubicBezTo>
                    <a:pt x="549" y="13"/>
                    <a:pt x="543" y="22"/>
                    <a:pt x="544" y="24"/>
                  </a:cubicBezTo>
                  <a:cubicBezTo>
                    <a:pt x="546" y="27"/>
                    <a:pt x="536" y="41"/>
                    <a:pt x="545" y="36"/>
                  </a:cubicBezTo>
                  <a:cubicBezTo>
                    <a:pt x="553" y="30"/>
                    <a:pt x="555" y="34"/>
                    <a:pt x="553" y="29"/>
                  </a:cubicBezTo>
                  <a:cubicBezTo>
                    <a:pt x="551" y="25"/>
                    <a:pt x="557" y="26"/>
                    <a:pt x="556" y="23"/>
                  </a:cubicBezTo>
                  <a:cubicBezTo>
                    <a:pt x="556" y="20"/>
                    <a:pt x="563" y="20"/>
                    <a:pt x="561" y="17"/>
                  </a:cubicBezTo>
                  <a:cubicBezTo>
                    <a:pt x="561" y="18"/>
                    <a:pt x="570" y="14"/>
                    <a:pt x="562" y="14"/>
                  </a:cubicBezTo>
                  <a:cubicBezTo>
                    <a:pt x="554" y="14"/>
                    <a:pt x="558" y="5"/>
                    <a:pt x="564" y="8"/>
                  </a:cubicBezTo>
                  <a:cubicBezTo>
                    <a:pt x="569" y="11"/>
                    <a:pt x="565" y="0"/>
                    <a:pt x="572" y="5"/>
                  </a:cubicBezTo>
                  <a:cubicBezTo>
                    <a:pt x="578" y="10"/>
                    <a:pt x="584" y="2"/>
                    <a:pt x="584" y="7"/>
                  </a:cubicBezTo>
                  <a:cubicBezTo>
                    <a:pt x="584" y="13"/>
                    <a:pt x="591" y="5"/>
                    <a:pt x="592" y="10"/>
                  </a:cubicBezTo>
                  <a:cubicBezTo>
                    <a:pt x="593" y="15"/>
                    <a:pt x="581" y="16"/>
                    <a:pt x="580" y="19"/>
                  </a:cubicBezTo>
                  <a:cubicBezTo>
                    <a:pt x="580" y="21"/>
                    <a:pt x="579" y="22"/>
                    <a:pt x="584" y="21"/>
                  </a:cubicBezTo>
                  <a:cubicBezTo>
                    <a:pt x="589" y="20"/>
                    <a:pt x="586" y="25"/>
                    <a:pt x="579" y="28"/>
                  </a:cubicBezTo>
                  <a:cubicBezTo>
                    <a:pt x="573" y="32"/>
                    <a:pt x="576" y="33"/>
                    <a:pt x="582" y="32"/>
                  </a:cubicBezTo>
                  <a:cubicBezTo>
                    <a:pt x="588" y="30"/>
                    <a:pt x="592" y="38"/>
                    <a:pt x="590" y="30"/>
                  </a:cubicBezTo>
                  <a:cubicBezTo>
                    <a:pt x="588" y="23"/>
                    <a:pt x="593" y="11"/>
                    <a:pt x="606" y="15"/>
                  </a:cubicBezTo>
                  <a:cubicBezTo>
                    <a:pt x="618" y="18"/>
                    <a:pt x="606" y="25"/>
                    <a:pt x="616" y="21"/>
                  </a:cubicBezTo>
                  <a:cubicBezTo>
                    <a:pt x="626" y="18"/>
                    <a:pt x="619" y="25"/>
                    <a:pt x="626" y="22"/>
                  </a:cubicBezTo>
                  <a:cubicBezTo>
                    <a:pt x="634" y="19"/>
                    <a:pt x="632" y="28"/>
                    <a:pt x="639" y="28"/>
                  </a:cubicBezTo>
                  <a:cubicBezTo>
                    <a:pt x="646" y="29"/>
                    <a:pt x="641" y="35"/>
                    <a:pt x="649" y="34"/>
                  </a:cubicBezTo>
                  <a:cubicBezTo>
                    <a:pt x="657" y="33"/>
                    <a:pt x="656" y="44"/>
                    <a:pt x="647" y="42"/>
                  </a:cubicBezTo>
                  <a:close/>
                  <a:moveTo>
                    <a:pt x="478" y="19"/>
                  </a:moveTo>
                  <a:cubicBezTo>
                    <a:pt x="469" y="17"/>
                    <a:pt x="475" y="30"/>
                    <a:pt x="479" y="29"/>
                  </a:cubicBezTo>
                  <a:cubicBezTo>
                    <a:pt x="482" y="28"/>
                    <a:pt x="488" y="22"/>
                    <a:pt x="478" y="19"/>
                  </a:cubicBezTo>
                  <a:close/>
                  <a:moveTo>
                    <a:pt x="471" y="25"/>
                  </a:moveTo>
                  <a:cubicBezTo>
                    <a:pt x="465" y="22"/>
                    <a:pt x="471" y="26"/>
                    <a:pt x="463" y="28"/>
                  </a:cubicBezTo>
                  <a:cubicBezTo>
                    <a:pt x="454" y="30"/>
                    <a:pt x="452" y="34"/>
                    <a:pt x="459" y="37"/>
                  </a:cubicBezTo>
                  <a:cubicBezTo>
                    <a:pt x="462" y="39"/>
                    <a:pt x="465" y="40"/>
                    <a:pt x="467" y="37"/>
                  </a:cubicBezTo>
                  <a:cubicBezTo>
                    <a:pt x="469" y="33"/>
                    <a:pt x="477" y="28"/>
                    <a:pt x="471" y="25"/>
                  </a:cubicBezTo>
                  <a:close/>
                  <a:moveTo>
                    <a:pt x="443" y="37"/>
                  </a:moveTo>
                  <a:cubicBezTo>
                    <a:pt x="436" y="40"/>
                    <a:pt x="461" y="43"/>
                    <a:pt x="456" y="38"/>
                  </a:cubicBezTo>
                  <a:cubicBezTo>
                    <a:pt x="453" y="35"/>
                    <a:pt x="450" y="34"/>
                    <a:pt x="443" y="37"/>
                  </a:cubicBezTo>
                  <a:close/>
                  <a:moveTo>
                    <a:pt x="462" y="15"/>
                  </a:moveTo>
                  <a:cubicBezTo>
                    <a:pt x="455" y="17"/>
                    <a:pt x="463" y="19"/>
                    <a:pt x="458" y="20"/>
                  </a:cubicBezTo>
                  <a:cubicBezTo>
                    <a:pt x="453" y="21"/>
                    <a:pt x="453" y="16"/>
                    <a:pt x="451" y="22"/>
                  </a:cubicBezTo>
                  <a:cubicBezTo>
                    <a:pt x="448" y="27"/>
                    <a:pt x="451" y="19"/>
                    <a:pt x="444" y="21"/>
                  </a:cubicBezTo>
                  <a:cubicBezTo>
                    <a:pt x="438" y="24"/>
                    <a:pt x="429" y="25"/>
                    <a:pt x="435" y="27"/>
                  </a:cubicBezTo>
                  <a:cubicBezTo>
                    <a:pt x="442" y="29"/>
                    <a:pt x="431" y="31"/>
                    <a:pt x="441" y="30"/>
                  </a:cubicBezTo>
                  <a:cubicBezTo>
                    <a:pt x="444" y="30"/>
                    <a:pt x="446" y="26"/>
                    <a:pt x="450" y="28"/>
                  </a:cubicBezTo>
                  <a:cubicBezTo>
                    <a:pt x="454" y="30"/>
                    <a:pt x="455" y="28"/>
                    <a:pt x="464" y="21"/>
                  </a:cubicBezTo>
                  <a:cubicBezTo>
                    <a:pt x="473" y="15"/>
                    <a:pt x="468" y="14"/>
                    <a:pt x="462" y="15"/>
                  </a:cubicBezTo>
                  <a:close/>
                  <a:moveTo>
                    <a:pt x="395" y="43"/>
                  </a:moveTo>
                  <a:cubicBezTo>
                    <a:pt x="391" y="46"/>
                    <a:pt x="391" y="49"/>
                    <a:pt x="397" y="50"/>
                  </a:cubicBezTo>
                  <a:cubicBezTo>
                    <a:pt x="402" y="51"/>
                    <a:pt x="402" y="49"/>
                    <a:pt x="402" y="45"/>
                  </a:cubicBezTo>
                  <a:cubicBezTo>
                    <a:pt x="403" y="41"/>
                    <a:pt x="401" y="39"/>
                    <a:pt x="395" y="43"/>
                  </a:cubicBezTo>
                  <a:close/>
                  <a:moveTo>
                    <a:pt x="381" y="43"/>
                  </a:moveTo>
                  <a:cubicBezTo>
                    <a:pt x="376" y="42"/>
                    <a:pt x="373" y="37"/>
                    <a:pt x="372" y="41"/>
                  </a:cubicBezTo>
                  <a:cubicBezTo>
                    <a:pt x="372" y="44"/>
                    <a:pt x="377" y="50"/>
                    <a:pt x="385" y="47"/>
                  </a:cubicBezTo>
                  <a:cubicBezTo>
                    <a:pt x="388" y="46"/>
                    <a:pt x="385" y="44"/>
                    <a:pt x="381" y="43"/>
                  </a:cubicBezTo>
                  <a:close/>
                  <a:moveTo>
                    <a:pt x="485" y="9"/>
                  </a:moveTo>
                  <a:cubicBezTo>
                    <a:pt x="482" y="7"/>
                    <a:pt x="477" y="7"/>
                    <a:pt x="480" y="10"/>
                  </a:cubicBezTo>
                  <a:cubicBezTo>
                    <a:pt x="482" y="13"/>
                    <a:pt x="489" y="11"/>
                    <a:pt x="485" y="9"/>
                  </a:cubicBezTo>
                  <a:close/>
                  <a:moveTo>
                    <a:pt x="397" y="61"/>
                  </a:moveTo>
                  <a:cubicBezTo>
                    <a:pt x="399" y="60"/>
                    <a:pt x="402" y="57"/>
                    <a:pt x="400" y="55"/>
                  </a:cubicBezTo>
                  <a:cubicBezTo>
                    <a:pt x="398" y="54"/>
                    <a:pt x="394" y="62"/>
                    <a:pt x="397" y="61"/>
                  </a:cubicBezTo>
                  <a:close/>
                  <a:moveTo>
                    <a:pt x="402" y="51"/>
                  </a:moveTo>
                  <a:cubicBezTo>
                    <a:pt x="401" y="54"/>
                    <a:pt x="403" y="55"/>
                    <a:pt x="407" y="54"/>
                  </a:cubicBezTo>
                  <a:cubicBezTo>
                    <a:pt x="410" y="53"/>
                    <a:pt x="404" y="48"/>
                    <a:pt x="402" y="51"/>
                  </a:cubicBezTo>
                  <a:close/>
                  <a:moveTo>
                    <a:pt x="372" y="58"/>
                  </a:moveTo>
                  <a:cubicBezTo>
                    <a:pt x="370" y="61"/>
                    <a:pt x="380" y="56"/>
                    <a:pt x="380" y="54"/>
                  </a:cubicBezTo>
                  <a:cubicBezTo>
                    <a:pt x="380" y="51"/>
                    <a:pt x="374" y="54"/>
                    <a:pt x="372" y="58"/>
                  </a:cubicBezTo>
                  <a:close/>
                  <a:moveTo>
                    <a:pt x="372" y="50"/>
                  </a:moveTo>
                  <a:cubicBezTo>
                    <a:pt x="369" y="49"/>
                    <a:pt x="367" y="52"/>
                    <a:pt x="364" y="49"/>
                  </a:cubicBezTo>
                  <a:cubicBezTo>
                    <a:pt x="361" y="46"/>
                    <a:pt x="362" y="50"/>
                    <a:pt x="358" y="50"/>
                  </a:cubicBezTo>
                  <a:cubicBezTo>
                    <a:pt x="355" y="50"/>
                    <a:pt x="357" y="51"/>
                    <a:pt x="353" y="54"/>
                  </a:cubicBezTo>
                  <a:cubicBezTo>
                    <a:pt x="349" y="57"/>
                    <a:pt x="357" y="56"/>
                    <a:pt x="360" y="59"/>
                  </a:cubicBezTo>
                  <a:cubicBezTo>
                    <a:pt x="364" y="62"/>
                    <a:pt x="367" y="60"/>
                    <a:pt x="371" y="56"/>
                  </a:cubicBezTo>
                  <a:cubicBezTo>
                    <a:pt x="375" y="52"/>
                    <a:pt x="376" y="52"/>
                    <a:pt x="372" y="50"/>
                  </a:cubicBezTo>
                  <a:close/>
                  <a:moveTo>
                    <a:pt x="361" y="46"/>
                  </a:moveTo>
                  <a:cubicBezTo>
                    <a:pt x="363" y="46"/>
                    <a:pt x="366" y="42"/>
                    <a:pt x="364" y="41"/>
                  </a:cubicBezTo>
                  <a:cubicBezTo>
                    <a:pt x="362" y="40"/>
                    <a:pt x="356" y="46"/>
                    <a:pt x="361" y="46"/>
                  </a:cubicBezTo>
                  <a:close/>
                  <a:moveTo>
                    <a:pt x="352" y="47"/>
                  </a:moveTo>
                  <a:cubicBezTo>
                    <a:pt x="351" y="46"/>
                    <a:pt x="350" y="47"/>
                    <a:pt x="349" y="50"/>
                  </a:cubicBezTo>
                  <a:cubicBezTo>
                    <a:pt x="349" y="54"/>
                    <a:pt x="358" y="49"/>
                    <a:pt x="357" y="47"/>
                  </a:cubicBezTo>
                  <a:cubicBezTo>
                    <a:pt x="356" y="46"/>
                    <a:pt x="353" y="48"/>
                    <a:pt x="352" y="47"/>
                  </a:cubicBezTo>
                  <a:close/>
                  <a:moveTo>
                    <a:pt x="356" y="59"/>
                  </a:moveTo>
                  <a:cubicBezTo>
                    <a:pt x="348" y="55"/>
                    <a:pt x="352" y="61"/>
                    <a:pt x="349" y="60"/>
                  </a:cubicBezTo>
                  <a:cubicBezTo>
                    <a:pt x="345" y="60"/>
                    <a:pt x="346" y="63"/>
                    <a:pt x="344" y="62"/>
                  </a:cubicBezTo>
                  <a:cubicBezTo>
                    <a:pt x="342" y="61"/>
                    <a:pt x="340" y="61"/>
                    <a:pt x="339" y="66"/>
                  </a:cubicBezTo>
                  <a:cubicBezTo>
                    <a:pt x="339" y="71"/>
                    <a:pt x="334" y="67"/>
                    <a:pt x="333" y="69"/>
                  </a:cubicBezTo>
                  <a:cubicBezTo>
                    <a:pt x="332" y="72"/>
                    <a:pt x="334" y="72"/>
                    <a:pt x="344" y="72"/>
                  </a:cubicBezTo>
                  <a:cubicBezTo>
                    <a:pt x="346" y="72"/>
                    <a:pt x="352" y="73"/>
                    <a:pt x="352" y="70"/>
                  </a:cubicBezTo>
                  <a:cubicBezTo>
                    <a:pt x="352" y="67"/>
                    <a:pt x="364" y="63"/>
                    <a:pt x="356" y="59"/>
                  </a:cubicBezTo>
                  <a:close/>
                  <a:moveTo>
                    <a:pt x="329" y="71"/>
                  </a:moveTo>
                  <a:cubicBezTo>
                    <a:pt x="326" y="73"/>
                    <a:pt x="325" y="67"/>
                    <a:pt x="324" y="70"/>
                  </a:cubicBezTo>
                  <a:cubicBezTo>
                    <a:pt x="324" y="73"/>
                    <a:pt x="320" y="69"/>
                    <a:pt x="320" y="72"/>
                  </a:cubicBezTo>
                  <a:cubicBezTo>
                    <a:pt x="320" y="76"/>
                    <a:pt x="318" y="71"/>
                    <a:pt x="314" y="73"/>
                  </a:cubicBezTo>
                  <a:cubicBezTo>
                    <a:pt x="311" y="76"/>
                    <a:pt x="318" y="77"/>
                    <a:pt x="317" y="78"/>
                  </a:cubicBezTo>
                  <a:cubicBezTo>
                    <a:pt x="316" y="79"/>
                    <a:pt x="304" y="79"/>
                    <a:pt x="308" y="81"/>
                  </a:cubicBezTo>
                  <a:cubicBezTo>
                    <a:pt x="311" y="83"/>
                    <a:pt x="304" y="81"/>
                    <a:pt x="307" y="84"/>
                  </a:cubicBezTo>
                  <a:cubicBezTo>
                    <a:pt x="311" y="86"/>
                    <a:pt x="304" y="85"/>
                    <a:pt x="307" y="88"/>
                  </a:cubicBezTo>
                  <a:cubicBezTo>
                    <a:pt x="309" y="90"/>
                    <a:pt x="300" y="94"/>
                    <a:pt x="307" y="93"/>
                  </a:cubicBezTo>
                  <a:cubicBezTo>
                    <a:pt x="314" y="92"/>
                    <a:pt x="308" y="97"/>
                    <a:pt x="312" y="96"/>
                  </a:cubicBezTo>
                  <a:cubicBezTo>
                    <a:pt x="316" y="95"/>
                    <a:pt x="316" y="89"/>
                    <a:pt x="320" y="88"/>
                  </a:cubicBezTo>
                  <a:cubicBezTo>
                    <a:pt x="323" y="87"/>
                    <a:pt x="318" y="92"/>
                    <a:pt x="327" y="90"/>
                  </a:cubicBezTo>
                  <a:cubicBezTo>
                    <a:pt x="330" y="89"/>
                    <a:pt x="332" y="90"/>
                    <a:pt x="330" y="86"/>
                  </a:cubicBezTo>
                  <a:cubicBezTo>
                    <a:pt x="328" y="81"/>
                    <a:pt x="333" y="81"/>
                    <a:pt x="333" y="79"/>
                  </a:cubicBezTo>
                  <a:cubicBezTo>
                    <a:pt x="332" y="76"/>
                    <a:pt x="334" y="72"/>
                    <a:pt x="333" y="73"/>
                  </a:cubicBezTo>
                  <a:cubicBezTo>
                    <a:pt x="331" y="74"/>
                    <a:pt x="331" y="68"/>
                    <a:pt x="329" y="71"/>
                  </a:cubicBezTo>
                  <a:close/>
                  <a:moveTo>
                    <a:pt x="312" y="103"/>
                  </a:moveTo>
                  <a:cubicBezTo>
                    <a:pt x="314" y="104"/>
                    <a:pt x="319" y="101"/>
                    <a:pt x="316" y="100"/>
                  </a:cubicBezTo>
                  <a:cubicBezTo>
                    <a:pt x="314" y="98"/>
                    <a:pt x="309" y="100"/>
                    <a:pt x="312" y="103"/>
                  </a:cubicBezTo>
                  <a:close/>
                  <a:moveTo>
                    <a:pt x="303" y="106"/>
                  </a:moveTo>
                  <a:cubicBezTo>
                    <a:pt x="301" y="109"/>
                    <a:pt x="305" y="109"/>
                    <a:pt x="309" y="108"/>
                  </a:cubicBezTo>
                  <a:cubicBezTo>
                    <a:pt x="313" y="107"/>
                    <a:pt x="306" y="102"/>
                    <a:pt x="303" y="106"/>
                  </a:cubicBezTo>
                  <a:close/>
                  <a:moveTo>
                    <a:pt x="259" y="141"/>
                  </a:moveTo>
                  <a:cubicBezTo>
                    <a:pt x="256" y="140"/>
                    <a:pt x="254" y="145"/>
                    <a:pt x="258" y="144"/>
                  </a:cubicBezTo>
                  <a:cubicBezTo>
                    <a:pt x="263" y="143"/>
                    <a:pt x="262" y="142"/>
                    <a:pt x="259" y="141"/>
                  </a:cubicBezTo>
                  <a:close/>
                  <a:moveTo>
                    <a:pt x="256" y="122"/>
                  </a:moveTo>
                  <a:cubicBezTo>
                    <a:pt x="254" y="122"/>
                    <a:pt x="250" y="122"/>
                    <a:pt x="245" y="123"/>
                  </a:cubicBezTo>
                  <a:cubicBezTo>
                    <a:pt x="241" y="125"/>
                    <a:pt x="247" y="126"/>
                    <a:pt x="242" y="127"/>
                  </a:cubicBezTo>
                  <a:cubicBezTo>
                    <a:pt x="237" y="127"/>
                    <a:pt x="242" y="129"/>
                    <a:pt x="239" y="131"/>
                  </a:cubicBezTo>
                  <a:cubicBezTo>
                    <a:pt x="236" y="133"/>
                    <a:pt x="238" y="134"/>
                    <a:pt x="245" y="132"/>
                  </a:cubicBezTo>
                  <a:cubicBezTo>
                    <a:pt x="248" y="131"/>
                    <a:pt x="252" y="130"/>
                    <a:pt x="257" y="125"/>
                  </a:cubicBezTo>
                  <a:cubicBezTo>
                    <a:pt x="263" y="120"/>
                    <a:pt x="258" y="122"/>
                    <a:pt x="256" y="122"/>
                  </a:cubicBezTo>
                  <a:close/>
                  <a:moveTo>
                    <a:pt x="265" y="106"/>
                  </a:moveTo>
                  <a:cubicBezTo>
                    <a:pt x="268" y="105"/>
                    <a:pt x="262" y="95"/>
                    <a:pt x="259" y="97"/>
                  </a:cubicBezTo>
                  <a:cubicBezTo>
                    <a:pt x="255" y="99"/>
                    <a:pt x="263" y="105"/>
                    <a:pt x="258" y="104"/>
                  </a:cubicBezTo>
                  <a:cubicBezTo>
                    <a:pt x="253" y="102"/>
                    <a:pt x="255" y="107"/>
                    <a:pt x="252" y="107"/>
                  </a:cubicBezTo>
                  <a:cubicBezTo>
                    <a:pt x="249" y="107"/>
                    <a:pt x="249" y="103"/>
                    <a:pt x="248" y="105"/>
                  </a:cubicBezTo>
                  <a:cubicBezTo>
                    <a:pt x="247" y="107"/>
                    <a:pt x="244" y="105"/>
                    <a:pt x="244" y="107"/>
                  </a:cubicBezTo>
                  <a:cubicBezTo>
                    <a:pt x="243" y="110"/>
                    <a:pt x="239" y="111"/>
                    <a:pt x="243" y="113"/>
                  </a:cubicBezTo>
                  <a:cubicBezTo>
                    <a:pt x="248" y="116"/>
                    <a:pt x="246" y="112"/>
                    <a:pt x="256" y="110"/>
                  </a:cubicBezTo>
                  <a:cubicBezTo>
                    <a:pt x="267" y="108"/>
                    <a:pt x="248" y="115"/>
                    <a:pt x="253" y="115"/>
                  </a:cubicBezTo>
                  <a:cubicBezTo>
                    <a:pt x="257" y="115"/>
                    <a:pt x="261" y="114"/>
                    <a:pt x="265" y="113"/>
                  </a:cubicBezTo>
                  <a:cubicBezTo>
                    <a:pt x="269" y="111"/>
                    <a:pt x="263" y="107"/>
                    <a:pt x="265" y="106"/>
                  </a:cubicBezTo>
                  <a:close/>
                  <a:moveTo>
                    <a:pt x="281" y="85"/>
                  </a:moveTo>
                  <a:cubicBezTo>
                    <a:pt x="276" y="88"/>
                    <a:pt x="272" y="90"/>
                    <a:pt x="268" y="97"/>
                  </a:cubicBezTo>
                  <a:cubicBezTo>
                    <a:pt x="267" y="99"/>
                    <a:pt x="267" y="101"/>
                    <a:pt x="269" y="102"/>
                  </a:cubicBezTo>
                  <a:cubicBezTo>
                    <a:pt x="271" y="104"/>
                    <a:pt x="270" y="97"/>
                    <a:pt x="274" y="97"/>
                  </a:cubicBezTo>
                  <a:cubicBezTo>
                    <a:pt x="279" y="97"/>
                    <a:pt x="279" y="95"/>
                    <a:pt x="283" y="90"/>
                  </a:cubicBezTo>
                  <a:cubicBezTo>
                    <a:pt x="286" y="85"/>
                    <a:pt x="287" y="82"/>
                    <a:pt x="281" y="85"/>
                  </a:cubicBezTo>
                  <a:close/>
                  <a:moveTo>
                    <a:pt x="289" y="98"/>
                  </a:moveTo>
                  <a:cubicBezTo>
                    <a:pt x="287" y="99"/>
                    <a:pt x="294" y="102"/>
                    <a:pt x="297" y="101"/>
                  </a:cubicBezTo>
                  <a:cubicBezTo>
                    <a:pt x="299" y="99"/>
                    <a:pt x="291" y="96"/>
                    <a:pt x="289" y="98"/>
                  </a:cubicBezTo>
                  <a:close/>
                  <a:moveTo>
                    <a:pt x="290" y="102"/>
                  </a:moveTo>
                  <a:cubicBezTo>
                    <a:pt x="289" y="101"/>
                    <a:pt x="289" y="100"/>
                    <a:pt x="286" y="103"/>
                  </a:cubicBezTo>
                  <a:cubicBezTo>
                    <a:pt x="283" y="105"/>
                    <a:pt x="288" y="107"/>
                    <a:pt x="281" y="112"/>
                  </a:cubicBezTo>
                  <a:cubicBezTo>
                    <a:pt x="274" y="117"/>
                    <a:pt x="285" y="107"/>
                    <a:pt x="279" y="108"/>
                  </a:cubicBezTo>
                  <a:cubicBezTo>
                    <a:pt x="273" y="109"/>
                    <a:pt x="284" y="101"/>
                    <a:pt x="280" y="99"/>
                  </a:cubicBezTo>
                  <a:cubicBezTo>
                    <a:pt x="276" y="97"/>
                    <a:pt x="270" y="103"/>
                    <a:pt x="269" y="107"/>
                  </a:cubicBezTo>
                  <a:cubicBezTo>
                    <a:pt x="267" y="112"/>
                    <a:pt x="273" y="115"/>
                    <a:pt x="266" y="116"/>
                  </a:cubicBezTo>
                  <a:cubicBezTo>
                    <a:pt x="259" y="117"/>
                    <a:pt x="266" y="117"/>
                    <a:pt x="260" y="126"/>
                  </a:cubicBezTo>
                  <a:cubicBezTo>
                    <a:pt x="255" y="133"/>
                    <a:pt x="265" y="124"/>
                    <a:pt x="270" y="127"/>
                  </a:cubicBezTo>
                  <a:cubicBezTo>
                    <a:pt x="274" y="131"/>
                    <a:pt x="275" y="121"/>
                    <a:pt x="277" y="124"/>
                  </a:cubicBezTo>
                  <a:cubicBezTo>
                    <a:pt x="279" y="126"/>
                    <a:pt x="280" y="126"/>
                    <a:pt x="282" y="122"/>
                  </a:cubicBezTo>
                  <a:cubicBezTo>
                    <a:pt x="284" y="119"/>
                    <a:pt x="284" y="116"/>
                    <a:pt x="292" y="115"/>
                  </a:cubicBezTo>
                  <a:cubicBezTo>
                    <a:pt x="299" y="115"/>
                    <a:pt x="294" y="105"/>
                    <a:pt x="290" y="102"/>
                  </a:cubicBezTo>
                  <a:close/>
                  <a:moveTo>
                    <a:pt x="286" y="121"/>
                  </a:moveTo>
                  <a:cubicBezTo>
                    <a:pt x="284" y="125"/>
                    <a:pt x="291" y="122"/>
                    <a:pt x="293" y="120"/>
                  </a:cubicBezTo>
                  <a:cubicBezTo>
                    <a:pt x="294" y="117"/>
                    <a:pt x="287" y="117"/>
                    <a:pt x="286" y="121"/>
                  </a:cubicBezTo>
                  <a:close/>
                  <a:moveTo>
                    <a:pt x="367" y="45"/>
                  </a:moveTo>
                  <a:cubicBezTo>
                    <a:pt x="366" y="47"/>
                    <a:pt x="371" y="48"/>
                    <a:pt x="373" y="47"/>
                  </a:cubicBezTo>
                  <a:cubicBezTo>
                    <a:pt x="374" y="46"/>
                    <a:pt x="368" y="43"/>
                    <a:pt x="367" y="45"/>
                  </a:cubicBezTo>
                  <a:close/>
                  <a:moveTo>
                    <a:pt x="234" y="127"/>
                  </a:moveTo>
                  <a:cubicBezTo>
                    <a:pt x="233" y="129"/>
                    <a:pt x="238" y="131"/>
                    <a:pt x="238" y="129"/>
                  </a:cubicBezTo>
                  <a:cubicBezTo>
                    <a:pt x="239" y="127"/>
                    <a:pt x="235" y="125"/>
                    <a:pt x="234" y="127"/>
                  </a:cubicBezTo>
                  <a:close/>
                  <a:moveTo>
                    <a:pt x="220" y="133"/>
                  </a:moveTo>
                  <a:cubicBezTo>
                    <a:pt x="219" y="135"/>
                    <a:pt x="221" y="135"/>
                    <a:pt x="220" y="137"/>
                  </a:cubicBezTo>
                  <a:cubicBezTo>
                    <a:pt x="218" y="138"/>
                    <a:pt x="220" y="140"/>
                    <a:pt x="222" y="138"/>
                  </a:cubicBezTo>
                  <a:cubicBezTo>
                    <a:pt x="224" y="136"/>
                    <a:pt x="223" y="138"/>
                    <a:pt x="226" y="138"/>
                  </a:cubicBezTo>
                  <a:cubicBezTo>
                    <a:pt x="229" y="137"/>
                    <a:pt x="229" y="134"/>
                    <a:pt x="234" y="132"/>
                  </a:cubicBezTo>
                  <a:cubicBezTo>
                    <a:pt x="239" y="130"/>
                    <a:pt x="232" y="131"/>
                    <a:pt x="228" y="129"/>
                  </a:cubicBezTo>
                  <a:cubicBezTo>
                    <a:pt x="225" y="128"/>
                    <a:pt x="222" y="129"/>
                    <a:pt x="220" y="133"/>
                  </a:cubicBezTo>
                  <a:close/>
                  <a:moveTo>
                    <a:pt x="215" y="136"/>
                  </a:moveTo>
                  <a:cubicBezTo>
                    <a:pt x="216" y="140"/>
                    <a:pt x="211" y="135"/>
                    <a:pt x="213" y="141"/>
                  </a:cubicBezTo>
                  <a:cubicBezTo>
                    <a:pt x="213" y="143"/>
                    <a:pt x="214" y="142"/>
                    <a:pt x="218" y="138"/>
                  </a:cubicBezTo>
                  <a:cubicBezTo>
                    <a:pt x="221" y="135"/>
                    <a:pt x="215" y="133"/>
                    <a:pt x="215" y="136"/>
                  </a:cubicBezTo>
                  <a:close/>
                  <a:moveTo>
                    <a:pt x="205" y="144"/>
                  </a:moveTo>
                  <a:cubicBezTo>
                    <a:pt x="202" y="150"/>
                    <a:pt x="203" y="149"/>
                    <a:pt x="207" y="146"/>
                  </a:cubicBezTo>
                  <a:cubicBezTo>
                    <a:pt x="211" y="144"/>
                    <a:pt x="210" y="143"/>
                    <a:pt x="210" y="139"/>
                  </a:cubicBezTo>
                  <a:cubicBezTo>
                    <a:pt x="210" y="136"/>
                    <a:pt x="208" y="137"/>
                    <a:pt x="205" y="144"/>
                  </a:cubicBezTo>
                  <a:close/>
                  <a:moveTo>
                    <a:pt x="269" y="142"/>
                  </a:moveTo>
                  <a:cubicBezTo>
                    <a:pt x="269" y="144"/>
                    <a:pt x="278" y="142"/>
                    <a:pt x="276" y="141"/>
                  </a:cubicBezTo>
                  <a:cubicBezTo>
                    <a:pt x="274" y="141"/>
                    <a:pt x="269" y="140"/>
                    <a:pt x="269" y="142"/>
                  </a:cubicBezTo>
                  <a:close/>
                  <a:moveTo>
                    <a:pt x="195" y="219"/>
                  </a:moveTo>
                  <a:cubicBezTo>
                    <a:pt x="196" y="221"/>
                    <a:pt x="188" y="227"/>
                    <a:pt x="193" y="225"/>
                  </a:cubicBezTo>
                  <a:cubicBezTo>
                    <a:pt x="196" y="224"/>
                    <a:pt x="197" y="225"/>
                    <a:pt x="199" y="220"/>
                  </a:cubicBezTo>
                  <a:cubicBezTo>
                    <a:pt x="201" y="216"/>
                    <a:pt x="193" y="218"/>
                    <a:pt x="195" y="219"/>
                  </a:cubicBezTo>
                  <a:close/>
                  <a:moveTo>
                    <a:pt x="201" y="226"/>
                  </a:moveTo>
                  <a:cubicBezTo>
                    <a:pt x="197" y="225"/>
                    <a:pt x="196" y="225"/>
                    <a:pt x="194" y="229"/>
                  </a:cubicBezTo>
                  <a:cubicBezTo>
                    <a:pt x="193" y="232"/>
                    <a:pt x="196" y="232"/>
                    <a:pt x="199" y="229"/>
                  </a:cubicBezTo>
                  <a:cubicBezTo>
                    <a:pt x="203" y="226"/>
                    <a:pt x="205" y="226"/>
                    <a:pt x="201" y="226"/>
                  </a:cubicBezTo>
                  <a:close/>
                  <a:moveTo>
                    <a:pt x="189" y="249"/>
                  </a:moveTo>
                  <a:cubicBezTo>
                    <a:pt x="189" y="252"/>
                    <a:pt x="186" y="250"/>
                    <a:pt x="186" y="254"/>
                  </a:cubicBezTo>
                  <a:cubicBezTo>
                    <a:pt x="186" y="258"/>
                    <a:pt x="182" y="260"/>
                    <a:pt x="186" y="259"/>
                  </a:cubicBezTo>
                  <a:cubicBezTo>
                    <a:pt x="189" y="259"/>
                    <a:pt x="187" y="255"/>
                    <a:pt x="190" y="254"/>
                  </a:cubicBezTo>
                  <a:cubicBezTo>
                    <a:pt x="193" y="253"/>
                    <a:pt x="195" y="253"/>
                    <a:pt x="193" y="249"/>
                  </a:cubicBezTo>
                  <a:cubicBezTo>
                    <a:pt x="191" y="245"/>
                    <a:pt x="189" y="244"/>
                    <a:pt x="189" y="249"/>
                  </a:cubicBezTo>
                  <a:close/>
                  <a:moveTo>
                    <a:pt x="177" y="242"/>
                  </a:moveTo>
                  <a:cubicBezTo>
                    <a:pt x="178" y="245"/>
                    <a:pt x="184" y="241"/>
                    <a:pt x="183" y="239"/>
                  </a:cubicBezTo>
                  <a:cubicBezTo>
                    <a:pt x="182" y="237"/>
                    <a:pt x="176" y="239"/>
                    <a:pt x="177" y="242"/>
                  </a:cubicBezTo>
                  <a:close/>
                  <a:moveTo>
                    <a:pt x="186" y="261"/>
                  </a:moveTo>
                  <a:cubicBezTo>
                    <a:pt x="184" y="262"/>
                    <a:pt x="186" y="262"/>
                    <a:pt x="183" y="264"/>
                  </a:cubicBezTo>
                  <a:cubicBezTo>
                    <a:pt x="180" y="266"/>
                    <a:pt x="187" y="266"/>
                    <a:pt x="190" y="264"/>
                  </a:cubicBezTo>
                  <a:cubicBezTo>
                    <a:pt x="193" y="262"/>
                    <a:pt x="189" y="260"/>
                    <a:pt x="186" y="261"/>
                  </a:cubicBezTo>
                  <a:close/>
                  <a:moveTo>
                    <a:pt x="172" y="265"/>
                  </a:moveTo>
                  <a:cubicBezTo>
                    <a:pt x="171" y="267"/>
                    <a:pt x="175" y="267"/>
                    <a:pt x="178" y="265"/>
                  </a:cubicBezTo>
                  <a:cubicBezTo>
                    <a:pt x="182" y="263"/>
                    <a:pt x="175" y="262"/>
                    <a:pt x="172" y="265"/>
                  </a:cubicBezTo>
                  <a:close/>
                  <a:moveTo>
                    <a:pt x="167" y="287"/>
                  </a:moveTo>
                  <a:cubicBezTo>
                    <a:pt x="164" y="287"/>
                    <a:pt x="165" y="284"/>
                    <a:pt x="163" y="286"/>
                  </a:cubicBezTo>
                  <a:cubicBezTo>
                    <a:pt x="161" y="287"/>
                    <a:pt x="163" y="290"/>
                    <a:pt x="166" y="290"/>
                  </a:cubicBezTo>
                  <a:cubicBezTo>
                    <a:pt x="170" y="291"/>
                    <a:pt x="170" y="288"/>
                    <a:pt x="167" y="287"/>
                  </a:cubicBezTo>
                  <a:close/>
                  <a:moveTo>
                    <a:pt x="164" y="281"/>
                  </a:moveTo>
                  <a:cubicBezTo>
                    <a:pt x="162" y="281"/>
                    <a:pt x="165" y="285"/>
                    <a:pt x="167" y="285"/>
                  </a:cubicBezTo>
                  <a:cubicBezTo>
                    <a:pt x="169" y="284"/>
                    <a:pt x="167" y="282"/>
                    <a:pt x="164" y="281"/>
                  </a:cubicBezTo>
                  <a:close/>
                  <a:moveTo>
                    <a:pt x="158" y="282"/>
                  </a:moveTo>
                  <a:cubicBezTo>
                    <a:pt x="157" y="284"/>
                    <a:pt x="160" y="285"/>
                    <a:pt x="162" y="284"/>
                  </a:cubicBezTo>
                  <a:cubicBezTo>
                    <a:pt x="163" y="283"/>
                    <a:pt x="160" y="281"/>
                    <a:pt x="158" y="282"/>
                  </a:cubicBezTo>
                  <a:close/>
                  <a:moveTo>
                    <a:pt x="201" y="217"/>
                  </a:moveTo>
                  <a:cubicBezTo>
                    <a:pt x="203" y="219"/>
                    <a:pt x="206" y="215"/>
                    <a:pt x="205" y="214"/>
                  </a:cubicBezTo>
                  <a:cubicBezTo>
                    <a:pt x="203" y="213"/>
                    <a:pt x="199" y="215"/>
                    <a:pt x="201" y="217"/>
                  </a:cubicBezTo>
                  <a:close/>
                  <a:moveTo>
                    <a:pt x="79" y="335"/>
                  </a:moveTo>
                  <a:cubicBezTo>
                    <a:pt x="84" y="340"/>
                    <a:pt x="89" y="336"/>
                    <a:pt x="89" y="334"/>
                  </a:cubicBezTo>
                  <a:cubicBezTo>
                    <a:pt x="89" y="332"/>
                    <a:pt x="77" y="333"/>
                    <a:pt x="79" y="335"/>
                  </a:cubicBezTo>
                  <a:close/>
                  <a:moveTo>
                    <a:pt x="103" y="319"/>
                  </a:moveTo>
                  <a:cubicBezTo>
                    <a:pt x="102" y="321"/>
                    <a:pt x="91" y="321"/>
                    <a:pt x="92" y="324"/>
                  </a:cubicBezTo>
                  <a:cubicBezTo>
                    <a:pt x="94" y="324"/>
                    <a:pt x="98" y="324"/>
                    <a:pt x="103" y="323"/>
                  </a:cubicBezTo>
                  <a:cubicBezTo>
                    <a:pt x="108" y="322"/>
                    <a:pt x="104" y="316"/>
                    <a:pt x="103" y="319"/>
                  </a:cubicBezTo>
                  <a:close/>
                  <a:moveTo>
                    <a:pt x="109" y="325"/>
                  </a:moveTo>
                  <a:cubicBezTo>
                    <a:pt x="110" y="322"/>
                    <a:pt x="102" y="327"/>
                    <a:pt x="99" y="328"/>
                  </a:cubicBezTo>
                  <a:cubicBezTo>
                    <a:pt x="95" y="329"/>
                    <a:pt x="91" y="329"/>
                    <a:pt x="92" y="333"/>
                  </a:cubicBezTo>
                  <a:cubicBezTo>
                    <a:pt x="92" y="334"/>
                    <a:pt x="95" y="334"/>
                    <a:pt x="101" y="332"/>
                  </a:cubicBezTo>
                  <a:cubicBezTo>
                    <a:pt x="107" y="331"/>
                    <a:pt x="112" y="330"/>
                    <a:pt x="113" y="329"/>
                  </a:cubicBezTo>
                  <a:cubicBezTo>
                    <a:pt x="114" y="325"/>
                    <a:pt x="108" y="329"/>
                    <a:pt x="109" y="325"/>
                  </a:cubicBezTo>
                  <a:close/>
                  <a:moveTo>
                    <a:pt x="83" y="344"/>
                  </a:moveTo>
                  <a:cubicBezTo>
                    <a:pt x="84" y="347"/>
                    <a:pt x="89" y="346"/>
                    <a:pt x="88" y="343"/>
                  </a:cubicBezTo>
                  <a:cubicBezTo>
                    <a:pt x="87" y="340"/>
                    <a:pt x="82" y="342"/>
                    <a:pt x="83" y="344"/>
                  </a:cubicBezTo>
                  <a:close/>
                  <a:moveTo>
                    <a:pt x="74" y="348"/>
                  </a:moveTo>
                  <a:cubicBezTo>
                    <a:pt x="73" y="351"/>
                    <a:pt x="70" y="347"/>
                    <a:pt x="69" y="350"/>
                  </a:cubicBezTo>
                  <a:cubicBezTo>
                    <a:pt x="68" y="352"/>
                    <a:pt x="75" y="352"/>
                    <a:pt x="77" y="351"/>
                  </a:cubicBezTo>
                  <a:cubicBezTo>
                    <a:pt x="79" y="351"/>
                    <a:pt x="75" y="345"/>
                    <a:pt x="74" y="348"/>
                  </a:cubicBezTo>
                  <a:close/>
                  <a:moveTo>
                    <a:pt x="50" y="364"/>
                  </a:moveTo>
                  <a:cubicBezTo>
                    <a:pt x="51" y="366"/>
                    <a:pt x="59" y="365"/>
                    <a:pt x="57" y="363"/>
                  </a:cubicBezTo>
                  <a:cubicBezTo>
                    <a:pt x="56" y="360"/>
                    <a:pt x="49" y="362"/>
                    <a:pt x="50" y="364"/>
                  </a:cubicBezTo>
                  <a:close/>
                  <a:moveTo>
                    <a:pt x="34" y="375"/>
                  </a:moveTo>
                  <a:cubicBezTo>
                    <a:pt x="31" y="374"/>
                    <a:pt x="29" y="379"/>
                    <a:pt x="30" y="381"/>
                  </a:cubicBezTo>
                  <a:cubicBezTo>
                    <a:pt x="31" y="384"/>
                    <a:pt x="39" y="377"/>
                    <a:pt x="34" y="375"/>
                  </a:cubicBezTo>
                  <a:close/>
                  <a:moveTo>
                    <a:pt x="23" y="382"/>
                  </a:moveTo>
                  <a:cubicBezTo>
                    <a:pt x="22" y="385"/>
                    <a:pt x="29" y="383"/>
                    <a:pt x="28" y="381"/>
                  </a:cubicBezTo>
                  <a:cubicBezTo>
                    <a:pt x="27" y="379"/>
                    <a:pt x="23" y="379"/>
                    <a:pt x="23" y="382"/>
                  </a:cubicBezTo>
                  <a:close/>
                  <a:moveTo>
                    <a:pt x="12" y="397"/>
                  </a:moveTo>
                  <a:cubicBezTo>
                    <a:pt x="9" y="395"/>
                    <a:pt x="3" y="397"/>
                    <a:pt x="7" y="400"/>
                  </a:cubicBezTo>
                  <a:cubicBezTo>
                    <a:pt x="9" y="401"/>
                    <a:pt x="16" y="398"/>
                    <a:pt x="12" y="397"/>
                  </a:cubicBezTo>
                  <a:close/>
                  <a:moveTo>
                    <a:pt x="7" y="430"/>
                  </a:moveTo>
                  <a:cubicBezTo>
                    <a:pt x="9" y="431"/>
                    <a:pt x="9" y="426"/>
                    <a:pt x="8" y="426"/>
                  </a:cubicBezTo>
                  <a:cubicBezTo>
                    <a:pt x="6" y="426"/>
                    <a:pt x="4" y="429"/>
                    <a:pt x="7" y="430"/>
                  </a:cubicBezTo>
                  <a:close/>
                  <a:moveTo>
                    <a:pt x="18" y="474"/>
                  </a:moveTo>
                  <a:cubicBezTo>
                    <a:pt x="14" y="478"/>
                    <a:pt x="18" y="481"/>
                    <a:pt x="22" y="481"/>
                  </a:cubicBezTo>
                  <a:cubicBezTo>
                    <a:pt x="24" y="482"/>
                    <a:pt x="22" y="478"/>
                    <a:pt x="21" y="476"/>
                  </a:cubicBezTo>
                  <a:cubicBezTo>
                    <a:pt x="20" y="474"/>
                    <a:pt x="21" y="473"/>
                    <a:pt x="23" y="476"/>
                  </a:cubicBezTo>
                  <a:cubicBezTo>
                    <a:pt x="25" y="478"/>
                    <a:pt x="26" y="475"/>
                    <a:pt x="27" y="471"/>
                  </a:cubicBezTo>
                  <a:cubicBezTo>
                    <a:pt x="27" y="467"/>
                    <a:pt x="21" y="470"/>
                    <a:pt x="18" y="474"/>
                  </a:cubicBezTo>
                  <a:close/>
                  <a:moveTo>
                    <a:pt x="14" y="499"/>
                  </a:moveTo>
                  <a:cubicBezTo>
                    <a:pt x="14" y="503"/>
                    <a:pt x="12" y="507"/>
                    <a:pt x="15" y="507"/>
                  </a:cubicBezTo>
                  <a:cubicBezTo>
                    <a:pt x="15" y="506"/>
                    <a:pt x="15" y="506"/>
                    <a:pt x="15" y="506"/>
                  </a:cubicBezTo>
                  <a:cubicBezTo>
                    <a:pt x="20" y="506"/>
                    <a:pt x="13" y="493"/>
                    <a:pt x="14" y="499"/>
                  </a:cubicBezTo>
                  <a:close/>
                  <a:moveTo>
                    <a:pt x="15" y="479"/>
                  </a:moveTo>
                  <a:cubicBezTo>
                    <a:pt x="12" y="477"/>
                    <a:pt x="13" y="483"/>
                    <a:pt x="13" y="487"/>
                  </a:cubicBezTo>
                  <a:cubicBezTo>
                    <a:pt x="13" y="488"/>
                    <a:pt x="13" y="488"/>
                    <a:pt x="13" y="488"/>
                  </a:cubicBezTo>
                  <a:cubicBezTo>
                    <a:pt x="14" y="491"/>
                    <a:pt x="14" y="484"/>
                    <a:pt x="16" y="483"/>
                  </a:cubicBezTo>
                  <a:cubicBezTo>
                    <a:pt x="17" y="482"/>
                    <a:pt x="17" y="486"/>
                    <a:pt x="18" y="485"/>
                  </a:cubicBezTo>
                  <a:cubicBezTo>
                    <a:pt x="20" y="483"/>
                    <a:pt x="18" y="481"/>
                    <a:pt x="15" y="479"/>
                  </a:cubicBezTo>
                  <a:close/>
                  <a:moveTo>
                    <a:pt x="11" y="465"/>
                  </a:moveTo>
                  <a:cubicBezTo>
                    <a:pt x="14" y="466"/>
                    <a:pt x="11" y="459"/>
                    <a:pt x="10" y="456"/>
                  </a:cubicBezTo>
                  <a:cubicBezTo>
                    <a:pt x="9" y="453"/>
                    <a:pt x="8" y="464"/>
                    <a:pt x="11" y="465"/>
                  </a:cubicBezTo>
                  <a:close/>
                  <a:moveTo>
                    <a:pt x="9" y="451"/>
                  </a:moveTo>
                  <a:cubicBezTo>
                    <a:pt x="10" y="454"/>
                    <a:pt x="13" y="458"/>
                    <a:pt x="14" y="455"/>
                  </a:cubicBezTo>
                  <a:cubicBezTo>
                    <a:pt x="15" y="454"/>
                    <a:pt x="9" y="448"/>
                    <a:pt x="9" y="451"/>
                  </a:cubicBezTo>
                  <a:close/>
                  <a:moveTo>
                    <a:pt x="7" y="444"/>
                  </a:moveTo>
                  <a:cubicBezTo>
                    <a:pt x="4" y="442"/>
                    <a:pt x="7" y="446"/>
                    <a:pt x="10" y="448"/>
                  </a:cubicBezTo>
                  <a:cubicBezTo>
                    <a:pt x="10" y="448"/>
                    <a:pt x="10" y="448"/>
                    <a:pt x="10" y="448"/>
                  </a:cubicBezTo>
                  <a:cubicBezTo>
                    <a:pt x="12" y="450"/>
                    <a:pt x="11" y="445"/>
                    <a:pt x="7" y="44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5" name="Freeform 71"/>
            <p:cNvSpPr>
              <a:spLocks noEditPoints="1"/>
            </p:cNvSpPr>
            <p:nvPr/>
          </p:nvSpPr>
          <p:spPr bwMode="auto">
            <a:xfrm>
              <a:off x="4928492" y="3178889"/>
              <a:ext cx="700826" cy="1138034"/>
            </a:xfrm>
            <a:custGeom>
              <a:avLst/>
              <a:gdLst/>
              <a:ahLst/>
              <a:cxnLst>
                <a:cxn ang="0">
                  <a:pos x="234" y="355"/>
                </a:cxn>
                <a:cxn ang="0">
                  <a:pos x="240" y="374"/>
                </a:cxn>
                <a:cxn ang="0">
                  <a:pos x="181" y="384"/>
                </a:cxn>
                <a:cxn ang="0">
                  <a:pos x="127" y="391"/>
                </a:cxn>
                <a:cxn ang="0">
                  <a:pos x="83" y="414"/>
                </a:cxn>
                <a:cxn ang="0">
                  <a:pos x="96" y="385"/>
                </a:cxn>
                <a:cxn ang="0">
                  <a:pos x="148" y="355"/>
                </a:cxn>
                <a:cxn ang="0">
                  <a:pos x="105" y="355"/>
                </a:cxn>
                <a:cxn ang="0">
                  <a:pos x="102" y="333"/>
                </a:cxn>
                <a:cxn ang="0">
                  <a:pos x="95" y="309"/>
                </a:cxn>
                <a:cxn ang="0">
                  <a:pos x="133" y="292"/>
                </a:cxn>
                <a:cxn ang="0">
                  <a:pos x="140" y="266"/>
                </a:cxn>
                <a:cxn ang="0">
                  <a:pos x="131" y="231"/>
                </a:cxn>
                <a:cxn ang="0">
                  <a:pos x="100" y="239"/>
                </a:cxn>
                <a:cxn ang="0">
                  <a:pos x="94" y="205"/>
                </a:cxn>
                <a:cxn ang="0">
                  <a:pos x="78" y="189"/>
                </a:cxn>
                <a:cxn ang="0">
                  <a:pos x="71" y="197"/>
                </a:cxn>
                <a:cxn ang="0">
                  <a:pos x="75" y="168"/>
                </a:cxn>
                <a:cxn ang="0">
                  <a:pos x="61" y="160"/>
                </a:cxn>
                <a:cxn ang="0">
                  <a:pos x="67" y="136"/>
                </a:cxn>
                <a:cxn ang="0">
                  <a:pos x="79" y="105"/>
                </a:cxn>
                <a:cxn ang="0">
                  <a:pos x="104" y="91"/>
                </a:cxn>
                <a:cxn ang="0">
                  <a:pos x="111" y="119"/>
                </a:cxn>
                <a:cxn ang="0">
                  <a:pos x="165" y="129"/>
                </a:cxn>
                <a:cxn ang="0">
                  <a:pos x="145" y="182"/>
                </a:cxn>
                <a:cxn ang="0">
                  <a:pos x="167" y="204"/>
                </a:cxn>
                <a:cxn ang="0">
                  <a:pos x="211" y="274"/>
                </a:cxn>
                <a:cxn ang="0">
                  <a:pos x="214" y="308"/>
                </a:cxn>
                <a:cxn ang="0">
                  <a:pos x="66" y="240"/>
                </a:cxn>
                <a:cxn ang="0">
                  <a:pos x="32" y="227"/>
                </a:cxn>
                <a:cxn ang="0">
                  <a:pos x="41" y="254"/>
                </a:cxn>
                <a:cxn ang="0">
                  <a:pos x="73" y="255"/>
                </a:cxn>
                <a:cxn ang="0">
                  <a:pos x="71" y="240"/>
                </a:cxn>
                <a:cxn ang="0">
                  <a:pos x="98" y="290"/>
                </a:cxn>
                <a:cxn ang="0">
                  <a:pos x="84" y="212"/>
                </a:cxn>
                <a:cxn ang="0">
                  <a:pos x="174" y="390"/>
                </a:cxn>
                <a:cxn ang="0">
                  <a:pos x="43" y="106"/>
                </a:cxn>
                <a:cxn ang="0">
                  <a:pos x="36" y="122"/>
                </a:cxn>
                <a:cxn ang="0">
                  <a:pos x="53" y="110"/>
                </a:cxn>
                <a:cxn ang="0">
                  <a:pos x="34" y="125"/>
                </a:cxn>
                <a:cxn ang="0">
                  <a:pos x="31" y="137"/>
                </a:cxn>
                <a:cxn ang="0">
                  <a:pos x="62" y="141"/>
                </a:cxn>
                <a:cxn ang="0">
                  <a:pos x="48" y="134"/>
                </a:cxn>
                <a:cxn ang="0">
                  <a:pos x="62" y="145"/>
                </a:cxn>
                <a:cxn ang="0">
                  <a:pos x="64" y="170"/>
                </a:cxn>
                <a:cxn ang="0">
                  <a:pos x="54" y="180"/>
                </a:cxn>
                <a:cxn ang="0">
                  <a:pos x="50" y="202"/>
                </a:cxn>
                <a:cxn ang="0">
                  <a:pos x="60" y="194"/>
                </a:cxn>
                <a:cxn ang="0">
                  <a:pos x="62" y="197"/>
                </a:cxn>
                <a:cxn ang="0">
                  <a:pos x="141" y="75"/>
                </a:cxn>
                <a:cxn ang="0">
                  <a:pos x="138" y="77"/>
                </a:cxn>
                <a:cxn ang="0">
                  <a:pos x="138" y="84"/>
                </a:cxn>
                <a:cxn ang="0">
                  <a:pos x="148" y="61"/>
                </a:cxn>
                <a:cxn ang="0">
                  <a:pos x="144" y="69"/>
                </a:cxn>
                <a:cxn ang="0">
                  <a:pos x="182" y="17"/>
                </a:cxn>
                <a:cxn ang="0">
                  <a:pos x="178" y="20"/>
                </a:cxn>
                <a:cxn ang="0">
                  <a:pos x="179" y="40"/>
                </a:cxn>
                <a:cxn ang="0">
                  <a:pos x="182" y="17"/>
                </a:cxn>
                <a:cxn ang="0">
                  <a:pos x="185" y="9"/>
                </a:cxn>
                <a:cxn ang="0">
                  <a:pos x="189" y="0"/>
                </a:cxn>
              </a:cxnLst>
              <a:rect l="0" t="0" r="r" b="b"/>
              <a:pathLst>
                <a:path w="256" h="416">
                  <a:moveTo>
                    <a:pt x="255" y="321"/>
                  </a:moveTo>
                  <a:cubicBezTo>
                    <a:pt x="256" y="342"/>
                    <a:pt x="238" y="341"/>
                    <a:pt x="243" y="345"/>
                  </a:cubicBezTo>
                  <a:cubicBezTo>
                    <a:pt x="248" y="350"/>
                    <a:pt x="237" y="345"/>
                    <a:pt x="233" y="349"/>
                  </a:cubicBezTo>
                  <a:cubicBezTo>
                    <a:pt x="229" y="353"/>
                    <a:pt x="237" y="348"/>
                    <a:pt x="234" y="355"/>
                  </a:cubicBezTo>
                  <a:cubicBezTo>
                    <a:pt x="232" y="359"/>
                    <a:pt x="220" y="357"/>
                    <a:pt x="225" y="360"/>
                  </a:cubicBezTo>
                  <a:cubicBezTo>
                    <a:pt x="231" y="362"/>
                    <a:pt x="223" y="361"/>
                    <a:pt x="231" y="364"/>
                  </a:cubicBezTo>
                  <a:cubicBezTo>
                    <a:pt x="235" y="366"/>
                    <a:pt x="248" y="360"/>
                    <a:pt x="246" y="363"/>
                  </a:cubicBezTo>
                  <a:cubicBezTo>
                    <a:pt x="244" y="367"/>
                    <a:pt x="249" y="371"/>
                    <a:pt x="240" y="374"/>
                  </a:cubicBezTo>
                  <a:cubicBezTo>
                    <a:pt x="232" y="377"/>
                    <a:pt x="238" y="381"/>
                    <a:pt x="231" y="381"/>
                  </a:cubicBezTo>
                  <a:cubicBezTo>
                    <a:pt x="224" y="381"/>
                    <a:pt x="220" y="389"/>
                    <a:pt x="211" y="385"/>
                  </a:cubicBezTo>
                  <a:cubicBezTo>
                    <a:pt x="201" y="381"/>
                    <a:pt x="191" y="389"/>
                    <a:pt x="189" y="386"/>
                  </a:cubicBezTo>
                  <a:cubicBezTo>
                    <a:pt x="186" y="382"/>
                    <a:pt x="188" y="388"/>
                    <a:pt x="181" y="384"/>
                  </a:cubicBezTo>
                  <a:cubicBezTo>
                    <a:pt x="174" y="381"/>
                    <a:pt x="182" y="386"/>
                    <a:pt x="170" y="387"/>
                  </a:cubicBezTo>
                  <a:cubicBezTo>
                    <a:pt x="158" y="389"/>
                    <a:pt x="167" y="394"/>
                    <a:pt x="157" y="392"/>
                  </a:cubicBezTo>
                  <a:cubicBezTo>
                    <a:pt x="148" y="390"/>
                    <a:pt x="154" y="398"/>
                    <a:pt x="146" y="390"/>
                  </a:cubicBezTo>
                  <a:cubicBezTo>
                    <a:pt x="138" y="382"/>
                    <a:pt x="131" y="393"/>
                    <a:pt x="127" y="391"/>
                  </a:cubicBezTo>
                  <a:cubicBezTo>
                    <a:pt x="123" y="389"/>
                    <a:pt x="125" y="410"/>
                    <a:pt x="118" y="406"/>
                  </a:cubicBezTo>
                  <a:cubicBezTo>
                    <a:pt x="110" y="402"/>
                    <a:pt x="110" y="399"/>
                    <a:pt x="101" y="400"/>
                  </a:cubicBezTo>
                  <a:cubicBezTo>
                    <a:pt x="91" y="402"/>
                    <a:pt x="94" y="406"/>
                    <a:pt x="88" y="408"/>
                  </a:cubicBezTo>
                  <a:cubicBezTo>
                    <a:pt x="82" y="410"/>
                    <a:pt x="87" y="412"/>
                    <a:pt x="83" y="414"/>
                  </a:cubicBezTo>
                  <a:cubicBezTo>
                    <a:pt x="79" y="416"/>
                    <a:pt x="77" y="408"/>
                    <a:pt x="73" y="411"/>
                  </a:cubicBezTo>
                  <a:cubicBezTo>
                    <a:pt x="68" y="414"/>
                    <a:pt x="67" y="404"/>
                    <a:pt x="76" y="405"/>
                  </a:cubicBezTo>
                  <a:cubicBezTo>
                    <a:pt x="83" y="405"/>
                    <a:pt x="85" y="395"/>
                    <a:pt x="91" y="392"/>
                  </a:cubicBezTo>
                  <a:cubicBezTo>
                    <a:pt x="95" y="390"/>
                    <a:pt x="92" y="388"/>
                    <a:pt x="96" y="385"/>
                  </a:cubicBezTo>
                  <a:cubicBezTo>
                    <a:pt x="101" y="382"/>
                    <a:pt x="93" y="377"/>
                    <a:pt x="103" y="376"/>
                  </a:cubicBezTo>
                  <a:cubicBezTo>
                    <a:pt x="112" y="375"/>
                    <a:pt x="99" y="369"/>
                    <a:pt x="113" y="368"/>
                  </a:cubicBezTo>
                  <a:cubicBezTo>
                    <a:pt x="126" y="368"/>
                    <a:pt x="122" y="371"/>
                    <a:pt x="133" y="370"/>
                  </a:cubicBezTo>
                  <a:cubicBezTo>
                    <a:pt x="142" y="368"/>
                    <a:pt x="132" y="366"/>
                    <a:pt x="148" y="355"/>
                  </a:cubicBezTo>
                  <a:cubicBezTo>
                    <a:pt x="150" y="353"/>
                    <a:pt x="149" y="352"/>
                    <a:pt x="152" y="349"/>
                  </a:cubicBezTo>
                  <a:cubicBezTo>
                    <a:pt x="145" y="352"/>
                    <a:pt x="144" y="356"/>
                    <a:pt x="139" y="356"/>
                  </a:cubicBezTo>
                  <a:cubicBezTo>
                    <a:pt x="134" y="357"/>
                    <a:pt x="130" y="370"/>
                    <a:pt x="121" y="360"/>
                  </a:cubicBezTo>
                  <a:cubicBezTo>
                    <a:pt x="112" y="351"/>
                    <a:pt x="103" y="362"/>
                    <a:pt x="105" y="355"/>
                  </a:cubicBezTo>
                  <a:cubicBezTo>
                    <a:pt x="106" y="351"/>
                    <a:pt x="102" y="348"/>
                    <a:pt x="94" y="352"/>
                  </a:cubicBezTo>
                  <a:cubicBezTo>
                    <a:pt x="86" y="357"/>
                    <a:pt x="81" y="352"/>
                    <a:pt x="83" y="349"/>
                  </a:cubicBezTo>
                  <a:cubicBezTo>
                    <a:pt x="88" y="344"/>
                    <a:pt x="76" y="349"/>
                    <a:pt x="81" y="342"/>
                  </a:cubicBezTo>
                  <a:cubicBezTo>
                    <a:pt x="86" y="336"/>
                    <a:pt x="89" y="342"/>
                    <a:pt x="102" y="333"/>
                  </a:cubicBezTo>
                  <a:cubicBezTo>
                    <a:pt x="116" y="325"/>
                    <a:pt x="107" y="320"/>
                    <a:pt x="110" y="315"/>
                  </a:cubicBezTo>
                  <a:cubicBezTo>
                    <a:pt x="114" y="310"/>
                    <a:pt x="106" y="313"/>
                    <a:pt x="110" y="308"/>
                  </a:cubicBezTo>
                  <a:cubicBezTo>
                    <a:pt x="113" y="302"/>
                    <a:pt x="101" y="312"/>
                    <a:pt x="98" y="311"/>
                  </a:cubicBezTo>
                  <a:cubicBezTo>
                    <a:pt x="95" y="309"/>
                    <a:pt x="90" y="316"/>
                    <a:pt x="95" y="309"/>
                  </a:cubicBezTo>
                  <a:cubicBezTo>
                    <a:pt x="97" y="304"/>
                    <a:pt x="101" y="306"/>
                    <a:pt x="106" y="298"/>
                  </a:cubicBezTo>
                  <a:cubicBezTo>
                    <a:pt x="110" y="293"/>
                    <a:pt x="113" y="294"/>
                    <a:pt x="116" y="292"/>
                  </a:cubicBezTo>
                  <a:cubicBezTo>
                    <a:pt x="118" y="290"/>
                    <a:pt x="118" y="295"/>
                    <a:pt x="125" y="292"/>
                  </a:cubicBezTo>
                  <a:cubicBezTo>
                    <a:pt x="131" y="288"/>
                    <a:pt x="137" y="297"/>
                    <a:pt x="133" y="292"/>
                  </a:cubicBezTo>
                  <a:cubicBezTo>
                    <a:pt x="130" y="286"/>
                    <a:pt x="135" y="287"/>
                    <a:pt x="138" y="291"/>
                  </a:cubicBezTo>
                  <a:cubicBezTo>
                    <a:pt x="141" y="294"/>
                    <a:pt x="141" y="293"/>
                    <a:pt x="138" y="287"/>
                  </a:cubicBezTo>
                  <a:cubicBezTo>
                    <a:pt x="131" y="276"/>
                    <a:pt x="141" y="277"/>
                    <a:pt x="138" y="276"/>
                  </a:cubicBezTo>
                  <a:cubicBezTo>
                    <a:pt x="129" y="272"/>
                    <a:pt x="143" y="268"/>
                    <a:pt x="140" y="266"/>
                  </a:cubicBezTo>
                  <a:cubicBezTo>
                    <a:pt x="137" y="264"/>
                    <a:pt x="145" y="260"/>
                    <a:pt x="139" y="259"/>
                  </a:cubicBezTo>
                  <a:cubicBezTo>
                    <a:pt x="133" y="258"/>
                    <a:pt x="134" y="268"/>
                    <a:pt x="131" y="261"/>
                  </a:cubicBezTo>
                  <a:cubicBezTo>
                    <a:pt x="127" y="254"/>
                    <a:pt x="115" y="252"/>
                    <a:pt x="124" y="239"/>
                  </a:cubicBezTo>
                  <a:cubicBezTo>
                    <a:pt x="133" y="227"/>
                    <a:pt x="126" y="237"/>
                    <a:pt x="131" y="231"/>
                  </a:cubicBezTo>
                  <a:cubicBezTo>
                    <a:pt x="133" y="228"/>
                    <a:pt x="124" y="229"/>
                    <a:pt x="123" y="231"/>
                  </a:cubicBezTo>
                  <a:cubicBezTo>
                    <a:pt x="121" y="237"/>
                    <a:pt x="120" y="228"/>
                    <a:pt x="116" y="235"/>
                  </a:cubicBezTo>
                  <a:cubicBezTo>
                    <a:pt x="111" y="242"/>
                    <a:pt x="101" y="229"/>
                    <a:pt x="103" y="234"/>
                  </a:cubicBezTo>
                  <a:cubicBezTo>
                    <a:pt x="104" y="239"/>
                    <a:pt x="103" y="243"/>
                    <a:pt x="100" y="239"/>
                  </a:cubicBezTo>
                  <a:cubicBezTo>
                    <a:pt x="95" y="234"/>
                    <a:pt x="86" y="230"/>
                    <a:pt x="89" y="238"/>
                  </a:cubicBezTo>
                  <a:cubicBezTo>
                    <a:pt x="92" y="247"/>
                    <a:pt x="81" y="232"/>
                    <a:pt x="83" y="229"/>
                  </a:cubicBezTo>
                  <a:cubicBezTo>
                    <a:pt x="86" y="225"/>
                    <a:pt x="89" y="236"/>
                    <a:pt x="88" y="227"/>
                  </a:cubicBezTo>
                  <a:cubicBezTo>
                    <a:pt x="87" y="217"/>
                    <a:pt x="102" y="213"/>
                    <a:pt x="94" y="205"/>
                  </a:cubicBezTo>
                  <a:cubicBezTo>
                    <a:pt x="85" y="196"/>
                    <a:pt x="90" y="194"/>
                    <a:pt x="98" y="193"/>
                  </a:cubicBezTo>
                  <a:cubicBezTo>
                    <a:pt x="85" y="183"/>
                    <a:pt x="91" y="198"/>
                    <a:pt x="86" y="194"/>
                  </a:cubicBezTo>
                  <a:cubicBezTo>
                    <a:pt x="82" y="190"/>
                    <a:pt x="86" y="198"/>
                    <a:pt x="81" y="195"/>
                  </a:cubicBezTo>
                  <a:cubicBezTo>
                    <a:pt x="77" y="193"/>
                    <a:pt x="84" y="185"/>
                    <a:pt x="78" y="189"/>
                  </a:cubicBezTo>
                  <a:cubicBezTo>
                    <a:pt x="73" y="194"/>
                    <a:pt x="82" y="197"/>
                    <a:pt x="79" y="200"/>
                  </a:cubicBezTo>
                  <a:cubicBezTo>
                    <a:pt x="73" y="204"/>
                    <a:pt x="75" y="220"/>
                    <a:pt x="69" y="218"/>
                  </a:cubicBezTo>
                  <a:cubicBezTo>
                    <a:pt x="64" y="215"/>
                    <a:pt x="77" y="196"/>
                    <a:pt x="74" y="198"/>
                  </a:cubicBezTo>
                  <a:cubicBezTo>
                    <a:pt x="72" y="201"/>
                    <a:pt x="71" y="201"/>
                    <a:pt x="71" y="197"/>
                  </a:cubicBezTo>
                  <a:cubicBezTo>
                    <a:pt x="72" y="193"/>
                    <a:pt x="68" y="193"/>
                    <a:pt x="72" y="188"/>
                  </a:cubicBezTo>
                  <a:cubicBezTo>
                    <a:pt x="75" y="183"/>
                    <a:pt x="70" y="180"/>
                    <a:pt x="74" y="178"/>
                  </a:cubicBezTo>
                  <a:cubicBezTo>
                    <a:pt x="77" y="176"/>
                    <a:pt x="75" y="172"/>
                    <a:pt x="78" y="167"/>
                  </a:cubicBezTo>
                  <a:cubicBezTo>
                    <a:pt x="81" y="162"/>
                    <a:pt x="80" y="162"/>
                    <a:pt x="75" y="168"/>
                  </a:cubicBezTo>
                  <a:cubicBezTo>
                    <a:pt x="69" y="173"/>
                    <a:pt x="71" y="168"/>
                    <a:pt x="67" y="169"/>
                  </a:cubicBezTo>
                  <a:cubicBezTo>
                    <a:pt x="64" y="169"/>
                    <a:pt x="60" y="166"/>
                    <a:pt x="65" y="165"/>
                  </a:cubicBezTo>
                  <a:cubicBezTo>
                    <a:pt x="70" y="165"/>
                    <a:pt x="74" y="162"/>
                    <a:pt x="64" y="164"/>
                  </a:cubicBezTo>
                  <a:cubicBezTo>
                    <a:pt x="53" y="165"/>
                    <a:pt x="57" y="159"/>
                    <a:pt x="61" y="160"/>
                  </a:cubicBezTo>
                  <a:cubicBezTo>
                    <a:pt x="65" y="162"/>
                    <a:pt x="70" y="157"/>
                    <a:pt x="67" y="156"/>
                  </a:cubicBezTo>
                  <a:cubicBezTo>
                    <a:pt x="61" y="156"/>
                    <a:pt x="71" y="154"/>
                    <a:pt x="69" y="151"/>
                  </a:cubicBezTo>
                  <a:cubicBezTo>
                    <a:pt x="66" y="148"/>
                    <a:pt x="69" y="150"/>
                    <a:pt x="72" y="144"/>
                  </a:cubicBezTo>
                  <a:cubicBezTo>
                    <a:pt x="75" y="137"/>
                    <a:pt x="68" y="142"/>
                    <a:pt x="67" y="136"/>
                  </a:cubicBezTo>
                  <a:cubicBezTo>
                    <a:pt x="66" y="126"/>
                    <a:pt x="71" y="128"/>
                    <a:pt x="68" y="122"/>
                  </a:cubicBezTo>
                  <a:cubicBezTo>
                    <a:pt x="65" y="116"/>
                    <a:pt x="72" y="118"/>
                    <a:pt x="76" y="118"/>
                  </a:cubicBezTo>
                  <a:cubicBezTo>
                    <a:pt x="80" y="118"/>
                    <a:pt x="80" y="114"/>
                    <a:pt x="77" y="111"/>
                  </a:cubicBezTo>
                  <a:cubicBezTo>
                    <a:pt x="74" y="108"/>
                    <a:pt x="86" y="113"/>
                    <a:pt x="79" y="105"/>
                  </a:cubicBezTo>
                  <a:cubicBezTo>
                    <a:pt x="74" y="99"/>
                    <a:pt x="91" y="109"/>
                    <a:pt x="85" y="102"/>
                  </a:cubicBezTo>
                  <a:cubicBezTo>
                    <a:pt x="78" y="94"/>
                    <a:pt x="88" y="101"/>
                    <a:pt x="86" y="94"/>
                  </a:cubicBezTo>
                  <a:cubicBezTo>
                    <a:pt x="85" y="87"/>
                    <a:pt x="89" y="88"/>
                    <a:pt x="94" y="91"/>
                  </a:cubicBezTo>
                  <a:cubicBezTo>
                    <a:pt x="98" y="94"/>
                    <a:pt x="98" y="89"/>
                    <a:pt x="104" y="91"/>
                  </a:cubicBezTo>
                  <a:cubicBezTo>
                    <a:pt x="109" y="94"/>
                    <a:pt x="117" y="88"/>
                    <a:pt x="123" y="89"/>
                  </a:cubicBezTo>
                  <a:cubicBezTo>
                    <a:pt x="129" y="90"/>
                    <a:pt x="122" y="86"/>
                    <a:pt x="132" y="87"/>
                  </a:cubicBezTo>
                  <a:cubicBezTo>
                    <a:pt x="141" y="87"/>
                    <a:pt x="133" y="91"/>
                    <a:pt x="136" y="94"/>
                  </a:cubicBezTo>
                  <a:cubicBezTo>
                    <a:pt x="139" y="98"/>
                    <a:pt x="116" y="116"/>
                    <a:pt x="111" y="119"/>
                  </a:cubicBezTo>
                  <a:cubicBezTo>
                    <a:pt x="107" y="122"/>
                    <a:pt x="121" y="117"/>
                    <a:pt x="117" y="121"/>
                  </a:cubicBezTo>
                  <a:cubicBezTo>
                    <a:pt x="113" y="126"/>
                    <a:pt x="107" y="131"/>
                    <a:pt x="113" y="130"/>
                  </a:cubicBezTo>
                  <a:cubicBezTo>
                    <a:pt x="119" y="128"/>
                    <a:pt x="120" y="122"/>
                    <a:pt x="137" y="125"/>
                  </a:cubicBezTo>
                  <a:cubicBezTo>
                    <a:pt x="154" y="127"/>
                    <a:pt x="161" y="121"/>
                    <a:pt x="165" y="129"/>
                  </a:cubicBezTo>
                  <a:cubicBezTo>
                    <a:pt x="170" y="136"/>
                    <a:pt x="164" y="133"/>
                    <a:pt x="156" y="153"/>
                  </a:cubicBezTo>
                  <a:cubicBezTo>
                    <a:pt x="149" y="174"/>
                    <a:pt x="145" y="174"/>
                    <a:pt x="140" y="172"/>
                  </a:cubicBezTo>
                  <a:cubicBezTo>
                    <a:pt x="135" y="171"/>
                    <a:pt x="142" y="173"/>
                    <a:pt x="141" y="176"/>
                  </a:cubicBezTo>
                  <a:cubicBezTo>
                    <a:pt x="140" y="178"/>
                    <a:pt x="152" y="178"/>
                    <a:pt x="145" y="182"/>
                  </a:cubicBezTo>
                  <a:cubicBezTo>
                    <a:pt x="138" y="185"/>
                    <a:pt x="138" y="181"/>
                    <a:pt x="136" y="185"/>
                  </a:cubicBezTo>
                  <a:cubicBezTo>
                    <a:pt x="134" y="190"/>
                    <a:pt x="122" y="190"/>
                    <a:pt x="130" y="191"/>
                  </a:cubicBezTo>
                  <a:cubicBezTo>
                    <a:pt x="144" y="194"/>
                    <a:pt x="135" y="184"/>
                    <a:pt x="150" y="190"/>
                  </a:cubicBezTo>
                  <a:cubicBezTo>
                    <a:pt x="164" y="196"/>
                    <a:pt x="161" y="200"/>
                    <a:pt x="167" y="204"/>
                  </a:cubicBezTo>
                  <a:cubicBezTo>
                    <a:pt x="174" y="209"/>
                    <a:pt x="169" y="214"/>
                    <a:pt x="177" y="231"/>
                  </a:cubicBezTo>
                  <a:cubicBezTo>
                    <a:pt x="184" y="247"/>
                    <a:pt x="181" y="242"/>
                    <a:pt x="191" y="246"/>
                  </a:cubicBezTo>
                  <a:cubicBezTo>
                    <a:pt x="202" y="249"/>
                    <a:pt x="197" y="256"/>
                    <a:pt x="205" y="258"/>
                  </a:cubicBezTo>
                  <a:cubicBezTo>
                    <a:pt x="212" y="261"/>
                    <a:pt x="203" y="264"/>
                    <a:pt x="211" y="274"/>
                  </a:cubicBezTo>
                  <a:cubicBezTo>
                    <a:pt x="219" y="283"/>
                    <a:pt x="214" y="283"/>
                    <a:pt x="208" y="279"/>
                  </a:cubicBezTo>
                  <a:cubicBezTo>
                    <a:pt x="201" y="274"/>
                    <a:pt x="200" y="277"/>
                    <a:pt x="208" y="282"/>
                  </a:cubicBezTo>
                  <a:cubicBezTo>
                    <a:pt x="217" y="287"/>
                    <a:pt x="224" y="299"/>
                    <a:pt x="218" y="301"/>
                  </a:cubicBezTo>
                  <a:cubicBezTo>
                    <a:pt x="213" y="304"/>
                    <a:pt x="209" y="308"/>
                    <a:pt x="214" y="308"/>
                  </a:cubicBezTo>
                  <a:cubicBezTo>
                    <a:pt x="218" y="308"/>
                    <a:pt x="218" y="315"/>
                    <a:pt x="223" y="307"/>
                  </a:cubicBezTo>
                  <a:cubicBezTo>
                    <a:pt x="227" y="299"/>
                    <a:pt x="254" y="304"/>
                    <a:pt x="255" y="321"/>
                  </a:cubicBezTo>
                  <a:close/>
                  <a:moveTo>
                    <a:pt x="71" y="240"/>
                  </a:moveTo>
                  <a:cubicBezTo>
                    <a:pt x="68" y="242"/>
                    <a:pt x="61" y="242"/>
                    <a:pt x="66" y="240"/>
                  </a:cubicBezTo>
                  <a:cubicBezTo>
                    <a:pt x="71" y="237"/>
                    <a:pt x="72" y="234"/>
                    <a:pt x="68" y="234"/>
                  </a:cubicBezTo>
                  <a:cubicBezTo>
                    <a:pt x="65" y="234"/>
                    <a:pt x="64" y="226"/>
                    <a:pt x="60" y="221"/>
                  </a:cubicBezTo>
                  <a:cubicBezTo>
                    <a:pt x="57" y="217"/>
                    <a:pt x="48" y="222"/>
                    <a:pt x="42" y="222"/>
                  </a:cubicBezTo>
                  <a:cubicBezTo>
                    <a:pt x="36" y="222"/>
                    <a:pt x="41" y="226"/>
                    <a:pt x="32" y="227"/>
                  </a:cubicBezTo>
                  <a:cubicBezTo>
                    <a:pt x="23" y="230"/>
                    <a:pt x="31" y="238"/>
                    <a:pt x="21" y="239"/>
                  </a:cubicBezTo>
                  <a:cubicBezTo>
                    <a:pt x="11" y="240"/>
                    <a:pt x="26" y="241"/>
                    <a:pt x="14" y="246"/>
                  </a:cubicBezTo>
                  <a:cubicBezTo>
                    <a:pt x="0" y="252"/>
                    <a:pt x="33" y="266"/>
                    <a:pt x="34" y="258"/>
                  </a:cubicBezTo>
                  <a:cubicBezTo>
                    <a:pt x="34" y="252"/>
                    <a:pt x="39" y="246"/>
                    <a:pt x="41" y="254"/>
                  </a:cubicBezTo>
                  <a:cubicBezTo>
                    <a:pt x="43" y="261"/>
                    <a:pt x="46" y="257"/>
                    <a:pt x="47" y="262"/>
                  </a:cubicBezTo>
                  <a:cubicBezTo>
                    <a:pt x="48" y="268"/>
                    <a:pt x="48" y="264"/>
                    <a:pt x="56" y="262"/>
                  </a:cubicBezTo>
                  <a:cubicBezTo>
                    <a:pt x="63" y="261"/>
                    <a:pt x="59" y="270"/>
                    <a:pt x="66" y="260"/>
                  </a:cubicBezTo>
                  <a:cubicBezTo>
                    <a:pt x="70" y="254"/>
                    <a:pt x="73" y="258"/>
                    <a:pt x="73" y="255"/>
                  </a:cubicBezTo>
                  <a:cubicBezTo>
                    <a:pt x="73" y="251"/>
                    <a:pt x="68" y="254"/>
                    <a:pt x="70" y="252"/>
                  </a:cubicBezTo>
                  <a:cubicBezTo>
                    <a:pt x="72" y="250"/>
                    <a:pt x="72" y="243"/>
                    <a:pt x="73" y="247"/>
                  </a:cubicBezTo>
                  <a:cubicBezTo>
                    <a:pt x="74" y="252"/>
                    <a:pt x="76" y="254"/>
                    <a:pt x="77" y="250"/>
                  </a:cubicBezTo>
                  <a:cubicBezTo>
                    <a:pt x="78" y="247"/>
                    <a:pt x="75" y="239"/>
                    <a:pt x="71" y="240"/>
                  </a:cubicBezTo>
                  <a:close/>
                  <a:moveTo>
                    <a:pt x="95" y="264"/>
                  </a:moveTo>
                  <a:cubicBezTo>
                    <a:pt x="101" y="266"/>
                    <a:pt x="107" y="255"/>
                    <a:pt x="102" y="251"/>
                  </a:cubicBezTo>
                  <a:cubicBezTo>
                    <a:pt x="101" y="249"/>
                    <a:pt x="89" y="263"/>
                    <a:pt x="95" y="264"/>
                  </a:cubicBezTo>
                  <a:close/>
                  <a:moveTo>
                    <a:pt x="98" y="290"/>
                  </a:moveTo>
                  <a:cubicBezTo>
                    <a:pt x="95" y="294"/>
                    <a:pt x="102" y="300"/>
                    <a:pt x="106" y="294"/>
                  </a:cubicBezTo>
                  <a:cubicBezTo>
                    <a:pt x="110" y="289"/>
                    <a:pt x="102" y="283"/>
                    <a:pt x="98" y="290"/>
                  </a:cubicBezTo>
                  <a:close/>
                  <a:moveTo>
                    <a:pt x="79" y="203"/>
                  </a:moveTo>
                  <a:cubicBezTo>
                    <a:pt x="77" y="208"/>
                    <a:pt x="79" y="212"/>
                    <a:pt x="84" y="212"/>
                  </a:cubicBezTo>
                  <a:cubicBezTo>
                    <a:pt x="88" y="212"/>
                    <a:pt x="82" y="198"/>
                    <a:pt x="79" y="203"/>
                  </a:cubicBezTo>
                  <a:close/>
                  <a:moveTo>
                    <a:pt x="174" y="390"/>
                  </a:moveTo>
                  <a:cubicBezTo>
                    <a:pt x="181" y="396"/>
                    <a:pt x="187" y="392"/>
                    <a:pt x="184" y="389"/>
                  </a:cubicBezTo>
                  <a:cubicBezTo>
                    <a:pt x="181" y="387"/>
                    <a:pt x="179" y="387"/>
                    <a:pt x="174" y="390"/>
                  </a:cubicBezTo>
                  <a:close/>
                  <a:moveTo>
                    <a:pt x="56" y="102"/>
                  </a:moveTo>
                  <a:cubicBezTo>
                    <a:pt x="59" y="100"/>
                    <a:pt x="59" y="94"/>
                    <a:pt x="58" y="93"/>
                  </a:cubicBezTo>
                  <a:cubicBezTo>
                    <a:pt x="57" y="92"/>
                    <a:pt x="51" y="97"/>
                    <a:pt x="44" y="100"/>
                  </a:cubicBezTo>
                  <a:cubicBezTo>
                    <a:pt x="42" y="101"/>
                    <a:pt x="45" y="104"/>
                    <a:pt x="43" y="106"/>
                  </a:cubicBezTo>
                  <a:cubicBezTo>
                    <a:pt x="41" y="109"/>
                    <a:pt x="40" y="103"/>
                    <a:pt x="38" y="104"/>
                  </a:cubicBezTo>
                  <a:cubicBezTo>
                    <a:pt x="36" y="106"/>
                    <a:pt x="33" y="109"/>
                    <a:pt x="37" y="111"/>
                  </a:cubicBezTo>
                  <a:cubicBezTo>
                    <a:pt x="41" y="114"/>
                    <a:pt x="31" y="113"/>
                    <a:pt x="40" y="116"/>
                  </a:cubicBezTo>
                  <a:cubicBezTo>
                    <a:pt x="46" y="117"/>
                    <a:pt x="33" y="117"/>
                    <a:pt x="36" y="122"/>
                  </a:cubicBezTo>
                  <a:cubicBezTo>
                    <a:pt x="40" y="127"/>
                    <a:pt x="39" y="121"/>
                    <a:pt x="42" y="121"/>
                  </a:cubicBezTo>
                  <a:cubicBezTo>
                    <a:pt x="46" y="121"/>
                    <a:pt x="43" y="119"/>
                    <a:pt x="46" y="117"/>
                  </a:cubicBezTo>
                  <a:cubicBezTo>
                    <a:pt x="49" y="115"/>
                    <a:pt x="52" y="116"/>
                    <a:pt x="52" y="114"/>
                  </a:cubicBezTo>
                  <a:cubicBezTo>
                    <a:pt x="51" y="112"/>
                    <a:pt x="56" y="112"/>
                    <a:pt x="53" y="110"/>
                  </a:cubicBezTo>
                  <a:cubicBezTo>
                    <a:pt x="51" y="109"/>
                    <a:pt x="54" y="108"/>
                    <a:pt x="53" y="106"/>
                  </a:cubicBezTo>
                  <a:cubicBezTo>
                    <a:pt x="52" y="104"/>
                    <a:pt x="56" y="107"/>
                    <a:pt x="59" y="104"/>
                  </a:cubicBezTo>
                  <a:cubicBezTo>
                    <a:pt x="63" y="102"/>
                    <a:pt x="53" y="105"/>
                    <a:pt x="56" y="102"/>
                  </a:cubicBezTo>
                  <a:close/>
                  <a:moveTo>
                    <a:pt x="34" y="125"/>
                  </a:moveTo>
                  <a:cubicBezTo>
                    <a:pt x="32" y="127"/>
                    <a:pt x="29" y="124"/>
                    <a:pt x="26" y="127"/>
                  </a:cubicBezTo>
                  <a:cubicBezTo>
                    <a:pt x="24" y="129"/>
                    <a:pt x="34" y="134"/>
                    <a:pt x="37" y="129"/>
                  </a:cubicBezTo>
                  <a:cubicBezTo>
                    <a:pt x="40" y="125"/>
                    <a:pt x="35" y="124"/>
                    <a:pt x="34" y="125"/>
                  </a:cubicBezTo>
                  <a:close/>
                  <a:moveTo>
                    <a:pt x="31" y="137"/>
                  </a:moveTo>
                  <a:cubicBezTo>
                    <a:pt x="25" y="135"/>
                    <a:pt x="27" y="149"/>
                    <a:pt x="31" y="149"/>
                  </a:cubicBezTo>
                  <a:cubicBezTo>
                    <a:pt x="35" y="148"/>
                    <a:pt x="29" y="144"/>
                    <a:pt x="31" y="143"/>
                  </a:cubicBezTo>
                  <a:cubicBezTo>
                    <a:pt x="33" y="141"/>
                    <a:pt x="33" y="138"/>
                    <a:pt x="31" y="137"/>
                  </a:cubicBezTo>
                  <a:close/>
                  <a:moveTo>
                    <a:pt x="62" y="141"/>
                  </a:moveTo>
                  <a:cubicBezTo>
                    <a:pt x="58" y="140"/>
                    <a:pt x="59" y="125"/>
                    <a:pt x="56" y="125"/>
                  </a:cubicBezTo>
                  <a:cubicBezTo>
                    <a:pt x="52" y="124"/>
                    <a:pt x="55" y="132"/>
                    <a:pt x="53" y="134"/>
                  </a:cubicBezTo>
                  <a:cubicBezTo>
                    <a:pt x="52" y="135"/>
                    <a:pt x="49" y="127"/>
                    <a:pt x="47" y="129"/>
                  </a:cubicBezTo>
                  <a:cubicBezTo>
                    <a:pt x="45" y="131"/>
                    <a:pt x="48" y="132"/>
                    <a:pt x="48" y="134"/>
                  </a:cubicBezTo>
                  <a:cubicBezTo>
                    <a:pt x="48" y="135"/>
                    <a:pt x="40" y="133"/>
                    <a:pt x="46" y="138"/>
                  </a:cubicBezTo>
                  <a:cubicBezTo>
                    <a:pt x="48" y="140"/>
                    <a:pt x="48" y="136"/>
                    <a:pt x="51" y="138"/>
                  </a:cubicBezTo>
                  <a:cubicBezTo>
                    <a:pt x="54" y="141"/>
                    <a:pt x="49" y="139"/>
                    <a:pt x="53" y="144"/>
                  </a:cubicBezTo>
                  <a:cubicBezTo>
                    <a:pt x="56" y="147"/>
                    <a:pt x="57" y="144"/>
                    <a:pt x="62" y="145"/>
                  </a:cubicBezTo>
                  <a:cubicBezTo>
                    <a:pt x="67" y="145"/>
                    <a:pt x="60" y="150"/>
                    <a:pt x="62" y="151"/>
                  </a:cubicBezTo>
                  <a:cubicBezTo>
                    <a:pt x="64" y="153"/>
                    <a:pt x="70" y="145"/>
                    <a:pt x="70" y="142"/>
                  </a:cubicBezTo>
                  <a:cubicBezTo>
                    <a:pt x="71" y="140"/>
                    <a:pt x="66" y="142"/>
                    <a:pt x="62" y="141"/>
                  </a:cubicBezTo>
                  <a:close/>
                  <a:moveTo>
                    <a:pt x="64" y="170"/>
                  </a:moveTo>
                  <a:cubicBezTo>
                    <a:pt x="59" y="169"/>
                    <a:pt x="60" y="164"/>
                    <a:pt x="56" y="167"/>
                  </a:cubicBezTo>
                  <a:cubicBezTo>
                    <a:pt x="53" y="171"/>
                    <a:pt x="54" y="170"/>
                    <a:pt x="59" y="172"/>
                  </a:cubicBezTo>
                  <a:cubicBezTo>
                    <a:pt x="62" y="174"/>
                    <a:pt x="57" y="174"/>
                    <a:pt x="58" y="177"/>
                  </a:cubicBezTo>
                  <a:cubicBezTo>
                    <a:pt x="59" y="179"/>
                    <a:pt x="54" y="176"/>
                    <a:pt x="54" y="180"/>
                  </a:cubicBezTo>
                  <a:cubicBezTo>
                    <a:pt x="54" y="183"/>
                    <a:pt x="62" y="179"/>
                    <a:pt x="68" y="178"/>
                  </a:cubicBezTo>
                  <a:cubicBezTo>
                    <a:pt x="74" y="177"/>
                    <a:pt x="70" y="172"/>
                    <a:pt x="64" y="170"/>
                  </a:cubicBezTo>
                  <a:close/>
                  <a:moveTo>
                    <a:pt x="55" y="196"/>
                  </a:moveTo>
                  <a:cubicBezTo>
                    <a:pt x="54" y="193"/>
                    <a:pt x="47" y="200"/>
                    <a:pt x="50" y="202"/>
                  </a:cubicBezTo>
                  <a:cubicBezTo>
                    <a:pt x="52" y="204"/>
                    <a:pt x="55" y="197"/>
                    <a:pt x="56" y="201"/>
                  </a:cubicBezTo>
                  <a:cubicBezTo>
                    <a:pt x="57" y="205"/>
                    <a:pt x="53" y="205"/>
                    <a:pt x="55" y="206"/>
                  </a:cubicBezTo>
                  <a:cubicBezTo>
                    <a:pt x="56" y="208"/>
                    <a:pt x="57" y="206"/>
                    <a:pt x="60" y="204"/>
                  </a:cubicBezTo>
                  <a:cubicBezTo>
                    <a:pt x="64" y="202"/>
                    <a:pt x="60" y="199"/>
                    <a:pt x="60" y="194"/>
                  </a:cubicBezTo>
                  <a:cubicBezTo>
                    <a:pt x="59" y="190"/>
                    <a:pt x="56" y="198"/>
                    <a:pt x="55" y="196"/>
                  </a:cubicBezTo>
                  <a:close/>
                  <a:moveTo>
                    <a:pt x="62" y="197"/>
                  </a:moveTo>
                  <a:cubicBezTo>
                    <a:pt x="64" y="200"/>
                    <a:pt x="72" y="183"/>
                    <a:pt x="69" y="185"/>
                  </a:cubicBezTo>
                  <a:cubicBezTo>
                    <a:pt x="66" y="186"/>
                    <a:pt x="60" y="193"/>
                    <a:pt x="62" y="197"/>
                  </a:cubicBezTo>
                  <a:close/>
                  <a:moveTo>
                    <a:pt x="128" y="77"/>
                  </a:moveTo>
                  <a:cubicBezTo>
                    <a:pt x="126" y="77"/>
                    <a:pt x="128" y="83"/>
                    <a:pt x="132" y="83"/>
                  </a:cubicBezTo>
                  <a:cubicBezTo>
                    <a:pt x="136" y="83"/>
                    <a:pt x="130" y="76"/>
                    <a:pt x="128" y="77"/>
                  </a:cubicBezTo>
                  <a:close/>
                  <a:moveTo>
                    <a:pt x="141" y="75"/>
                  </a:moveTo>
                  <a:cubicBezTo>
                    <a:pt x="139" y="72"/>
                    <a:pt x="134" y="75"/>
                    <a:pt x="136" y="72"/>
                  </a:cubicBezTo>
                  <a:cubicBezTo>
                    <a:pt x="138" y="69"/>
                    <a:pt x="136" y="69"/>
                    <a:pt x="133" y="68"/>
                  </a:cubicBezTo>
                  <a:cubicBezTo>
                    <a:pt x="130" y="66"/>
                    <a:pt x="128" y="72"/>
                    <a:pt x="130" y="75"/>
                  </a:cubicBezTo>
                  <a:cubicBezTo>
                    <a:pt x="133" y="79"/>
                    <a:pt x="136" y="75"/>
                    <a:pt x="138" y="77"/>
                  </a:cubicBezTo>
                  <a:cubicBezTo>
                    <a:pt x="140" y="80"/>
                    <a:pt x="144" y="76"/>
                    <a:pt x="143" y="75"/>
                  </a:cubicBezTo>
                  <a:cubicBezTo>
                    <a:pt x="142" y="74"/>
                    <a:pt x="142" y="78"/>
                    <a:pt x="141" y="75"/>
                  </a:cubicBezTo>
                  <a:close/>
                  <a:moveTo>
                    <a:pt x="137" y="80"/>
                  </a:moveTo>
                  <a:cubicBezTo>
                    <a:pt x="136" y="81"/>
                    <a:pt x="137" y="84"/>
                    <a:pt x="138" y="84"/>
                  </a:cubicBezTo>
                  <a:cubicBezTo>
                    <a:pt x="140" y="84"/>
                    <a:pt x="139" y="80"/>
                    <a:pt x="137" y="80"/>
                  </a:cubicBezTo>
                  <a:close/>
                  <a:moveTo>
                    <a:pt x="143" y="65"/>
                  </a:moveTo>
                  <a:cubicBezTo>
                    <a:pt x="143" y="66"/>
                    <a:pt x="145" y="64"/>
                    <a:pt x="146" y="65"/>
                  </a:cubicBezTo>
                  <a:cubicBezTo>
                    <a:pt x="148" y="65"/>
                    <a:pt x="151" y="60"/>
                    <a:pt x="148" y="61"/>
                  </a:cubicBezTo>
                  <a:cubicBezTo>
                    <a:pt x="146" y="63"/>
                    <a:pt x="145" y="59"/>
                    <a:pt x="143" y="65"/>
                  </a:cubicBezTo>
                  <a:close/>
                  <a:moveTo>
                    <a:pt x="144" y="69"/>
                  </a:moveTo>
                  <a:cubicBezTo>
                    <a:pt x="143" y="71"/>
                    <a:pt x="146" y="71"/>
                    <a:pt x="147" y="70"/>
                  </a:cubicBezTo>
                  <a:cubicBezTo>
                    <a:pt x="147" y="69"/>
                    <a:pt x="144" y="65"/>
                    <a:pt x="144" y="69"/>
                  </a:cubicBezTo>
                  <a:close/>
                  <a:moveTo>
                    <a:pt x="136" y="59"/>
                  </a:moveTo>
                  <a:cubicBezTo>
                    <a:pt x="135" y="61"/>
                    <a:pt x="139" y="64"/>
                    <a:pt x="140" y="64"/>
                  </a:cubicBezTo>
                  <a:cubicBezTo>
                    <a:pt x="141" y="63"/>
                    <a:pt x="138" y="58"/>
                    <a:pt x="136" y="59"/>
                  </a:cubicBezTo>
                  <a:close/>
                  <a:moveTo>
                    <a:pt x="182" y="17"/>
                  </a:moveTo>
                  <a:cubicBezTo>
                    <a:pt x="183" y="15"/>
                    <a:pt x="181" y="12"/>
                    <a:pt x="180" y="16"/>
                  </a:cubicBezTo>
                  <a:cubicBezTo>
                    <a:pt x="179" y="19"/>
                    <a:pt x="178" y="14"/>
                    <a:pt x="179" y="10"/>
                  </a:cubicBezTo>
                  <a:cubicBezTo>
                    <a:pt x="180" y="5"/>
                    <a:pt x="169" y="15"/>
                    <a:pt x="171" y="15"/>
                  </a:cubicBezTo>
                  <a:cubicBezTo>
                    <a:pt x="174" y="15"/>
                    <a:pt x="179" y="18"/>
                    <a:pt x="178" y="20"/>
                  </a:cubicBezTo>
                  <a:cubicBezTo>
                    <a:pt x="176" y="23"/>
                    <a:pt x="170" y="20"/>
                    <a:pt x="170" y="24"/>
                  </a:cubicBezTo>
                  <a:cubicBezTo>
                    <a:pt x="170" y="29"/>
                    <a:pt x="172" y="24"/>
                    <a:pt x="174" y="27"/>
                  </a:cubicBezTo>
                  <a:cubicBezTo>
                    <a:pt x="176" y="30"/>
                    <a:pt x="176" y="24"/>
                    <a:pt x="179" y="27"/>
                  </a:cubicBezTo>
                  <a:cubicBezTo>
                    <a:pt x="182" y="29"/>
                    <a:pt x="175" y="36"/>
                    <a:pt x="179" y="40"/>
                  </a:cubicBezTo>
                  <a:cubicBezTo>
                    <a:pt x="181" y="43"/>
                    <a:pt x="180" y="36"/>
                    <a:pt x="181" y="34"/>
                  </a:cubicBezTo>
                  <a:cubicBezTo>
                    <a:pt x="183" y="32"/>
                    <a:pt x="183" y="29"/>
                    <a:pt x="182" y="27"/>
                  </a:cubicBezTo>
                  <a:cubicBezTo>
                    <a:pt x="181" y="24"/>
                    <a:pt x="183" y="24"/>
                    <a:pt x="184" y="18"/>
                  </a:cubicBezTo>
                  <a:cubicBezTo>
                    <a:pt x="186" y="12"/>
                    <a:pt x="182" y="20"/>
                    <a:pt x="182" y="17"/>
                  </a:cubicBezTo>
                  <a:close/>
                  <a:moveTo>
                    <a:pt x="185" y="4"/>
                  </a:moveTo>
                  <a:cubicBezTo>
                    <a:pt x="183" y="4"/>
                    <a:pt x="184" y="7"/>
                    <a:pt x="182" y="8"/>
                  </a:cubicBezTo>
                  <a:cubicBezTo>
                    <a:pt x="181" y="9"/>
                    <a:pt x="181" y="10"/>
                    <a:pt x="183" y="13"/>
                  </a:cubicBezTo>
                  <a:cubicBezTo>
                    <a:pt x="184" y="16"/>
                    <a:pt x="184" y="10"/>
                    <a:pt x="185" y="9"/>
                  </a:cubicBezTo>
                  <a:cubicBezTo>
                    <a:pt x="187" y="8"/>
                    <a:pt x="186" y="5"/>
                    <a:pt x="185" y="4"/>
                  </a:cubicBezTo>
                  <a:close/>
                  <a:moveTo>
                    <a:pt x="189" y="0"/>
                  </a:moveTo>
                  <a:cubicBezTo>
                    <a:pt x="187" y="0"/>
                    <a:pt x="186" y="4"/>
                    <a:pt x="189" y="6"/>
                  </a:cubicBezTo>
                  <a:cubicBezTo>
                    <a:pt x="191" y="7"/>
                    <a:pt x="192" y="0"/>
                    <a:pt x="189" y="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6" name="Freeform 72"/>
            <p:cNvSpPr>
              <a:spLocks/>
            </p:cNvSpPr>
            <p:nvPr/>
          </p:nvSpPr>
          <p:spPr bwMode="auto">
            <a:xfrm>
              <a:off x="4999607" y="3028605"/>
              <a:ext cx="35557" cy="25239"/>
            </a:xfrm>
            <a:custGeom>
              <a:avLst/>
              <a:gdLst/>
              <a:ahLst/>
              <a:cxnLst>
                <a:cxn ang="0">
                  <a:pos x="3" y="2"/>
                </a:cxn>
                <a:cxn ang="0">
                  <a:pos x="7" y="7"/>
                </a:cxn>
                <a:cxn ang="0">
                  <a:pos x="10" y="3"/>
                </a:cxn>
                <a:cxn ang="0">
                  <a:pos x="3" y="2"/>
                </a:cxn>
              </a:cxnLst>
              <a:rect l="0" t="0" r="r" b="b"/>
              <a:pathLst>
                <a:path w="13" h="9">
                  <a:moveTo>
                    <a:pt x="3" y="2"/>
                  </a:moveTo>
                  <a:cubicBezTo>
                    <a:pt x="0" y="2"/>
                    <a:pt x="3" y="5"/>
                    <a:pt x="7" y="7"/>
                  </a:cubicBezTo>
                  <a:cubicBezTo>
                    <a:pt x="10" y="9"/>
                    <a:pt x="13" y="7"/>
                    <a:pt x="10" y="3"/>
                  </a:cubicBezTo>
                  <a:cubicBezTo>
                    <a:pt x="6" y="0"/>
                    <a:pt x="5" y="2"/>
                    <a:pt x="3" y="2"/>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7" name="Freeform 73"/>
            <p:cNvSpPr>
              <a:spLocks/>
            </p:cNvSpPr>
            <p:nvPr/>
          </p:nvSpPr>
          <p:spPr bwMode="auto">
            <a:xfrm>
              <a:off x="5043193" y="3056138"/>
              <a:ext cx="25234" cy="27533"/>
            </a:xfrm>
            <a:custGeom>
              <a:avLst/>
              <a:gdLst/>
              <a:ahLst/>
              <a:cxnLst>
                <a:cxn ang="0">
                  <a:pos x="1" y="4"/>
                </a:cxn>
                <a:cxn ang="0">
                  <a:pos x="4" y="7"/>
                </a:cxn>
                <a:cxn ang="0">
                  <a:pos x="8" y="8"/>
                </a:cxn>
                <a:cxn ang="0">
                  <a:pos x="1" y="4"/>
                </a:cxn>
              </a:cxnLst>
              <a:rect l="0" t="0" r="r" b="b"/>
              <a:pathLst>
                <a:path w="9" h="10">
                  <a:moveTo>
                    <a:pt x="1" y="4"/>
                  </a:moveTo>
                  <a:cubicBezTo>
                    <a:pt x="1" y="5"/>
                    <a:pt x="2" y="6"/>
                    <a:pt x="4" y="7"/>
                  </a:cubicBezTo>
                  <a:cubicBezTo>
                    <a:pt x="6" y="8"/>
                    <a:pt x="6" y="10"/>
                    <a:pt x="8" y="8"/>
                  </a:cubicBezTo>
                  <a:cubicBezTo>
                    <a:pt x="9" y="6"/>
                    <a:pt x="0" y="0"/>
                    <a:pt x="1" y="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8" name="Freeform 74"/>
            <p:cNvSpPr>
              <a:spLocks/>
            </p:cNvSpPr>
            <p:nvPr/>
          </p:nvSpPr>
          <p:spPr bwMode="auto">
            <a:xfrm>
              <a:off x="5038605" y="3089407"/>
              <a:ext cx="24087" cy="40152"/>
            </a:xfrm>
            <a:custGeom>
              <a:avLst/>
              <a:gdLst/>
              <a:ahLst/>
              <a:cxnLst>
                <a:cxn ang="0">
                  <a:pos x="5" y="4"/>
                </a:cxn>
                <a:cxn ang="0">
                  <a:pos x="1" y="2"/>
                </a:cxn>
                <a:cxn ang="0">
                  <a:pos x="5" y="11"/>
                </a:cxn>
                <a:cxn ang="0">
                  <a:pos x="8" y="11"/>
                </a:cxn>
                <a:cxn ang="0">
                  <a:pos x="5" y="4"/>
                </a:cxn>
              </a:cxnLst>
              <a:rect l="0" t="0" r="r" b="b"/>
              <a:pathLst>
                <a:path w="9" h="15">
                  <a:moveTo>
                    <a:pt x="5" y="4"/>
                  </a:moveTo>
                  <a:cubicBezTo>
                    <a:pt x="1" y="3"/>
                    <a:pt x="3" y="0"/>
                    <a:pt x="1" y="2"/>
                  </a:cubicBezTo>
                  <a:cubicBezTo>
                    <a:pt x="0" y="3"/>
                    <a:pt x="2" y="7"/>
                    <a:pt x="5" y="11"/>
                  </a:cubicBezTo>
                  <a:cubicBezTo>
                    <a:pt x="8" y="15"/>
                    <a:pt x="9" y="12"/>
                    <a:pt x="8" y="11"/>
                  </a:cubicBezTo>
                  <a:cubicBezTo>
                    <a:pt x="7" y="9"/>
                    <a:pt x="8" y="5"/>
                    <a:pt x="5" y="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199" name="Freeform 75"/>
            <p:cNvSpPr>
              <a:spLocks/>
            </p:cNvSpPr>
            <p:nvPr/>
          </p:nvSpPr>
          <p:spPr bwMode="auto">
            <a:xfrm>
              <a:off x="5019106" y="3012544"/>
              <a:ext cx="41293" cy="55066"/>
            </a:xfrm>
            <a:custGeom>
              <a:avLst/>
              <a:gdLst/>
              <a:ahLst/>
              <a:cxnLst>
                <a:cxn ang="0">
                  <a:pos x="6" y="4"/>
                </a:cxn>
                <a:cxn ang="0">
                  <a:pos x="2" y="3"/>
                </a:cxn>
                <a:cxn ang="0">
                  <a:pos x="3" y="8"/>
                </a:cxn>
                <a:cxn ang="0">
                  <a:pos x="11" y="15"/>
                </a:cxn>
                <a:cxn ang="0">
                  <a:pos x="12" y="11"/>
                </a:cxn>
                <a:cxn ang="0">
                  <a:pos x="6" y="4"/>
                </a:cxn>
              </a:cxnLst>
              <a:rect l="0" t="0" r="r" b="b"/>
              <a:pathLst>
                <a:path w="15" h="20">
                  <a:moveTo>
                    <a:pt x="6" y="4"/>
                  </a:moveTo>
                  <a:cubicBezTo>
                    <a:pt x="5" y="0"/>
                    <a:pt x="1" y="0"/>
                    <a:pt x="2" y="3"/>
                  </a:cubicBezTo>
                  <a:cubicBezTo>
                    <a:pt x="3" y="5"/>
                    <a:pt x="0" y="4"/>
                    <a:pt x="3" y="8"/>
                  </a:cubicBezTo>
                  <a:cubicBezTo>
                    <a:pt x="5" y="10"/>
                    <a:pt x="5" y="6"/>
                    <a:pt x="11" y="15"/>
                  </a:cubicBezTo>
                  <a:cubicBezTo>
                    <a:pt x="14" y="20"/>
                    <a:pt x="15" y="16"/>
                    <a:pt x="12" y="11"/>
                  </a:cubicBezTo>
                  <a:cubicBezTo>
                    <a:pt x="8" y="5"/>
                    <a:pt x="8" y="9"/>
                    <a:pt x="6" y="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0" name="Freeform 76"/>
            <p:cNvSpPr>
              <a:spLocks/>
            </p:cNvSpPr>
            <p:nvPr/>
          </p:nvSpPr>
          <p:spPr bwMode="auto">
            <a:xfrm>
              <a:off x="5032870" y="3010249"/>
              <a:ext cx="41293" cy="37858"/>
            </a:xfrm>
            <a:custGeom>
              <a:avLst/>
              <a:gdLst/>
              <a:ahLst/>
              <a:cxnLst>
                <a:cxn ang="0">
                  <a:pos x="11" y="6"/>
                </a:cxn>
                <a:cxn ang="0">
                  <a:pos x="7" y="3"/>
                </a:cxn>
                <a:cxn ang="0">
                  <a:pos x="3" y="0"/>
                </a:cxn>
                <a:cxn ang="0">
                  <a:pos x="2" y="4"/>
                </a:cxn>
                <a:cxn ang="0">
                  <a:pos x="9" y="10"/>
                </a:cxn>
                <a:cxn ang="0">
                  <a:pos x="12" y="9"/>
                </a:cxn>
                <a:cxn ang="0">
                  <a:pos x="11" y="6"/>
                </a:cxn>
              </a:cxnLst>
              <a:rect l="0" t="0" r="r" b="b"/>
              <a:pathLst>
                <a:path w="15" h="14">
                  <a:moveTo>
                    <a:pt x="11" y="6"/>
                  </a:moveTo>
                  <a:cubicBezTo>
                    <a:pt x="7" y="6"/>
                    <a:pt x="10" y="3"/>
                    <a:pt x="7" y="3"/>
                  </a:cubicBezTo>
                  <a:cubicBezTo>
                    <a:pt x="3" y="3"/>
                    <a:pt x="7" y="0"/>
                    <a:pt x="3" y="0"/>
                  </a:cubicBezTo>
                  <a:cubicBezTo>
                    <a:pt x="0" y="0"/>
                    <a:pt x="0" y="0"/>
                    <a:pt x="2" y="4"/>
                  </a:cubicBezTo>
                  <a:cubicBezTo>
                    <a:pt x="4" y="8"/>
                    <a:pt x="6" y="7"/>
                    <a:pt x="9" y="10"/>
                  </a:cubicBezTo>
                  <a:cubicBezTo>
                    <a:pt x="11" y="14"/>
                    <a:pt x="15" y="10"/>
                    <a:pt x="12" y="9"/>
                  </a:cubicBezTo>
                  <a:cubicBezTo>
                    <a:pt x="9" y="8"/>
                    <a:pt x="14" y="7"/>
                    <a:pt x="11" y="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1" name="Freeform 77"/>
            <p:cNvSpPr>
              <a:spLocks/>
            </p:cNvSpPr>
            <p:nvPr/>
          </p:nvSpPr>
          <p:spPr bwMode="auto">
            <a:xfrm>
              <a:off x="5070722" y="3006808"/>
              <a:ext cx="17205" cy="27533"/>
            </a:xfrm>
            <a:custGeom>
              <a:avLst/>
              <a:gdLst/>
              <a:ahLst/>
              <a:cxnLst>
                <a:cxn ang="0">
                  <a:pos x="3" y="4"/>
                </a:cxn>
                <a:cxn ang="0">
                  <a:pos x="1" y="3"/>
                </a:cxn>
                <a:cxn ang="0">
                  <a:pos x="1" y="9"/>
                </a:cxn>
                <a:cxn ang="0">
                  <a:pos x="1" y="9"/>
                </a:cxn>
                <a:cxn ang="0">
                  <a:pos x="4" y="8"/>
                </a:cxn>
                <a:cxn ang="0">
                  <a:pos x="3" y="4"/>
                </a:cxn>
              </a:cxnLst>
              <a:rect l="0" t="0" r="r" b="b"/>
              <a:pathLst>
                <a:path w="6" h="10">
                  <a:moveTo>
                    <a:pt x="3" y="4"/>
                  </a:moveTo>
                  <a:cubicBezTo>
                    <a:pt x="1" y="2"/>
                    <a:pt x="0" y="0"/>
                    <a:pt x="1" y="3"/>
                  </a:cubicBezTo>
                  <a:cubicBezTo>
                    <a:pt x="2" y="5"/>
                    <a:pt x="0" y="6"/>
                    <a:pt x="1" y="9"/>
                  </a:cubicBezTo>
                  <a:cubicBezTo>
                    <a:pt x="1" y="9"/>
                    <a:pt x="1" y="9"/>
                    <a:pt x="1" y="9"/>
                  </a:cubicBezTo>
                  <a:cubicBezTo>
                    <a:pt x="3" y="7"/>
                    <a:pt x="3" y="10"/>
                    <a:pt x="4" y="8"/>
                  </a:cubicBezTo>
                  <a:cubicBezTo>
                    <a:pt x="6" y="6"/>
                    <a:pt x="4" y="7"/>
                    <a:pt x="3" y="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2" name="Freeform 78"/>
            <p:cNvSpPr>
              <a:spLocks/>
            </p:cNvSpPr>
            <p:nvPr/>
          </p:nvSpPr>
          <p:spPr bwMode="auto">
            <a:xfrm>
              <a:off x="5062693" y="3006808"/>
              <a:ext cx="8029" cy="16061"/>
            </a:xfrm>
            <a:custGeom>
              <a:avLst/>
              <a:gdLst/>
              <a:ahLst/>
              <a:cxnLst>
                <a:cxn ang="0">
                  <a:pos x="1" y="1"/>
                </a:cxn>
                <a:cxn ang="0">
                  <a:pos x="2" y="5"/>
                </a:cxn>
                <a:cxn ang="0">
                  <a:pos x="1" y="1"/>
                </a:cxn>
              </a:cxnLst>
              <a:rect l="0" t="0" r="r" b="b"/>
              <a:pathLst>
                <a:path w="3" h="6">
                  <a:moveTo>
                    <a:pt x="1" y="1"/>
                  </a:moveTo>
                  <a:cubicBezTo>
                    <a:pt x="0" y="1"/>
                    <a:pt x="1" y="6"/>
                    <a:pt x="2" y="5"/>
                  </a:cubicBezTo>
                  <a:cubicBezTo>
                    <a:pt x="3" y="5"/>
                    <a:pt x="2" y="0"/>
                    <a:pt x="1" y="1"/>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3" name="Freeform 79"/>
            <p:cNvSpPr>
              <a:spLocks/>
            </p:cNvSpPr>
            <p:nvPr/>
          </p:nvSpPr>
          <p:spPr bwMode="auto">
            <a:xfrm>
              <a:off x="5084486" y="3014838"/>
              <a:ext cx="11470" cy="8030"/>
            </a:xfrm>
            <a:custGeom>
              <a:avLst/>
              <a:gdLst/>
              <a:ahLst/>
              <a:cxnLst>
                <a:cxn ang="0">
                  <a:pos x="2" y="0"/>
                </a:cxn>
                <a:cxn ang="0">
                  <a:pos x="2" y="3"/>
                </a:cxn>
                <a:cxn ang="0">
                  <a:pos x="2" y="0"/>
                </a:cxn>
              </a:cxnLst>
              <a:rect l="0" t="0" r="r" b="b"/>
              <a:pathLst>
                <a:path w="4" h="3">
                  <a:moveTo>
                    <a:pt x="2" y="0"/>
                  </a:moveTo>
                  <a:cubicBezTo>
                    <a:pt x="1" y="0"/>
                    <a:pt x="0" y="3"/>
                    <a:pt x="2" y="3"/>
                  </a:cubicBezTo>
                  <a:cubicBezTo>
                    <a:pt x="3" y="3"/>
                    <a:pt x="4" y="1"/>
                    <a:pt x="2" y="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4" name="Freeform 80"/>
            <p:cNvSpPr>
              <a:spLocks noEditPoints="1"/>
            </p:cNvSpPr>
            <p:nvPr/>
          </p:nvSpPr>
          <p:spPr bwMode="auto">
            <a:xfrm>
              <a:off x="4868847" y="4905444"/>
              <a:ext cx="926788" cy="733069"/>
            </a:xfrm>
            <a:custGeom>
              <a:avLst/>
              <a:gdLst/>
              <a:ahLst/>
              <a:cxnLst>
                <a:cxn ang="0">
                  <a:pos x="312" y="61"/>
                </a:cxn>
                <a:cxn ang="0">
                  <a:pos x="287" y="86"/>
                </a:cxn>
                <a:cxn ang="0">
                  <a:pos x="252" y="102"/>
                </a:cxn>
                <a:cxn ang="0">
                  <a:pos x="250" y="112"/>
                </a:cxn>
                <a:cxn ang="0">
                  <a:pos x="225" y="157"/>
                </a:cxn>
                <a:cxn ang="0">
                  <a:pos x="238" y="174"/>
                </a:cxn>
                <a:cxn ang="0">
                  <a:pos x="214" y="209"/>
                </a:cxn>
                <a:cxn ang="0">
                  <a:pos x="204" y="215"/>
                </a:cxn>
                <a:cxn ang="0">
                  <a:pos x="177" y="240"/>
                </a:cxn>
                <a:cxn ang="0">
                  <a:pos x="143" y="241"/>
                </a:cxn>
                <a:cxn ang="0">
                  <a:pos x="122" y="246"/>
                </a:cxn>
                <a:cxn ang="0">
                  <a:pos x="104" y="254"/>
                </a:cxn>
                <a:cxn ang="0">
                  <a:pos x="97" y="263"/>
                </a:cxn>
                <a:cxn ang="0">
                  <a:pos x="86" y="260"/>
                </a:cxn>
                <a:cxn ang="0">
                  <a:pos x="73" y="239"/>
                </a:cxn>
                <a:cxn ang="0">
                  <a:pos x="50" y="226"/>
                </a:cxn>
                <a:cxn ang="0">
                  <a:pos x="55" y="199"/>
                </a:cxn>
                <a:cxn ang="0">
                  <a:pos x="57" y="191"/>
                </a:cxn>
                <a:cxn ang="0">
                  <a:pos x="57" y="170"/>
                </a:cxn>
                <a:cxn ang="0">
                  <a:pos x="53" y="156"/>
                </a:cxn>
                <a:cxn ang="0">
                  <a:pos x="53" y="142"/>
                </a:cxn>
                <a:cxn ang="0">
                  <a:pos x="60" y="130"/>
                </a:cxn>
                <a:cxn ang="0">
                  <a:pos x="64" y="102"/>
                </a:cxn>
                <a:cxn ang="0">
                  <a:pos x="75" y="75"/>
                </a:cxn>
                <a:cxn ang="0">
                  <a:pos x="63" y="65"/>
                </a:cxn>
                <a:cxn ang="0">
                  <a:pos x="45" y="68"/>
                </a:cxn>
                <a:cxn ang="0">
                  <a:pos x="30" y="69"/>
                </a:cxn>
                <a:cxn ang="0">
                  <a:pos x="32" y="59"/>
                </a:cxn>
                <a:cxn ang="0">
                  <a:pos x="15" y="68"/>
                </a:cxn>
                <a:cxn ang="0">
                  <a:pos x="11" y="46"/>
                </a:cxn>
                <a:cxn ang="0">
                  <a:pos x="5" y="33"/>
                </a:cxn>
                <a:cxn ang="0">
                  <a:pos x="22" y="18"/>
                </a:cxn>
                <a:cxn ang="0">
                  <a:pos x="34" y="5"/>
                </a:cxn>
                <a:cxn ang="0">
                  <a:pos x="68" y="10"/>
                </a:cxn>
                <a:cxn ang="0">
                  <a:pos x="100" y="10"/>
                </a:cxn>
                <a:cxn ang="0">
                  <a:pos x="150" y="14"/>
                </a:cxn>
                <a:cxn ang="0">
                  <a:pos x="173" y="16"/>
                </a:cxn>
                <a:cxn ang="0">
                  <a:pos x="190" y="16"/>
                </a:cxn>
                <a:cxn ang="0">
                  <a:pos x="199" y="23"/>
                </a:cxn>
                <a:cxn ang="0">
                  <a:pos x="217" y="34"/>
                </a:cxn>
                <a:cxn ang="0">
                  <a:pos x="231" y="38"/>
                </a:cxn>
                <a:cxn ang="0">
                  <a:pos x="246" y="39"/>
                </a:cxn>
                <a:cxn ang="0">
                  <a:pos x="269" y="42"/>
                </a:cxn>
                <a:cxn ang="0">
                  <a:pos x="276" y="46"/>
                </a:cxn>
                <a:cxn ang="0">
                  <a:pos x="296" y="51"/>
                </a:cxn>
                <a:cxn ang="0">
                  <a:pos x="310" y="48"/>
                </a:cxn>
                <a:cxn ang="0">
                  <a:pos x="312" y="61"/>
                </a:cxn>
                <a:cxn ang="0">
                  <a:pos x="311" y="137"/>
                </a:cxn>
                <a:cxn ang="0">
                  <a:pos x="292" y="148"/>
                </a:cxn>
                <a:cxn ang="0">
                  <a:pos x="297" y="148"/>
                </a:cxn>
                <a:cxn ang="0">
                  <a:pos x="306" y="155"/>
                </a:cxn>
                <a:cxn ang="0">
                  <a:pos x="319" y="142"/>
                </a:cxn>
                <a:cxn ang="0">
                  <a:pos x="311" y="137"/>
                </a:cxn>
                <a:cxn ang="0">
                  <a:pos x="327" y="133"/>
                </a:cxn>
                <a:cxn ang="0">
                  <a:pos x="335" y="136"/>
                </a:cxn>
                <a:cxn ang="0">
                  <a:pos x="338" y="132"/>
                </a:cxn>
                <a:cxn ang="0">
                  <a:pos x="327" y="133"/>
                </a:cxn>
                <a:cxn ang="0">
                  <a:pos x="263" y="170"/>
                </a:cxn>
                <a:cxn ang="0">
                  <a:pos x="271" y="162"/>
                </a:cxn>
                <a:cxn ang="0">
                  <a:pos x="263" y="170"/>
                </a:cxn>
              </a:cxnLst>
              <a:rect l="0" t="0" r="r" b="b"/>
              <a:pathLst>
                <a:path w="339" h="268">
                  <a:moveTo>
                    <a:pt x="312" y="61"/>
                  </a:moveTo>
                  <a:cubicBezTo>
                    <a:pt x="319" y="74"/>
                    <a:pt x="288" y="79"/>
                    <a:pt x="287" y="86"/>
                  </a:cubicBezTo>
                  <a:cubicBezTo>
                    <a:pt x="286" y="93"/>
                    <a:pt x="256" y="93"/>
                    <a:pt x="252" y="102"/>
                  </a:cubicBezTo>
                  <a:cubicBezTo>
                    <a:pt x="250" y="108"/>
                    <a:pt x="264" y="107"/>
                    <a:pt x="250" y="112"/>
                  </a:cubicBezTo>
                  <a:cubicBezTo>
                    <a:pt x="244" y="115"/>
                    <a:pt x="222" y="145"/>
                    <a:pt x="225" y="157"/>
                  </a:cubicBezTo>
                  <a:cubicBezTo>
                    <a:pt x="229" y="171"/>
                    <a:pt x="237" y="170"/>
                    <a:pt x="238" y="174"/>
                  </a:cubicBezTo>
                  <a:cubicBezTo>
                    <a:pt x="238" y="178"/>
                    <a:pt x="211" y="190"/>
                    <a:pt x="214" y="209"/>
                  </a:cubicBezTo>
                  <a:cubicBezTo>
                    <a:pt x="214" y="215"/>
                    <a:pt x="215" y="214"/>
                    <a:pt x="204" y="215"/>
                  </a:cubicBezTo>
                  <a:cubicBezTo>
                    <a:pt x="185" y="216"/>
                    <a:pt x="185" y="246"/>
                    <a:pt x="177" y="240"/>
                  </a:cubicBezTo>
                  <a:cubicBezTo>
                    <a:pt x="173" y="236"/>
                    <a:pt x="157" y="247"/>
                    <a:pt x="143" y="241"/>
                  </a:cubicBezTo>
                  <a:cubicBezTo>
                    <a:pt x="133" y="236"/>
                    <a:pt x="123" y="241"/>
                    <a:pt x="122" y="246"/>
                  </a:cubicBezTo>
                  <a:cubicBezTo>
                    <a:pt x="120" y="252"/>
                    <a:pt x="108" y="247"/>
                    <a:pt x="104" y="254"/>
                  </a:cubicBezTo>
                  <a:cubicBezTo>
                    <a:pt x="101" y="261"/>
                    <a:pt x="99" y="260"/>
                    <a:pt x="97" y="263"/>
                  </a:cubicBezTo>
                  <a:cubicBezTo>
                    <a:pt x="96" y="267"/>
                    <a:pt x="93" y="268"/>
                    <a:pt x="86" y="260"/>
                  </a:cubicBezTo>
                  <a:cubicBezTo>
                    <a:pt x="78" y="252"/>
                    <a:pt x="73" y="245"/>
                    <a:pt x="73" y="239"/>
                  </a:cubicBezTo>
                  <a:cubicBezTo>
                    <a:pt x="73" y="233"/>
                    <a:pt x="60" y="221"/>
                    <a:pt x="50" y="226"/>
                  </a:cubicBezTo>
                  <a:cubicBezTo>
                    <a:pt x="48" y="221"/>
                    <a:pt x="46" y="207"/>
                    <a:pt x="55" y="199"/>
                  </a:cubicBezTo>
                  <a:cubicBezTo>
                    <a:pt x="64" y="192"/>
                    <a:pt x="61" y="192"/>
                    <a:pt x="57" y="191"/>
                  </a:cubicBezTo>
                  <a:cubicBezTo>
                    <a:pt x="52" y="190"/>
                    <a:pt x="47" y="184"/>
                    <a:pt x="57" y="170"/>
                  </a:cubicBezTo>
                  <a:cubicBezTo>
                    <a:pt x="67" y="157"/>
                    <a:pt x="55" y="166"/>
                    <a:pt x="53" y="156"/>
                  </a:cubicBezTo>
                  <a:cubicBezTo>
                    <a:pt x="51" y="145"/>
                    <a:pt x="42" y="143"/>
                    <a:pt x="53" y="142"/>
                  </a:cubicBezTo>
                  <a:cubicBezTo>
                    <a:pt x="63" y="141"/>
                    <a:pt x="64" y="138"/>
                    <a:pt x="60" y="130"/>
                  </a:cubicBezTo>
                  <a:cubicBezTo>
                    <a:pt x="57" y="122"/>
                    <a:pt x="66" y="122"/>
                    <a:pt x="64" y="102"/>
                  </a:cubicBezTo>
                  <a:cubicBezTo>
                    <a:pt x="63" y="94"/>
                    <a:pt x="88" y="77"/>
                    <a:pt x="75" y="75"/>
                  </a:cubicBezTo>
                  <a:cubicBezTo>
                    <a:pt x="65" y="73"/>
                    <a:pt x="78" y="66"/>
                    <a:pt x="63" y="65"/>
                  </a:cubicBezTo>
                  <a:cubicBezTo>
                    <a:pt x="48" y="63"/>
                    <a:pt x="56" y="73"/>
                    <a:pt x="45" y="68"/>
                  </a:cubicBezTo>
                  <a:cubicBezTo>
                    <a:pt x="34" y="62"/>
                    <a:pt x="34" y="72"/>
                    <a:pt x="30" y="69"/>
                  </a:cubicBezTo>
                  <a:cubicBezTo>
                    <a:pt x="26" y="66"/>
                    <a:pt x="36" y="62"/>
                    <a:pt x="32" y="59"/>
                  </a:cubicBezTo>
                  <a:cubicBezTo>
                    <a:pt x="28" y="57"/>
                    <a:pt x="27" y="57"/>
                    <a:pt x="15" y="68"/>
                  </a:cubicBezTo>
                  <a:cubicBezTo>
                    <a:pt x="12" y="61"/>
                    <a:pt x="16" y="52"/>
                    <a:pt x="11" y="46"/>
                  </a:cubicBezTo>
                  <a:cubicBezTo>
                    <a:pt x="7" y="40"/>
                    <a:pt x="11" y="36"/>
                    <a:pt x="5" y="33"/>
                  </a:cubicBezTo>
                  <a:cubicBezTo>
                    <a:pt x="0" y="29"/>
                    <a:pt x="12" y="18"/>
                    <a:pt x="22" y="18"/>
                  </a:cubicBezTo>
                  <a:cubicBezTo>
                    <a:pt x="32" y="18"/>
                    <a:pt x="22" y="11"/>
                    <a:pt x="34" y="5"/>
                  </a:cubicBezTo>
                  <a:cubicBezTo>
                    <a:pt x="46" y="0"/>
                    <a:pt x="49" y="10"/>
                    <a:pt x="68" y="10"/>
                  </a:cubicBezTo>
                  <a:cubicBezTo>
                    <a:pt x="88" y="10"/>
                    <a:pt x="87" y="6"/>
                    <a:pt x="100" y="10"/>
                  </a:cubicBezTo>
                  <a:cubicBezTo>
                    <a:pt x="125" y="18"/>
                    <a:pt x="135" y="9"/>
                    <a:pt x="150" y="14"/>
                  </a:cubicBezTo>
                  <a:cubicBezTo>
                    <a:pt x="165" y="18"/>
                    <a:pt x="160" y="11"/>
                    <a:pt x="173" y="16"/>
                  </a:cubicBezTo>
                  <a:cubicBezTo>
                    <a:pt x="182" y="20"/>
                    <a:pt x="185" y="16"/>
                    <a:pt x="190" y="16"/>
                  </a:cubicBezTo>
                  <a:cubicBezTo>
                    <a:pt x="194" y="21"/>
                    <a:pt x="200" y="17"/>
                    <a:pt x="199" y="23"/>
                  </a:cubicBezTo>
                  <a:cubicBezTo>
                    <a:pt x="198" y="30"/>
                    <a:pt x="213" y="25"/>
                    <a:pt x="217" y="34"/>
                  </a:cubicBezTo>
                  <a:cubicBezTo>
                    <a:pt x="220" y="39"/>
                    <a:pt x="226" y="32"/>
                    <a:pt x="231" y="38"/>
                  </a:cubicBezTo>
                  <a:cubicBezTo>
                    <a:pt x="235" y="42"/>
                    <a:pt x="235" y="36"/>
                    <a:pt x="246" y="39"/>
                  </a:cubicBezTo>
                  <a:cubicBezTo>
                    <a:pt x="255" y="41"/>
                    <a:pt x="243" y="26"/>
                    <a:pt x="269" y="42"/>
                  </a:cubicBezTo>
                  <a:cubicBezTo>
                    <a:pt x="269" y="48"/>
                    <a:pt x="274" y="48"/>
                    <a:pt x="276" y="46"/>
                  </a:cubicBezTo>
                  <a:cubicBezTo>
                    <a:pt x="290" y="55"/>
                    <a:pt x="288" y="47"/>
                    <a:pt x="296" y="51"/>
                  </a:cubicBezTo>
                  <a:cubicBezTo>
                    <a:pt x="304" y="55"/>
                    <a:pt x="297" y="47"/>
                    <a:pt x="310" y="48"/>
                  </a:cubicBezTo>
                  <a:cubicBezTo>
                    <a:pt x="322" y="57"/>
                    <a:pt x="308" y="54"/>
                    <a:pt x="312" y="61"/>
                  </a:cubicBezTo>
                  <a:close/>
                  <a:moveTo>
                    <a:pt x="311" y="137"/>
                  </a:moveTo>
                  <a:cubicBezTo>
                    <a:pt x="310" y="129"/>
                    <a:pt x="288" y="144"/>
                    <a:pt x="292" y="148"/>
                  </a:cubicBezTo>
                  <a:cubicBezTo>
                    <a:pt x="293" y="149"/>
                    <a:pt x="292" y="150"/>
                    <a:pt x="297" y="148"/>
                  </a:cubicBezTo>
                  <a:cubicBezTo>
                    <a:pt x="301" y="146"/>
                    <a:pt x="299" y="151"/>
                    <a:pt x="306" y="155"/>
                  </a:cubicBezTo>
                  <a:cubicBezTo>
                    <a:pt x="312" y="160"/>
                    <a:pt x="314" y="149"/>
                    <a:pt x="319" y="142"/>
                  </a:cubicBezTo>
                  <a:cubicBezTo>
                    <a:pt x="323" y="135"/>
                    <a:pt x="311" y="145"/>
                    <a:pt x="311" y="137"/>
                  </a:cubicBezTo>
                  <a:close/>
                  <a:moveTo>
                    <a:pt x="327" y="133"/>
                  </a:moveTo>
                  <a:cubicBezTo>
                    <a:pt x="328" y="136"/>
                    <a:pt x="331" y="132"/>
                    <a:pt x="335" y="136"/>
                  </a:cubicBezTo>
                  <a:cubicBezTo>
                    <a:pt x="339" y="140"/>
                    <a:pt x="339" y="137"/>
                    <a:pt x="338" y="132"/>
                  </a:cubicBezTo>
                  <a:cubicBezTo>
                    <a:pt x="337" y="127"/>
                    <a:pt x="326" y="128"/>
                    <a:pt x="327" y="133"/>
                  </a:cubicBezTo>
                  <a:close/>
                  <a:moveTo>
                    <a:pt x="263" y="170"/>
                  </a:moveTo>
                  <a:cubicBezTo>
                    <a:pt x="265" y="173"/>
                    <a:pt x="274" y="165"/>
                    <a:pt x="271" y="162"/>
                  </a:cubicBezTo>
                  <a:cubicBezTo>
                    <a:pt x="268" y="158"/>
                    <a:pt x="260" y="168"/>
                    <a:pt x="263" y="170"/>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5" name="Freeform 84"/>
            <p:cNvSpPr>
              <a:spLocks noEditPoints="1"/>
            </p:cNvSpPr>
            <p:nvPr/>
          </p:nvSpPr>
          <p:spPr bwMode="auto">
            <a:xfrm>
              <a:off x="6829095" y="5091292"/>
              <a:ext cx="586124" cy="645880"/>
            </a:xfrm>
            <a:custGeom>
              <a:avLst/>
              <a:gdLst/>
              <a:ahLst/>
              <a:cxnLst>
                <a:cxn ang="0">
                  <a:pos x="141" y="32"/>
                </a:cxn>
                <a:cxn ang="0">
                  <a:pos x="105" y="47"/>
                </a:cxn>
                <a:cxn ang="0">
                  <a:pos x="106" y="58"/>
                </a:cxn>
                <a:cxn ang="0">
                  <a:pos x="91" y="60"/>
                </a:cxn>
                <a:cxn ang="0">
                  <a:pos x="89" y="94"/>
                </a:cxn>
                <a:cxn ang="0">
                  <a:pos x="90" y="110"/>
                </a:cxn>
                <a:cxn ang="0">
                  <a:pos x="110" y="142"/>
                </a:cxn>
                <a:cxn ang="0">
                  <a:pos x="90" y="144"/>
                </a:cxn>
                <a:cxn ang="0">
                  <a:pos x="78" y="145"/>
                </a:cxn>
                <a:cxn ang="0">
                  <a:pos x="67" y="178"/>
                </a:cxn>
                <a:cxn ang="0">
                  <a:pos x="44" y="145"/>
                </a:cxn>
                <a:cxn ang="0">
                  <a:pos x="52" y="125"/>
                </a:cxn>
                <a:cxn ang="0">
                  <a:pos x="83" y="124"/>
                </a:cxn>
                <a:cxn ang="0">
                  <a:pos x="41" y="120"/>
                </a:cxn>
                <a:cxn ang="0">
                  <a:pos x="26" y="96"/>
                </a:cxn>
                <a:cxn ang="0">
                  <a:pos x="18" y="64"/>
                </a:cxn>
                <a:cxn ang="0">
                  <a:pos x="34" y="35"/>
                </a:cxn>
                <a:cxn ang="0">
                  <a:pos x="96" y="17"/>
                </a:cxn>
                <a:cxn ang="0">
                  <a:pos x="135" y="18"/>
                </a:cxn>
                <a:cxn ang="0">
                  <a:pos x="169" y="21"/>
                </a:cxn>
                <a:cxn ang="0">
                  <a:pos x="25" y="134"/>
                </a:cxn>
                <a:cxn ang="0">
                  <a:pos x="26" y="128"/>
                </a:cxn>
                <a:cxn ang="0">
                  <a:pos x="83" y="192"/>
                </a:cxn>
                <a:cxn ang="0">
                  <a:pos x="156" y="224"/>
                </a:cxn>
                <a:cxn ang="0">
                  <a:pos x="110" y="212"/>
                </a:cxn>
                <a:cxn ang="0">
                  <a:pos x="125" y="229"/>
                </a:cxn>
                <a:cxn ang="0">
                  <a:pos x="200" y="193"/>
                </a:cxn>
                <a:cxn ang="0">
                  <a:pos x="200" y="193"/>
                </a:cxn>
                <a:cxn ang="0">
                  <a:pos x="158" y="126"/>
                </a:cxn>
                <a:cxn ang="0">
                  <a:pos x="156" y="88"/>
                </a:cxn>
                <a:cxn ang="0">
                  <a:pos x="166" y="85"/>
                </a:cxn>
                <a:cxn ang="0">
                  <a:pos x="124" y="37"/>
                </a:cxn>
                <a:cxn ang="0">
                  <a:pos x="94" y="100"/>
                </a:cxn>
                <a:cxn ang="0">
                  <a:pos x="104" y="118"/>
                </a:cxn>
                <a:cxn ang="0">
                  <a:pos x="144" y="159"/>
                </a:cxn>
                <a:cxn ang="0">
                  <a:pos x="187" y="217"/>
                </a:cxn>
                <a:cxn ang="0">
                  <a:pos x="0" y="73"/>
                </a:cxn>
                <a:cxn ang="0">
                  <a:pos x="0" y="73"/>
                </a:cxn>
                <a:cxn ang="0">
                  <a:pos x="137" y="69"/>
                </a:cxn>
                <a:cxn ang="0">
                  <a:pos x="149" y="59"/>
                </a:cxn>
                <a:cxn ang="0">
                  <a:pos x="136" y="164"/>
                </a:cxn>
                <a:cxn ang="0">
                  <a:pos x="116" y="173"/>
                </a:cxn>
                <a:cxn ang="0">
                  <a:pos x="116" y="173"/>
                </a:cxn>
                <a:cxn ang="0">
                  <a:pos x="115" y="146"/>
                </a:cxn>
                <a:cxn ang="0">
                  <a:pos x="118" y="154"/>
                </a:cxn>
                <a:cxn ang="0">
                  <a:pos x="157" y="146"/>
                </a:cxn>
                <a:cxn ang="0">
                  <a:pos x="24" y="111"/>
                </a:cxn>
                <a:cxn ang="0">
                  <a:pos x="120" y="98"/>
                </a:cxn>
                <a:cxn ang="0">
                  <a:pos x="137" y="143"/>
                </a:cxn>
              </a:cxnLst>
              <a:rect l="0" t="0" r="r" b="b"/>
              <a:pathLst>
                <a:path w="214" h="236">
                  <a:moveTo>
                    <a:pt x="169" y="21"/>
                  </a:moveTo>
                  <a:cubicBezTo>
                    <a:pt x="162" y="24"/>
                    <a:pt x="167" y="34"/>
                    <a:pt x="159" y="39"/>
                  </a:cubicBezTo>
                  <a:cubicBezTo>
                    <a:pt x="159" y="30"/>
                    <a:pt x="151" y="38"/>
                    <a:pt x="141" y="32"/>
                  </a:cubicBezTo>
                  <a:cubicBezTo>
                    <a:pt x="132" y="27"/>
                    <a:pt x="134" y="37"/>
                    <a:pt x="125" y="33"/>
                  </a:cubicBezTo>
                  <a:cubicBezTo>
                    <a:pt x="116" y="30"/>
                    <a:pt x="117" y="38"/>
                    <a:pt x="107" y="40"/>
                  </a:cubicBezTo>
                  <a:cubicBezTo>
                    <a:pt x="97" y="41"/>
                    <a:pt x="107" y="42"/>
                    <a:pt x="105" y="47"/>
                  </a:cubicBezTo>
                  <a:cubicBezTo>
                    <a:pt x="103" y="52"/>
                    <a:pt x="108" y="47"/>
                    <a:pt x="114" y="54"/>
                  </a:cubicBezTo>
                  <a:cubicBezTo>
                    <a:pt x="121" y="61"/>
                    <a:pt x="119" y="61"/>
                    <a:pt x="111" y="57"/>
                  </a:cubicBezTo>
                  <a:cubicBezTo>
                    <a:pt x="104" y="53"/>
                    <a:pt x="98" y="49"/>
                    <a:pt x="106" y="58"/>
                  </a:cubicBezTo>
                  <a:cubicBezTo>
                    <a:pt x="113" y="67"/>
                    <a:pt x="109" y="67"/>
                    <a:pt x="101" y="59"/>
                  </a:cubicBezTo>
                  <a:cubicBezTo>
                    <a:pt x="93" y="51"/>
                    <a:pt x="93" y="57"/>
                    <a:pt x="99" y="63"/>
                  </a:cubicBezTo>
                  <a:cubicBezTo>
                    <a:pt x="104" y="68"/>
                    <a:pt x="92" y="69"/>
                    <a:pt x="91" y="60"/>
                  </a:cubicBezTo>
                  <a:cubicBezTo>
                    <a:pt x="89" y="49"/>
                    <a:pt x="80" y="55"/>
                    <a:pt x="81" y="49"/>
                  </a:cubicBezTo>
                  <a:cubicBezTo>
                    <a:pt x="83" y="38"/>
                    <a:pt x="75" y="47"/>
                    <a:pt x="73" y="53"/>
                  </a:cubicBezTo>
                  <a:cubicBezTo>
                    <a:pt x="67" y="66"/>
                    <a:pt x="99" y="86"/>
                    <a:pt x="89" y="94"/>
                  </a:cubicBezTo>
                  <a:cubicBezTo>
                    <a:pt x="84" y="98"/>
                    <a:pt x="90" y="86"/>
                    <a:pt x="83" y="87"/>
                  </a:cubicBezTo>
                  <a:cubicBezTo>
                    <a:pt x="73" y="87"/>
                    <a:pt x="92" y="99"/>
                    <a:pt x="77" y="100"/>
                  </a:cubicBezTo>
                  <a:cubicBezTo>
                    <a:pt x="63" y="102"/>
                    <a:pt x="88" y="104"/>
                    <a:pt x="90" y="110"/>
                  </a:cubicBezTo>
                  <a:cubicBezTo>
                    <a:pt x="93" y="116"/>
                    <a:pt x="96" y="112"/>
                    <a:pt x="98" y="117"/>
                  </a:cubicBezTo>
                  <a:cubicBezTo>
                    <a:pt x="101" y="123"/>
                    <a:pt x="111" y="122"/>
                    <a:pt x="110" y="128"/>
                  </a:cubicBezTo>
                  <a:cubicBezTo>
                    <a:pt x="108" y="133"/>
                    <a:pt x="113" y="140"/>
                    <a:pt x="110" y="142"/>
                  </a:cubicBezTo>
                  <a:cubicBezTo>
                    <a:pt x="106" y="144"/>
                    <a:pt x="101" y="136"/>
                    <a:pt x="98" y="132"/>
                  </a:cubicBezTo>
                  <a:cubicBezTo>
                    <a:pt x="95" y="127"/>
                    <a:pt x="83" y="134"/>
                    <a:pt x="86" y="138"/>
                  </a:cubicBezTo>
                  <a:cubicBezTo>
                    <a:pt x="90" y="142"/>
                    <a:pt x="85" y="144"/>
                    <a:pt x="90" y="144"/>
                  </a:cubicBezTo>
                  <a:cubicBezTo>
                    <a:pt x="96" y="144"/>
                    <a:pt x="100" y="151"/>
                    <a:pt x="95" y="152"/>
                  </a:cubicBezTo>
                  <a:cubicBezTo>
                    <a:pt x="91" y="153"/>
                    <a:pt x="87" y="158"/>
                    <a:pt x="86" y="153"/>
                  </a:cubicBezTo>
                  <a:cubicBezTo>
                    <a:pt x="85" y="148"/>
                    <a:pt x="84" y="146"/>
                    <a:pt x="78" y="145"/>
                  </a:cubicBezTo>
                  <a:cubicBezTo>
                    <a:pt x="72" y="145"/>
                    <a:pt x="93" y="181"/>
                    <a:pt x="87" y="183"/>
                  </a:cubicBezTo>
                  <a:cubicBezTo>
                    <a:pt x="81" y="186"/>
                    <a:pt x="75" y="159"/>
                    <a:pt x="73" y="175"/>
                  </a:cubicBezTo>
                  <a:cubicBezTo>
                    <a:pt x="72" y="184"/>
                    <a:pt x="67" y="189"/>
                    <a:pt x="67" y="178"/>
                  </a:cubicBezTo>
                  <a:cubicBezTo>
                    <a:pt x="67" y="168"/>
                    <a:pt x="59" y="156"/>
                    <a:pt x="58" y="168"/>
                  </a:cubicBezTo>
                  <a:cubicBezTo>
                    <a:pt x="57" y="180"/>
                    <a:pt x="45" y="162"/>
                    <a:pt x="48" y="157"/>
                  </a:cubicBezTo>
                  <a:cubicBezTo>
                    <a:pt x="52" y="153"/>
                    <a:pt x="51" y="144"/>
                    <a:pt x="44" y="145"/>
                  </a:cubicBezTo>
                  <a:cubicBezTo>
                    <a:pt x="37" y="145"/>
                    <a:pt x="44" y="141"/>
                    <a:pt x="38" y="137"/>
                  </a:cubicBezTo>
                  <a:cubicBezTo>
                    <a:pt x="33" y="134"/>
                    <a:pt x="41" y="137"/>
                    <a:pt x="41" y="129"/>
                  </a:cubicBezTo>
                  <a:cubicBezTo>
                    <a:pt x="42" y="120"/>
                    <a:pt x="48" y="129"/>
                    <a:pt x="52" y="125"/>
                  </a:cubicBezTo>
                  <a:cubicBezTo>
                    <a:pt x="56" y="120"/>
                    <a:pt x="57" y="120"/>
                    <a:pt x="66" y="125"/>
                  </a:cubicBezTo>
                  <a:cubicBezTo>
                    <a:pt x="76" y="130"/>
                    <a:pt x="76" y="133"/>
                    <a:pt x="84" y="130"/>
                  </a:cubicBezTo>
                  <a:cubicBezTo>
                    <a:pt x="93" y="127"/>
                    <a:pt x="88" y="124"/>
                    <a:pt x="83" y="124"/>
                  </a:cubicBezTo>
                  <a:cubicBezTo>
                    <a:pt x="78" y="125"/>
                    <a:pt x="74" y="118"/>
                    <a:pt x="68" y="120"/>
                  </a:cubicBezTo>
                  <a:cubicBezTo>
                    <a:pt x="62" y="122"/>
                    <a:pt x="66" y="116"/>
                    <a:pt x="54" y="119"/>
                  </a:cubicBezTo>
                  <a:cubicBezTo>
                    <a:pt x="41" y="122"/>
                    <a:pt x="46" y="115"/>
                    <a:pt x="41" y="120"/>
                  </a:cubicBezTo>
                  <a:cubicBezTo>
                    <a:pt x="35" y="125"/>
                    <a:pt x="37" y="114"/>
                    <a:pt x="29" y="106"/>
                  </a:cubicBezTo>
                  <a:cubicBezTo>
                    <a:pt x="21" y="98"/>
                    <a:pt x="44" y="104"/>
                    <a:pt x="37" y="99"/>
                  </a:cubicBezTo>
                  <a:cubicBezTo>
                    <a:pt x="25" y="92"/>
                    <a:pt x="30" y="104"/>
                    <a:pt x="26" y="96"/>
                  </a:cubicBezTo>
                  <a:cubicBezTo>
                    <a:pt x="23" y="91"/>
                    <a:pt x="19" y="93"/>
                    <a:pt x="11" y="75"/>
                  </a:cubicBezTo>
                  <a:cubicBezTo>
                    <a:pt x="13" y="73"/>
                    <a:pt x="19" y="73"/>
                    <a:pt x="20" y="70"/>
                  </a:cubicBezTo>
                  <a:cubicBezTo>
                    <a:pt x="20" y="68"/>
                    <a:pt x="16" y="67"/>
                    <a:pt x="18" y="64"/>
                  </a:cubicBezTo>
                  <a:cubicBezTo>
                    <a:pt x="19" y="61"/>
                    <a:pt x="26" y="64"/>
                    <a:pt x="27" y="57"/>
                  </a:cubicBezTo>
                  <a:cubicBezTo>
                    <a:pt x="28" y="42"/>
                    <a:pt x="32" y="51"/>
                    <a:pt x="35" y="45"/>
                  </a:cubicBezTo>
                  <a:cubicBezTo>
                    <a:pt x="37" y="39"/>
                    <a:pt x="33" y="39"/>
                    <a:pt x="34" y="35"/>
                  </a:cubicBezTo>
                  <a:cubicBezTo>
                    <a:pt x="69" y="33"/>
                    <a:pt x="49" y="21"/>
                    <a:pt x="65" y="25"/>
                  </a:cubicBezTo>
                  <a:cubicBezTo>
                    <a:pt x="82" y="30"/>
                    <a:pt x="75" y="19"/>
                    <a:pt x="82" y="18"/>
                  </a:cubicBezTo>
                  <a:cubicBezTo>
                    <a:pt x="91" y="24"/>
                    <a:pt x="86" y="14"/>
                    <a:pt x="96" y="17"/>
                  </a:cubicBezTo>
                  <a:cubicBezTo>
                    <a:pt x="106" y="19"/>
                    <a:pt x="112" y="8"/>
                    <a:pt x="116" y="12"/>
                  </a:cubicBezTo>
                  <a:cubicBezTo>
                    <a:pt x="120" y="15"/>
                    <a:pt x="120" y="6"/>
                    <a:pt x="124" y="14"/>
                  </a:cubicBezTo>
                  <a:cubicBezTo>
                    <a:pt x="129" y="22"/>
                    <a:pt x="129" y="11"/>
                    <a:pt x="135" y="18"/>
                  </a:cubicBezTo>
                  <a:cubicBezTo>
                    <a:pt x="141" y="26"/>
                    <a:pt x="145" y="20"/>
                    <a:pt x="156" y="19"/>
                  </a:cubicBezTo>
                  <a:cubicBezTo>
                    <a:pt x="168" y="19"/>
                    <a:pt x="152" y="0"/>
                    <a:pt x="166" y="6"/>
                  </a:cubicBezTo>
                  <a:cubicBezTo>
                    <a:pt x="175" y="11"/>
                    <a:pt x="176" y="18"/>
                    <a:pt x="169" y="21"/>
                  </a:cubicBezTo>
                  <a:close/>
                  <a:moveTo>
                    <a:pt x="25" y="134"/>
                  </a:moveTo>
                  <a:cubicBezTo>
                    <a:pt x="23" y="136"/>
                    <a:pt x="27" y="143"/>
                    <a:pt x="32" y="142"/>
                  </a:cubicBezTo>
                  <a:cubicBezTo>
                    <a:pt x="37" y="141"/>
                    <a:pt x="26" y="132"/>
                    <a:pt x="25" y="134"/>
                  </a:cubicBezTo>
                  <a:close/>
                  <a:moveTo>
                    <a:pt x="23" y="118"/>
                  </a:moveTo>
                  <a:cubicBezTo>
                    <a:pt x="21" y="122"/>
                    <a:pt x="17" y="117"/>
                    <a:pt x="18" y="123"/>
                  </a:cubicBezTo>
                  <a:cubicBezTo>
                    <a:pt x="19" y="128"/>
                    <a:pt x="22" y="126"/>
                    <a:pt x="26" y="128"/>
                  </a:cubicBezTo>
                  <a:cubicBezTo>
                    <a:pt x="30" y="130"/>
                    <a:pt x="30" y="128"/>
                    <a:pt x="27" y="124"/>
                  </a:cubicBezTo>
                  <a:cubicBezTo>
                    <a:pt x="24" y="121"/>
                    <a:pt x="24" y="115"/>
                    <a:pt x="23" y="118"/>
                  </a:cubicBezTo>
                  <a:close/>
                  <a:moveTo>
                    <a:pt x="83" y="192"/>
                  </a:moveTo>
                  <a:cubicBezTo>
                    <a:pt x="86" y="196"/>
                    <a:pt x="87" y="191"/>
                    <a:pt x="84" y="186"/>
                  </a:cubicBezTo>
                  <a:cubicBezTo>
                    <a:pt x="81" y="182"/>
                    <a:pt x="79" y="189"/>
                    <a:pt x="83" y="192"/>
                  </a:cubicBezTo>
                  <a:close/>
                  <a:moveTo>
                    <a:pt x="156" y="224"/>
                  </a:moveTo>
                  <a:cubicBezTo>
                    <a:pt x="147" y="230"/>
                    <a:pt x="157" y="218"/>
                    <a:pt x="146" y="220"/>
                  </a:cubicBezTo>
                  <a:cubicBezTo>
                    <a:pt x="136" y="222"/>
                    <a:pt x="136" y="214"/>
                    <a:pt x="121" y="218"/>
                  </a:cubicBezTo>
                  <a:cubicBezTo>
                    <a:pt x="112" y="220"/>
                    <a:pt x="115" y="209"/>
                    <a:pt x="110" y="212"/>
                  </a:cubicBezTo>
                  <a:cubicBezTo>
                    <a:pt x="105" y="215"/>
                    <a:pt x="102" y="206"/>
                    <a:pt x="101" y="210"/>
                  </a:cubicBezTo>
                  <a:cubicBezTo>
                    <a:pt x="100" y="214"/>
                    <a:pt x="96" y="211"/>
                    <a:pt x="97" y="220"/>
                  </a:cubicBezTo>
                  <a:cubicBezTo>
                    <a:pt x="98" y="228"/>
                    <a:pt x="113" y="219"/>
                    <a:pt x="125" y="229"/>
                  </a:cubicBezTo>
                  <a:cubicBezTo>
                    <a:pt x="134" y="236"/>
                    <a:pt x="142" y="230"/>
                    <a:pt x="156" y="230"/>
                  </a:cubicBezTo>
                  <a:cubicBezTo>
                    <a:pt x="170" y="230"/>
                    <a:pt x="167" y="217"/>
                    <a:pt x="156" y="224"/>
                  </a:cubicBezTo>
                  <a:close/>
                  <a:moveTo>
                    <a:pt x="200" y="193"/>
                  </a:moveTo>
                  <a:cubicBezTo>
                    <a:pt x="202" y="196"/>
                    <a:pt x="197" y="198"/>
                    <a:pt x="201" y="202"/>
                  </a:cubicBezTo>
                  <a:cubicBezTo>
                    <a:pt x="205" y="205"/>
                    <a:pt x="214" y="185"/>
                    <a:pt x="212" y="183"/>
                  </a:cubicBezTo>
                  <a:cubicBezTo>
                    <a:pt x="210" y="181"/>
                    <a:pt x="197" y="190"/>
                    <a:pt x="200" y="193"/>
                  </a:cubicBezTo>
                  <a:close/>
                  <a:moveTo>
                    <a:pt x="155" y="112"/>
                  </a:moveTo>
                  <a:cubicBezTo>
                    <a:pt x="153" y="113"/>
                    <a:pt x="154" y="115"/>
                    <a:pt x="156" y="117"/>
                  </a:cubicBezTo>
                  <a:cubicBezTo>
                    <a:pt x="158" y="118"/>
                    <a:pt x="151" y="129"/>
                    <a:pt x="158" y="126"/>
                  </a:cubicBezTo>
                  <a:cubicBezTo>
                    <a:pt x="164" y="123"/>
                    <a:pt x="162" y="108"/>
                    <a:pt x="155" y="112"/>
                  </a:cubicBezTo>
                  <a:close/>
                  <a:moveTo>
                    <a:pt x="166" y="85"/>
                  </a:moveTo>
                  <a:cubicBezTo>
                    <a:pt x="163" y="83"/>
                    <a:pt x="162" y="85"/>
                    <a:pt x="156" y="88"/>
                  </a:cubicBezTo>
                  <a:cubicBezTo>
                    <a:pt x="150" y="91"/>
                    <a:pt x="156" y="94"/>
                    <a:pt x="164" y="98"/>
                  </a:cubicBezTo>
                  <a:cubicBezTo>
                    <a:pt x="168" y="100"/>
                    <a:pt x="176" y="97"/>
                    <a:pt x="170" y="92"/>
                  </a:cubicBezTo>
                  <a:cubicBezTo>
                    <a:pt x="165" y="87"/>
                    <a:pt x="169" y="87"/>
                    <a:pt x="166" y="85"/>
                  </a:cubicBezTo>
                  <a:close/>
                  <a:moveTo>
                    <a:pt x="124" y="37"/>
                  </a:moveTo>
                  <a:cubicBezTo>
                    <a:pt x="120" y="37"/>
                    <a:pt x="119" y="43"/>
                    <a:pt x="123" y="44"/>
                  </a:cubicBezTo>
                  <a:cubicBezTo>
                    <a:pt x="127" y="45"/>
                    <a:pt x="129" y="37"/>
                    <a:pt x="124" y="37"/>
                  </a:cubicBezTo>
                  <a:close/>
                  <a:moveTo>
                    <a:pt x="119" y="126"/>
                  </a:moveTo>
                  <a:cubicBezTo>
                    <a:pt x="114" y="123"/>
                    <a:pt x="114" y="120"/>
                    <a:pt x="112" y="111"/>
                  </a:cubicBezTo>
                  <a:cubicBezTo>
                    <a:pt x="111" y="103"/>
                    <a:pt x="108" y="113"/>
                    <a:pt x="94" y="100"/>
                  </a:cubicBezTo>
                  <a:cubicBezTo>
                    <a:pt x="90" y="96"/>
                    <a:pt x="78" y="100"/>
                    <a:pt x="81" y="103"/>
                  </a:cubicBezTo>
                  <a:cubicBezTo>
                    <a:pt x="83" y="103"/>
                    <a:pt x="87" y="103"/>
                    <a:pt x="95" y="108"/>
                  </a:cubicBezTo>
                  <a:cubicBezTo>
                    <a:pt x="103" y="114"/>
                    <a:pt x="97" y="118"/>
                    <a:pt x="104" y="118"/>
                  </a:cubicBezTo>
                  <a:cubicBezTo>
                    <a:pt x="111" y="118"/>
                    <a:pt x="115" y="130"/>
                    <a:pt x="119" y="132"/>
                  </a:cubicBezTo>
                  <a:cubicBezTo>
                    <a:pt x="124" y="135"/>
                    <a:pt x="124" y="129"/>
                    <a:pt x="119" y="126"/>
                  </a:cubicBezTo>
                  <a:close/>
                  <a:moveTo>
                    <a:pt x="144" y="159"/>
                  </a:moveTo>
                  <a:cubicBezTo>
                    <a:pt x="141" y="160"/>
                    <a:pt x="141" y="164"/>
                    <a:pt x="144" y="166"/>
                  </a:cubicBezTo>
                  <a:cubicBezTo>
                    <a:pt x="148" y="169"/>
                    <a:pt x="149" y="157"/>
                    <a:pt x="144" y="159"/>
                  </a:cubicBezTo>
                  <a:close/>
                  <a:moveTo>
                    <a:pt x="187" y="217"/>
                  </a:moveTo>
                  <a:cubicBezTo>
                    <a:pt x="190" y="216"/>
                    <a:pt x="188" y="213"/>
                    <a:pt x="186" y="208"/>
                  </a:cubicBezTo>
                  <a:cubicBezTo>
                    <a:pt x="185" y="202"/>
                    <a:pt x="182" y="217"/>
                    <a:pt x="187" y="217"/>
                  </a:cubicBezTo>
                  <a:close/>
                  <a:moveTo>
                    <a:pt x="0" y="73"/>
                  </a:moveTo>
                  <a:cubicBezTo>
                    <a:pt x="0" y="76"/>
                    <a:pt x="4" y="83"/>
                    <a:pt x="11" y="85"/>
                  </a:cubicBezTo>
                  <a:cubicBezTo>
                    <a:pt x="14" y="85"/>
                    <a:pt x="5" y="77"/>
                    <a:pt x="6" y="74"/>
                  </a:cubicBezTo>
                  <a:cubicBezTo>
                    <a:pt x="6" y="70"/>
                    <a:pt x="1" y="68"/>
                    <a:pt x="0" y="73"/>
                  </a:cubicBezTo>
                  <a:close/>
                  <a:moveTo>
                    <a:pt x="142" y="64"/>
                  </a:moveTo>
                  <a:cubicBezTo>
                    <a:pt x="139" y="66"/>
                    <a:pt x="134" y="60"/>
                    <a:pt x="133" y="67"/>
                  </a:cubicBezTo>
                  <a:cubicBezTo>
                    <a:pt x="133" y="71"/>
                    <a:pt x="135" y="72"/>
                    <a:pt x="137" y="69"/>
                  </a:cubicBezTo>
                  <a:cubicBezTo>
                    <a:pt x="139" y="66"/>
                    <a:pt x="141" y="74"/>
                    <a:pt x="142" y="70"/>
                  </a:cubicBezTo>
                  <a:cubicBezTo>
                    <a:pt x="143" y="66"/>
                    <a:pt x="145" y="62"/>
                    <a:pt x="142" y="64"/>
                  </a:cubicBezTo>
                  <a:close/>
                  <a:moveTo>
                    <a:pt x="149" y="59"/>
                  </a:moveTo>
                  <a:cubicBezTo>
                    <a:pt x="149" y="61"/>
                    <a:pt x="153" y="61"/>
                    <a:pt x="158" y="59"/>
                  </a:cubicBezTo>
                  <a:cubicBezTo>
                    <a:pt x="162" y="58"/>
                    <a:pt x="151" y="52"/>
                    <a:pt x="149" y="59"/>
                  </a:cubicBezTo>
                  <a:close/>
                  <a:moveTo>
                    <a:pt x="136" y="164"/>
                  </a:moveTo>
                  <a:cubicBezTo>
                    <a:pt x="139" y="165"/>
                    <a:pt x="141" y="161"/>
                    <a:pt x="139" y="159"/>
                  </a:cubicBezTo>
                  <a:cubicBezTo>
                    <a:pt x="137" y="158"/>
                    <a:pt x="133" y="163"/>
                    <a:pt x="136" y="164"/>
                  </a:cubicBezTo>
                  <a:close/>
                  <a:moveTo>
                    <a:pt x="116" y="173"/>
                  </a:moveTo>
                  <a:cubicBezTo>
                    <a:pt x="116" y="174"/>
                    <a:pt x="116" y="174"/>
                    <a:pt x="116" y="174"/>
                  </a:cubicBezTo>
                  <a:cubicBezTo>
                    <a:pt x="111" y="176"/>
                    <a:pt x="119" y="178"/>
                    <a:pt x="121" y="175"/>
                  </a:cubicBezTo>
                  <a:cubicBezTo>
                    <a:pt x="123" y="172"/>
                    <a:pt x="120" y="170"/>
                    <a:pt x="116" y="173"/>
                  </a:cubicBezTo>
                  <a:close/>
                  <a:moveTo>
                    <a:pt x="115" y="146"/>
                  </a:moveTo>
                  <a:cubicBezTo>
                    <a:pt x="117" y="147"/>
                    <a:pt x="119" y="143"/>
                    <a:pt x="117" y="142"/>
                  </a:cubicBezTo>
                  <a:cubicBezTo>
                    <a:pt x="116" y="140"/>
                    <a:pt x="114" y="145"/>
                    <a:pt x="115" y="146"/>
                  </a:cubicBezTo>
                  <a:close/>
                  <a:moveTo>
                    <a:pt x="118" y="154"/>
                  </a:moveTo>
                  <a:cubicBezTo>
                    <a:pt x="120" y="154"/>
                    <a:pt x="121" y="153"/>
                    <a:pt x="119" y="150"/>
                  </a:cubicBezTo>
                  <a:cubicBezTo>
                    <a:pt x="118" y="147"/>
                    <a:pt x="114" y="154"/>
                    <a:pt x="118" y="154"/>
                  </a:cubicBezTo>
                  <a:close/>
                  <a:moveTo>
                    <a:pt x="157" y="146"/>
                  </a:moveTo>
                  <a:cubicBezTo>
                    <a:pt x="157" y="149"/>
                    <a:pt x="166" y="144"/>
                    <a:pt x="167" y="142"/>
                  </a:cubicBezTo>
                  <a:cubicBezTo>
                    <a:pt x="167" y="140"/>
                    <a:pt x="157" y="142"/>
                    <a:pt x="157" y="146"/>
                  </a:cubicBezTo>
                  <a:close/>
                  <a:moveTo>
                    <a:pt x="24" y="111"/>
                  </a:moveTo>
                  <a:cubicBezTo>
                    <a:pt x="26" y="111"/>
                    <a:pt x="27" y="109"/>
                    <a:pt x="26" y="105"/>
                  </a:cubicBezTo>
                  <a:cubicBezTo>
                    <a:pt x="24" y="102"/>
                    <a:pt x="19" y="111"/>
                    <a:pt x="24" y="111"/>
                  </a:cubicBezTo>
                  <a:close/>
                  <a:moveTo>
                    <a:pt x="120" y="98"/>
                  </a:moveTo>
                  <a:cubicBezTo>
                    <a:pt x="120" y="101"/>
                    <a:pt x="120" y="106"/>
                    <a:pt x="125" y="105"/>
                  </a:cubicBezTo>
                  <a:cubicBezTo>
                    <a:pt x="127" y="105"/>
                    <a:pt x="120" y="96"/>
                    <a:pt x="120" y="98"/>
                  </a:cubicBezTo>
                  <a:close/>
                  <a:moveTo>
                    <a:pt x="126" y="132"/>
                  </a:moveTo>
                  <a:cubicBezTo>
                    <a:pt x="124" y="135"/>
                    <a:pt x="129" y="138"/>
                    <a:pt x="133" y="144"/>
                  </a:cubicBezTo>
                  <a:cubicBezTo>
                    <a:pt x="138" y="150"/>
                    <a:pt x="141" y="146"/>
                    <a:pt x="137" y="143"/>
                  </a:cubicBezTo>
                  <a:cubicBezTo>
                    <a:pt x="133" y="140"/>
                    <a:pt x="129" y="128"/>
                    <a:pt x="126" y="132"/>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6" name="Freeform 85"/>
            <p:cNvSpPr>
              <a:spLocks/>
            </p:cNvSpPr>
            <p:nvPr/>
          </p:nvSpPr>
          <p:spPr bwMode="auto">
            <a:xfrm>
              <a:off x="6416170" y="4645027"/>
              <a:ext cx="404896" cy="404966"/>
            </a:xfrm>
            <a:custGeom>
              <a:avLst/>
              <a:gdLst/>
              <a:ahLst/>
              <a:cxnLst>
                <a:cxn ang="0">
                  <a:pos x="137" y="43"/>
                </a:cxn>
                <a:cxn ang="0">
                  <a:pos x="131" y="23"/>
                </a:cxn>
                <a:cxn ang="0">
                  <a:pos x="121" y="29"/>
                </a:cxn>
                <a:cxn ang="0">
                  <a:pos x="98" y="22"/>
                </a:cxn>
                <a:cxn ang="0">
                  <a:pos x="75" y="3"/>
                </a:cxn>
                <a:cxn ang="0">
                  <a:pos x="68" y="2"/>
                </a:cxn>
                <a:cxn ang="0">
                  <a:pos x="68" y="7"/>
                </a:cxn>
                <a:cxn ang="0">
                  <a:pos x="52" y="14"/>
                </a:cxn>
                <a:cxn ang="0">
                  <a:pos x="55" y="25"/>
                </a:cxn>
                <a:cxn ang="0">
                  <a:pos x="45" y="37"/>
                </a:cxn>
                <a:cxn ang="0">
                  <a:pos x="37" y="38"/>
                </a:cxn>
                <a:cxn ang="0">
                  <a:pos x="29" y="35"/>
                </a:cxn>
                <a:cxn ang="0">
                  <a:pos x="1" y="39"/>
                </a:cxn>
                <a:cxn ang="0">
                  <a:pos x="1" y="40"/>
                </a:cxn>
                <a:cxn ang="0">
                  <a:pos x="13" y="63"/>
                </a:cxn>
                <a:cxn ang="0">
                  <a:pos x="26" y="46"/>
                </a:cxn>
                <a:cxn ang="0">
                  <a:pos x="39" y="73"/>
                </a:cxn>
                <a:cxn ang="0">
                  <a:pos x="49" y="92"/>
                </a:cxn>
                <a:cxn ang="0">
                  <a:pos x="68" y="107"/>
                </a:cxn>
                <a:cxn ang="0">
                  <a:pos x="99" y="126"/>
                </a:cxn>
                <a:cxn ang="0">
                  <a:pos x="103" y="132"/>
                </a:cxn>
                <a:cxn ang="0">
                  <a:pos x="123" y="146"/>
                </a:cxn>
                <a:cxn ang="0">
                  <a:pos x="129" y="148"/>
                </a:cxn>
                <a:cxn ang="0">
                  <a:pos x="122" y="140"/>
                </a:cxn>
                <a:cxn ang="0">
                  <a:pos x="109" y="130"/>
                </a:cxn>
                <a:cxn ang="0">
                  <a:pos x="103" y="126"/>
                </a:cxn>
                <a:cxn ang="0">
                  <a:pos x="97" y="117"/>
                </a:cxn>
                <a:cxn ang="0">
                  <a:pos x="89" y="106"/>
                </a:cxn>
                <a:cxn ang="0">
                  <a:pos x="67" y="83"/>
                </a:cxn>
                <a:cxn ang="0">
                  <a:pos x="66" y="77"/>
                </a:cxn>
                <a:cxn ang="0">
                  <a:pos x="58" y="64"/>
                </a:cxn>
                <a:cxn ang="0">
                  <a:pos x="65" y="51"/>
                </a:cxn>
                <a:cxn ang="0">
                  <a:pos x="73" y="50"/>
                </a:cxn>
                <a:cxn ang="0">
                  <a:pos x="93" y="50"/>
                </a:cxn>
                <a:cxn ang="0">
                  <a:pos x="110" y="52"/>
                </a:cxn>
                <a:cxn ang="0">
                  <a:pos x="126" y="52"/>
                </a:cxn>
                <a:cxn ang="0">
                  <a:pos x="136" y="60"/>
                </a:cxn>
                <a:cxn ang="0">
                  <a:pos x="146" y="49"/>
                </a:cxn>
                <a:cxn ang="0">
                  <a:pos x="137" y="43"/>
                </a:cxn>
              </a:cxnLst>
              <a:rect l="0" t="0" r="r" b="b"/>
              <a:pathLst>
                <a:path w="148" h="148">
                  <a:moveTo>
                    <a:pt x="137" y="43"/>
                  </a:moveTo>
                  <a:cubicBezTo>
                    <a:pt x="134" y="40"/>
                    <a:pt x="136" y="28"/>
                    <a:pt x="131" y="23"/>
                  </a:cubicBezTo>
                  <a:cubicBezTo>
                    <a:pt x="124" y="22"/>
                    <a:pt x="128" y="27"/>
                    <a:pt x="121" y="29"/>
                  </a:cubicBezTo>
                  <a:cubicBezTo>
                    <a:pt x="114" y="31"/>
                    <a:pt x="104" y="22"/>
                    <a:pt x="98" y="22"/>
                  </a:cubicBezTo>
                  <a:cubicBezTo>
                    <a:pt x="91" y="22"/>
                    <a:pt x="98" y="17"/>
                    <a:pt x="75" y="3"/>
                  </a:cubicBezTo>
                  <a:cubicBezTo>
                    <a:pt x="73" y="2"/>
                    <a:pt x="70" y="0"/>
                    <a:pt x="68" y="2"/>
                  </a:cubicBezTo>
                  <a:cubicBezTo>
                    <a:pt x="67" y="4"/>
                    <a:pt x="70" y="4"/>
                    <a:pt x="68" y="7"/>
                  </a:cubicBezTo>
                  <a:cubicBezTo>
                    <a:pt x="67" y="9"/>
                    <a:pt x="54" y="11"/>
                    <a:pt x="52" y="14"/>
                  </a:cubicBezTo>
                  <a:cubicBezTo>
                    <a:pt x="50" y="16"/>
                    <a:pt x="56" y="22"/>
                    <a:pt x="55" y="25"/>
                  </a:cubicBezTo>
                  <a:cubicBezTo>
                    <a:pt x="54" y="29"/>
                    <a:pt x="44" y="28"/>
                    <a:pt x="45" y="37"/>
                  </a:cubicBezTo>
                  <a:cubicBezTo>
                    <a:pt x="46" y="43"/>
                    <a:pt x="42" y="40"/>
                    <a:pt x="37" y="38"/>
                  </a:cubicBezTo>
                  <a:cubicBezTo>
                    <a:pt x="32" y="35"/>
                    <a:pt x="37" y="43"/>
                    <a:pt x="29" y="35"/>
                  </a:cubicBezTo>
                  <a:cubicBezTo>
                    <a:pt x="24" y="30"/>
                    <a:pt x="31" y="39"/>
                    <a:pt x="1" y="39"/>
                  </a:cubicBezTo>
                  <a:cubicBezTo>
                    <a:pt x="1" y="39"/>
                    <a:pt x="1" y="39"/>
                    <a:pt x="1" y="40"/>
                  </a:cubicBezTo>
                  <a:cubicBezTo>
                    <a:pt x="0" y="45"/>
                    <a:pt x="10" y="71"/>
                    <a:pt x="13" y="63"/>
                  </a:cubicBezTo>
                  <a:cubicBezTo>
                    <a:pt x="16" y="55"/>
                    <a:pt x="16" y="39"/>
                    <a:pt x="26" y="46"/>
                  </a:cubicBezTo>
                  <a:cubicBezTo>
                    <a:pt x="42" y="59"/>
                    <a:pt x="28" y="61"/>
                    <a:pt x="39" y="73"/>
                  </a:cubicBezTo>
                  <a:cubicBezTo>
                    <a:pt x="50" y="85"/>
                    <a:pt x="31" y="78"/>
                    <a:pt x="49" y="92"/>
                  </a:cubicBezTo>
                  <a:cubicBezTo>
                    <a:pt x="67" y="107"/>
                    <a:pt x="56" y="108"/>
                    <a:pt x="68" y="107"/>
                  </a:cubicBezTo>
                  <a:cubicBezTo>
                    <a:pt x="79" y="105"/>
                    <a:pt x="88" y="116"/>
                    <a:pt x="99" y="126"/>
                  </a:cubicBezTo>
                  <a:cubicBezTo>
                    <a:pt x="82" y="122"/>
                    <a:pt x="83" y="125"/>
                    <a:pt x="103" y="132"/>
                  </a:cubicBezTo>
                  <a:cubicBezTo>
                    <a:pt x="122" y="139"/>
                    <a:pt x="118" y="146"/>
                    <a:pt x="123" y="146"/>
                  </a:cubicBezTo>
                  <a:cubicBezTo>
                    <a:pt x="128" y="145"/>
                    <a:pt x="126" y="146"/>
                    <a:pt x="129" y="148"/>
                  </a:cubicBezTo>
                  <a:cubicBezTo>
                    <a:pt x="133" y="141"/>
                    <a:pt x="123" y="145"/>
                    <a:pt x="122" y="140"/>
                  </a:cubicBezTo>
                  <a:cubicBezTo>
                    <a:pt x="119" y="136"/>
                    <a:pt x="111" y="134"/>
                    <a:pt x="109" y="130"/>
                  </a:cubicBezTo>
                  <a:cubicBezTo>
                    <a:pt x="106" y="126"/>
                    <a:pt x="102" y="128"/>
                    <a:pt x="103" y="126"/>
                  </a:cubicBezTo>
                  <a:cubicBezTo>
                    <a:pt x="104" y="123"/>
                    <a:pt x="103" y="121"/>
                    <a:pt x="97" y="117"/>
                  </a:cubicBezTo>
                  <a:cubicBezTo>
                    <a:pt x="90" y="113"/>
                    <a:pt x="94" y="109"/>
                    <a:pt x="89" y="106"/>
                  </a:cubicBezTo>
                  <a:cubicBezTo>
                    <a:pt x="83" y="104"/>
                    <a:pt x="72" y="84"/>
                    <a:pt x="67" y="83"/>
                  </a:cubicBezTo>
                  <a:cubicBezTo>
                    <a:pt x="62" y="83"/>
                    <a:pt x="70" y="79"/>
                    <a:pt x="66" y="77"/>
                  </a:cubicBezTo>
                  <a:cubicBezTo>
                    <a:pt x="63" y="75"/>
                    <a:pt x="63" y="66"/>
                    <a:pt x="58" y="64"/>
                  </a:cubicBezTo>
                  <a:cubicBezTo>
                    <a:pt x="52" y="61"/>
                    <a:pt x="55" y="39"/>
                    <a:pt x="65" y="51"/>
                  </a:cubicBezTo>
                  <a:cubicBezTo>
                    <a:pt x="71" y="58"/>
                    <a:pt x="69" y="56"/>
                    <a:pt x="73" y="50"/>
                  </a:cubicBezTo>
                  <a:cubicBezTo>
                    <a:pt x="77" y="44"/>
                    <a:pt x="89" y="52"/>
                    <a:pt x="93" y="50"/>
                  </a:cubicBezTo>
                  <a:cubicBezTo>
                    <a:pt x="97" y="48"/>
                    <a:pt x="104" y="57"/>
                    <a:pt x="110" y="52"/>
                  </a:cubicBezTo>
                  <a:cubicBezTo>
                    <a:pt x="115" y="47"/>
                    <a:pt x="121" y="54"/>
                    <a:pt x="126" y="52"/>
                  </a:cubicBezTo>
                  <a:cubicBezTo>
                    <a:pt x="130" y="50"/>
                    <a:pt x="127" y="61"/>
                    <a:pt x="136" y="60"/>
                  </a:cubicBezTo>
                  <a:cubicBezTo>
                    <a:pt x="138" y="48"/>
                    <a:pt x="144" y="52"/>
                    <a:pt x="146" y="49"/>
                  </a:cubicBezTo>
                  <a:cubicBezTo>
                    <a:pt x="148" y="45"/>
                    <a:pt x="144" y="50"/>
                    <a:pt x="137" y="43"/>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7" name="Freeform 86"/>
            <p:cNvSpPr>
              <a:spLocks/>
            </p:cNvSpPr>
            <p:nvPr/>
          </p:nvSpPr>
          <p:spPr bwMode="auto">
            <a:xfrm>
              <a:off x="6607721" y="4965099"/>
              <a:ext cx="57351" cy="13767"/>
            </a:xfrm>
            <a:custGeom>
              <a:avLst/>
              <a:gdLst/>
              <a:ahLst/>
              <a:cxnLst>
                <a:cxn ang="0">
                  <a:pos x="17" y="2"/>
                </a:cxn>
                <a:cxn ang="0">
                  <a:pos x="4" y="1"/>
                </a:cxn>
                <a:cxn ang="0">
                  <a:pos x="7" y="3"/>
                </a:cxn>
                <a:cxn ang="0">
                  <a:pos x="17" y="2"/>
                </a:cxn>
              </a:cxnLst>
              <a:rect l="0" t="0" r="r" b="b"/>
              <a:pathLst>
                <a:path w="21" h="5">
                  <a:moveTo>
                    <a:pt x="17" y="2"/>
                  </a:moveTo>
                  <a:cubicBezTo>
                    <a:pt x="15" y="1"/>
                    <a:pt x="8" y="0"/>
                    <a:pt x="4" y="1"/>
                  </a:cubicBezTo>
                  <a:cubicBezTo>
                    <a:pt x="0" y="1"/>
                    <a:pt x="0" y="2"/>
                    <a:pt x="7" y="3"/>
                  </a:cubicBezTo>
                  <a:cubicBezTo>
                    <a:pt x="15" y="4"/>
                    <a:pt x="21" y="5"/>
                    <a:pt x="17" y="2"/>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8" name="Freeform 87"/>
            <p:cNvSpPr>
              <a:spLocks/>
            </p:cNvSpPr>
            <p:nvPr/>
          </p:nvSpPr>
          <p:spPr bwMode="auto">
            <a:xfrm>
              <a:off x="6607721" y="4946743"/>
              <a:ext cx="43587" cy="16061"/>
            </a:xfrm>
            <a:custGeom>
              <a:avLst/>
              <a:gdLst/>
              <a:ahLst/>
              <a:cxnLst>
                <a:cxn ang="0">
                  <a:pos x="2" y="3"/>
                </a:cxn>
                <a:cxn ang="0">
                  <a:pos x="12" y="4"/>
                </a:cxn>
                <a:cxn ang="0">
                  <a:pos x="2" y="3"/>
                </a:cxn>
              </a:cxnLst>
              <a:rect l="0" t="0" r="r" b="b"/>
              <a:pathLst>
                <a:path w="16" h="6">
                  <a:moveTo>
                    <a:pt x="2" y="3"/>
                  </a:moveTo>
                  <a:cubicBezTo>
                    <a:pt x="4" y="5"/>
                    <a:pt x="9" y="6"/>
                    <a:pt x="12" y="4"/>
                  </a:cubicBezTo>
                  <a:cubicBezTo>
                    <a:pt x="16" y="3"/>
                    <a:pt x="0" y="0"/>
                    <a:pt x="2" y="3"/>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09" name="Freeform 88"/>
            <p:cNvSpPr>
              <a:spLocks/>
            </p:cNvSpPr>
            <p:nvPr/>
          </p:nvSpPr>
          <p:spPr bwMode="auto">
            <a:xfrm>
              <a:off x="6615750" y="4984601"/>
              <a:ext cx="47028" cy="16061"/>
            </a:xfrm>
            <a:custGeom>
              <a:avLst/>
              <a:gdLst/>
              <a:ahLst/>
              <a:cxnLst>
                <a:cxn ang="0">
                  <a:pos x="5" y="4"/>
                </a:cxn>
                <a:cxn ang="0">
                  <a:pos x="10" y="5"/>
                </a:cxn>
                <a:cxn ang="0">
                  <a:pos x="16" y="3"/>
                </a:cxn>
                <a:cxn ang="0">
                  <a:pos x="5" y="4"/>
                </a:cxn>
              </a:cxnLst>
              <a:rect l="0" t="0" r="r" b="b"/>
              <a:pathLst>
                <a:path w="17" h="6">
                  <a:moveTo>
                    <a:pt x="5" y="4"/>
                  </a:moveTo>
                  <a:cubicBezTo>
                    <a:pt x="6" y="6"/>
                    <a:pt x="6" y="5"/>
                    <a:pt x="10" y="5"/>
                  </a:cubicBezTo>
                  <a:cubicBezTo>
                    <a:pt x="14" y="4"/>
                    <a:pt x="17" y="4"/>
                    <a:pt x="16" y="3"/>
                  </a:cubicBezTo>
                  <a:cubicBezTo>
                    <a:pt x="14" y="2"/>
                    <a:pt x="0" y="0"/>
                    <a:pt x="5" y="4"/>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10" name="Freeform 89"/>
            <p:cNvSpPr>
              <a:spLocks/>
            </p:cNvSpPr>
            <p:nvPr/>
          </p:nvSpPr>
          <p:spPr bwMode="auto">
            <a:xfrm>
              <a:off x="6476962" y="4776956"/>
              <a:ext cx="27528" cy="24091"/>
            </a:xfrm>
            <a:custGeom>
              <a:avLst/>
              <a:gdLst/>
              <a:ahLst/>
              <a:cxnLst>
                <a:cxn ang="0">
                  <a:pos x="8" y="5"/>
                </a:cxn>
                <a:cxn ang="0">
                  <a:pos x="3" y="0"/>
                </a:cxn>
                <a:cxn ang="0">
                  <a:pos x="2" y="4"/>
                </a:cxn>
                <a:cxn ang="0">
                  <a:pos x="10" y="8"/>
                </a:cxn>
                <a:cxn ang="0">
                  <a:pos x="8" y="5"/>
                </a:cxn>
              </a:cxnLst>
              <a:rect l="0" t="0" r="r" b="b"/>
              <a:pathLst>
                <a:path w="10" h="9">
                  <a:moveTo>
                    <a:pt x="8" y="5"/>
                  </a:moveTo>
                  <a:cubicBezTo>
                    <a:pt x="5" y="3"/>
                    <a:pt x="6" y="1"/>
                    <a:pt x="3" y="0"/>
                  </a:cubicBezTo>
                  <a:cubicBezTo>
                    <a:pt x="1" y="0"/>
                    <a:pt x="3" y="1"/>
                    <a:pt x="2" y="4"/>
                  </a:cubicBezTo>
                  <a:cubicBezTo>
                    <a:pt x="0" y="6"/>
                    <a:pt x="6" y="9"/>
                    <a:pt x="10" y="8"/>
                  </a:cubicBezTo>
                  <a:cubicBezTo>
                    <a:pt x="10" y="8"/>
                    <a:pt x="10" y="7"/>
                    <a:pt x="8" y="5"/>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11" name="Freeform 90"/>
            <p:cNvSpPr>
              <a:spLocks/>
            </p:cNvSpPr>
            <p:nvPr/>
          </p:nvSpPr>
          <p:spPr bwMode="auto">
            <a:xfrm>
              <a:off x="6465492" y="4773514"/>
              <a:ext cx="21793" cy="63097"/>
            </a:xfrm>
            <a:custGeom>
              <a:avLst/>
              <a:gdLst/>
              <a:ahLst/>
              <a:cxnLst>
                <a:cxn ang="0">
                  <a:pos x="3" y="8"/>
                </a:cxn>
                <a:cxn ang="0">
                  <a:pos x="2" y="11"/>
                </a:cxn>
                <a:cxn ang="0">
                  <a:pos x="7" y="21"/>
                </a:cxn>
                <a:cxn ang="0">
                  <a:pos x="3" y="3"/>
                </a:cxn>
                <a:cxn ang="0">
                  <a:pos x="3" y="8"/>
                </a:cxn>
              </a:cxnLst>
              <a:rect l="0" t="0" r="r" b="b"/>
              <a:pathLst>
                <a:path w="8" h="23">
                  <a:moveTo>
                    <a:pt x="3" y="8"/>
                  </a:moveTo>
                  <a:cubicBezTo>
                    <a:pt x="5" y="14"/>
                    <a:pt x="2" y="10"/>
                    <a:pt x="2" y="11"/>
                  </a:cubicBezTo>
                  <a:cubicBezTo>
                    <a:pt x="1" y="13"/>
                    <a:pt x="3" y="17"/>
                    <a:pt x="7" y="21"/>
                  </a:cubicBezTo>
                  <a:cubicBezTo>
                    <a:pt x="8" y="23"/>
                    <a:pt x="4" y="6"/>
                    <a:pt x="3" y="3"/>
                  </a:cubicBezTo>
                  <a:cubicBezTo>
                    <a:pt x="3" y="0"/>
                    <a:pt x="0" y="3"/>
                    <a:pt x="3" y="8"/>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12" name="Freeform 91"/>
            <p:cNvSpPr>
              <a:spLocks/>
            </p:cNvSpPr>
            <p:nvPr/>
          </p:nvSpPr>
          <p:spPr bwMode="auto">
            <a:xfrm>
              <a:off x="6493020" y="4820550"/>
              <a:ext cx="38998" cy="45888"/>
            </a:xfrm>
            <a:custGeom>
              <a:avLst/>
              <a:gdLst/>
              <a:ahLst/>
              <a:cxnLst>
                <a:cxn ang="0">
                  <a:pos x="6" y="6"/>
                </a:cxn>
                <a:cxn ang="0">
                  <a:pos x="1" y="4"/>
                </a:cxn>
                <a:cxn ang="0">
                  <a:pos x="11" y="14"/>
                </a:cxn>
                <a:cxn ang="0">
                  <a:pos x="6" y="6"/>
                </a:cxn>
              </a:cxnLst>
              <a:rect l="0" t="0" r="r" b="b"/>
              <a:pathLst>
                <a:path w="14" h="17">
                  <a:moveTo>
                    <a:pt x="6" y="6"/>
                  </a:moveTo>
                  <a:cubicBezTo>
                    <a:pt x="2" y="3"/>
                    <a:pt x="0" y="0"/>
                    <a:pt x="1" y="4"/>
                  </a:cubicBezTo>
                  <a:cubicBezTo>
                    <a:pt x="3" y="7"/>
                    <a:pt x="6" y="10"/>
                    <a:pt x="11" y="14"/>
                  </a:cubicBezTo>
                  <a:cubicBezTo>
                    <a:pt x="14" y="17"/>
                    <a:pt x="10" y="10"/>
                    <a:pt x="6" y="6"/>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sp>
          <p:nvSpPr>
            <p:cNvPr id="213" name="Freeform 92"/>
            <p:cNvSpPr>
              <a:spLocks/>
            </p:cNvSpPr>
            <p:nvPr/>
          </p:nvSpPr>
          <p:spPr bwMode="auto">
            <a:xfrm>
              <a:off x="5604084" y="5014429"/>
              <a:ext cx="19499" cy="21797"/>
            </a:xfrm>
            <a:custGeom>
              <a:avLst/>
              <a:gdLst/>
              <a:ahLst/>
              <a:cxnLst>
                <a:cxn ang="0">
                  <a:pos x="0" y="2"/>
                </a:cxn>
                <a:cxn ang="0">
                  <a:pos x="7" y="6"/>
                </a:cxn>
                <a:cxn ang="0">
                  <a:pos x="0" y="2"/>
                </a:cxn>
              </a:cxnLst>
              <a:rect l="0" t="0" r="r" b="b"/>
              <a:pathLst>
                <a:path w="7" h="8">
                  <a:moveTo>
                    <a:pt x="0" y="2"/>
                  </a:moveTo>
                  <a:cubicBezTo>
                    <a:pt x="0" y="8"/>
                    <a:pt x="5" y="8"/>
                    <a:pt x="7" y="6"/>
                  </a:cubicBezTo>
                  <a:cubicBezTo>
                    <a:pt x="7" y="4"/>
                    <a:pt x="5" y="0"/>
                    <a:pt x="0" y="2"/>
                  </a:cubicBezTo>
                  <a:close/>
                </a:path>
              </a:pathLst>
            </a:custGeom>
            <a:solidFill>
              <a:schemeClr val="bg1">
                <a:lumMod val="75000"/>
              </a:schemeClr>
            </a:solidFill>
            <a:ln w="6350" cap="rnd" cmpd="sng">
              <a:noFill/>
              <a:prstDash val="solid"/>
              <a:round/>
              <a:headEnd/>
              <a:tailEnd/>
            </a:ln>
          </p:spPr>
          <p:txBody>
            <a:bodyPr/>
            <a:lstStyle/>
            <a:p>
              <a:pPr>
                <a:defRPr/>
              </a:pPr>
              <a:endParaRPr lang="en-GB" dirty="0"/>
            </a:p>
          </p:txBody>
        </p:sp>
      </p:grpSp>
      <p:pic>
        <p:nvPicPr>
          <p:cNvPr id="81" name="Picture 2" descr="http://icons-search.com/img/icons-land/IconsLandVistaElementsIconsDemo.zip/IconsLandVistaElementsIconsDemo-PNG-256x256-Search.png-256x256.png"/>
          <p:cNvPicPr>
            <a:picLocks noChangeAspect="1" noChangeArrowheads="1"/>
          </p:cNvPicPr>
          <p:nvPr/>
        </p:nvPicPr>
        <p:blipFill>
          <a:blip r:embed="rId3" cstate="print"/>
          <a:srcRect/>
          <a:stretch>
            <a:fillRect/>
          </a:stretch>
        </p:blipFill>
        <p:spPr bwMode="auto">
          <a:xfrm>
            <a:off x="6413590" y="3356992"/>
            <a:ext cx="2190858" cy="2271895"/>
          </a:xfrm>
          <a:prstGeom prst="rect">
            <a:avLst/>
          </a:prstGeom>
          <a:noFill/>
        </p:spPr>
      </p:pic>
      <p:sp>
        <p:nvSpPr>
          <p:cNvPr id="2" name="Title 1"/>
          <p:cNvSpPr>
            <a:spLocks noGrp="1"/>
          </p:cNvSpPr>
          <p:nvPr>
            <p:ph type="title"/>
          </p:nvPr>
        </p:nvSpPr>
        <p:spPr/>
        <p:txBody>
          <a:bodyPr/>
          <a:lstStyle/>
          <a:p>
            <a:r>
              <a:rPr lang="en-GB" sz="2800" dirty="0" smtClean="0"/>
              <a:t>Limited accessibility and lack of (cross-border/sector) awareness of open datasets</a:t>
            </a:r>
            <a:r>
              <a:rPr lang="en-GB" sz="2000" dirty="0" smtClean="0"/>
              <a:t/>
            </a:r>
            <a:br>
              <a:rPr lang="en-GB" sz="2000" dirty="0" smtClean="0"/>
            </a:br>
            <a:endParaRPr lang="en-GB" sz="2000" b="0" i="0" dirty="0"/>
          </a:p>
        </p:txBody>
      </p:sp>
      <p:pic>
        <p:nvPicPr>
          <p:cNvPr id="216" name="Picture 8" descr="camera, computer, notebook icon"/>
          <p:cNvPicPr>
            <a:picLocks noChangeAspect="1" noChangeArrowheads="1"/>
          </p:cNvPicPr>
          <p:nvPr/>
        </p:nvPicPr>
        <p:blipFill>
          <a:blip r:embed="rId4" cstate="print"/>
          <a:srcRect t="33333"/>
          <a:stretch>
            <a:fillRect/>
          </a:stretch>
        </p:blipFill>
        <p:spPr bwMode="auto">
          <a:xfrm>
            <a:off x="5943600" y="3733800"/>
            <a:ext cx="571499" cy="381000"/>
          </a:xfrm>
          <a:prstGeom prst="rect">
            <a:avLst/>
          </a:prstGeom>
          <a:noFill/>
        </p:spPr>
      </p:pic>
      <p:pic>
        <p:nvPicPr>
          <p:cNvPr id="218" name="Picture 8" descr="camera, computer, notebook icon"/>
          <p:cNvPicPr>
            <a:picLocks noChangeAspect="1" noChangeArrowheads="1"/>
          </p:cNvPicPr>
          <p:nvPr/>
        </p:nvPicPr>
        <p:blipFill>
          <a:blip r:embed="rId4" cstate="print"/>
          <a:srcRect t="33333"/>
          <a:stretch>
            <a:fillRect/>
          </a:stretch>
        </p:blipFill>
        <p:spPr bwMode="auto">
          <a:xfrm>
            <a:off x="5029200" y="3733800"/>
            <a:ext cx="571499" cy="381000"/>
          </a:xfrm>
          <a:prstGeom prst="rect">
            <a:avLst/>
          </a:prstGeom>
          <a:noFill/>
        </p:spPr>
      </p:pic>
      <p:pic>
        <p:nvPicPr>
          <p:cNvPr id="219" name="Picture 8" descr="camera, computer, notebook icon"/>
          <p:cNvPicPr>
            <a:picLocks noChangeAspect="1" noChangeArrowheads="1"/>
          </p:cNvPicPr>
          <p:nvPr/>
        </p:nvPicPr>
        <p:blipFill>
          <a:blip r:embed="rId4" cstate="print"/>
          <a:srcRect t="33333"/>
          <a:stretch>
            <a:fillRect/>
          </a:stretch>
        </p:blipFill>
        <p:spPr bwMode="auto">
          <a:xfrm>
            <a:off x="5410200" y="4419600"/>
            <a:ext cx="571499" cy="381000"/>
          </a:xfrm>
          <a:prstGeom prst="rect">
            <a:avLst/>
          </a:prstGeom>
          <a:noFill/>
        </p:spPr>
      </p:pic>
      <p:pic>
        <p:nvPicPr>
          <p:cNvPr id="220" name="Picture 8" descr="camera, computer, notebook icon"/>
          <p:cNvPicPr>
            <a:picLocks noChangeAspect="1" noChangeArrowheads="1"/>
          </p:cNvPicPr>
          <p:nvPr/>
        </p:nvPicPr>
        <p:blipFill>
          <a:blip r:embed="rId4" cstate="print"/>
          <a:srcRect t="33333"/>
          <a:stretch>
            <a:fillRect/>
          </a:stretch>
        </p:blipFill>
        <p:spPr bwMode="auto">
          <a:xfrm>
            <a:off x="4953000" y="5105400"/>
            <a:ext cx="571499" cy="381000"/>
          </a:xfrm>
          <a:prstGeom prst="rect">
            <a:avLst/>
          </a:prstGeom>
          <a:noFill/>
        </p:spPr>
      </p:pic>
      <p:pic>
        <p:nvPicPr>
          <p:cNvPr id="221" name="Picture 8" descr="camera, computer, notebook icon"/>
          <p:cNvPicPr>
            <a:picLocks noChangeAspect="1" noChangeArrowheads="1"/>
          </p:cNvPicPr>
          <p:nvPr/>
        </p:nvPicPr>
        <p:blipFill>
          <a:blip r:embed="rId4" cstate="print"/>
          <a:srcRect t="33333"/>
          <a:stretch>
            <a:fillRect/>
          </a:stretch>
        </p:blipFill>
        <p:spPr bwMode="auto">
          <a:xfrm>
            <a:off x="6248400" y="2667000"/>
            <a:ext cx="571499" cy="381000"/>
          </a:xfrm>
          <a:prstGeom prst="rect">
            <a:avLst/>
          </a:prstGeom>
          <a:noFill/>
        </p:spPr>
      </p:pic>
      <p:pic>
        <p:nvPicPr>
          <p:cNvPr id="222" name="Picture 8" descr="camera, computer, notebook icon"/>
          <p:cNvPicPr>
            <a:picLocks noChangeAspect="1" noChangeArrowheads="1"/>
          </p:cNvPicPr>
          <p:nvPr/>
        </p:nvPicPr>
        <p:blipFill>
          <a:blip r:embed="rId4" cstate="print"/>
          <a:srcRect t="33333"/>
          <a:stretch>
            <a:fillRect/>
          </a:stretch>
        </p:blipFill>
        <p:spPr bwMode="auto">
          <a:xfrm>
            <a:off x="7162800" y="2743200"/>
            <a:ext cx="571499" cy="381000"/>
          </a:xfrm>
          <a:prstGeom prst="rect">
            <a:avLst/>
          </a:prstGeom>
          <a:noFill/>
        </p:spPr>
      </p:pic>
      <p:pic>
        <p:nvPicPr>
          <p:cNvPr id="223" name="Picture 8" descr="camera, computer, notebook icon"/>
          <p:cNvPicPr>
            <a:picLocks noChangeAspect="1" noChangeArrowheads="1"/>
          </p:cNvPicPr>
          <p:nvPr/>
        </p:nvPicPr>
        <p:blipFill>
          <a:blip r:embed="rId4" cstate="print"/>
          <a:srcRect t="33333"/>
          <a:stretch>
            <a:fillRect/>
          </a:stretch>
        </p:blipFill>
        <p:spPr bwMode="auto">
          <a:xfrm>
            <a:off x="6400800" y="4267200"/>
            <a:ext cx="571499" cy="381000"/>
          </a:xfrm>
          <a:prstGeom prst="rect">
            <a:avLst/>
          </a:prstGeom>
          <a:noFill/>
        </p:spPr>
      </p:pic>
      <p:pic>
        <p:nvPicPr>
          <p:cNvPr id="74" name="Picture 8" descr="camera, computer, notebook icon"/>
          <p:cNvPicPr>
            <a:picLocks noChangeAspect="1" noChangeArrowheads="1"/>
          </p:cNvPicPr>
          <p:nvPr/>
        </p:nvPicPr>
        <p:blipFill>
          <a:blip r:embed="rId4" cstate="print"/>
          <a:srcRect t="33333"/>
          <a:stretch>
            <a:fillRect/>
          </a:stretch>
        </p:blipFill>
        <p:spPr bwMode="auto">
          <a:xfrm>
            <a:off x="6876256" y="5085184"/>
            <a:ext cx="571499" cy="381000"/>
          </a:xfrm>
          <a:prstGeom prst="rect">
            <a:avLst/>
          </a:prstGeom>
          <a:noFill/>
        </p:spPr>
      </p:pic>
      <p:pic>
        <p:nvPicPr>
          <p:cNvPr id="75" name="Picture 8" descr="camera, computer, notebook icon"/>
          <p:cNvPicPr>
            <a:picLocks noChangeAspect="1" noChangeArrowheads="1"/>
          </p:cNvPicPr>
          <p:nvPr/>
        </p:nvPicPr>
        <p:blipFill>
          <a:blip r:embed="rId4" cstate="print"/>
          <a:srcRect t="33333"/>
          <a:stretch>
            <a:fillRect/>
          </a:stretch>
        </p:blipFill>
        <p:spPr bwMode="auto">
          <a:xfrm>
            <a:off x="6084168" y="4941168"/>
            <a:ext cx="571499" cy="381000"/>
          </a:xfrm>
          <a:prstGeom prst="rect">
            <a:avLst/>
          </a:prstGeom>
          <a:noFill/>
        </p:spPr>
      </p:pic>
      <p:pic>
        <p:nvPicPr>
          <p:cNvPr id="76" name="Picture 8" descr="camera, computer, notebook icon"/>
          <p:cNvPicPr>
            <a:picLocks noChangeAspect="1" noChangeArrowheads="1"/>
          </p:cNvPicPr>
          <p:nvPr/>
        </p:nvPicPr>
        <p:blipFill>
          <a:blip r:embed="rId4" cstate="print"/>
          <a:srcRect t="33333"/>
          <a:stretch>
            <a:fillRect/>
          </a:stretch>
        </p:blipFill>
        <p:spPr bwMode="auto">
          <a:xfrm>
            <a:off x="5796136" y="4077072"/>
            <a:ext cx="571499" cy="381000"/>
          </a:xfrm>
          <a:prstGeom prst="rect">
            <a:avLst/>
          </a:prstGeom>
          <a:noFill/>
        </p:spPr>
      </p:pic>
      <p:pic>
        <p:nvPicPr>
          <p:cNvPr id="29698" name="Picture 2" descr="question icon"/>
          <p:cNvPicPr>
            <a:picLocks noChangeAspect="1" noChangeArrowheads="1"/>
          </p:cNvPicPr>
          <p:nvPr/>
        </p:nvPicPr>
        <p:blipFill>
          <a:blip r:embed="rId5" cstate="print"/>
          <a:srcRect/>
          <a:stretch>
            <a:fillRect/>
          </a:stretch>
        </p:blipFill>
        <p:spPr bwMode="auto">
          <a:xfrm>
            <a:off x="7164288" y="3717031"/>
            <a:ext cx="864096" cy="864097"/>
          </a:xfrm>
          <a:prstGeom prst="rect">
            <a:avLst/>
          </a:prstGeom>
          <a:noFill/>
        </p:spPr>
      </p:pic>
      <p:graphicFrame>
        <p:nvGraphicFramePr>
          <p:cNvPr id="78" name="Diagram 77"/>
          <p:cNvGraphicFramePr/>
          <p:nvPr/>
        </p:nvGraphicFramePr>
        <p:xfrm>
          <a:off x="899592" y="1571104"/>
          <a:ext cx="7315200" cy="279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83" name="Slide Number Placeholder 82"/>
          <p:cNvSpPr>
            <a:spLocks noGrp="1"/>
          </p:cNvSpPr>
          <p:nvPr>
            <p:ph type="sldNum" sz="quarter" idx="18"/>
          </p:nvPr>
        </p:nvSpPr>
        <p:spPr/>
        <p:txBody>
          <a:bodyPr/>
          <a:lstStyle/>
          <a:p>
            <a:r>
              <a:rPr lang="en-GB" dirty="0" smtClean="0"/>
              <a:t>Slide </a:t>
            </a:r>
            <a:fld id="{F40CD079-BC3F-4086-BA81-31A79D845B02}" type="slidenum">
              <a:rPr lang="en-GB" smtClean="0"/>
              <a:pPr/>
              <a:t>6</a:t>
            </a:fld>
            <a:endParaRPr lang="en-GB"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30"/>
          <p:cNvSpPr>
            <a:spLocks noGrp="1"/>
          </p:cNvSpPr>
          <p:nvPr>
            <p:ph type="title"/>
          </p:nvPr>
        </p:nvSpPr>
        <p:spPr>
          <a:xfrm>
            <a:off x="539552" y="685800"/>
            <a:ext cx="8071048" cy="430887"/>
          </a:xfrm>
          <a:prstGeom prst="rect">
            <a:avLst/>
          </a:prstGeom>
        </p:spPr>
        <p:txBody>
          <a:bodyPr wrap="square">
            <a:spAutoFit/>
          </a:bodyPr>
          <a:lstStyle/>
          <a:p>
            <a:r>
              <a:rPr lang="en-GB" sz="2800" dirty="0" smtClean="0"/>
              <a:t>No reuse = No social and economic value</a:t>
            </a:r>
            <a:endParaRPr lang="en-GB" sz="2800" dirty="0"/>
          </a:p>
        </p:txBody>
      </p:sp>
      <p:sp>
        <p:nvSpPr>
          <p:cNvPr id="92" name="Slide Number Placeholder 91"/>
          <p:cNvSpPr>
            <a:spLocks noGrp="1"/>
          </p:cNvSpPr>
          <p:nvPr>
            <p:ph type="sldNum" sz="quarter" idx="18"/>
          </p:nvPr>
        </p:nvSpPr>
        <p:spPr/>
        <p:txBody>
          <a:bodyPr/>
          <a:lstStyle/>
          <a:p>
            <a:r>
              <a:rPr lang="en-GB" dirty="0" smtClean="0"/>
              <a:t>Slide </a:t>
            </a:r>
            <a:fld id="{F40CD079-BC3F-4086-BA81-31A79D845B02}" type="slidenum">
              <a:rPr lang="en-GB" smtClean="0"/>
              <a:pPr/>
              <a:t>7</a:t>
            </a:fld>
            <a:endParaRPr lang="en-GB" dirty="0"/>
          </a:p>
        </p:txBody>
      </p:sp>
      <p:pic>
        <p:nvPicPr>
          <p:cNvPr id="93" name="Picture 4" descr="call, iphone, mobile, phone, telephone icon"/>
          <p:cNvPicPr>
            <a:picLocks noChangeAspect="1" noChangeArrowheads="1"/>
          </p:cNvPicPr>
          <p:nvPr/>
        </p:nvPicPr>
        <p:blipFill>
          <a:blip r:embed="rId3" cstate="print"/>
          <a:srcRect/>
          <a:stretch>
            <a:fillRect/>
          </a:stretch>
        </p:blipFill>
        <p:spPr bwMode="auto">
          <a:xfrm>
            <a:off x="6516216" y="3356992"/>
            <a:ext cx="755576" cy="755577"/>
          </a:xfrm>
          <a:prstGeom prst="rect">
            <a:avLst/>
          </a:prstGeom>
          <a:noFill/>
        </p:spPr>
      </p:pic>
      <p:pic>
        <p:nvPicPr>
          <p:cNvPr id="94" name="Picture 6" descr="policy, public icon"/>
          <p:cNvPicPr>
            <a:picLocks noChangeAspect="1" noChangeArrowheads="1"/>
          </p:cNvPicPr>
          <p:nvPr/>
        </p:nvPicPr>
        <p:blipFill>
          <a:blip r:embed="rId4" cstate="print">
            <a:grayscl/>
          </a:blip>
          <a:srcRect/>
          <a:stretch>
            <a:fillRect/>
          </a:stretch>
        </p:blipFill>
        <p:spPr bwMode="auto">
          <a:xfrm>
            <a:off x="467544" y="3356992"/>
            <a:ext cx="792088" cy="792089"/>
          </a:xfrm>
          <a:prstGeom prst="rect">
            <a:avLst/>
          </a:prstGeom>
          <a:noFill/>
        </p:spPr>
      </p:pic>
      <p:pic>
        <p:nvPicPr>
          <p:cNvPr id="95" name="Picture 10" descr="friends, group, people, users icon"/>
          <p:cNvPicPr>
            <a:picLocks noChangeAspect="1" noChangeArrowheads="1"/>
          </p:cNvPicPr>
          <p:nvPr/>
        </p:nvPicPr>
        <p:blipFill>
          <a:blip r:embed="rId5" cstate="print"/>
          <a:srcRect/>
          <a:stretch>
            <a:fillRect/>
          </a:stretch>
        </p:blipFill>
        <p:spPr bwMode="auto">
          <a:xfrm>
            <a:off x="8100392" y="3429000"/>
            <a:ext cx="533400" cy="533400"/>
          </a:xfrm>
          <a:prstGeom prst="rect">
            <a:avLst/>
          </a:prstGeom>
          <a:noFill/>
        </p:spPr>
      </p:pic>
      <p:grpSp>
        <p:nvGrpSpPr>
          <p:cNvPr id="96" name="Group 24"/>
          <p:cNvGrpSpPr/>
          <p:nvPr/>
        </p:nvGrpSpPr>
        <p:grpSpPr>
          <a:xfrm>
            <a:off x="1403648" y="3645024"/>
            <a:ext cx="864096" cy="176773"/>
            <a:chOff x="-990600" y="3609975"/>
            <a:chExt cx="1676400" cy="161925"/>
          </a:xfrm>
        </p:grpSpPr>
        <p:cxnSp>
          <p:nvCxnSpPr>
            <p:cNvPr id="97" name="Straight Connector 96"/>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9" name="Isosceles Triangle 98"/>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sp>
        <p:nvSpPr>
          <p:cNvPr id="100" name="Rectangle 99"/>
          <p:cNvSpPr/>
          <p:nvPr/>
        </p:nvSpPr>
        <p:spPr>
          <a:xfrm>
            <a:off x="5580112" y="2474312"/>
            <a:ext cx="1584176" cy="738664"/>
          </a:xfrm>
          <a:prstGeom prst="rect">
            <a:avLst/>
          </a:prstGeom>
        </p:spPr>
        <p:txBody>
          <a:bodyPr wrap="square">
            <a:spAutoFit/>
          </a:bodyPr>
          <a:lstStyle/>
          <a:p>
            <a:pPr indent="-274320">
              <a:spcAft>
                <a:spcPts val="900"/>
              </a:spcAft>
            </a:pPr>
            <a:r>
              <a:rPr lang="en-GB" sz="1050" b="1" dirty="0" smtClean="0">
                <a:solidFill>
                  <a:schemeClr val="accent4">
                    <a:lumMod val="75000"/>
                  </a:schemeClr>
                </a:solidFill>
              </a:rPr>
              <a:t>Developers / Companies integrate data into apps (services)</a:t>
            </a:r>
          </a:p>
        </p:txBody>
      </p:sp>
      <p:sp>
        <p:nvSpPr>
          <p:cNvPr id="101" name="Rectangle 100"/>
          <p:cNvSpPr/>
          <p:nvPr/>
        </p:nvSpPr>
        <p:spPr>
          <a:xfrm>
            <a:off x="1259632" y="2492896"/>
            <a:ext cx="1440160" cy="577081"/>
          </a:xfrm>
          <a:prstGeom prst="rect">
            <a:avLst/>
          </a:prstGeom>
        </p:spPr>
        <p:txBody>
          <a:bodyPr wrap="square">
            <a:spAutoFit/>
          </a:bodyPr>
          <a:lstStyle/>
          <a:p>
            <a:pPr indent="-274320">
              <a:spcAft>
                <a:spcPts val="900"/>
              </a:spcAft>
            </a:pPr>
            <a:r>
              <a:rPr lang="en-GB" sz="1050" b="1" dirty="0" smtClean="0">
                <a:solidFill>
                  <a:schemeClr val="accent4">
                    <a:lumMod val="75000"/>
                  </a:schemeClr>
                </a:solidFill>
              </a:rPr>
              <a:t>Public administrations share data online</a:t>
            </a:r>
          </a:p>
        </p:txBody>
      </p:sp>
      <p:sp>
        <p:nvSpPr>
          <p:cNvPr id="102" name="Rectangle 101"/>
          <p:cNvSpPr/>
          <p:nvPr/>
        </p:nvSpPr>
        <p:spPr>
          <a:xfrm>
            <a:off x="7092280" y="4292079"/>
            <a:ext cx="1512168" cy="577081"/>
          </a:xfrm>
          <a:prstGeom prst="rect">
            <a:avLst/>
          </a:prstGeom>
        </p:spPr>
        <p:txBody>
          <a:bodyPr wrap="square">
            <a:spAutoFit/>
          </a:bodyPr>
          <a:lstStyle/>
          <a:p>
            <a:pPr indent="-274320">
              <a:spcAft>
                <a:spcPts val="900"/>
              </a:spcAft>
            </a:pPr>
            <a:r>
              <a:rPr lang="en-GB" sz="1050" b="1" dirty="0" smtClean="0">
                <a:solidFill>
                  <a:schemeClr val="accent4">
                    <a:lumMod val="75000"/>
                  </a:schemeClr>
                </a:solidFill>
              </a:rPr>
              <a:t>Citizens/businesses  benefit from the apps (services)</a:t>
            </a:r>
          </a:p>
        </p:txBody>
      </p:sp>
      <p:pic>
        <p:nvPicPr>
          <p:cNvPr id="103" name="Picture 8" descr="camera, computer, notebook icon"/>
          <p:cNvPicPr>
            <a:picLocks noChangeAspect="1" noChangeArrowheads="1"/>
          </p:cNvPicPr>
          <p:nvPr/>
        </p:nvPicPr>
        <p:blipFill>
          <a:blip r:embed="rId6" cstate="print"/>
          <a:srcRect t="33333"/>
          <a:stretch>
            <a:fillRect/>
          </a:stretch>
        </p:blipFill>
        <p:spPr bwMode="auto">
          <a:xfrm>
            <a:off x="2339752" y="3284984"/>
            <a:ext cx="1440160" cy="936104"/>
          </a:xfrm>
          <a:prstGeom prst="rect">
            <a:avLst/>
          </a:prstGeom>
          <a:noFill/>
        </p:spPr>
      </p:pic>
      <p:pic>
        <p:nvPicPr>
          <p:cNvPr id="104" name="Picture 10" descr="http://www.gettyicons.com/free-icons/142/business/png/256/company_256.png"/>
          <p:cNvPicPr>
            <a:picLocks noChangeAspect="1" noChangeArrowheads="1"/>
          </p:cNvPicPr>
          <p:nvPr/>
        </p:nvPicPr>
        <p:blipFill>
          <a:blip r:embed="rId7" cstate="print">
            <a:grayscl/>
          </a:blip>
          <a:srcRect/>
          <a:stretch>
            <a:fillRect/>
          </a:stretch>
        </p:blipFill>
        <p:spPr bwMode="auto">
          <a:xfrm>
            <a:off x="4716016" y="3140968"/>
            <a:ext cx="1186254" cy="1186254"/>
          </a:xfrm>
          <a:prstGeom prst="rect">
            <a:avLst/>
          </a:prstGeom>
          <a:noFill/>
          <a:ln>
            <a:noFill/>
          </a:ln>
        </p:spPr>
      </p:pic>
      <p:grpSp>
        <p:nvGrpSpPr>
          <p:cNvPr id="105" name="Group 24"/>
          <p:cNvGrpSpPr/>
          <p:nvPr/>
        </p:nvGrpSpPr>
        <p:grpSpPr>
          <a:xfrm>
            <a:off x="3923928" y="3645024"/>
            <a:ext cx="864096" cy="176773"/>
            <a:chOff x="-990600" y="3609975"/>
            <a:chExt cx="1676400" cy="161925"/>
          </a:xfrm>
        </p:grpSpPr>
        <p:cxnSp>
          <p:nvCxnSpPr>
            <p:cNvPr id="106" name="Straight Connector 105"/>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8" name="Isosceles Triangle 107"/>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grpSp>
        <p:nvGrpSpPr>
          <p:cNvPr id="109" name="Group 24"/>
          <p:cNvGrpSpPr/>
          <p:nvPr/>
        </p:nvGrpSpPr>
        <p:grpSpPr>
          <a:xfrm>
            <a:off x="5652120" y="3645024"/>
            <a:ext cx="864096" cy="176773"/>
            <a:chOff x="-990600" y="3609975"/>
            <a:chExt cx="1676400" cy="161925"/>
          </a:xfrm>
        </p:grpSpPr>
        <p:cxnSp>
          <p:nvCxnSpPr>
            <p:cNvPr id="110" name="Straight Connector 109"/>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2" name="Isosceles Triangle 111"/>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grpSp>
        <p:nvGrpSpPr>
          <p:cNvPr id="113" name="Group 24"/>
          <p:cNvGrpSpPr/>
          <p:nvPr/>
        </p:nvGrpSpPr>
        <p:grpSpPr>
          <a:xfrm>
            <a:off x="7236296" y="3645024"/>
            <a:ext cx="864096" cy="176773"/>
            <a:chOff x="-990600" y="3609975"/>
            <a:chExt cx="1676400" cy="161925"/>
          </a:xfrm>
        </p:grpSpPr>
        <p:cxnSp>
          <p:nvCxnSpPr>
            <p:cNvPr id="114" name="Straight Connector 113"/>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6" name="Isosceles Triangle 115"/>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sp>
        <p:nvSpPr>
          <p:cNvPr id="117" name="Rectangle 116"/>
          <p:cNvSpPr/>
          <p:nvPr/>
        </p:nvSpPr>
        <p:spPr>
          <a:xfrm>
            <a:off x="3779912" y="4292079"/>
            <a:ext cx="1224136" cy="577081"/>
          </a:xfrm>
          <a:prstGeom prst="rect">
            <a:avLst/>
          </a:prstGeom>
        </p:spPr>
        <p:txBody>
          <a:bodyPr wrap="square">
            <a:spAutoFit/>
          </a:bodyPr>
          <a:lstStyle/>
          <a:p>
            <a:pPr indent="-274320">
              <a:spcAft>
                <a:spcPts val="900"/>
              </a:spcAft>
            </a:pPr>
            <a:r>
              <a:rPr lang="en-GB" sz="1050" b="1" dirty="0" smtClean="0">
                <a:solidFill>
                  <a:schemeClr val="accent4">
                    <a:lumMod val="75000"/>
                  </a:schemeClr>
                </a:solidFill>
              </a:rPr>
              <a:t>Developers / Companies search for data</a:t>
            </a:r>
          </a:p>
        </p:txBody>
      </p:sp>
      <p:pic>
        <p:nvPicPr>
          <p:cNvPr id="118" name="Picture 2" descr="developers, folder icon"/>
          <p:cNvPicPr>
            <a:picLocks noChangeAspect="1" noChangeArrowheads="1"/>
          </p:cNvPicPr>
          <p:nvPr/>
        </p:nvPicPr>
        <p:blipFill>
          <a:blip r:embed="rId8" cstate="print"/>
          <a:srcRect/>
          <a:stretch>
            <a:fillRect/>
          </a:stretch>
        </p:blipFill>
        <p:spPr bwMode="auto">
          <a:xfrm>
            <a:off x="5004048" y="3933056"/>
            <a:ext cx="648071" cy="648072"/>
          </a:xfrm>
          <a:prstGeom prst="rect">
            <a:avLst/>
          </a:prstGeom>
          <a:noFill/>
        </p:spPr>
      </p:pic>
      <p:pic>
        <p:nvPicPr>
          <p:cNvPr id="64" name="Picture 2" descr="add, cross, delete, exit, remove icon"/>
          <p:cNvPicPr>
            <a:picLocks noChangeAspect="1" noChangeArrowheads="1"/>
          </p:cNvPicPr>
          <p:nvPr/>
        </p:nvPicPr>
        <p:blipFill>
          <a:blip r:embed="rId9" cstate="print"/>
          <a:srcRect/>
          <a:stretch>
            <a:fillRect/>
          </a:stretch>
        </p:blipFill>
        <p:spPr bwMode="auto">
          <a:xfrm>
            <a:off x="5580112" y="3248471"/>
            <a:ext cx="1116632" cy="1116633"/>
          </a:xfrm>
          <a:prstGeom prst="rect">
            <a:avLst/>
          </a:prstGeom>
          <a:noFill/>
        </p:spPr>
      </p:pic>
      <p:pic>
        <p:nvPicPr>
          <p:cNvPr id="65" name="Picture 2" descr="add, cross, delete, exit, remove icon"/>
          <p:cNvPicPr>
            <a:picLocks noChangeAspect="1" noChangeArrowheads="1"/>
          </p:cNvPicPr>
          <p:nvPr/>
        </p:nvPicPr>
        <p:blipFill>
          <a:blip r:embed="rId9" cstate="print"/>
          <a:srcRect/>
          <a:stretch>
            <a:fillRect/>
          </a:stretch>
        </p:blipFill>
        <p:spPr bwMode="auto">
          <a:xfrm>
            <a:off x="7164288" y="3248471"/>
            <a:ext cx="1116632" cy="1116633"/>
          </a:xfrm>
          <a:prstGeom prst="rect">
            <a:avLst/>
          </a:prstGeom>
          <a:noFill/>
        </p:spPr>
      </p:pic>
      <p:pic>
        <p:nvPicPr>
          <p:cNvPr id="67586" name="Picture 2" descr="add, cross, delete, exit, remove icon"/>
          <p:cNvPicPr>
            <a:picLocks noChangeAspect="1" noChangeArrowheads="1"/>
          </p:cNvPicPr>
          <p:nvPr/>
        </p:nvPicPr>
        <p:blipFill>
          <a:blip r:embed="rId9" cstate="print"/>
          <a:srcRect/>
          <a:stretch>
            <a:fillRect/>
          </a:stretch>
        </p:blipFill>
        <p:spPr bwMode="auto">
          <a:xfrm>
            <a:off x="3707904" y="3248471"/>
            <a:ext cx="1116632" cy="111663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r>
              <a:rPr lang="en-GB" sz="7200" i="0" dirty="0" smtClean="0">
                <a:solidFill>
                  <a:schemeClr val="accent1"/>
                </a:solidFill>
                <a:latin typeface="Bradley Hand ITC" pitchFamily="66" charset="0"/>
              </a:rPr>
              <a:t>Open Data Support</a:t>
            </a:r>
            <a:br>
              <a:rPr lang="en-GB" sz="7200" i="0" dirty="0" smtClean="0">
                <a:solidFill>
                  <a:schemeClr val="accent1"/>
                </a:solidFill>
                <a:latin typeface="Bradley Hand ITC" pitchFamily="66" charset="0"/>
              </a:rPr>
            </a:b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r>
              <a:rPr lang="en-GB" b="0" dirty="0" smtClean="0"/>
              <a:t>Description of the project</a:t>
            </a: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endParaRPr lang="en-GB" b="0" dirty="0" smtClean="0"/>
          </a:p>
        </p:txBody>
      </p:sp>
      <p:sp>
        <p:nvSpPr>
          <p:cNvPr id="4" name="Slide Number Placeholder 3"/>
          <p:cNvSpPr>
            <a:spLocks noGrp="1"/>
          </p:cNvSpPr>
          <p:nvPr>
            <p:ph type="sldNum" sz="quarter" idx="12"/>
          </p:nvPr>
        </p:nvSpPr>
        <p:spPr/>
        <p:txBody>
          <a:bodyPr/>
          <a:lstStyle/>
          <a:p>
            <a:r>
              <a:rPr lang="en-GB" dirty="0" smtClean="0"/>
              <a:t>Slide </a:t>
            </a:r>
            <a:fld id="{F40CD079-BC3F-4086-BA81-31A79D845B02}" type="slidenum">
              <a:rPr lang="en-GB" smtClean="0"/>
              <a:pPr/>
              <a:t>8</a:t>
            </a:fld>
            <a:endParaRPr lang="en-GB" dirty="0"/>
          </a:p>
        </p:txBody>
      </p:sp>
    </p:spTree>
    <p:extLst>
      <p:ext uri="{BB962C8B-B14F-4D97-AF65-F5344CB8AC3E}">
        <p14:creationId xmlns:p14="http://schemas.microsoft.com/office/powerpoint/2010/main" val="43373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sz="quarter" idx="15"/>
          </p:nvPr>
        </p:nvSpPr>
        <p:spPr/>
        <p:txBody>
          <a:bodyPr/>
          <a:lstStyle/>
          <a:p>
            <a:r>
              <a:rPr lang="en-GB" dirty="0" smtClean="0"/>
              <a:t>Open Data Support is </a:t>
            </a:r>
          </a:p>
          <a:p>
            <a:pPr>
              <a:buFont typeface="Arial" pitchFamily="34" charset="0"/>
              <a:buChar char="•"/>
            </a:pPr>
            <a:r>
              <a:rPr lang="en-GB" dirty="0" smtClean="0"/>
              <a:t>A 36-month project that started on 1 January 2013</a:t>
            </a:r>
          </a:p>
          <a:p>
            <a:pPr>
              <a:buFont typeface="Arial" pitchFamily="34" charset="0"/>
              <a:buChar char="•"/>
            </a:pPr>
            <a:r>
              <a:rPr lang="en-GB" dirty="0" smtClean="0"/>
              <a:t>Funded by Unit D3 of DG CONNECT</a:t>
            </a:r>
          </a:p>
          <a:p>
            <a:pPr>
              <a:buFont typeface="Arial" pitchFamily="34" charset="0"/>
              <a:buChar char="•"/>
            </a:pPr>
            <a:r>
              <a:rPr lang="en-GB" dirty="0" smtClean="0"/>
              <a:t>Led by PwC Enterprise Advisory </a:t>
            </a:r>
          </a:p>
          <a:p>
            <a:pPr lvl="1">
              <a:buFont typeface="Arial" pitchFamily="34" charset="0"/>
              <a:buChar char="•"/>
            </a:pPr>
            <a:r>
              <a:rPr lang="en-GB" dirty="0" smtClean="0"/>
              <a:t>Delivered by a great  team comprising also </a:t>
            </a:r>
            <a:r>
              <a:rPr lang="en-GB" dirty="0" err="1" smtClean="0"/>
              <a:t>Tenforce</a:t>
            </a:r>
            <a:r>
              <a:rPr lang="en-GB" dirty="0" smtClean="0"/>
              <a:t> and </a:t>
            </a:r>
            <a:r>
              <a:rPr lang="en-GB" dirty="0" err="1" smtClean="0"/>
              <a:t>Makx</a:t>
            </a:r>
            <a:r>
              <a:rPr lang="en-GB" dirty="0" smtClean="0"/>
              <a:t> </a:t>
            </a:r>
            <a:r>
              <a:rPr lang="en-GB" dirty="0" err="1" smtClean="0"/>
              <a:t>Dekkers</a:t>
            </a:r>
            <a:r>
              <a:rPr lang="en-GB" dirty="0" smtClean="0"/>
              <a:t>. </a:t>
            </a:r>
          </a:p>
          <a:p>
            <a:pPr>
              <a:buFont typeface="Arial" pitchFamily="34" charset="0"/>
              <a:buChar char="•"/>
            </a:pPr>
            <a:endParaRPr lang="en-GB" dirty="0"/>
          </a:p>
        </p:txBody>
      </p:sp>
      <p:sp>
        <p:nvSpPr>
          <p:cNvPr id="4" name="Slide Number Placeholder 3"/>
          <p:cNvSpPr>
            <a:spLocks noGrp="1"/>
          </p:cNvSpPr>
          <p:nvPr>
            <p:ph type="sldNum" sz="quarter" idx="18"/>
          </p:nvPr>
        </p:nvSpPr>
        <p:spPr/>
        <p:txBody>
          <a:bodyPr/>
          <a:lstStyle/>
          <a:p>
            <a:r>
              <a:rPr lang="en-GB" smtClean="0"/>
              <a:t>Slide </a:t>
            </a:r>
            <a:fld id="{F40CD079-BC3F-4086-BA81-31A79D845B02}" type="slidenum">
              <a:rPr lang="en-GB" smtClean="0"/>
              <a:pPr/>
              <a:t>9</a:t>
            </a:fld>
            <a:endParaRPr lang="en-GB"/>
          </a:p>
        </p:txBody>
      </p:sp>
      <p:pic>
        <p:nvPicPr>
          <p:cNvPr id="5" name="Picture 2" descr="http://news.nocamels.com/wp-content/uploads/2013/01/pwc.png"/>
          <p:cNvPicPr>
            <a:picLocks noChangeAspect="1" noChangeArrowheads="1"/>
          </p:cNvPicPr>
          <p:nvPr/>
        </p:nvPicPr>
        <p:blipFill>
          <a:blip r:embed="rId2" cstate="print"/>
          <a:srcRect/>
          <a:stretch>
            <a:fillRect/>
          </a:stretch>
        </p:blipFill>
        <p:spPr bwMode="auto">
          <a:xfrm>
            <a:off x="838200" y="4648200"/>
            <a:ext cx="1638300" cy="1386002"/>
          </a:xfrm>
          <a:prstGeom prst="rect">
            <a:avLst/>
          </a:prstGeom>
          <a:noFill/>
        </p:spPr>
      </p:pic>
      <p:pic>
        <p:nvPicPr>
          <p:cNvPr id="6" name="Picture 4" descr="http://www.tenforce.com/sites/default/files/tenforce-logo.gif"/>
          <p:cNvPicPr>
            <a:picLocks noChangeAspect="1" noChangeArrowheads="1"/>
          </p:cNvPicPr>
          <p:nvPr/>
        </p:nvPicPr>
        <p:blipFill>
          <a:blip r:embed="rId3" cstate="print"/>
          <a:srcRect/>
          <a:stretch>
            <a:fillRect/>
          </a:stretch>
        </p:blipFill>
        <p:spPr bwMode="auto">
          <a:xfrm>
            <a:off x="2667000" y="5181600"/>
            <a:ext cx="2381250" cy="514351"/>
          </a:xfrm>
          <a:prstGeom prst="rect">
            <a:avLst/>
          </a:prstGeom>
          <a:noFill/>
        </p:spPr>
      </p:pic>
      <p:pic>
        <p:nvPicPr>
          <p:cNvPr id="7" name="Picture 6" descr="Makx Dekkers"/>
          <p:cNvPicPr/>
          <p:nvPr/>
        </p:nvPicPr>
        <p:blipFill>
          <a:blip r:embed="rId4" cstate="print"/>
          <a:srcRect/>
          <a:stretch>
            <a:fillRect/>
          </a:stretch>
        </p:blipFill>
        <p:spPr bwMode="auto">
          <a:xfrm>
            <a:off x="5562600" y="5029200"/>
            <a:ext cx="683093" cy="685800"/>
          </a:xfrm>
          <a:prstGeom prst="rect">
            <a:avLst/>
          </a:prstGeom>
          <a:noFill/>
          <a:ln w="9525">
            <a:noFill/>
            <a:miter lim="800000"/>
            <a:headEnd/>
            <a:tailEnd/>
          </a:ln>
        </p:spPr>
      </p:pic>
      <p:sp>
        <p:nvSpPr>
          <p:cNvPr id="8" name="TextBox 7"/>
          <p:cNvSpPr txBox="1"/>
          <p:nvPr/>
        </p:nvSpPr>
        <p:spPr>
          <a:xfrm>
            <a:off x="6324600" y="5181600"/>
            <a:ext cx="1371600" cy="381000"/>
          </a:xfrm>
          <a:prstGeom prst="rect">
            <a:avLst/>
          </a:prstGeom>
          <a:noFill/>
        </p:spPr>
        <p:txBody>
          <a:bodyPr vert="horz" wrap="none" lIns="0" tIns="0" rIns="0" bIns="0" rtlCol="0">
            <a:noAutofit/>
          </a:bodyPr>
          <a:lstStyle/>
          <a:p>
            <a:pPr indent="-274320">
              <a:spcAft>
                <a:spcPts val="900"/>
              </a:spcAft>
            </a:pPr>
            <a:r>
              <a:rPr lang="en-GB" sz="1600" dirty="0" err="1" smtClean="0">
                <a:latin typeface="Britannic Bold" pitchFamily="34" charset="0"/>
              </a:rPr>
              <a:t>Makx</a:t>
            </a:r>
            <a:r>
              <a:rPr lang="en-GB" sz="1600" dirty="0" smtClean="0">
                <a:latin typeface="Britannic Bold" pitchFamily="34" charset="0"/>
              </a:rPr>
              <a:t> </a:t>
            </a:r>
            <a:br>
              <a:rPr lang="en-GB" sz="1600" dirty="0" smtClean="0">
                <a:latin typeface="Britannic Bold" pitchFamily="34" charset="0"/>
              </a:rPr>
            </a:br>
            <a:r>
              <a:rPr lang="en-GB" sz="1600" dirty="0" err="1" smtClean="0">
                <a:latin typeface="Britannic Bold" pitchFamily="34" charset="0"/>
              </a:rPr>
              <a:t>Dekkers</a:t>
            </a:r>
            <a:endParaRPr lang="en-GB" sz="1600" dirty="0" smtClean="0">
              <a:latin typeface="Britannic Bold" pitchFamily="34" charset="0"/>
            </a:endParaRPr>
          </a:p>
        </p:txBody>
      </p:sp>
    </p:spTree>
    <p:extLst>
      <p:ext uri="{BB962C8B-B14F-4D97-AF65-F5344CB8AC3E}">
        <p14:creationId xmlns:p14="http://schemas.microsoft.com/office/powerpoint/2010/main" val="3799812137"/>
      </p:ext>
    </p:extLst>
  </p:cSld>
  <p:clrMapOvr>
    <a:masterClrMapping/>
  </p:clrMapOvr>
</p:sld>
</file>

<file path=ppt/theme/theme1.xml><?xml version="1.0" encoding="utf-8"?>
<a:theme xmlns:a="http://schemas.openxmlformats.org/drawingml/2006/main" name="ODS_presentation template v0.04">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E27588"/>
      </a:accent4>
      <a:accent5>
        <a:srgbClr val="DC6900"/>
      </a:accent5>
      <a:accent6>
        <a:srgbClr val="FFB600"/>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vert="horz"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1777</TotalTime>
  <Words>1023</Words>
  <Application>Microsoft Office PowerPoint</Application>
  <PresentationFormat>On-screen Show (4:3)</PresentationFormat>
  <Paragraphs>199</Paragraphs>
  <Slides>24</Slides>
  <Notes>20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ODS_presentation template v0.04</vt:lpstr>
      <vt:lpstr> Open Data Support  Contributing to the development of the European data economy   Nikolaos Loutas, Michiel De Keyzer, Leda Bargiotti  PwC EU Services</vt:lpstr>
      <vt:lpstr>This presentation has been created by PwC  Authors:  Nikolaos Loutas, Michiel De Keyzer and Stijn Goedertier </vt:lpstr>
      <vt:lpstr>Context of  Open Data Support</vt:lpstr>
      <vt:lpstr>Open Data has a great potential to create social and economic value</vt:lpstr>
      <vt:lpstr>There are more than 150 portals in Europe hosting Open Government Data  </vt:lpstr>
      <vt:lpstr>Limited accessibility and lack of (cross-border/sector) awareness of open datasets </vt:lpstr>
      <vt:lpstr>No reuse = No social and economic value</vt:lpstr>
      <vt:lpstr>Open Data Support  Description of the project </vt:lpstr>
      <vt:lpstr>Introduction</vt:lpstr>
      <vt:lpstr>Our mission...</vt:lpstr>
      <vt:lpstr>How?</vt:lpstr>
      <vt:lpstr>We provide services in the area of Open Government Data</vt:lpstr>
      <vt:lpstr>We provide training services</vt:lpstr>
      <vt:lpstr>Our training services</vt:lpstr>
      <vt:lpstr>Our main achievements</vt:lpstr>
      <vt:lpstr>High-value datasets  Prioritising the opening-up of public sector information </vt:lpstr>
      <vt:lpstr>What is a dataset?</vt:lpstr>
      <vt:lpstr>Definition of high-value datasets</vt:lpstr>
      <vt:lpstr>Maturity of a high-value dataset  the journey from open to linked open data</vt:lpstr>
      <vt:lpstr>Identification of high-value datasets</vt:lpstr>
      <vt:lpstr>High-value datasets - examples</vt:lpstr>
      <vt:lpstr>Be part of our team...</vt:lpstr>
      <vt:lpstr>Have you heard about the SEMIC project? </vt:lpstr>
      <vt:lpstr>Meet us also at SEMIC 2014</vt:lpstr>
    </vt:vector>
  </TitlesOfParts>
  <Company>PricewaterhouseCoopers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Data Support - EC</dc:title>
  <dc:creator>PwC EU Services</dc:creator>
  <cp:lastModifiedBy>Michiel De Keyzer</cp:lastModifiedBy>
  <cp:revision>87</cp:revision>
  <dcterms:created xsi:type="dcterms:W3CDTF">2013-05-14T15:05:51Z</dcterms:created>
  <dcterms:modified xsi:type="dcterms:W3CDTF">2014-02-05T08:28:14Z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version">
    <vt:lpwstr>6</vt:lpwstr>
  </property>
  <property fmtid="{D5CDD505-2E9C-101B-9397-08002B2CF9AE}" pid="3" name="TB template type">
    <vt:lpwstr>Onscreen</vt:lpwstr>
  </property>
  <property fmtid="{D5CDD505-2E9C-101B-9397-08002B2CF9AE}" pid="4" name="Template created by">
    <vt:lpwstr>PwC</vt:lpwstr>
  </property>
  <property fmtid="{D5CDD505-2E9C-101B-9397-08002B2CF9AE}" pid="5" name="Template version">
    <vt:lpwstr>5</vt:lpwstr>
  </property>
</Properties>
</file>