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3" r:id="rId1"/>
    <p:sldMasterId id="2147483715" r:id="rId2"/>
    <p:sldMasterId id="2147483717" r:id="rId3"/>
  </p:sldMasterIdLst>
  <p:notesMasterIdLst>
    <p:notesMasterId r:id="rId11"/>
  </p:notesMasterIdLst>
  <p:handoutMasterIdLst>
    <p:handoutMasterId r:id="rId12"/>
  </p:handoutMasterIdLst>
  <p:sldIdLst>
    <p:sldId id="364" r:id="rId4"/>
    <p:sldId id="369" r:id="rId5"/>
    <p:sldId id="367" r:id="rId6"/>
    <p:sldId id="340" r:id="rId7"/>
    <p:sldId id="355" r:id="rId8"/>
    <p:sldId id="368" r:id="rId9"/>
    <p:sldId id="305" r:id="rId10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lnSpc>
        <a:spcPct val="90000"/>
      </a:lnSpc>
      <a:spcBef>
        <a:spcPct val="20000"/>
      </a:spcBef>
      <a:spcAft>
        <a:spcPct val="0"/>
      </a:spcAft>
      <a:buSzPct val="80000"/>
      <a:buFont typeface="Wingdings" pitchFamily="2" charset="2"/>
      <a:buChar char="•"/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1pPr>
    <a:lvl2pPr marL="457200" algn="l" rtl="0" eaLnBrk="0" fontAlgn="base" hangingPunct="0">
      <a:lnSpc>
        <a:spcPct val="90000"/>
      </a:lnSpc>
      <a:spcBef>
        <a:spcPct val="20000"/>
      </a:spcBef>
      <a:spcAft>
        <a:spcPct val="0"/>
      </a:spcAft>
      <a:buSzPct val="80000"/>
      <a:buFont typeface="Wingdings" pitchFamily="2" charset="2"/>
      <a:buChar char="•"/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2pPr>
    <a:lvl3pPr marL="914400" algn="l" rtl="0" eaLnBrk="0" fontAlgn="base" hangingPunct="0">
      <a:lnSpc>
        <a:spcPct val="90000"/>
      </a:lnSpc>
      <a:spcBef>
        <a:spcPct val="20000"/>
      </a:spcBef>
      <a:spcAft>
        <a:spcPct val="0"/>
      </a:spcAft>
      <a:buSzPct val="80000"/>
      <a:buFont typeface="Wingdings" pitchFamily="2" charset="2"/>
      <a:buChar char="•"/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3pPr>
    <a:lvl4pPr marL="1371600" algn="l" rtl="0" eaLnBrk="0" fontAlgn="base" hangingPunct="0">
      <a:lnSpc>
        <a:spcPct val="90000"/>
      </a:lnSpc>
      <a:spcBef>
        <a:spcPct val="20000"/>
      </a:spcBef>
      <a:spcAft>
        <a:spcPct val="0"/>
      </a:spcAft>
      <a:buSzPct val="80000"/>
      <a:buFont typeface="Wingdings" pitchFamily="2" charset="2"/>
      <a:buChar char="•"/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4pPr>
    <a:lvl5pPr marL="1828800" algn="l" rtl="0" eaLnBrk="0" fontAlgn="base" hangingPunct="0">
      <a:lnSpc>
        <a:spcPct val="90000"/>
      </a:lnSpc>
      <a:spcBef>
        <a:spcPct val="20000"/>
      </a:spcBef>
      <a:spcAft>
        <a:spcPct val="0"/>
      </a:spcAft>
      <a:buSzPct val="80000"/>
      <a:buFont typeface="Wingdings" pitchFamily="2" charset="2"/>
      <a:buChar char="•"/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sz="1400" kern="1200">
        <a:solidFill>
          <a:srgbClr val="3C4664"/>
        </a:solidFill>
        <a:latin typeface="Verdana" pitchFamily="34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FF"/>
    <a:srgbClr val="FFFF99"/>
    <a:srgbClr val="3C4664"/>
    <a:srgbClr val="EE2C7B"/>
    <a:srgbClr val="99CCFF"/>
    <a:srgbClr val="96A9DE"/>
    <a:srgbClr val="BFC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13" autoAdjust="0"/>
    <p:restoredTop sz="65901" autoAdjust="0"/>
  </p:normalViewPr>
  <p:slideViewPr>
    <p:cSldViewPr snapToGrid="0">
      <p:cViewPr>
        <p:scale>
          <a:sx n="64" d="100"/>
          <a:sy n="64" d="100"/>
        </p:scale>
        <p:origin x="-107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06"/>
    </p:cViewPr>
  </p:sorterViewPr>
  <p:notesViewPr>
    <p:cSldViewPr snapToGrid="0">
      <p:cViewPr>
        <p:scale>
          <a:sx n="100" d="100"/>
          <a:sy n="100" d="100"/>
        </p:scale>
        <p:origin x="-1090" y="1238"/>
      </p:cViewPr>
      <p:guideLst>
        <p:guide orient="horz" pos="3126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A0B9774-EA3C-4F50-99D8-AA0E840DC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85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3B53B06-3C92-4569-AD4B-E4C0558B4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57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B53B06-3C92-4569-AD4B-E4C0558B4C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33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B53B06-3C92-4569-AD4B-E4C0558B4C7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71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B53B06-3C92-4569-AD4B-E4C0558B4C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71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B53B06-3C92-4569-AD4B-E4C0558B4C7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6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B53B06-3C92-4569-AD4B-E4C0558B4C7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6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FF9AC6-2814-48EA-B929-8C0A561B32DC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1433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7F6CEF-5005-400E-90EA-DDE19734BFA5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29419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29687D-F110-4575-8F1B-FEE6CF095784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25475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087438"/>
            <a:ext cx="881063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069975"/>
          </a:xfrm>
          <a:prstGeom prst="rect">
            <a:avLst/>
          </a:prstGeom>
          <a:solidFill>
            <a:srgbClr val="1648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6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88" y="161925"/>
            <a:ext cx="182721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4"/>
          <p:cNvSpPr>
            <a:spLocks noChangeArrowheads="1"/>
          </p:cNvSpPr>
          <p:nvPr userDrawn="1"/>
        </p:nvSpPr>
        <p:spPr bwMode="auto">
          <a:xfrm>
            <a:off x="4060825" y="6591300"/>
            <a:ext cx="717550" cy="287338"/>
          </a:xfrm>
          <a:prstGeom prst="rect">
            <a:avLst/>
          </a:prstGeom>
          <a:solidFill>
            <a:srgbClr val="1948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30688" y="6611938"/>
            <a:ext cx="341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rgbClr val="3C4664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rgbClr val="3C4664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/>
            </a:pPr>
            <a:fld id="{3FE29DEF-42C5-48CE-8E0F-5D196120C3F3}" type="slidenum">
              <a:rPr lang="en-GB" sz="1000" smtClean="0">
                <a:solidFill>
                  <a:schemeClr val="tx1"/>
                </a:solidFill>
                <a:latin typeface="Arial" charset="0"/>
                <a:cs typeface="+mn-cs"/>
              </a:rPr>
              <a:pPr algn="ctr"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  <a:defRPr/>
              </a:pPr>
              <a:t>‹#›</a:t>
            </a:fld>
            <a:endParaRPr lang="en-GB" sz="1000" dirty="0" smtClean="0">
              <a:solidFill>
                <a:schemeClr val="tx1"/>
              </a:solidFill>
              <a:latin typeface="Arial" charset="0"/>
              <a:cs typeface="+mn-cs"/>
            </a:endParaRPr>
          </a:p>
        </p:txBody>
      </p:sp>
      <p:pic>
        <p:nvPicPr>
          <p:cNvPr id="9" name="Picture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5715000"/>
            <a:ext cx="9144001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195" y="2057400"/>
            <a:ext cx="7789023" cy="4357468"/>
          </a:xfrm>
          <a:prstGeom prst="rect">
            <a:avLst/>
          </a:prstGeom>
          <a:solidFill>
            <a:srgbClr val="FAFAF7"/>
          </a:solidFill>
        </p:spPr>
        <p:txBody>
          <a:bodyPr/>
          <a:lstStyle>
            <a:lvl1pPr marL="342900" indent="-342900">
              <a:lnSpc>
                <a:spcPct val="150000"/>
              </a:lnSpc>
              <a:buFontTx/>
              <a:buBlip>
                <a:blip r:embed="rId5"/>
              </a:buBlip>
              <a:defRPr sz="2000"/>
            </a:lvl1pPr>
            <a:lvl2pPr marL="742950" indent="-285750">
              <a:lnSpc>
                <a:spcPct val="150000"/>
              </a:lnSpc>
              <a:buFontTx/>
              <a:buBlip>
                <a:blip r:embed="rId6"/>
              </a:buBlip>
              <a:defRPr sz="1800" baseline="0"/>
            </a:lvl2pPr>
            <a:lvl3pPr marL="1143000" indent="-228600">
              <a:lnSpc>
                <a:spcPct val="150000"/>
              </a:lnSpc>
              <a:buFontTx/>
              <a:buBlip>
                <a:blip r:embed="rId7"/>
              </a:buBlip>
              <a:defRPr sz="1600" baseline="0"/>
            </a:lvl3pPr>
            <a:lvl4pPr marL="1600200" indent="-228600">
              <a:lnSpc>
                <a:spcPct val="150000"/>
              </a:lnSpc>
              <a:buFont typeface="Arial" pitchFamily="34" charset="0"/>
              <a:buChar char="•"/>
              <a:defRPr sz="1400" baseline="0"/>
            </a:lvl4pPr>
            <a:lvl5pPr>
              <a:lnSpc>
                <a:spcPct val="150000"/>
              </a:lnSpc>
              <a:defRPr sz="12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1434905"/>
            <a:ext cx="7787641" cy="588498"/>
          </a:xfrm>
          <a:prstGeom prst="rect">
            <a:avLst/>
          </a:prstGeom>
          <a:noFill/>
          <a:ln w="12700"/>
        </p:spPr>
        <p:txBody>
          <a:bodyPr/>
          <a:lstStyle>
            <a:lvl1pPr>
              <a:defRPr sz="2200" baseline="0">
                <a:solidFill>
                  <a:srgbClr val="3C466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414377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087438"/>
            <a:ext cx="881063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069975"/>
          </a:xfrm>
          <a:prstGeom prst="rect">
            <a:avLst/>
          </a:prstGeom>
          <a:solidFill>
            <a:srgbClr val="1648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 smtClean="0">
              <a:solidFill>
                <a:prstClr val="white"/>
              </a:solidFill>
              <a:latin typeface="Arial" charset="0"/>
            </a:endParaRPr>
          </a:p>
        </p:txBody>
      </p:sp>
      <p:pic>
        <p:nvPicPr>
          <p:cNvPr id="6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88" y="161925"/>
            <a:ext cx="182721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4"/>
          <p:cNvSpPr>
            <a:spLocks noChangeArrowheads="1"/>
          </p:cNvSpPr>
          <p:nvPr userDrawn="1"/>
        </p:nvSpPr>
        <p:spPr bwMode="auto">
          <a:xfrm>
            <a:off x="4060825" y="6591300"/>
            <a:ext cx="717550" cy="287338"/>
          </a:xfrm>
          <a:prstGeom prst="rect">
            <a:avLst/>
          </a:prstGeom>
          <a:solidFill>
            <a:srgbClr val="1948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 smtClean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30688" y="6611938"/>
            <a:ext cx="341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rgbClr val="3C4664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rgbClr val="3C4664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/>
            </a:pPr>
            <a:fld id="{5347B417-BA09-48BF-B697-5CFAFA650F57}" type="slidenum">
              <a:rPr lang="en-GB" sz="1000" smtClean="0">
                <a:solidFill>
                  <a:prstClr val="white"/>
                </a:solidFill>
                <a:latin typeface="Arial" charset="0"/>
                <a:cs typeface="Tahoma"/>
              </a:rPr>
              <a:pPr algn="ctr"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  <a:defRPr/>
              </a:pPr>
              <a:t>‹#›</a:t>
            </a:fld>
            <a:endParaRPr lang="en-GB" sz="1000" dirty="0" smtClean="0">
              <a:solidFill>
                <a:prstClr val="white"/>
              </a:solidFill>
              <a:latin typeface="Arial" charset="0"/>
              <a:cs typeface="Tahoma"/>
            </a:endParaRPr>
          </a:p>
        </p:txBody>
      </p:sp>
      <p:pic>
        <p:nvPicPr>
          <p:cNvPr id="9" name="Picture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5715000"/>
            <a:ext cx="9144001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195" y="2057400"/>
            <a:ext cx="7789023" cy="4357468"/>
          </a:xfrm>
          <a:prstGeom prst="rect">
            <a:avLst/>
          </a:prstGeom>
          <a:solidFill>
            <a:srgbClr val="FAFAF7"/>
          </a:solidFill>
        </p:spPr>
        <p:txBody>
          <a:bodyPr/>
          <a:lstStyle>
            <a:lvl1pPr marL="342900" indent="-342900">
              <a:lnSpc>
                <a:spcPct val="150000"/>
              </a:lnSpc>
              <a:buFontTx/>
              <a:buBlip>
                <a:blip r:embed="rId5"/>
              </a:buBlip>
              <a:defRPr sz="2000"/>
            </a:lvl1pPr>
            <a:lvl2pPr marL="742950" indent="-285750">
              <a:lnSpc>
                <a:spcPct val="150000"/>
              </a:lnSpc>
              <a:buFontTx/>
              <a:buBlip>
                <a:blip r:embed="rId6"/>
              </a:buBlip>
              <a:defRPr sz="1800" baseline="0"/>
            </a:lvl2pPr>
            <a:lvl3pPr marL="1143000" indent="-228600">
              <a:lnSpc>
                <a:spcPct val="150000"/>
              </a:lnSpc>
              <a:buFontTx/>
              <a:buBlip>
                <a:blip r:embed="rId7"/>
              </a:buBlip>
              <a:defRPr sz="1600" baseline="0"/>
            </a:lvl3pPr>
            <a:lvl4pPr marL="1600200" indent="-228600">
              <a:lnSpc>
                <a:spcPct val="150000"/>
              </a:lnSpc>
              <a:buFont typeface="Arial" pitchFamily="34" charset="0"/>
              <a:buChar char="•"/>
              <a:defRPr sz="1400" baseline="0"/>
            </a:lvl4pPr>
            <a:lvl5pPr>
              <a:lnSpc>
                <a:spcPct val="150000"/>
              </a:lnSpc>
              <a:defRPr sz="12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1434905"/>
            <a:ext cx="7787641" cy="588498"/>
          </a:xfrm>
          <a:prstGeom prst="rect">
            <a:avLst/>
          </a:prstGeom>
          <a:noFill/>
          <a:ln w="12700"/>
        </p:spPr>
        <p:txBody>
          <a:bodyPr/>
          <a:lstStyle>
            <a:lvl1pPr>
              <a:defRPr sz="2200" baseline="0">
                <a:solidFill>
                  <a:srgbClr val="3C466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551180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0B9FE3-FA23-4B32-8106-F277790A535A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6083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7C7698-727B-4B96-B84E-5CC77E0CF642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7610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274A7B-19B9-4F39-833B-F9916B5EB3B0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6062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9F308-74DA-45BB-8361-7AA597711C36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6739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A18E3D-3EDA-436B-8228-F40D567AF402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4394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C520C-C439-47D1-B06A-E8B2A4451F28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5553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9DA4E7-D219-4D50-9309-DF810D0CD047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3753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B86138-F6C4-4261-B5D4-4FFE1C4BA434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7241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4" name="Picture 16"/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5891213"/>
            <a:ext cx="91440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089025"/>
            <a:ext cx="4329112" cy="577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0" y="5572125"/>
            <a:ext cx="3048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solidFill>
                  <a:srgbClr val="3C4664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21F17A-01AF-4E2A-8C4E-DE7A7F7F4E42}" type="datetimeFigureOut">
              <a:rPr lang="en-US"/>
              <a:pPr>
                <a:defRPr/>
              </a:pPr>
              <a:t>4/18/2013</a:t>
            </a:fld>
            <a:endParaRPr lang="en-US"/>
          </a:p>
        </p:txBody>
      </p:sp>
      <p:sp>
        <p:nvSpPr>
          <p:cNvPr id="29702" name="Rectangle 14"/>
          <p:cNvSpPr>
            <a:spLocks noChangeArrowheads="1"/>
          </p:cNvSpPr>
          <p:nvPr userDrawn="1"/>
        </p:nvSpPr>
        <p:spPr bwMode="auto">
          <a:xfrm>
            <a:off x="4060825" y="6591300"/>
            <a:ext cx="717550" cy="287338"/>
          </a:xfrm>
          <a:prstGeom prst="rect">
            <a:avLst/>
          </a:prstGeom>
          <a:solidFill>
            <a:srgbClr val="1948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6610350"/>
            <a:ext cx="4068763" cy="304800"/>
          </a:xfrm>
          <a:prstGeom prst="rect">
            <a:avLst/>
          </a:prstGeom>
          <a:gradFill>
            <a:gsLst>
              <a:gs pos="0">
                <a:srgbClr val="E8E8E9"/>
              </a:gs>
              <a:gs pos="100000">
                <a:srgbClr val="E8E8E9"/>
              </a:gs>
              <a:gs pos="55000">
                <a:schemeClr val="tx1">
                  <a:shade val="100000"/>
                  <a:satMod val="115000"/>
                </a:schemeClr>
              </a:gs>
            </a:gsLst>
            <a:lin ang="189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b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/>
            </a:pPr>
            <a:endParaRPr lang="en-GB">
              <a:solidFill>
                <a:schemeClr val="tx1"/>
              </a:solidFill>
              <a:latin typeface="Arial" charset="0"/>
              <a:cs typeface="+mn-cs"/>
            </a:endParaRPr>
          </a:p>
        </p:txBody>
      </p:sp>
      <p:sp>
        <p:nvSpPr>
          <p:cNvPr id="29706" name="Rectangle 9"/>
          <p:cNvSpPr>
            <a:spLocks noChangeArrowheads="1"/>
          </p:cNvSpPr>
          <p:nvPr userDrawn="1"/>
        </p:nvSpPr>
        <p:spPr bwMode="auto">
          <a:xfrm>
            <a:off x="3856038" y="1416050"/>
            <a:ext cx="9445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" name="Rounded Rectangle 15"/>
          <p:cNvSpPr/>
          <p:nvPr userDrawn="1"/>
        </p:nvSpPr>
        <p:spPr>
          <a:xfrm>
            <a:off x="4227963" y="1584867"/>
            <a:ext cx="4707369" cy="1767410"/>
          </a:xfrm>
          <a:prstGeom prst="round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endParaRPr lang="en-GB"/>
          </a:p>
        </p:txBody>
      </p:sp>
      <p:sp>
        <p:nvSpPr>
          <p:cNvPr id="29712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069975"/>
          </a:xfrm>
          <a:prstGeom prst="rect">
            <a:avLst/>
          </a:prstGeom>
          <a:solidFill>
            <a:srgbClr val="16489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9714" name="Picture 1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88" y="161925"/>
            <a:ext cx="1827212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4230688" y="6611938"/>
            <a:ext cx="3413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rgbClr val="3C4664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rgbClr val="3C4664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rgbClr val="3C4664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SzPct val="80000"/>
              <a:buFont typeface="Wingdings" pitchFamily="2" charset="2"/>
              <a:defRPr sz="1400">
                <a:solidFill>
                  <a:srgbClr val="3C4664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/>
            </a:pPr>
            <a:fld id="{6F1ACDFB-BA4F-4277-8CF4-98226FF5AA1A}" type="slidenum">
              <a:rPr lang="en-GB" sz="1000" smtClean="0">
                <a:solidFill>
                  <a:schemeClr val="tx1"/>
                </a:solidFill>
                <a:latin typeface="Arial" charset="0"/>
                <a:cs typeface="+mn-cs"/>
              </a:rPr>
              <a:pPr algn="ctr"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  <a:defRPr/>
              </a:pPr>
              <a:t>‹#›</a:t>
            </a:fld>
            <a:endParaRPr lang="en-GB" sz="1000" dirty="0" smtClean="0">
              <a:solidFill>
                <a:schemeClr val="tx1"/>
              </a:solidFill>
              <a:latin typeface="Arial" charset="0"/>
              <a:cs typeface="+mn-c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400" b="1">
          <a:solidFill>
            <a:srgbClr val="3C466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200">
          <a:solidFill>
            <a:srgbClr val="3C4664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Blip>
          <a:blip r:embed="rId16"/>
        </a:buBlip>
        <a:defRPr sz="2000">
          <a:solidFill>
            <a:srgbClr val="3C466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879475" y="1298575"/>
            <a:ext cx="78232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81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7413" y="1998663"/>
            <a:ext cx="7816850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" name="Footer Placeholder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9438" y="6535738"/>
            <a:ext cx="2214562" cy="3508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 sz="1000">
                <a:latin typeface="Arial" charset="0"/>
              </a:defRPr>
            </a:lvl1pPr>
          </a:lstStyle>
          <a:p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</p:sldLayoutIdLst>
  <p:transition spd="slow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5000"/>
        <a:buBlip>
          <a:blip r:embed="rId3"/>
        </a:buBlip>
        <a:defRPr sz="2400">
          <a:solidFill>
            <a:srgbClr val="3C466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Blip>
          <a:blip r:embed="rId4"/>
        </a:buBlip>
        <a:defRPr sz="2200">
          <a:solidFill>
            <a:srgbClr val="3C4664"/>
          </a:solidFill>
          <a:latin typeface="+mn-lt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Blip>
          <a:blip r:embed="rId5"/>
        </a:buBlip>
        <a:defRPr sz="2000">
          <a:solidFill>
            <a:srgbClr val="3C4664"/>
          </a:solidFill>
          <a:latin typeface="+mn-lt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rgbClr val="3C4664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Book Antiqua" pitchFamily="18" charset="0"/>
        <a:buChar char="▫"/>
        <a:defRPr sz="2000">
          <a:solidFill>
            <a:srgbClr val="3C4664"/>
          </a:solidFill>
          <a:latin typeface="+mn-lt"/>
          <a:cs typeface="+mn-cs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879475" y="1298575"/>
            <a:ext cx="78232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81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7413" y="1998663"/>
            <a:ext cx="7816850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" name="Footer Placeholder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9438" y="6535738"/>
            <a:ext cx="2214562" cy="3508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50000"/>
              </a:spcBef>
              <a:buSzTx/>
              <a:buFontTx/>
              <a:buNone/>
              <a:defRPr sz="1000">
                <a:latin typeface="Arial" charset="0"/>
              </a:defRPr>
            </a:lvl1pPr>
          </a:lstStyle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999397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</p:sldLayoutIdLst>
  <p:transition spd="slow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3C4664"/>
          </a:solidFill>
          <a:latin typeface="Lucida Sans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82AAD7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5000"/>
        <a:buBlip>
          <a:blip r:embed="rId3"/>
        </a:buBlip>
        <a:defRPr sz="2400">
          <a:solidFill>
            <a:srgbClr val="3C466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Blip>
          <a:blip r:embed="rId4"/>
        </a:buBlip>
        <a:defRPr sz="2200">
          <a:solidFill>
            <a:srgbClr val="3C4664"/>
          </a:solidFill>
          <a:latin typeface="+mn-lt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Blip>
          <a:blip r:embed="rId5"/>
        </a:buBlip>
        <a:defRPr sz="2000">
          <a:solidFill>
            <a:srgbClr val="3C4664"/>
          </a:solidFill>
          <a:latin typeface="+mn-lt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rgbClr val="3C4664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Book Antiqua" pitchFamily="18" charset="0"/>
        <a:buChar char="▫"/>
        <a:defRPr sz="2000">
          <a:solidFill>
            <a:srgbClr val="3C4664"/>
          </a:solidFill>
          <a:latin typeface="+mn-lt"/>
          <a:cs typeface="+mn-cs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l"/>
        <a:defRPr sz="2000">
          <a:solidFill>
            <a:srgbClr val="3C4664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joinup.ec.europa.eu/software/ocs/issue/al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9475" y="1298575"/>
            <a:ext cx="7823200" cy="4625147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4400" dirty="0" smtClean="0">
                <a:latin typeface="Lucida Sans" pitchFamily="34" charset="0"/>
              </a:rPr>
              <a:t>OCS Change Management Board</a:t>
            </a:r>
            <a:br>
              <a:rPr lang="en-US" sz="4400" dirty="0" smtClean="0">
                <a:latin typeface="Lucida Sans" pitchFamily="34" charset="0"/>
              </a:rPr>
            </a:br>
            <a:r>
              <a:rPr lang="en-US" dirty="0" smtClean="0">
                <a:latin typeface="Lucida Sans" pitchFamily="34" charset="0"/>
              </a:rPr>
              <a:t/>
            </a:r>
            <a:br>
              <a:rPr lang="en-US" dirty="0" smtClean="0">
                <a:latin typeface="Lucida Sans" pitchFamily="34" charset="0"/>
              </a:rPr>
            </a:br>
            <a:r>
              <a:rPr lang="en-US" dirty="0" smtClean="0">
                <a:latin typeface="Lucida Sans" pitchFamily="34" charset="0"/>
              </a:rPr>
              <a:t>18/04/2013</a:t>
            </a:r>
            <a:endParaRPr lang="en-GB" dirty="0" smtClean="0"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968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09272" y="2102370"/>
            <a:ext cx="7205073" cy="3488961"/>
          </a:xfrm>
          <a:solidFill>
            <a:schemeClr val="tx1"/>
          </a:solidFill>
        </p:spPr>
        <p:txBody>
          <a:bodyPr/>
          <a:lstStyle/>
          <a:p>
            <a:r>
              <a:rPr lang="en-GB" sz="2400" dirty="0" smtClean="0">
                <a:latin typeface="Lucida Sans"/>
              </a:rPr>
              <a:t>Introduction</a:t>
            </a:r>
          </a:p>
          <a:p>
            <a:r>
              <a:rPr lang="en-GB" sz="2400" dirty="0" smtClean="0">
                <a:latin typeface="Lucida Sans"/>
              </a:rPr>
              <a:t>General Vision</a:t>
            </a:r>
          </a:p>
          <a:p>
            <a:r>
              <a:rPr lang="en-GB" sz="2400" dirty="0" smtClean="0">
                <a:latin typeface="Lucida Sans"/>
              </a:rPr>
              <a:t>Proposed approach</a:t>
            </a:r>
          </a:p>
          <a:p>
            <a:r>
              <a:rPr lang="en-GB" sz="2400" dirty="0" smtClean="0">
                <a:latin typeface="Lucida Sans"/>
              </a:rPr>
              <a:t>Identified requirements</a:t>
            </a:r>
          </a:p>
          <a:p>
            <a:r>
              <a:rPr lang="en-GB" sz="2400" dirty="0" smtClean="0">
                <a:latin typeface="Lucida Sans"/>
              </a:rPr>
              <a:t>Tour de table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sz="2800" dirty="0" smtClean="0">
                <a:latin typeface="Lucida Sans"/>
              </a:rPr>
              <a:t>Agenda</a:t>
            </a:r>
            <a:endParaRPr lang="en-GB" sz="2800" dirty="0">
              <a:latin typeface="Lucida San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1479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9475" y="1443790"/>
            <a:ext cx="7823200" cy="709863"/>
          </a:xfrm>
        </p:spPr>
        <p:txBody>
          <a:bodyPr/>
          <a:lstStyle/>
          <a:p>
            <a:pPr algn="ctr"/>
            <a:r>
              <a:rPr lang="en-GB" sz="2800" u="sng" dirty="0" smtClean="0">
                <a:latin typeface="Lucida Sans" pitchFamily="34" charset="0"/>
              </a:rPr>
              <a:t>Online Collection Software General Vision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7388" y="2213811"/>
            <a:ext cx="8169275" cy="393432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i="1" u="sng" dirty="0" smtClean="0">
                <a:latin typeface="Lucida Sans"/>
              </a:rPr>
              <a:t>Main stakeholders</a:t>
            </a:r>
            <a:r>
              <a:rPr lang="en-GB" dirty="0" smtClean="0">
                <a:latin typeface="Lucida Sans"/>
              </a:rPr>
              <a:t>: European Commission, ECI organisers and National authorities;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dirty="0" smtClean="0">
                <a:latin typeface="Lucida Sans"/>
              </a:rPr>
              <a:t>All stakeholders </a:t>
            </a:r>
            <a:r>
              <a:rPr lang="en-GB" i="1" u="sng" dirty="0" smtClean="0">
                <a:latin typeface="Lucida Sans"/>
              </a:rPr>
              <a:t>more involved</a:t>
            </a:r>
            <a:r>
              <a:rPr lang="en-GB" dirty="0" smtClean="0">
                <a:latin typeface="Lucida Sans"/>
              </a:rPr>
              <a:t> into the development of OCS, in particular into the evolution process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dirty="0" smtClean="0">
                <a:latin typeface="Lucida Sans"/>
              </a:rPr>
              <a:t>OCS </a:t>
            </a:r>
            <a:r>
              <a:rPr lang="en-GB" i="1" u="sng" dirty="0" smtClean="0">
                <a:latin typeface="Lucida Sans"/>
              </a:rPr>
              <a:t>is and will remain a tool for gathering Statements of Support</a:t>
            </a:r>
            <a:r>
              <a:rPr lang="en-GB" dirty="0" smtClean="0">
                <a:latin typeface="Lucida Sans"/>
              </a:rPr>
              <a:t>, nothing less, nothing more</a:t>
            </a:r>
          </a:p>
          <a:p>
            <a:pPr>
              <a:lnSpc>
                <a:spcPct val="100000"/>
              </a:lnSpc>
            </a:pPr>
            <a:r>
              <a:rPr lang="en-GB" i="1" u="sng" dirty="0" smtClean="0">
                <a:latin typeface="Lucida Sans"/>
              </a:rPr>
              <a:t>EC: responsible for compliance</a:t>
            </a:r>
            <a:r>
              <a:rPr lang="en-GB" dirty="0" smtClean="0">
                <a:latin typeface="Lucida Sans"/>
              </a:rPr>
              <a:t> with legal framework and with security requirements</a:t>
            </a:r>
          </a:p>
        </p:txBody>
      </p:sp>
    </p:spTree>
    <p:extLst>
      <p:ext uri="{BB962C8B-B14F-4D97-AF65-F5344CB8AC3E}">
        <p14:creationId xmlns:p14="http://schemas.microsoft.com/office/powerpoint/2010/main" val="4167000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9475" y="1299411"/>
            <a:ext cx="7823200" cy="709863"/>
          </a:xfrm>
        </p:spPr>
        <p:txBody>
          <a:bodyPr/>
          <a:lstStyle/>
          <a:p>
            <a:pPr algn="ctr"/>
            <a:r>
              <a:rPr lang="en-GB" sz="2800" u="sng" dirty="0" smtClean="0">
                <a:latin typeface="Lucida Sans" pitchFamily="34" charset="0"/>
              </a:rPr>
              <a:t>What is going to change</a:t>
            </a:r>
            <a:r>
              <a:rPr lang="en-GB" sz="2800" dirty="0" smtClean="0">
                <a:latin typeface="Lucida Sans" pitchFamily="34" charset="0"/>
              </a:rPr>
              <a:t>?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7388" y="1925052"/>
            <a:ext cx="8169275" cy="395838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smtClean="0">
                <a:latin typeface="Lucida Sans"/>
              </a:rPr>
              <a:t>EC is inviting the OCS stakeholders to work closer. 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latin typeface="Lucida Sans"/>
              </a:rPr>
              <a:t>Two boards, chaired by EC will meet periodically:</a:t>
            </a:r>
          </a:p>
          <a:p>
            <a:pPr lvl="1">
              <a:lnSpc>
                <a:spcPct val="100000"/>
              </a:lnSpc>
            </a:pPr>
            <a:r>
              <a:rPr lang="en-GB" u="sng" dirty="0" smtClean="0">
                <a:latin typeface="Lucida Sans"/>
              </a:rPr>
              <a:t>Change Management Board</a:t>
            </a:r>
            <a:r>
              <a:rPr lang="en-GB" dirty="0" smtClean="0">
                <a:latin typeface="Lucida Sans"/>
              </a:rPr>
              <a:t>, responsible for the general orientation of the software</a:t>
            </a:r>
          </a:p>
          <a:p>
            <a:pPr lvl="1">
              <a:lnSpc>
                <a:spcPct val="100000"/>
              </a:lnSpc>
            </a:pPr>
            <a:r>
              <a:rPr lang="en-GB" u="sng" dirty="0" smtClean="0">
                <a:latin typeface="Lucida Sans"/>
              </a:rPr>
              <a:t>Release Management Board</a:t>
            </a:r>
            <a:r>
              <a:rPr lang="en-GB" dirty="0" smtClean="0">
                <a:latin typeface="Lucida Sans"/>
              </a:rPr>
              <a:t>, "technical" group responsible for the development and delivery of the software 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latin typeface="Lucida Sans"/>
              </a:rPr>
              <a:t>In order to ensure transparency, all the requirements will be managed through the </a:t>
            </a:r>
            <a:r>
              <a:rPr lang="en-GB" dirty="0" err="1" smtClean="0">
                <a:latin typeface="Lucida Sans"/>
              </a:rPr>
              <a:t>joinup</a:t>
            </a:r>
            <a:r>
              <a:rPr lang="en-GB" dirty="0" smtClean="0">
                <a:latin typeface="Lucida Sans"/>
              </a:rPr>
              <a:t> platform</a:t>
            </a:r>
          </a:p>
        </p:txBody>
      </p:sp>
    </p:spTree>
    <p:extLst>
      <p:ext uri="{BB962C8B-B14F-4D97-AF65-F5344CB8AC3E}">
        <p14:creationId xmlns:p14="http://schemas.microsoft.com/office/powerpoint/2010/main" val="99708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GB" sz="2800" u="sng" dirty="0" smtClean="0">
                <a:latin typeface="Lucida Sans" pitchFamily="34" charset="0"/>
              </a:rPr>
              <a:t>Roles of the Change Management Board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7388" y="2201779"/>
            <a:ext cx="8169275" cy="398629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Orientate the future versions of the Online Collection </a:t>
            </a:r>
            <a:r>
              <a:rPr lang="en-GB" dirty="0">
                <a:latin typeface="Lucida Sans"/>
              </a:rPr>
              <a:t>Software, </a:t>
            </a:r>
            <a:r>
              <a:rPr lang="en-GB" dirty="0" smtClean="0">
                <a:latin typeface="Lucida Sans"/>
              </a:rPr>
              <a:t>proposing </a:t>
            </a:r>
            <a:r>
              <a:rPr lang="en-GB" dirty="0">
                <a:latin typeface="Lucida Sans"/>
              </a:rPr>
              <a:t>future </a:t>
            </a:r>
            <a:r>
              <a:rPr lang="en-GB" dirty="0" smtClean="0">
                <a:latin typeface="Lucida Sans"/>
              </a:rPr>
              <a:t>changes </a:t>
            </a:r>
            <a:r>
              <a:rPr lang="en-GB" dirty="0">
                <a:latin typeface="Lucida Sans"/>
              </a:rPr>
              <a:t>of the </a:t>
            </a:r>
            <a:r>
              <a:rPr lang="en-GB" dirty="0" smtClean="0">
                <a:latin typeface="Lucida Sans"/>
              </a:rPr>
              <a:t>software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Review and prioritize the requirements published in </a:t>
            </a:r>
            <a:r>
              <a:rPr lang="en-GB" dirty="0" err="1" smtClean="0">
                <a:latin typeface="Lucida Sans"/>
              </a:rPr>
              <a:t>joinup</a:t>
            </a:r>
            <a:endParaRPr lang="en-GB" dirty="0" smtClean="0">
              <a:latin typeface="Lucida Sans"/>
            </a:endParaRPr>
          </a:p>
          <a:p>
            <a:pPr>
              <a:spcAft>
                <a:spcPts val="1200"/>
              </a:spcAft>
            </a:pPr>
            <a:r>
              <a:rPr lang="en-GB" dirty="0">
                <a:latin typeface="Lucida Sans"/>
              </a:rPr>
              <a:t>Based in the "technical" board feedback, </a:t>
            </a:r>
            <a:r>
              <a:rPr lang="en-GB" dirty="0" smtClean="0">
                <a:latin typeface="Lucida Sans"/>
              </a:rPr>
              <a:t>propose the </a:t>
            </a:r>
            <a:r>
              <a:rPr lang="en-GB" dirty="0">
                <a:latin typeface="Lucida Sans"/>
              </a:rPr>
              <a:t>scope of the release or adapt the planning</a:t>
            </a:r>
            <a:endParaRPr lang="en-GB" dirty="0" smtClean="0">
              <a:latin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22993250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9475" y="1455821"/>
            <a:ext cx="7823200" cy="721895"/>
          </a:xfrm>
        </p:spPr>
        <p:txBody>
          <a:bodyPr/>
          <a:lstStyle/>
          <a:p>
            <a:pPr algn="ctr"/>
            <a:r>
              <a:rPr lang="en-GB" sz="2800" u="sng" dirty="0" smtClean="0">
                <a:latin typeface="Lucida Sans" pitchFamily="34" charset="0"/>
              </a:rPr>
              <a:t>In practice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7388" y="2165684"/>
            <a:ext cx="8169275" cy="402239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CMB will be composed by up to 15 members from ECI organisers, National </a:t>
            </a:r>
            <a:r>
              <a:rPr lang="en-GB" dirty="0" smtClean="0">
                <a:latin typeface="Lucida Sans"/>
              </a:rPr>
              <a:t>authorities, other stakeholders</a:t>
            </a:r>
            <a:endParaRPr lang="en-GB" dirty="0" smtClean="0">
              <a:latin typeface="Lucida Sans"/>
            </a:endParaRP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CMB will meet "virtually" on a regular basis to review requirements and plan releases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Before each meeting, the secretary of the board will send the agenda of the meeting</a:t>
            </a:r>
          </a:p>
          <a:p>
            <a:pPr>
              <a:spcAft>
                <a:spcPts val="1200"/>
              </a:spcAft>
            </a:pPr>
            <a:r>
              <a:rPr lang="en-GB" dirty="0" smtClean="0">
                <a:latin typeface="Lucida Sans"/>
              </a:rPr>
              <a:t>Minutes of the meetings will be published in </a:t>
            </a:r>
            <a:r>
              <a:rPr lang="en-GB" dirty="0" err="1" smtClean="0">
                <a:latin typeface="Lucida Sans"/>
              </a:rPr>
              <a:t>joinup</a:t>
            </a:r>
            <a:endParaRPr lang="en-GB" dirty="0" smtClean="0">
              <a:latin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63795808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9475" y="1441450"/>
            <a:ext cx="8061325" cy="650875"/>
          </a:xfrm>
        </p:spPr>
        <p:txBody>
          <a:bodyPr/>
          <a:lstStyle/>
          <a:p>
            <a:pPr algn="ctr"/>
            <a:r>
              <a:rPr lang="en-GB" sz="2800" dirty="0" smtClean="0">
                <a:latin typeface="Lucida Sans" pitchFamily="34" charset="0"/>
              </a:rPr>
              <a:t>OCS Requirements in </a:t>
            </a:r>
            <a:r>
              <a:rPr lang="en-GB" sz="2800" dirty="0" err="1" smtClean="0">
                <a:latin typeface="Lucida Sans" pitchFamily="34" charset="0"/>
              </a:rPr>
              <a:t>joinup</a:t>
            </a:r>
            <a:endParaRPr lang="en-GB" sz="2800" dirty="0" smtClean="0">
              <a:latin typeface="Lucida Sans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87413" y="1998663"/>
            <a:ext cx="7816850" cy="404119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GB" sz="1800" dirty="0" smtClean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GB" sz="1800" dirty="0" smtClean="0"/>
              <a:t>Go to "Issues" page in </a:t>
            </a:r>
            <a:r>
              <a:rPr lang="en-GB" sz="1800" dirty="0" err="1" smtClean="0"/>
              <a:t>joinup</a:t>
            </a:r>
            <a:r>
              <a:rPr lang="en-GB" sz="1800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GB" sz="1800" dirty="0">
                <a:hlinkClick r:id="rId3"/>
              </a:rPr>
              <a:t>http://</a:t>
            </a:r>
            <a:r>
              <a:rPr lang="en-GB" sz="1800" dirty="0" smtClean="0">
                <a:hlinkClick r:id="rId3"/>
              </a:rPr>
              <a:t>joinup.ec.europa.eu/software/ocs/issue/all</a:t>
            </a:r>
            <a:r>
              <a:rPr lang="en-GB" sz="1800" dirty="0" smtClean="0"/>
              <a:t> </a:t>
            </a:r>
          </a:p>
          <a:p>
            <a:pPr>
              <a:lnSpc>
                <a:spcPct val="80000"/>
              </a:lnSpc>
            </a:pPr>
            <a:endParaRPr lang="fr-BE" sz="1800" dirty="0" smtClean="0"/>
          </a:p>
          <a:p>
            <a:pPr>
              <a:lnSpc>
                <a:spcPct val="80000"/>
              </a:lnSpc>
            </a:pPr>
            <a:r>
              <a:rPr lang="en-GB" sz="1800" dirty="0" smtClean="0"/>
              <a:t>Filter "1.4.0-DD Edition" version</a:t>
            </a:r>
          </a:p>
          <a:p>
            <a:pPr>
              <a:lnSpc>
                <a:spcPct val="80000"/>
              </a:lnSpc>
            </a:pPr>
            <a:endParaRPr lang="en-GB" sz="1800" dirty="0" smtClean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GB" sz="1800" dirty="0" smtClean="0"/>
              <a:t>Main 1.4.0 requirements: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Make </a:t>
            </a:r>
            <a:r>
              <a:rPr lang="en-GB" sz="1800" dirty="0" err="1" smtClean="0"/>
              <a:t>captcha</a:t>
            </a:r>
            <a:r>
              <a:rPr lang="en-GB" sz="1800" dirty="0" smtClean="0"/>
              <a:t> easier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Enable interface customization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Links to Social Media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Graphical display for the support received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Customized error messages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Call-back URL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_Calm">
  <a:themeElements>
    <a:clrScheme name="8_Calm 1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C88500"/>
      </a:accent1>
      <a:accent2>
        <a:srgbClr val="966400"/>
      </a:accent2>
      <a:accent3>
        <a:srgbClr val="AAAAB8"/>
      </a:accent3>
      <a:accent4>
        <a:srgbClr val="DADADA"/>
      </a:accent4>
      <a:accent5>
        <a:srgbClr val="E0C2AA"/>
      </a:accent5>
      <a:accent6>
        <a:srgbClr val="875A00"/>
      </a:accent6>
      <a:hlink>
        <a:srgbClr val="FAA700"/>
      </a:hlink>
      <a:folHlink>
        <a:srgbClr val="FFDA91"/>
      </a:folHlink>
    </a:clrScheme>
    <a:fontScheme name="8_Cal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Calm 1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C88500"/>
        </a:accent1>
        <a:accent2>
          <a:srgbClr val="966400"/>
        </a:accent2>
        <a:accent3>
          <a:srgbClr val="AAAAB8"/>
        </a:accent3>
        <a:accent4>
          <a:srgbClr val="DADADA"/>
        </a:accent4>
        <a:accent5>
          <a:srgbClr val="E0C2AA"/>
        </a:accent5>
        <a:accent6>
          <a:srgbClr val="875A00"/>
        </a:accent6>
        <a:hlink>
          <a:srgbClr val="FAA700"/>
        </a:hlink>
        <a:folHlink>
          <a:srgbClr val="FFDA9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ECI presentation DIGIT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3_ECI presentation DIGIT">
      <a:majorFont>
        <a:latin typeface=""/>
        <a:ea typeface=""/>
        <a:cs typeface="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lm 1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C88500"/>
        </a:accent1>
        <a:accent2>
          <a:srgbClr val="966400"/>
        </a:accent2>
        <a:accent3>
          <a:srgbClr val="AAAAB8"/>
        </a:accent3>
        <a:accent4>
          <a:srgbClr val="DADADA"/>
        </a:accent4>
        <a:accent5>
          <a:srgbClr val="E0C2AA"/>
        </a:accent5>
        <a:accent6>
          <a:srgbClr val="875A00"/>
        </a:accent6>
        <a:hlink>
          <a:srgbClr val="FAA700"/>
        </a:hlink>
        <a:folHlink>
          <a:srgbClr val="FFDA9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ECI presentation DIGIT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3_ECI presentation DIGIT">
      <a:majorFont>
        <a:latin typeface=""/>
        <a:ea typeface=""/>
        <a:cs typeface="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lm 1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C88500"/>
        </a:accent1>
        <a:accent2>
          <a:srgbClr val="966400"/>
        </a:accent2>
        <a:accent3>
          <a:srgbClr val="AAAAB8"/>
        </a:accent3>
        <a:accent4>
          <a:srgbClr val="DADADA"/>
        </a:accent4>
        <a:accent5>
          <a:srgbClr val="E0C2AA"/>
        </a:accent5>
        <a:accent6>
          <a:srgbClr val="875A00"/>
        </a:accent6>
        <a:hlink>
          <a:srgbClr val="FAA700"/>
        </a:hlink>
        <a:folHlink>
          <a:srgbClr val="FFDA9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5596</TotalTime>
  <Words>311</Words>
  <Application>Microsoft Office PowerPoint</Application>
  <PresentationFormat>On-screen Show (4:3)</PresentationFormat>
  <Paragraphs>46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8_Calm</vt:lpstr>
      <vt:lpstr>3_ECI presentation DIGIT</vt:lpstr>
      <vt:lpstr>4_ECI presentation DIGIT</vt:lpstr>
      <vt:lpstr>OCS Change Management Board  18/04/2013</vt:lpstr>
      <vt:lpstr>Agenda</vt:lpstr>
      <vt:lpstr>Online Collection Software General Vision</vt:lpstr>
      <vt:lpstr>What is going to change?</vt:lpstr>
      <vt:lpstr>Roles of the Change Management Board</vt:lpstr>
      <vt:lpstr>In practice</vt:lpstr>
      <vt:lpstr>OCS Requirements in joinup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dobrecn</dc:creator>
  <cp:lastModifiedBy>Francisco Gimeno Nogués</cp:lastModifiedBy>
  <cp:revision>476</cp:revision>
  <cp:lastPrinted>2012-10-04T17:15:00Z</cp:lastPrinted>
  <dcterms:created xsi:type="dcterms:W3CDTF">2011-05-20T14:55:57Z</dcterms:created>
  <dcterms:modified xsi:type="dcterms:W3CDTF">2013-04-18T11:25:04Z</dcterms:modified>
</cp:coreProperties>
</file>