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5" r:id="rId2"/>
    <p:sldMasterId id="2147483653" r:id="rId3"/>
    <p:sldMasterId id="2147483654" r:id="rId4"/>
    <p:sldMasterId id="2147483651" r:id="rId5"/>
    <p:sldMasterId id="2147483652" r:id="rId6"/>
  </p:sldMasterIdLst>
  <p:notesMasterIdLst>
    <p:notesMasterId r:id="rId26"/>
  </p:notesMasterIdLst>
  <p:sldIdLst>
    <p:sldId id="256" r:id="rId7"/>
    <p:sldId id="631" r:id="rId8"/>
    <p:sldId id="632" r:id="rId9"/>
    <p:sldId id="633" r:id="rId10"/>
    <p:sldId id="634" r:id="rId11"/>
    <p:sldId id="635" r:id="rId12"/>
    <p:sldId id="636" r:id="rId13"/>
    <p:sldId id="637" r:id="rId14"/>
    <p:sldId id="619" r:id="rId15"/>
    <p:sldId id="623" r:id="rId16"/>
    <p:sldId id="620" r:id="rId17"/>
    <p:sldId id="629" r:id="rId18"/>
    <p:sldId id="621" r:id="rId19"/>
    <p:sldId id="622" r:id="rId20"/>
    <p:sldId id="627" r:id="rId21"/>
    <p:sldId id="628" r:id="rId22"/>
    <p:sldId id="630" r:id="rId23"/>
    <p:sldId id="638" r:id="rId24"/>
    <p:sldId id="639" r:id="rId25"/>
  </p:sldIdLst>
  <p:sldSz cx="9144000" cy="6858000" type="screen4x3"/>
  <p:notesSz cx="6640513" cy="9904413"/>
  <p:defaultTextStyle>
    <a:defPPr>
      <a:defRPr lang="el-GR"/>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2EFFE"/>
    <a:srgbClr val="99FFCC"/>
    <a:srgbClr val="E4005C"/>
    <a:srgbClr val="FF99CC"/>
    <a:srgbClr val="FF0066"/>
    <a:srgbClr val="FF9966"/>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42" autoAdjust="0"/>
    <p:restoredTop sz="99667" autoAdjust="0"/>
  </p:normalViewPr>
  <p:slideViewPr>
    <p:cSldViewPr>
      <p:cViewPr varScale="1">
        <p:scale>
          <a:sx n="74" d="100"/>
          <a:sy n="74" d="100"/>
        </p:scale>
        <p:origin x="-15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070" y="-108"/>
      </p:cViewPr>
      <p:guideLst>
        <p:guide orient="horz" pos="3119"/>
        <p:guide pos="209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l-GR"/>
          </a:p>
        </p:txBody>
      </p:sp>
      <p:sp>
        <p:nvSpPr>
          <p:cNvPr id="240643" name="Rectangle 3"/>
          <p:cNvSpPr>
            <a:spLocks noGrp="1" noChangeArrowheads="1"/>
          </p:cNvSpPr>
          <p:nvPr>
            <p:ph type="dt" idx="1"/>
          </p:nvPr>
        </p:nvSpPr>
        <p:spPr bwMode="auto">
          <a:xfrm>
            <a:off x="3760788" y="0"/>
            <a:ext cx="287813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l-GR"/>
          </a:p>
        </p:txBody>
      </p:sp>
      <p:sp>
        <p:nvSpPr>
          <p:cNvPr id="23556" name="Rectangle 4"/>
          <p:cNvSpPr>
            <a:spLocks noGrp="1" noRot="1" noChangeAspect="1" noChangeArrowheads="1" noTextEdit="1"/>
          </p:cNvSpPr>
          <p:nvPr>
            <p:ph type="sldImg" idx="2"/>
          </p:nvPr>
        </p:nvSpPr>
        <p:spPr bwMode="auto">
          <a:xfrm>
            <a:off x="844550" y="742950"/>
            <a:ext cx="4953000" cy="3714750"/>
          </a:xfrm>
          <a:prstGeom prst="rect">
            <a:avLst/>
          </a:prstGeom>
          <a:noFill/>
          <a:ln w="9525">
            <a:solidFill>
              <a:srgbClr val="000000"/>
            </a:solidFill>
            <a:miter lim="800000"/>
            <a:headEnd/>
            <a:tailEnd/>
          </a:ln>
        </p:spPr>
      </p:sp>
      <p:sp>
        <p:nvSpPr>
          <p:cNvPr id="240645" name="Rectangle 5"/>
          <p:cNvSpPr>
            <a:spLocks noGrp="1" noChangeArrowheads="1"/>
          </p:cNvSpPr>
          <p:nvPr>
            <p:ph type="body" sz="quarter" idx="3"/>
          </p:nvPr>
        </p:nvSpPr>
        <p:spPr bwMode="auto">
          <a:xfrm>
            <a:off x="663575" y="4705350"/>
            <a:ext cx="5313363" cy="4456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240646" name="Rectangle 6"/>
          <p:cNvSpPr>
            <a:spLocks noGrp="1" noChangeArrowheads="1"/>
          </p:cNvSpPr>
          <p:nvPr>
            <p:ph type="ftr" sz="quarter" idx="4"/>
          </p:nvPr>
        </p:nvSpPr>
        <p:spPr bwMode="auto">
          <a:xfrm>
            <a:off x="0" y="9407525"/>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l-GR"/>
          </a:p>
        </p:txBody>
      </p:sp>
      <p:sp>
        <p:nvSpPr>
          <p:cNvPr id="240647" name="Rectangle 7"/>
          <p:cNvSpPr>
            <a:spLocks noGrp="1" noChangeArrowheads="1"/>
          </p:cNvSpPr>
          <p:nvPr>
            <p:ph type="sldNum" sz="quarter" idx="5"/>
          </p:nvPr>
        </p:nvSpPr>
        <p:spPr bwMode="auto">
          <a:xfrm>
            <a:off x="3760788" y="9407525"/>
            <a:ext cx="287813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B5002957-265D-4AA6-8D57-BE514541E74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1328D75-3669-44BC-AC4F-1E4B1A024BE6}" type="slidenum">
              <a:rPr lang="el-GR" smtClean="0"/>
              <a:pPr/>
              <a:t>1</a:t>
            </a:fld>
            <a:endParaRPr lang="el-G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l-GR" smtClean="0"/>
          </a:p>
        </p:txBody>
      </p:sp>
      <p:sp>
        <p:nvSpPr>
          <p:cNvPr id="27652" name="Slide Number Placeholder 3"/>
          <p:cNvSpPr>
            <a:spLocks noGrp="1"/>
          </p:cNvSpPr>
          <p:nvPr>
            <p:ph type="sldNum" sz="quarter" idx="5"/>
          </p:nvPr>
        </p:nvSpPr>
        <p:spPr>
          <a:noFill/>
        </p:spPr>
        <p:txBody>
          <a:bodyPr/>
          <a:lstStyle/>
          <a:p>
            <a:fld id="{46C224C2-1459-41CD-B62F-E1B2C17FDB25}" type="slidenum">
              <a:rPr lang="el-GR" smtClean="0"/>
              <a:pPr/>
              <a:t>10</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l-GR" smtClean="0"/>
          </a:p>
        </p:txBody>
      </p:sp>
      <p:sp>
        <p:nvSpPr>
          <p:cNvPr id="28676" name="Slide Number Placeholder 3"/>
          <p:cNvSpPr>
            <a:spLocks noGrp="1"/>
          </p:cNvSpPr>
          <p:nvPr>
            <p:ph type="sldNum" sz="quarter" idx="5"/>
          </p:nvPr>
        </p:nvSpPr>
        <p:spPr>
          <a:noFill/>
        </p:spPr>
        <p:txBody>
          <a:bodyPr/>
          <a:lstStyle/>
          <a:p>
            <a:fld id="{3DE43087-1B69-439C-B4E6-9AFB748C6D5A}" type="slidenum">
              <a:rPr lang="el-GR" smtClean="0"/>
              <a:pPr/>
              <a:t>11</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l-GR" smtClean="0"/>
          </a:p>
        </p:txBody>
      </p:sp>
      <p:sp>
        <p:nvSpPr>
          <p:cNvPr id="29700" name="Slide Number Placeholder 3"/>
          <p:cNvSpPr>
            <a:spLocks noGrp="1"/>
          </p:cNvSpPr>
          <p:nvPr>
            <p:ph type="sldNum" sz="quarter" idx="5"/>
          </p:nvPr>
        </p:nvSpPr>
        <p:spPr>
          <a:noFill/>
        </p:spPr>
        <p:txBody>
          <a:bodyPr/>
          <a:lstStyle/>
          <a:p>
            <a:fld id="{BA7E1FA3-A91C-43FC-8A1D-60541C4B7D9A}" type="slidenum">
              <a:rPr lang="el-GR" smtClean="0"/>
              <a:pPr/>
              <a:t>12</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l-GR" smtClean="0"/>
          </a:p>
        </p:txBody>
      </p:sp>
      <p:sp>
        <p:nvSpPr>
          <p:cNvPr id="30724" name="Slide Number Placeholder 3"/>
          <p:cNvSpPr>
            <a:spLocks noGrp="1"/>
          </p:cNvSpPr>
          <p:nvPr>
            <p:ph type="sldNum" sz="quarter" idx="5"/>
          </p:nvPr>
        </p:nvSpPr>
        <p:spPr>
          <a:noFill/>
        </p:spPr>
        <p:txBody>
          <a:bodyPr/>
          <a:lstStyle/>
          <a:p>
            <a:fld id="{84B5B724-5E7B-4A0B-B1EC-481FE53B5DA1}" type="slidenum">
              <a:rPr lang="el-GR" smtClean="0"/>
              <a:pPr/>
              <a:t>13</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l-GR" smtClean="0"/>
          </a:p>
        </p:txBody>
      </p:sp>
      <p:sp>
        <p:nvSpPr>
          <p:cNvPr id="31748" name="Slide Number Placeholder 3"/>
          <p:cNvSpPr>
            <a:spLocks noGrp="1"/>
          </p:cNvSpPr>
          <p:nvPr>
            <p:ph type="sldNum" sz="quarter" idx="5"/>
          </p:nvPr>
        </p:nvSpPr>
        <p:spPr>
          <a:noFill/>
        </p:spPr>
        <p:txBody>
          <a:bodyPr/>
          <a:lstStyle/>
          <a:p>
            <a:fld id="{73D17D03-3FEA-48E8-9190-241F5E4233C5}" type="slidenum">
              <a:rPr lang="el-GR" smtClean="0"/>
              <a:pPr/>
              <a:t>14</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l-GR" smtClean="0"/>
          </a:p>
        </p:txBody>
      </p:sp>
      <p:sp>
        <p:nvSpPr>
          <p:cNvPr id="32772" name="Slide Number Placeholder 3"/>
          <p:cNvSpPr>
            <a:spLocks noGrp="1"/>
          </p:cNvSpPr>
          <p:nvPr>
            <p:ph type="sldNum" sz="quarter" idx="5"/>
          </p:nvPr>
        </p:nvSpPr>
        <p:spPr>
          <a:noFill/>
        </p:spPr>
        <p:txBody>
          <a:bodyPr/>
          <a:lstStyle/>
          <a:p>
            <a:fld id="{7D3FFB2C-A869-4290-B308-D7A4DD5471EA}" type="slidenum">
              <a:rPr lang="el-GR" smtClean="0"/>
              <a:pPr/>
              <a:t>15</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l-GR" smtClean="0"/>
          </a:p>
        </p:txBody>
      </p:sp>
      <p:sp>
        <p:nvSpPr>
          <p:cNvPr id="33796" name="Slide Number Placeholder 3"/>
          <p:cNvSpPr>
            <a:spLocks noGrp="1"/>
          </p:cNvSpPr>
          <p:nvPr>
            <p:ph type="sldNum" sz="quarter" idx="5"/>
          </p:nvPr>
        </p:nvSpPr>
        <p:spPr>
          <a:noFill/>
        </p:spPr>
        <p:txBody>
          <a:bodyPr/>
          <a:lstStyle/>
          <a:p>
            <a:fld id="{F55858B2-C8A1-418F-BBFE-F537C5609686}" type="slidenum">
              <a:rPr lang="el-GR" smtClean="0"/>
              <a:pPr/>
              <a:t>16</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l-GR" smtClean="0"/>
          </a:p>
        </p:txBody>
      </p:sp>
      <p:sp>
        <p:nvSpPr>
          <p:cNvPr id="34820" name="Slide Number Placeholder 3"/>
          <p:cNvSpPr>
            <a:spLocks noGrp="1"/>
          </p:cNvSpPr>
          <p:nvPr>
            <p:ph type="sldNum" sz="quarter" idx="5"/>
          </p:nvPr>
        </p:nvSpPr>
        <p:spPr>
          <a:noFill/>
        </p:spPr>
        <p:txBody>
          <a:bodyPr/>
          <a:lstStyle/>
          <a:p>
            <a:fld id="{57AA8D0A-C226-43DC-BB3F-E77ECA72F75C}" type="slidenum">
              <a:rPr lang="el-GR" smtClean="0"/>
              <a:pPr/>
              <a:t>17</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B5002957-265D-4AA6-8D57-BE514541E74A}" type="slidenum">
              <a:rPr lang="el-GR" smtClean="0"/>
              <a:pPr>
                <a:defRPr/>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B5002957-265D-4AA6-8D57-BE514541E74A}" type="slidenum">
              <a:rPr lang="el-GR" smtClean="0"/>
              <a:pPr>
                <a:defRPr/>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B5002957-265D-4AA6-8D57-BE514541E74A}" type="slidenum">
              <a:rPr lang="el-GR" smtClean="0"/>
              <a:pPr>
                <a:defRPr/>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B5002957-265D-4AA6-8D57-BE514541E74A}" type="slidenum">
              <a:rPr lang="el-GR" smtClean="0"/>
              <a:pPr>
                <a:defRPr/>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B5002957-265D-4AA6-8D57-BE514541E74A}" type="slidenum">
              <a:rPr lang="el-GR" smtClean="0"/>
              <a:pPr>
                <a:defRPr/>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B5002957-265D-4AA6-8D57-BE514541E74A}" type="slidenum">
              <a:rPr lang="el-GR" smtClean="0"/>
              <a:pPr>
                <a:defRPr/>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B5002957-265D-4AA6-8D57-BE514541E74A}" type="slidenum">
              <a:rPr lang="el-GR" smtClean="0"/>
              <a:pPr>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B5002957-265D-4AA6-8D57-BE514541E74A}" type="slidenum">
              <a:rPr lang="el-GR" smtClean="0"/>
              <a:pPr>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B5002957-265D-4AA6-8D57-BE514541E74A}" type="slidenum">
              <a:rPr lang="el-GR" smtClean="0"/>
              <a:pPr>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l-GR" smtClean="0"/>
          </a:p>
        </p:txBody>
      </p:sp>
      <p:sp>
        <p:nvSpPr>
          <p:cNvPr id="26628" name="Slide Number Placeholder 3"/>
          <p:cNvSpPr>
            <a:spLocks noGrp="1"/>
          </p:cNvSpPr>
          <p:nvPr>
            <p:ph type="sldNum" sz="quarter" idx="5"/>
          </p:nvPr>
        </p:nvSpPr>
        <p:spPr>
          <a:noFill/>
        </p:spPr>
        <p:txBody>
          <a:bodyPr/>
          <a:lstStyle/>
          <a:p>
            <a:fld id="{6D82BCF1-6CDC-4061-AB5D-0343D7580896}" type="slidenum">
              <a:rPr lang="el-GR" smtClean="0"/>
              <a:pPr/>
              <a:t>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77"/>
          <p:cNvPicPr>
            <a:picLocks noChangeAspect="1" noChangeArrowheads="1"/>
          </p:cNvPicPr>
          <p:nvPr/>
        </p:nvPicPr>
        <p:blipFill>
          <a:blip r:embed="rId2"/>
          <a:srcRect/>
          <a:stretch>
            <a:fillRect/>
          </a:stretch>
        </p:blipFill>
        <p:spPr bwMode="auto">
          <a:xfrm>
            <a:off x="3419475" y="4149725"/>
            <a:ext cx="5724525" cy="2717800"/>
          </a:xfrm>
          <a:prstGeom prst="rect">
            <a:avLst/>
          </a:prstGeom>
          <a:noFill/>
          <a:ln w="9525">
            <a:noFill/>
            <a:miter lim="800000"/>
            <a:headEnd/>
            <a:tailEnd/>
          </a:ln>
        </p:spPr>
      </p:pic>
      <p:pic>
        <p:nvPicPr>
          <p:cNvPr id="5" name="Picture 3" descr="72"/>
          <p:cNvPicPr>
            <a:picLocks noChangeAspect="1" noChangeArrowheads="1"/>
          </p:cNvPicPr>
          <p:nvPr/>
        </p:nvPicPr>
        <p:blipFill>
          <a:blip r:embed="rId3"/>
          <a:srcRect/>
          <a:stretch>
            <a:fillRect/>
          </a:stretch>
        </p:blipFill>
        <p:spPr bwMode="auto">
          <a:xfrm>
            <a:off x="4500563" y="2420938"/>
            <a:ext cx="4643437" cy="1749425"/>
          </a:xfrm>
          <a:prstGeom prst="rect">
            <a:avLst/>
          </a:prstGeom>
          <a:noFill/>
          <a:ln w="9525">
            <a:noFill/>
            <a:miter lim="800000"/>
            <a:headEnd/>
            <a:tailEnd/>
          </a:ln>
        </p:spPr>
      </p:pic>
      <p:pic>
        <p:nvPicPr>
          <p:cNvPr id="6" name="Picture 4" descr="25"/>
          <p:cNvPicPr>
            <a:picLocks noChangeAspect="1" noChangeArrowheads="1"/>
          </p:cNvPicPr>
          <p:nvPr/>
        </p:nvPicPr>
        <p:blipFill>
          <a:blip r:embed="rId4"/>
          <a:srcRect/>
          <a:stretch>
            <a:fillRect/>
          </a:stretch>
        </p:blipFill>
        <p:spPr bwMode="auto">
          <a:xfrm>
            <a:off x="0" y="0"/>
            <a:ext cx="2700338" cy="2700338"/>
          </a:xfrm>
          <a:prstGeom prst="rect">
            <a:avLst/>
          </a:prstGeom>
          <a:noFill/>
          <a:ln w="9525">
            <a:noFill/>
            <a:miter lim="800000"/>
            <a:headEnd/>
            <a:tailEnd/>
          </a:ln>
        </p:spPr>
      </p:pic>
      <p:pic>
        <p:nvPicPr>
          <p:cNvPr id="7" name="Picture 5" descr="41"/>
          <p:cNvPicPr>
            <a:picLocks noChangeAspect="1" noChangeArrowheads="1"/>
          </p:cNvPicPr>
          <p:nvPr/>
        </p:nvPicPr>
        <p:blipFill>
          <a:blip r:embed="rId5"/>
          <a:srcRect/>
          <a:stretch>
            <a:fillRect/>
          </a:stretch>
        </p:blipFill>
        <p:spPr bwMode="auto">
          <a:xfrm>
            <a:off x="0" y="2432050"/>
            <a:ext cx="5508625" cy="2076450"/>
          </a:xfrm>
          <a:prstGeom prst="rect">
            <a:avLst/>
          </a:prstGeom>
          <a:noFill/>
          <a:ln w="9525">
            <a:noFill/>
            <a:miter lim="800000"/>
            <a:headEnd/>
            <a:tailEnd/>
          </a:ln>
        </p:spPr>
      </p:pic>
      <p:pic>
        <p:nvPicPr>
          <p:cNvPr id="8" name="Picture 6" descr="61"/>
          <p:cNvPicPr>
            <a:picLocks noChangeAspect="1" noChangeArrowheads="1"/>
          </p:cNvPicPr>
          <p:nvPr/>
        </p:nvPicPr>
        <p:blipFill>
          <a:blip r:embed="rId6"/>
          <a:srcRect/>
          <a:stretch>
            <a:fillRect/>
          </a:stretch>
        </p:blipFill>
        <p:spPr bwMode="auto">
          <a:xfrm>
            <a:off x="2700338" y="0"/>
            <a:ext cx="6443662" cy="2428875"/>
          </a:xfrm>
          <a:prstGeom prst="rect">
            <a:avLst/>
          </a:prstGeom>
          <a:noFill/>
          <a:ln w="9525">
            <a:noFill/>
            <a:miter lim="800000"/>
            <a:headEnd/>
            <a:tailEnd/>
          </a:ln>
        </p:spPr>
      </p:pic>
      <p:pic>
        <p:nvPicPr>
          <p:cNvPr id="9" name="Picture 7" descr="11"/>
          <p:cNvPicPr>
            <a:picLocks noChangeAspect="1" noChangeArrowheads="1"/>
          </p:cNvPicPr>
          <p:nvPr/>
        </p:nvPicPr>
        <p:blipFill>
          <a:blip r:embed="rId7"/>
          <a:srcRect/>
          <a:stretch>
            <a:fillRect/>
          </a:stretch>
        </p:blipFill>
        <p:spPr bwMode="auto">
          <a:xfrm>
            <a:off x="0" y="4232275"/>
            <a:ext cx="6156325" cy="2625725"/>
          </a:xfrm>
          <a:prstGeom prst="rect">
            <a:avLst/>
          </a:prstGeom>
          <a:noFill/>
          <a:ln w="9525">
            <a:noFill/>
            <a:miter lim="800000"/>
            <a:headEnd/>
            <a:tailEnd/>
          </a:ln>
        </p:spPr>
      </p:pic>
      <p:sp>
        <p:nvSpPr>
          <p:cNvPr id="5131" name="Rectangle 11"/>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5132" name="Rectangle 12"/>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4400">
                <a:solidFill>
                  <a:schemeClr val="tx1"/>
                </a:solidFill>
              </a:defRPr>
            </a:lvl1pPr>
          </a:lstStyle>
          <a:p>
            <a:r>
              <a:rPr lang="en-US"/>
              <a:t>Click to edit Master title style</a:t>
            </a:r>
          </a:p>
        </p:txBody>
      </p:sp>
      <p:sp>
        <p:nvSpPr>
          <p:cNvPr id="10" name="Rectangle 8"/>
          <p:cNvSpPr>
            <a:spLocks noGrp="1" noChangeArrowheads="1"/>
          </p:cNvSpPr>
          <p:nvPr>
            <p:ph type="dt" sz="half" idx="10"/>
          </p:nvPr>
        </p:nvSpPr>
        <p:spPr>
          <a:xfrm>
            <a:off x="304800" y="6248400"/>
            <a:ext cx="1905000" cy="457200"/>
          </a:xfrm>
        </p:spPr>
        <p:txBody>
          <a:bodyPr/>
          <a:lstStyle>
            <a:lvl1pPr>
              <a:defRPr sz="1000" b="0" smtClean="0"/>
            </a:lvl1pPr>
          </a:lstStyle>
          <a:p>
            <a:pPr>
              <a:defRPr/>
            </a:pPr>
            <a:fld id="{E430B437-9FBC-4936-9C99-4C03CB8E21C2}" type="datetime1">
              <a:rPr lang="el-GR"/>
              <a:pPr>
                <a:defRPr/>
              </a:pPr>
              <a:t>1/12/2010</a:t>
            </a:fld>
            <a:endParaRPr lang="en-US"/>
          </a:p>
        </p:txBody>
      </p:sp>
      <p:sp>
        <p:nvSpPr>
          <p:cNvPr id="11" name="Rectangle 9"/>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latin typeface="Arial" charset="0"/>
                <a:cs typeface="+mn-cs"/>
              </a:defRPr>
            </a:lvl1pPr>
          </a:lstStyle>
          <a:p>
            <a:pPr>
              <a:defRPr/>
            </a:pPr>
            <a:endParaRPr lang="en-US"/>
          </a:p>
        </p:txBody>
      </p:sp>
      <p:sp>
        <p:nvSpPr>
          <p:cNvPr id="12" name="Rectangle 10"/>
          <p:cNvSpPr>
            <a:spLocks noGrp="1" noChangeArrowheads="1"/>
          </p:cNvSpPr>
          <p:nvPr>
            <p:ph type="sldNum" sz="quarter" idx="12"/>
          </p:nvPr>
        </p:nvSpPr>
        <p:spPr>
          <a:xfrm>
            <a:off x="7010400" y="6248400"/>
            <a:ext cx="1905000" cy="457200"/>
          </a:xfrm>
        </p:spPr>
        <p:txBody>
          <a:bodyPr/>
          <a:lstStyle>
            <a:lvl1pPr>
              <a:defRPr/>
            </a:lvl1pPr>
          </a:lstStyle>
          <a:p>
            <a:pPr>
              <a:defRPr/>
            </a:pPr>
            <a:fld id="{55A99E89-DD96-41F9-88C2-181EC3AB7D2C}" type="slidenum">
              <a:rPr lang="en-US"/>
              <a:pPr>
                <a:defRPr/>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dt" sz="half" idx="10"/>
          </p:nvPr>
        </p:nvSpPr>
        <p:spPr>
          <a:ln/>
        </p:spPr>
        <p:txBody>
          <a:bodyPr/>
          <a:lstStyle>
            <a:lvl1pPr>
              <a:defRPr/>
            </a:lvl1pPr>
          </a:lstStyle>
          <a:p>
            <a:pPr>
              <a:defRPr/>
            </a:pPr>
            <a:fld id="{14DB80A7-B1AD-4DD3-B7E7-FB37F42D3EA6}" type="datetime1">
              <a:rPr lang="el-GR"/>
              <a:pPr>
                <a:defRPr/>
              </a:pPr>
              <a:t>1/12/2010</a:t>
            </a:fld>
            <a:endParaRPr lang="el-G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a:p>
          <a:p>
            <a:pPr>
              <a:defRPr/>
            </a:pPr>
            <a:fld id="{EC4B7249-917A-4328-9C9A-DDD663CAA427}" type="slidenum">
              <a:rPr lang="en-US"/>
              <a:pPr>
                <a:defRPr/>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28600"/>
            <a:ext cx="2195513" cy="5867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79388" y="228600"/>
            <a:ext cx="6437312"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dt" sz="half" idx="10"/>
          </p:nvPr>
        </p:nvSpPr>
        <p:spPr>
          <a:ln/>
        </p:spPr>
        <p:txBody>
          <a:bodyPr/>
          <a:lstStyle>
            <a:lvl1pPr>
              <a:defRPr/>
            </a:lvl1pPr>
          </a:lstStyle>
          <a:p>
            <a:pPr>
              <a:defRPr/>
            </a:pPr>
            <a:fld id="{963D9BF1-F62A-45A5-A65B-6AE19A5BB617}" type="datetime1">
              <a:rPr lang="el-GR"/>
              <a:pPr>
                <a:defRPr/>
              </a:pPr>
              <a:t>1/12/2010</a:t>
            </a:fld>
            <a:endParaRPr lang="el-G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a:p>
          <a:p>
            <a:pPr>
              <a:defRPr/>
            </a:pPr>
            <a:fld id="{4062B025-3418-4B3A-AA20-E236F49F684D}" type="slidenum">
              <a:rPr lang="en-US"/>
              <a:pPr>
                <a:defRPr/>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A3A83BD2-B660-4DC2-8FE0-7408F1C7B021}"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15961A13-E8C9-40D5-889E-170E2BAFC56D}" type="slidenum">
              <a:rPr lang="en-US"/>
              <a:pPr>
                <a:defRPr/>
              </a:pPr>
              <a:t>‹#›</a:t>
            </a:fld>
            <a:fld id="{5587D285-F4D4-4621-BEA9-0F42B71112DD}" type="slidenum">
              <a:rPr lang="en-US"/>
              <a:pPr>
                <a:defRPr/>
              </a:pPr>
              <a:t>‹#›</a:t>
            </a:fld>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567556A7-398C-443A-B1C1-79C6DD1D669D}"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2950E67D-5904-47B6-8250-987F201F2236}" type="slidenum">
              <a:rPr lang="en-US"/>
              <a:pPr>
                <a:defRPr/>
              </a:pPr>
              <a:t>‹#›</a:t>
            </a:fld>
            <a:fld id="{D0F2F3D8-D06E-4284-9C89-18E1211A800E}" type="slidenum">
              <a:rPr lang="en-US"/>
              <a:pPr>
                <a:defRPr/>
              </a:pPr>
              <a:t>‹#›</a:t>
            </a:fld>
            <a:endParaRPr lang="en-US"/>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47B9703-E099-4D0A-AE6C-431CAA93DFAC}"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B4CFFD29-F06C-41EB-B4B0-09B9EF7E2A1A}" type="slidenum">
              <a:rPr lang="en-US"/>
              <a:pPr>
                <a:defRPr/>
              </a:pPr>
              <a:t>‹#›</a:t>
            </a:fld>
            <a:fld id="{4111F3B0-4331-4432-881A-531B4DC87738}" type="slidenum">
              <a:rPr lang="en-US"/>
              <a:pPr>
                <a:defRPr/>
              </a:pPr>
              <a:t>‹#›</a:t>
            </a:fld>
            <a:endParaRPr lang="en-US"/>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79388" y="1628775"/>
            <a:ext cx="43164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28775"/>
            <a:ext cx="4316413"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D5CD78E2-5920-4425-90E8-A8D555804847}" type="datetime1">
              <a:rPr lang="el-GR"/>
              <a:pPr>
                <a:defRPr/>
              </a:pPr>
              <a:t>1/12/2010</a:t>
            </a:fld>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65CB951-9F66-4F1C-9F0D-7285E23569E8}" type="slidenum">
              <a:rPr lang="en-US"/>
              <a:pPr>
                <a:defRPr/>
              </a:pPr>
              <a:t>‹#›</a:t>
            </a:fld>
            <a:fld id="{0E7C0928-70F4-4BAF-B0B8-7547F17B2ED4}" type="slidenum">
              <a:rPr lang="en-US"/>
              <a:pPr>
                <a:defRPr/>
              </a:pPr>
              <a:t>‹#›</a:t>
            </a:fld>
            <a:endParaRPr lang="en-US"/>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7F2E294B-CFD1-4553-9ECF-5B637E4AE89C}" type="datetime1">
              <a:rPr lang="el-GR"/>
              <a:pPr>
                <a:defRPr/>
              </a:pPr>
              <a:t>1/12/2010</a:t>
            </a:fld>
            <a:endParaRPr lang="el-GR"/>
          </a:p>
        </p:txBody>
      </p:sp>
      <p:sp>
        <p:nvSpPr>
          <p:cNvPr id="8" name="Rectangle 5"/>
          <p:cNvSpPr>
            <a:spLocks noGrp="1" noChangeArrowheads="1"/>
          </p:cNvSpPr>
          <p:nvPr>
            <p:ph type="sldNum" sz="quarter" idx="11"/>
          </p:nvPr>
        </p:nvSpPr>
        <p:spPr>
          <a:ln/>
        </p:spPr>
        <p:txBody>
          <a:bodyPr/>
          <a:lstStyle>
            <a:lvl1pPr>
              <a:defRPr/>
            </a:lvl1pPr>
          </a:lstStyle>
          <a:p>
            <a:pPr>
              <a:defRPr/>
            </a:pPr>
            <a:fld id="{4E61EB72-4FBC-4627-94A8-0AAFBE0AB5A6}" type="slidenum">
              <a:rPr lang="en-US"/>
              <a:pPr>
                <a:defRPr/>
              </a:pPr>
              <a:t>‹#›</a:t>
            </a:fld>
            <a:fld id="{E7C07505-6770-4309-87B1-FEB6E158B98C}" type="slidenum">
              <a:rPr lang="en-US"/>
              <a:pPr>
                <a:defRPr/>
              </a:pPr>
              <a:t>‹#›</a:t>
            </a:fld>
            <a:endParaRPr lang="en-US"/>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0EC1BEC7-671A-4620-8F0E-4AB3ACCA7D04}" type="datetime1">
              <a:rPr lang="el-GR"/>
              <a:pPr>
                <a:defRPr/>
              </a:pPr>
              <a:t>1/12/2010</a:t>
            </a:fld>
            <a:endParaRPr lang="el-GR"/>
          </a:p>
        </p:txBody>
      </p:sp>
      <p:sp>
        <p:nvSpPr>
          <p:cNvPr id="4" name="Rectangle 5"/>
          <p:cNvSpPr>
            <a:spLocks noGrp="1" noChangeArrowheads="1"/>
          </p:cNvSpPr>
          <p:nvPr>
            <p:ph type="sldNum" sz="quarter" idx="11"/>
          </p:nvPr>
        </p:nvSpPr>
        <p:spPr>
          <a:ln/>
        </p:spPr>
        <p:txBody>
          <a:bodyPr/>
          <a:lstStyle>
            <a:lvl1pPr>
              <a:defRPr/>
            </a:lvl1pPr>
          </a:lstStyle>
          <a:p>
            <a:pPr>
              <a:defRPr/>
            </a:pPr>
            <a:fld id="{5F65922F-3540-4444-BA59-EB04F55DB04A}" type="slidenum">
              <a:rPr lang="en-US"/>
              <a:pPr>
                <a:defRPr/>
              </a:pPr>
              <a:t>‹#›</a:t>
            </a:fld>
            <a:fld id="{DEF4D0C6-9322-4512-A906-53807EAC1C5B}" type="slidenum">
              <a:rPr lang="en-US"/>
              <a:pPr>
                <a:defRPr/>
              </a:pPr>
              <a:t>‹#›</a:t>
            </a:fld>
            <a:endParaRPr lang="en-US"/>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F374438-54B3-4D8C-81B0-C4CB78510855}" type="datetime1">
              <a:rPr lang="el-GR"/>
              <a:pPr>
                <a:defRPr/>
              </a:pPr>
              <a:t>1/12/2010</a:t>
            </a:fld>
            <a:endParaRPr lang="el-GR"/>
          </a:p>
        </p:txBody>
      </p:sp>
      <p:sp>
        <p:nvSpPr>
          <p:cNvPr id="3" name="Rectangle 5"/>
          <p:cNvSpPr>
            <a:spLocks noGrp="1" noChangeArrowheads="1"/>
          </p:cNvSpPr>
          <p:nvPr>
            <p:ph type="sldNum" sz="quarter" idx="11"/>
          </p:nvPr>
        </p:nvSpPr>
        <p:spPr>
          <a:ln/>
        </p:spPr>
        <p:txBody>
          <a:bodyPr/>
          <a:lstStyle>
            <a:lvl1pPr>
              <a:defRPr/>
            </a:lvl1pPr>
          </a:lstStyle>
          <a:p>
            <a:pPr>
              <a:defRPr/>
            </a:pPr>
            <a:fld id="{5696E6CC-8CF9-4623-BD99-E8569F52073A}" type="slidenum">
              <a:rPr lang="en-US"/>
              <a:pPr>
                <a:defRPr/>
              </a:pPr>
              <a:t>‹#›</a:t>
            </a:fld>
            <a:fld id="{19692C6B-3BB1-4873-80A2-5CAC0583F110}" type="slidenum">
              <a:rPr lang="en-US"/>
              <a:pPr>
                <a:defRPr/>
              </a:pPr>
              <a:t>‹#›</a:t>
            </a:fld>
            <a:endParaRPr lang="en-US"/>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9542B4-425E-43E0-B73C-2250029660FA}" type="datetime1">
              <a:rPr lang="el-GR"/>
              <a:pPr>
                <a:defRPr/>
              </a:pPr>
              <a:t>1/12/2010</a:t>
            </a:fld>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18EA854B-D491-429B-9776-6193DA3BC0F8}" type="slidenum">
              <a:rPr lang="en-US"/>
              <a:pPr>
                <a:defRPr/>
              </a:pPr>
              <a:t>‹#›</a:t>
            </a:fld>
            <a:fld id="{1BEC5BAD-B265-4A1D-9542-BBD06A0ED3BF}"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l="13477" t="21562" r="38477" b="67188"/>
          <a:stretch>
            <a:fillRect/>
          </a:stretch>
        </p:blipFill>
        <p:spPr bwMode="auto">
          <a:xfrm>
            <a:off x="4748213" y="6286500"/>
            <a:ext cx="3395662" cy="496888"/>
          </a:xfrm>
          <a:prstGeom prst="rect">
            <a:avLst/>
          </a:prstGeom>
          <a:noFill/>
          <a:ln w="9525" algn="ctr">
            <a:noFill/>
            <a:miter lim="800000"/>
            <a:headEnd/>
            <a:tailEnd/>
          </a:ln>
        </p:spPr>
      </p:pic>
      <p:sp>
        <p:nvSpPr>
          <p:cNvPr id="3" name="Content Placeholder 2"/>
          <p:cNvSpPr>
            <a:spLocks noGrp="1"/>
          </p:cNvSpPr>
          <p:nvPr>
            <p:ph idx="1"/>
          </p:nvPr>
        </p:nvSpPr>
        <p:spPr/>
        <p:txBody>
          <a:bodyPr/>
          <a:lstStyle>
            <a:lvl1pPr>
              <a:defRPr>
                <a:solidFill>
                  <a:schemeClr val="bg1">
                    <a:lumMod val="85000"/>
                  </a:schemeClr>
                </a:solidFill>
                <a:effectLst/>
              </a:defRPr>
            </a:lvl1pPr>
            <a:lvl2pPr>
              <a:defRPr>
                <a:solidFill>
                  <a:schemeClr val="accent5">
                    <a:lumMod val="90000"/>
                  </a:schemeClr>
                </a:solidFill>
                <a:effectLst/>
              </a:defRPr>
            </a:lvl2pPr>
            <a:lvl3pPr>
              <a:defRPr sz="2000">
                <a:solidFill>
                  <a:srgbClr val="00B050"/>
                </a:solidFill>
                <a:effectLst/>
              </a:defRPr>
            </a:lvl3pPr>
            <a:lvl4pPr>
              <a:buClr>
                <a:schemeClr val="tx2">
                  <a:lumMod val="60000"/>
                  <a:lumOff val="40000"/>
                </a:schemeClr>
              </a:buClr>
              <a:defRPr sz="1800">
                <a:solidFill>
                  <a:schemeClr val="tx1"/>
                </a:solidFill>
                <a:effectLst/>
              </a:defRPr>
            </a:lvl4pPr>
            <a:lvl5pPr>
              <a:defRPr sz="1800">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6" name="Title 5"/>
          <p:cNvSpPr>
            <a:spLocks noGrp="1"/>
          </p:cNvSpPr>
          <p:nvPr>
            <p:ph type="title" hasCustomPrompt="1"/>
          </p:nvPr>
        </p:nvSpPr>
        <p:spPr>
          <a:xfrm>
            <a:off x="2214546" y="214290"/>
            <a:ext cx="6643687" cy="1219200"/>
          </a:xfrm>
        </p:spPr>
        <p:txBody>
          <a:bodyPr/>
          <a:lstStyle>
            <a:lvl1pPr>
              <a:defRPr sz="2400" b="0">
                <a:solidFill>
                  <a:schemeClr val="tx2">
                    <a:lumMod val="60000"/>
                    <a:lumOff val="40000"/>
                  </a:schemeClr>
                </a:solidFill>
                <a:effectLst/>
              </a:defRPr>
            </a:lvl1pPr>
          </a:lstStyle>
          <a:p>
            <a:r>
              <a:rPr lang="en-US" dirty="0" smtClean="0"/>
              <a:t>ff</a:t>
            </a:r>
            <a:endParaRPr lang="el-GR" dirty="0"/>
          </a:p>
        </p:txBody>
      </p:sp>
      <p:sp>
        <p:nvSpPr>
          <p:cNvPr id="5" name="Rectangle 5"/>
          <p:cNvSpPr>
            <a:spLocks noGrp="1" noChangeArrowheads="1"/>
          </p:cNvSpPr>
          <p:nvPr>
            <p:ph type="dt" sz="half" idx="10"/>
          </p:nvPr>
        </p:nvSpPr>
        <p:spPr/>
        <p:txBody>
          <a:bodyPr/>
          <a:lstStyle>
            <a:lvl1pPr>
              <a:defRPr smtClean="0"/>
            </a:lvl1pPr>
          </a:lstStyle>
          <a:p>
            <a:pPr>
              <a:defRPr/>
            </a:pPr>
            <a:fld id="{24524F69-8B74-459F-8917-9DE9F03494A7}" type="datetime1">
              <a:rPr lang="el-GR"/>
              <a:pPr>
                <a:defRPr/>
              </a:pPr>
              <a:t>1/12/2010</a:t>
            </a:fld>
            <a:endParaRPr lang="el-GR" dirty="0"/>
          </a:p>
        </p:txBody>
      </p:sp>
      <p:sp>
        <p:nvSpPr>
          <p:cNvPr id="7" name="Rectangle 7"/>
          <p:cNvSpPr>
            <a:spLocks noGrp="1" noChangeArrowheads="1"/>
          </p:cNvSpPr>
          <p:nvPr>
            <p:ph type="sldNum" sz="quarter" idx="11"/>
          </p:nvPr>
        </p:nvSpPr>
        <p:spPr/>
        <p:txBody>
          <a:bodyPr/>
          <a:lstStyle>
            <a:lvl1pPr>
              <a:defRPr/>
            </a:lvl1pPr>
          </a:lstStyle>
          <a:p>
            <a:pPr>
              <a:defRPr/>
            </a:pPr>
            <a:endParaRPr lang="en-US"/>
          </a:p>
          <a:p>
            <a:pPr>
              <a:defRPr/>
            </a:pPr>
            <a:fld id="{F52825A7-87A0-4C66-A610-A91325C592D5}" type="slidenum">
              <a:rPr lang="en-US"/>
              <a:pPr>
                <a:defRPr/>
              </a:pPr>
              <a:t>‹#›</a:t>
            </a:fld>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FA76F8-351E-4479-B3A4-CFA2FB4058DD}" type="datetime1">
              <a:rPr lang="el-GR"/>
              <a:pPr>
                <a:defRPr/>
              </a:pPr>
              <a:t>1/12/2010</a:t>
            </a:fld>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EF850E97-D93A-4AB2-BC57-76ED8B2BA1CA}" type="slidenum">
              <a:rPr lang="en-US"/>
              <a:pPr>
                <a:defRPr/>
              </a:pPr>
              <a:t>‹#›</a:t>
            </a:fld>
            <a:fld id="{F42E49B8-F8D4-4609-A9E3-CE0EA8F852AD}" type="slidenum">
              <a:rPr lang="en-US"/>
              <a:pPr>
                <a:defRPr/>
              </a:pPr>
              <a:t>‹#›</a:t>
            </a:fld>
            <a:endParaRPr lang="en-US"/>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16FC3D7A-6201-4C3E-ADC4-E162F114773F}"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3BBF0C21-3D0F-43E2-BA4A-53B8E77176E3}" type="slidenum">
              <a:rPr lang="en-US"/>
              <a:pPr>
                <a:defRPr/>
              </a:pPr>
              <a:t>‹#›</a:t>
            </a:fld>
            <a:fld id="{5DA7F75D-4E3A-47A8-A781-EFFEDF1E8F01}" type="slidenum">
              <a:rPr lang="en-US"/>
              <a:pPr>
                <a:defRPr/>
              </a:pPr>
              <a:t>‹#›</a:t>
            </a:fld>
            <a:endParaRPr lang="en-US"/>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28600"/>
            <a:ext cx="2195513" cy="5867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79388" y="228600"/>
            <a:ext cx="6437312"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4EEF813F-D44E-4F62-8FF1-20417B93B426}"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5420FD5C-22F8-4E70-96A6-A4A0D8B883DB}" type="slidenum">
              <a:rPr lang="en-US"/>
              <a:pPr>
                <a:defRPr/>
              </a:pPr>
              <a:t>‹#›</a:t>
            </a:fld>
            <a:fld id="{6548AF83-FEDD-4685-911C-863306DBFAB5}" type="slidenum">
              <a:rPr lang="en-US"/>
              <a:pPr>
                <a:defRPr/>
              </a:pPr>
              <a:t>‹#›</a:t>
            </a:fld>
            <a:endParaRPr lang="en-US"/>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CD972300-1C72-4490-8359-E1328D011572}"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78EEB8A1-C736-4E54-9E62-14BA452CA8CD}" type="slidenum">
              <a:rPr lang="en-US"/>
              <a:pPr>
                <a:defRPr/>
              </a:pPr>
              <a:t>‹#›</a:t>
            </a:fld>
            <a:endParaRPr lang="en-US"/>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FE809FC4-A000-4F37-9EEA-4FF2A1228C20}"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5A4CCA7A-B16A-48DE-9550-0A891A5FF016}" type="slidenum">
              <a:rPr lang="en-US"/>
              <a:pPr>
                <a:defRPr/>
              </a:pPr>
              <a:t>‹#›</a:t>
            </a:fld>
            <a:endParaRPr lang="en-US"/>
          </a:p>
        </p:txBody>
      </p:sp>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3B3A12A-4BAC-4BED-8099-2ACC85EAAE40}"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D7E9ADD1-A593-4389-9EC3-6C008ED56A17}" type="slidenum">
              <a:rPr lang="en-US"/>
              <a:pPr>
                <a:defRPr/>
              </a:pPr>
              <a:t>‹#›</a:t>
            </a:fld>
            <a:endParaRPr lang="en-US"/>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979613" y="1628775"/>
            <a:ext cx="2947987"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080000" y="1628775"/>
            <a:ext cx="2947988"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BFF67499-4EC1-4EF6-8A2F-30CACDC78FCA}" type="datetime1">
              <a:rPr lang="el-GR"/>
              <a:pPr>
                <a:defRPr/>
              </a:pPr>
              <a:t>1/12/2010</a:t>
            </a:fld>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2E885184-8442-449B-9592-0C7E76494C76}" type="slidenum">
              <a:rPr lang="en-US"/>
              <a:pPr>
                <a:defRPr/>
              </a:pPr>
              <a:t>‹#›</a:t>
            </a:fld>
            <a:endParaRPr lang="en-US"/>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AB34B0CD-BA7F-4845-B6C2-D6BFCEEC12BB}" type="datetime1">
              <a:rPr lang="el-GR"/>
              <a:pPr>
                <a:defRPr/>
              </a:pPr>
              <a:t>1/12/2010</a:t>
            </a:fld>
            <a:endParaRPr lang="el-GR"/>
          </a:p>
        </p:txBody>
      </p:sp>
      <p:sp>
        <p:nvSpPr>
          <p:cNvPr id="8" name="Rectangle 5"/>
          <p:cNvSpPr>
            <a:spLocks noGrp="1" noChangeArrowheads="1"/>
          </p:cNvSpPr>
          <p:nvPr>
            <p:ph type="sldNum" sz="quarter" idx="11"/>
          </p:nvPr>
        </p:nvSpPr>
        <p:spPr>
          <a:ln/>
        </p:spPr>
        <p:txBody>
          <a:bodyPr/>
          <a:lstStyle>
            <a:lvl1pPr>
              <a:defRPr/>
            </a:lvl1pPr>
          </a:lstStyle>
          <a:p>
            <a:pPr>
              <a:defRPr/>
            </a:pPr>
            <a:fld id="{918CF7BC-E8B0-4F14-B086-E3110BCC8101}" type="slidenum">
              <a:rPr lang="en-US"/>
              <a:pPr>
                <a:defRPr/>
              </a:pPr>
              <a:t>‹#›</a:t>
            </a:fld>
            <a:endParaRPr lang="en-US"/>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0D4508D5-ED6D-4E12-902A-331DD7B2FCC8}" type="datetime1">
              <a:rPr lang="el-GR"/>
              <a:pPr>
                <a:defRPr/>
              </a:pPr>
              <a:t>1/12/2010</a:t>
            </a:fld>
            <a:endParaRPr lang="el-GR"/>
          </a:p>
        </p:txBody>
      </p:sp>
      <p:sp>
        <p:nvSpPr>
          <p:cNvPr id="4" name="Rectangle 5"/>
          <p:cNvSpPr>
            <a:spLocks noGrp="1" noChangeArrowheads="1"/>
          </p:cNvSpPr>
          <p:nvPr>
            <p:ph type="sldNum" sz="quarter" idx="11"/>
          </p:nvPr>
        </p:nvSpPr>
        <p:spPr>
          <a:ln/>
        </p:spPr>
        <p:txBody>
          <a:bodyPr/>
          <a:lstStyle>
            <a:lvl1pPr>
              <a:defRPr/>
            </a:lvl1pPr>
          </a:lstStyle>
          <a:p>
            <a:pPr>
              <a:defRPr/>
            </a:pPr>
            <a:fld id="{84103959-9D19-4DB1-9F3F-A753D60711C8}" type="slidenum">
              <a:rPr lang="en-US"/>
              <a:pPr>
                <a:defRPr/>
              </a:pPr>
              <a:t>‹#›</a:t>
            </a:fld>
            <a:endParaRPr lang="en-US"/>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31137E6-B168-420F-AA01-C4B91AC7D432}" type="datetime1">
              <a:rPr lang="el-GR"/>
              <a:pPr>
                <a:defRPr/>
              </a:pPr>
              <a:t>1/12/2010</a:t>
            </a:fld>
            <a:endParaRPr lang="el-GR"/>
          </a:p>
        </p:txBody>
      </p:sp>
      <p:sp>
        <p:nvSpPr>
          <p:cNvPr id="3" name="Rectangle 5"/>
          <p:cNvSpPr>
            <a:spLocks noGrp="1" noChangeArrowheads="1"/>
          </p:cNvSpPr>
          <p:nvPr>
            <p:ph type="sldNum" sz="quarter" idx="11"/>
          </p:nvPr>
        </p:nvSpPr>
        <p:spPr>
          <a:ln/>
        </p:spPr>
        <p:txBody>
          <a:bodyPr/>
          <a:lstStyle>
            <a:lvl1pPr>
              <a:defRPr/>
            </a:lvl1pPr>
          </a:lstStyle>
          <a:p>
            <a:pPr>
              <a:defRPr/>
            </a:pPr>
            <a:fld id="{35A8C066-D6CC-40E6-975E-69856C2B37F2}" type="slidenum">
              <a:rPr lang="en-US"/>
              <a:pPr>
                <a:defRPr/>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AE166299-1856-4B1D-8171-97DA62EC2782}" type="datetime1">
              <a:rPr lang="el-GR"/>
              <a:pPr>
                <a:defRPr/>
              </a:pPr>
              <a:t>1/12/2010</a:t>
            </a:fld>
            <a:endParaRPr lang="el-G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a:p>
          <a:p>
            <a:pPr>
              <a:defRPr/>
            </a:pPr>
            <a:fld id="{91391B2B-823C-4526-A850-A1BBAFDC60FB}" type="slidenum">
              <a:rPr lang="en-US"/>
              <a:pPr>
                <a:defRPr/>
              </a:pPr>
              <a:t>‹#›</a:t>
            </a:fld>
            <a:endParaRPr lang="en-US"/>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2A0D17-DF9E-4B50-8C0B-C2CB47B023F9}" type="datetime1">
              <a:rPr lang="el-GR"/>
              <a:pPr>
                <a:defRPr/>
              </a:pPr>
              <a:t>1/12/2010</a:t>
            </a:fld>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69A787C0-C41B-4DAF-8D10-74F5256F725E}" type="slidenum">
              <a:rPr lang="en-US"/>
              <a:pPr>
                <a:defRPr/>
              </a:pPr>
              <a:t>‹#›</a:t>
            </a:fld>
            <a:endParaRPr lang="en-US"/>
          </a:p>
        </p:txBody>
      </p:sp>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7D6826F-3521-4C2D-9D7A-563185409829}" type="datetime1">
              <a:rPr lang="el-GR"/>
              <a:pPr>
                <a:defRPr/>
              </a:pPr>
              <a:t>1/12/2010</a:t>
            </a:fld>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3EAA8D4D-EBD0-4BC3-878A-8C4773D0CDC0}" type="slidenum">
              <a:rPr lang="en-US"/>
              <a:pPr>
                <a:defRPr/>
              </a:pPr>
              <a:t>‹#›</a:t>
            </a:fld>
            <a:endParaRPr lang="en-US"/>
          </a:p>
        </p:txBody>
      </p:sp>
    </p:spTree>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361FFEAC-663C-4C10-9512-1BFCBDF6790F}"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88E02E29-9EE7-4D58-AF74-50057150BAC9}" type="slidenum">
              <a:rPr lang="en-US"/>
              <a:pPr>
                <a:defRPr/>
              </a:pPr>
              <a:t>‹#›</a:t>
            </a:fld>
            <a:endParaRPr lang="en-US"/>
          </a:p>
        </p:txBody>
      </p:sp>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28600"/>
            <a:ext cx="1714500" cy="5867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979613" y="228600"/>
            <a:ext cx="4992687"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9E54A456-90E8-4338-9DDC-00E48F8449B7}" type="datetime1">
              <a:rPr lang="el-GR"/>
              <a:pPr>
                <a:defRPr/>
              </a:pPr>
              <a:t>1/12/2010</a:t>
            </a:fld>
            <a:endParaRPr lang="el-GR"/>
          </a:p>
        </p:txBody>
      </p:sp>
      <p:sp>
        <p:nvSpPr>
          <p:cNvPr id="5" name="Rectangle 5"/>
          <p:cNvSpPr>
            <a:spLocks noGrp="1" noChangeArrowheads="1"/>
          </p:cNvSpPr>
          <p:nvPr>
            <p:ph type="sldNum" sz="quarter" idx="11"/>
          </p:nvPr>
        </p:nvSpPr>
        <p:spPr>
          <a:ln/>
        </p:spPr>
        <p:txBody>
          <a:bodyPr/>
          <a:lstStyle>
            <a:lvl1pPr>
              <a:defRPr/>
            </a:lvl1pPr>
          </a:lstStyle>
          <a:p>
            <a:pPr>
              <a:defRPr/>
            </a:pPr>
            <a:fld id="{78D000B4-18BA-419C-93CD-245568EF56E9}" type="slidenum">
              <a:rPr lang="en-US"/>
              <a:pPr>
                <a:defRPr/>
              </a:pPr>
              <a:t>‹#›</a:t>
            </a:fld>
            <a:endParaRPr lang="en-US"/>
          </a:p>
        </p:txBody>
      </p:sp>
    </p:spTree>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A2E4119F-A99F-41C6-969E-75B878995B3F}" type="datetime1">
              <a:rPr lang="el-GR"/>
              <a:pPr>
                <a:defRPr/>
              </a:pPr>
              <a:t>1/12/2010</a:t>
            </a:fld>
            <a:endParaRPr lang="el-GR"/>
          </a:p>
        </p:txBody>
      </p:sp>
    </p:spTree>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C1DF2BBB-5382-48E4-B706-8FED936AD8D9}" type="datetime1">
              <a:rPr lang="el-GR"/>
              <a:pPr>
                <a:defRPr/>
              </a:pPr>
              <a:t>1/12/2010</a:t>
            </a:fld>
            <a:endParaRPr lang="el-GR"/>
          </a:p>
        </p:txBody>
      </p:sp>
    </p:spTree>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CE98853-6361-4E79-8F39-538829ADBF77}" type="datetime1">
              <a:rPr lang="el-GR"/>
              <a:pPr>
                <a:defRPr/>
              </a:pPr>
              <a:t>1/12/2010</a:t>
            </a:fld>
            <a:endParaRPr lang="el-GR"/>
          </a:p>
        </p:txBody>
      </p:sp>
    </p:spTree>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979613" y="1628775"/>
            <a:ext cx="2947987"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080000" y="1628775"/>
            <a:ext cx="2947988"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C8D99C25-831B-445F-B99A-023D17E73004}" type="datetime1">
              <a:rPr lang="el-GR"/>
              <a:pPr>
                <a:defRPr/>
              </a:pPr>
              <a:t>1/12/2010</a:t>
            </a:fld>
            <a:endParaRPr lang="el-GR"/>
          </a:p>
        </p:txBody>
      </p:sp>
    </p:spTree>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95C86D71-326A-4962-A04F-6D455A511294}" type="datetime1">
              <a:rPr lang="el-GR"/>
              <a:pPr>
                <a:defRPr/>
              </a:pPr>
              <a:t>1/12/2010</a:t>
            </a:fld>
            <a:endParaRPr lang="el-GR"/>
          </a:p>
        </p:txBody>
      </p:sp>
    </p:spTree>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3A60671D-ED72-44C9-A609-826BB79311CC}" type="datetime1">
              <a:rPr lang="el-GR"/>
              <a:pPr>
                <a:defRPr/>
              </a:pPr>
              <a:t>1/12/2010</a:t>
            </a:fld>
            <a:endParaRPr lang="el-G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FF99CC"/>
                </a:solidFill>
                <a:effectLst/>
              </a:defRPr>
            </a:lvl1pPr>
          </a:lstStyle>
          <a:p>
            <a:r>
              <a:rPr lang="en-US" dirty="0" smtClean="0"/>
              <a:t>Click to edit Master title style</a:t>
            </a:r>
            <a:endParaRPr lang="el-GR" dirty="0"/>
          </a:p>
        </p:txBody>
      </p:sp>
      <p:sp>
        <p:nvSpPr>
          <p:cNvPr id="3" name="Content Placeholder 2"/>
          <p:cNvSpPr>
            <a:spLocks noGrp="1"/>
          </p:cNvSpPr>
          <p:nvPr>
            <p:ph sz="half" idx="1"/>
          </p:nvPr>
        </p:nvSpPr>
        <p:spPr>
          <a:xfrm>
            <a:off x="179388" y="1628775"/>
            <a:ext cx="4316412" cy="4467225"/>
          </a:xfrm>
        </p:spPr>
        <p:txBody>
          <a:bodyPr/>
          <a:lstStyle>
            <a:lvl1pPr>
              <a:defRPr sz="2400">
                <a:solidFill>
                  <a:schemeClr val="tx1"/>
                </a:solidFill>
                <a:effectLst/>
              </a:defRPr>
            </a:lvl1pPr>
            <a:lvl2pPr>
              <a:defRPr sz="2000">
                <a:solidFill>
                  <a:schemeClr val="tx1"/>
                </a:solidFill>
                <a:effectLst/>
              </a:defRPr>
            </a:lvl2pPr>
            <a:lvl3pPr>
              <a:defRPr sz="1800">
                <a:solidFill>
                  <a:schemeClr val="tx1"/>
                </a:solidFill>
                <a:effectLst/>
              </a:defRPr>
            </a:lvl3pPr>
            <a:lvl4pPr>
              <a:defRPr sz="1800">
                <a:solidFill>
                  <a:schemeClr val="tx1"/>
                </a:solidFill>
                <a:effectLst/>
              </a:defRPr>
            </a:lvl4pPr>
            <a:lvl5pPr>
              <a:defRPr sz="1800">
                <a:solidFill>
                  <a:schemeClr val="tx1"/>
                </a:solidFill>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Content Placeholder 3"/>
          <p:cNvSpPr>
            <a:spLocks noGrp="1"/>
          </p:cNvSpPr>
          <p:nvPr>
            <p:ph sz="half" idx="2"/>
          </p:nvPr>
        </p:nvSpPr>
        <p:spPr>
          <a:xfrm>
            <a:off x="4648200" y="1628775"/>
            <a:ext cx="4316413" cy="4467225"/>
          </a:xfrm>
        </p:spPr>
        <p:txBody>
          <a:bodyPr/>
          <a:lstStyle>
            <a:lvl1pPr>
              <a:defRPr sz="2400">
                <a:solidFill>
                  <a:schemeClr val="tx1"/>
                </a:solidFill>
                <a:effectLst/>
              </a:defRPr>
            </a:lvl1pPr>
            <a:lvl2pPr>
              <a:defRPr sz="2000">
                <a:solidFill>
                  <a:schemeClr val="tx1"/>
                </a:solidFill>
                <a:effectLst/>
              </a:defRPr>
            </a:lvl2pPr>
            <a:lvl3pPr>
              <a:defRPr sz="1800">
                <a:solidFill>
                  <a:schemeClr val="tx1"/>
                </a:solidFill>
                <a:effectLst/>
              </a:defRPr>
            </a:lvl3pPr>
            <a:lvl4pPr>
              <a:defRPr sz="1800">
                <a:solidFill>
                  <a:schemeClr val="tx1"/>
                </a:solidFill>
                <a:effectLst/>
              </a:defRPr>
            </a:lvl4pPr>
            <a:lvl5pPr>
              <a:defRPr sz="1800">
                <a:solidFill>
                  <a:schemeClr val="tx1"/>
                </a:solidFill>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5" name="Rectangle 5"/>
          <p:cNvSpPr>
            <a:spLocks noGrp="1" noChangeArrowheads="1"/>
          </p:cNvSpPr>
          <p:nvPr>
            <p:ph type="dt" sz="half" idx="10"/>
          </p:nvPr>
        </p:nvSpPr>
        <p:spPr>
          <a:ln/>
        </p:spPr>
        <p:txBody>
          <a:bodyPr/>
          <a:lstStyle>
            <a:lvl1pPr>
              <a:defRPr/>
            </a:lvl1pPr>
          </a:lstStyle>
          <a:p>
            <a:pPr>
              <a:defRPr/>
            </a:pPr>
            <a:fld id="{D4BDDF4D-F40D-48C1-B1FB-84FAEAC0B35B}" type="datetime1">
              <a:rPr lang="el-GR"/>
              <a:pPr>
                <a:defRPr/>
              </a:pPr>
              <a:t>1/12/2010</a:t>
            </a:fld>
            <a:endParaRPr lang="el-G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a:p>
          <a:p>
            <a:pPr>
              <a:defRPr/>
            </a:pPr>
            <a:fld id="{A9B63F77-9242-4D68-8474-AF63E4F5DE17}" type="slidenum">
              <a:rPr lang="en-US"/>
              <a:pPr>
                <a:defRPr/>
              </a:pPr>
              <a:t>‹#›</a:t>
            </a:fld>
            <a:endParaRPr lang="en-US"/>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1ABD478-6A4D-4267-976D-36E36331A3D3}" type="datetime1">
              <a:rPr lang="el-GR"/>
              <a:pPr>
                <a:defRPr/>
              </a:pPr>
              <a:t>1/12/2010</a:t>
            </a:fld>
            <a:endParaRPr lang="el-GR"/>
          </a:p>
        </p:txBody>
      </p:sp>
    </p:spTree>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B01A92D-FEC2-4DB5-A243-B018479D9090}" type="datetime1">
              <a:rPr lang="el-GR"/>
              <a:pPr>
                <a:defRPr/>
              </a:pPr>
              <a:t>1/12/2010</a:t>
            </a:fld>
            <a:endParaRPr lang="el-GR"/>
          </a:p>
        </p:txBody>
      </p:sp>
    </p:spTree>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68EB08-AF2B-4244-ADF9-85B9AD073C77}" type="datetime1">
              <a:rPr lang="el-GR"/>
              <a:pPr>
                <a:defRPr/>
              </a:pPr>
              <a:t>1/12/2010</a:t>
            </a:fld>
            <a:endParaRPr lang="el-GR"/>
          </a:p>
        </p:txBody>
      </p:sp>
    </p:spTree>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E1BB5401-6E84-42E8-90D0-D6FDCEF0BCB1}" type="datetime1">
              <a:rPr lang="el-GR"/>
              <a:pPr>
                <a:defRPr/>
              </a:pPr>
              <a:t>1/12/2010</a:t>
            </a:fld>
            <a:endParaRPr lang="el-GR"/>
          </a:p>
        </p:txBody>
      </p:sp>
    </p:spTree>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28600"/>
            <a:ext cx="1714500" cy="5867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979613" y="228600"/>
            <a:ext cx="4992687"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11304E20-4E21-4B3B-AF8F-803405C886CF}" type="datetime1">
              <a:rPr lang="el-GR"/>
              <a:pPr>
                <a:defRPr/>
              </a:pPr>
              <a:t>1/12/2010</a:t>
            </a:fld>
            <a:endParaRPr lang="el-GR"/>
          </a:p>
        </p:txBody>
      </p:sp>
    </p:spTree>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2"/>
          <p:cNvSpPr>
            <a:spLocks noGrp="1" noChangeArrowheads="1"/>
          </p:cNvSpPr>
          <p:nvPr>
            <p:ph type="dt" sz="half" idx="10"/>
          </p:nvPr>
        </p:nvSpPr>
        <p:spPr>
          <a:ln/>
        </p:spPr>
        <p:txBody>
          <a:bodyPr/>
          <a:lstStyle>
            <a:lvl1pPr>
              <a:defRPr/>
            </a:lvl1pPr>
          </a:lstStyle>
          <a:p>
            <a:pPr>
              <a:defRPr/>
            </a:pPr>
            <a:fld id="{A7C91AAB-44B0-4C41-87D2-0F4A71EEBED6}"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0B7E8AA8-0CF3-41BF-80B8-1875EC652E72}" type="slidenum">
              <a:rPr lang="en-US"/>
              <a:pPr>
                <a:defRPr/>
              </a:pPr>
              <a:t>‹#›</a:t>
            </a:fld>
            <a:endParaRPr lang="en-US"/>
          </a:p>
        </p:txBody>
      </p:sp>
    </p:spTree>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fld id="{62FDF9BF-77D3-44E7-A9A6-C0BCFD20873E}"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AFF43841-3530-428C-84A9-B81387781D4E}" type="slidenum">
              <a:rPr lang="en-US"/>
              <a:pPr>
                <a:defRPr/>
              </a:pPr>
              <a:t>‹#›</a:t>
            </a:fld>
            <a:endParaRPr lang="en-US"/>
          </a:p>
        </p:txBody>
      </p:sp>
    </p:spTree>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E8992861-9E0B-4241-A131-5831377976DF}"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17088E5C-1E6E-429F-8812-1CA8656CD4E9}" type="slidenum">
              <a:rPr lang="en-US"/>
              <a:pPr>
                <a:defRPr/>
              </a:pPr>
              <a:t>‹#›</a:t>
            </a:fld>
            <a:endParaRPr lang="en-US"/>
          </a:p>
        </p:txBody>
      </p:sp>
    </p:spTree>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2"/>
          <p:cNvSpPr>
            <a:spLocks noGrp="1" noChangeArrowheads="1"/>
          </p:cNvSpPr>
          <p:nvPr>
            <p:ph type="dt" sz="half" idx="10"/>
          </p:nvPr>
        </p:nvSpPr>
        <p:spPr>
          <a:ln/>
        </p:spPr>
        <p:txBody>
          <a:bodyPr/>
          <a:lstStyle>
            <a:lvl1pPr>
              <a:defRPr/>
            </a:lvl1pPr>
          </a:lstStyle>
          <a:p>
            <a:pPr>
              <a:defRPr/>
            </a:pPr>
            <a:fld id="{522D0A00-A089-4E62-ABBF-C4C5F5F27FD7}" type="datetime1">
              <a:rPr lang="el-GR"/>
              <a:pPr>
                <a:defRPr/>
              </a:pPr>
              <a:t>1/12/2010</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E478D370-A080-4DE9-A411-72D39FE61409}" type="slidenum">
              <a:rPr lang="en-US"/>
              <a:pPr>
                <a:defRPr/>
              </a:pPr>
              <a:t>‹#›</a:t>
            </a:fld>
            <a:endParaRPr lang="en-US"/>
          </a:p>
        </p:txBody>
      </p:sp>
    </p:spTree>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2"/>
          <p:cNvSpPr>
            <a:spLocks noGrp="1" noChangeArrowheads="1"/>
          </p:cNvSpPr>
          <p:nvPr>
            <p:ph type="dt" sz="half" idx="10"/>
          </p:nvPr>
        </p:nvSpPr>
        <p:spPr>
          <a:ln/>
        </p:spPr>
        <p:txBody>
          <a:bodyPr/>
          <a:lstStyle>
            <a:lvl1pPr>
              <a:defRPr/>
            </a:lvl1pPr>
          </a:lstStyle>
          <a:p>
            <a:pPr>
              <a:defRPr/>
            </a:pPr>
            <a:fld id="{D9C04C40-73B5-4F12-A428-59008A5D1483}" type="datetime1">
              <a:rPr lang="el-GR"/>
              <a:pPr>
                <a:defRPr/>
              </a:pPr>
              <a:t>1/12/2010</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1B41E5A3-D25C-4E5B-8E4C-6EE2BBD53455}" type="slidenum">
              <a:rPr lang="en-US"/>
              <a:pPr>
                <a:defRPr/>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000" b="1">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effectLst/>
              </a:defRPr>
            </a:lvl1pPr>
            <a:lvl2pPr>
              <a:defRPr sz="2000">
                <a:solidFill>
                  <a:schemeClr val="tx1"/>
                </a:solidFill>
                <a:effectLst/>
              </a:defRPr>
            </a:lvl2pPr>
            <a:lvl3pPr>
              <a:defRPr sz="1800">
                <a:solidFill>
                  <a:schemeClr val="tx1"/>
                </a:solidFill>
                <a:effectLst/>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effectLst/>
              </a:defRPr>
            </a:lvl1pPr>
            <a:lvl2pPr>
              <a:defRPr sz="2000">
                <a:solidFill>
                  <a:schemeClr val="tx1"/>
                </a:solidFill>
                <a:effectLst/>
              </a:defRPr>
            </a:lvl2pPr>
            <a:lvl3pPr>
              <a:defRPr sz="1800">
                <a:solidFill>
                  <a:schemeClr val="tx1"/>
                </a:solidFill>
                <a:effectLst/>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0" name="Title 1"/>
          <p:cNvSpPr>
            <a:spLocks noGrp="1"/>
          </p:cNvSpPr>
          <p:nvPr>
            <p:ph type="title"/>
          </p:nvPr>
        </p:nvSpPr>
        <p:spPr>
          <a:xfrm>
            <a:off x="2249488" y="228600"/>
            <a:ext cx="6643687" cy="1219200"/>
          </a:xfrm>
        </p:spPr>
        <p:txBody>
          <a:bodyPr/>
          <a:lstStyle>
            <a:lvl1pPr>
              <a:defRPr sz="2400">
                <a:solidFill>
                  <a:srgbClr val="FF99CC"/>
                </a:solidFill>
                <a:effectLst/>
              </a:defRPr>
            </a:lvl1pPr>
          </a:lstStyle>
          <a:p>
            <a:r>
              <a:rPr lang="en-US" dirty="0" smtClean="0"/>
              <a:t>Click to edit Master title style</a:t>
            </a:r>
            <a:endParaRPr lang="el-GR" dirty="0"/>
          </a:p>
        </p:txBody>
      </p:sp>
      <p:sp>
        <p:nvSpPr>
          <p:cNvPr id="7" name="Rectangle 5"/>
          <p:cNvSpPr>
            <a:spLocks noGrp="1" noChangeArrowheads="1"/>
          </p:cNvSpPr>
          <p:nvPr>
            <p:ph type="dt" sz="half" idx="10"/>
          </p:nvPr>
        </p:nvSpPr>
        <p:spPr>
          <a:ln/>
        </p:spPr>
        <p:txBody>
          <a:bodyPr/>
          <a:lstStyle>
            <a:lvl1pPr>
              <a:defRPr/>
            </a:lvl1pPr>
          </a:lstStyle>
          <a:p>
            <a:pPr>
              <a:defRPr/>
            </a:pPr>
            <a:fld id="{F315AF4D-70CC-4EE6-AA54-5F9502543B41}" type="datetime1">
              <a:rPr lang="el-GR"/>
              <a:pPr>
                <a:defRPr/>
              </a:pPr>
              <a:t>1/12/2010</a:t>
            </a:fld>
            <a:endParaRPr lang="el-GR"/>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a:p>
          <a:p>
            <a:pPr>
              <a:defRPr/>
            </a:pPr>
            <a:fld id="{CF2C644D-6273-4A61-AE95-66BEE45E5E17}" type="slidenum">
              <a:rPr lang="en-US"/>
              <a:pPr>
                <a:defRPr/>
              </a:pPr>
              <a:t>‹#›</a:t>
            </a:fld>
            <a:endParaRPr lang="en-US"/>
          </a:p>
        </p:txBody>
      </p:sp>
    </p:spTree>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2"/>
          <p:cNvSpPr>
            <a:spLocks noGrp="1" noChangeArrowheads="1"/>
          </p:cNvSpPr>
          <p:nvPr>
            <p:ph type="dt" sz="half" idx="10"/>
          </p:nvPr>
        </p:nvSpPr>
        <p:spPr>
          <a:ln/>
        </p:spPr>
        <p:txBody>
          <a:bodyPr/>
          <a:lstStyle>
            <a:lvl1pPr>
              <a:defRPr/>
            </a:lvl1pPr>
          </a:lstStyle>
          <a:p>
            <a:pPr>
              <a:defRPr/>
            </a:pPr>
            <a:fld id="{FA107877-111E-4500-A99D-5DF4D0E9E5AA}" type="datetime1">
              <a:rPr lang="el-GR"/>
              <a:pPr>
                <a:defRPr/>
              </a:pPr>
              <a:t>1/12/2010</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99EAA219-892F-44BE-B248-ACDA6DC73D0F}" type="slidenum">
              <a:rPr lang="en-US"/>
              <a:pPr>
                <a:defRPr/>
              </a:pPr>
              <a:t>‹#›</a:t>
            </a:fld>
            <a:endParaRPr lang="en-US"/>
          </a:p>
        </p:txBody>
      </p:sp>
    </p:spTree>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5FACB0D-67EE-4C6E-B5DD-B11EB922908D}" type="datetime1">
              <a:rPr lang="el-GR"/>
              <a:pPr>
                <a:defRPr/>
              </a:pPr>
              <a:t>1/12/2010</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D179C8C0-43D1-4094-8869-833F3CFA1DC0}" type="slidenum">
              <a:rPr lang="en-US"/>
              <a:pPr>
                <a:defRPr/>
              </a:pPr>
              <a:t>‹#›</a:t>
            </a:fld>
            <a:endParaRPr lang="en-US"/>
          </a:p>
        </p:txBody>
      </p:sp>
    </p:spTree>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2B41C302-CA5F-4149-A0F3-7332C8313D80}" type="datetime1">
              <a:rPr lang="el-GR"/>
              <a:pPr>
                <a:defRPr/>
              </a:pPr>
              <a:t>1/12/2010</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1717EA3-C915-4DBA-B6D1-72B383C799ED}" type="slidenum">
              <a:rPr lang="en-US"/>
              <a:pPr>
                <a:defRPr/>
              </a:pPr>
              <a:t>‹#›</a:t>
            </a:fld>
            <a:endParaRPr lang="en-US"/>
          </a:p>
        </p:txBody>
      </p:sp>
    </p:spTree>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E617F16-A1F6-407E-9543-BBEE8A984EA3}" type="datetime1">
              <a:rPr lang="el-GR"/>
              <a:pPr>
                <a:defRPr/>
              </a:pPr>
              <a:t>1/12/2010</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57ABF18E-6447-472D-9C98-971C3C493300}" type="slidenum">
              <a:rPr lang="en-US"/>
              <a:pPr>
                <a:defRPr/>
              </a:pPr>
              <a:t>‹#›</a:t>
            </a:fld>
            <a:endParaRPr lang="en-US"/>
          </a:p>
        </p:txBody>
      </p:sp>
    </p:spTree>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fld id="{688A1A09-9F74-4D98-A669-169C853779D7}"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367D79A-D2E5-4EC1-8BA4-309A4F183B3E}" type="slidenum">
              <a:rPr lang="en-US"/>
              <a:pPr>
                <a:defRPr/>
              </a:pPr>
              <a:t>‹#›</a:t>
            </a:fld>
            <a:endParaRPr lang="en-US"/>
          </a:p>
        </p:txBody>
      </p:sp>
    </p:spTree>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fld id="{F0070CA1-0278-4DBB-AC7D-F9B8DDE773AD}"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4B4209E-1A2A-466A-8DBE-02429F3AD3C2}" type="slidenum">
              <a:rPr lang="en-US"/>
              <a:pPr>
                <a:defRPr/>
              </a:pPr>
              <a:t>‹#›</a:t>
            </a:fld>
            <a:endParaRPr lang="en-US"/>
          </a:p>
        </p:txBody>
      </p:sp>
    </p:spTree>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2"/>
          <p:cNvSpPr>
            <a:spLocks noGrp="1" noChangeArrowheads="1"/>
          </p:cNvSpPr>
          <p:nvPr>
            <p:ph type="dt" sz="half" idx="10"/>
          </p:nvPr>
        </p:nvSpPr>
        <p:spPr>
          <a:ln/>
        </p:spPr>
        <p:txBody>
          <a:bodyPr/>
          <a:lstStyle>
            <a:lvl1pPr>
              <a:defRPr/>
            </a:lvl1pPr>
          </a:lstStyle>
          <a:p>
            <a:pPr>
              <a:defRPr/>
            </a:pPr>
            <a:fld id="{FC8247A6-CD77-41A1-A610-B90BCB795F60}"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3E34438C-B9D1-44BB-B05D-C4846D10BCAA}" type="slidenum">
              <a:rPr lang="en-US"/>
              <a:pPr>
                <a:defRPr/>
              </a:pPr>
              <a:t>‹#›</a:t>
            </a:fld>
            <a:endParaRPr lang="en-US"/>
          </a:p>
        </p:txBody>
      </p:sp>
    </p:spTree>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fld id="{63D55186-430C-4545-8180-440D23B6700F}"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1936F8FA-E45C-4F0A-94A6-646B002457C4}" type="slidenum">
              <a:rPr lang="en-US"/>
              <a:pPr>
                <a:defRPr/>
              </a:pPr>
              <a:t>‹#›</a:t>
            </a:fld>
            <a:endParaRPr lang="en-US"/>
          </a:p>
        </p:txBody>
      </p:sp>
    </p:spTree>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3F3F004B-E7E9-4852-9E64-5210250545FD}"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A99E43EB-10B3-48B2-A0E3-F06B2AF3316F}" type="slidenum">
              <a:rPr lang="en-US"/>
              <a:pPr>
                <a:defRPr/>
              </a:pPr>
              <a:t>‹#›</a:t>
            </a:fld>
            <a:endParaRPr lang="en-US"/>
          </a:p>
        </p:txBody>
      </p:sp>
    </p:spTree>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195513" y="1600200"/>
            <a:ext cx="32448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592763" y="1600200"/>
            <a:ext cx="3246437"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2"/>
          <p:cNvSpPr>
            <a:spLocks noGrp="1" noChangeArrowheads="1"/>
          </p:cNvSpPr>
          <p:nvPr>
            <p:ph type="dt" sz="half" idx="10"/>
          </p:nvPr>
        </p:nvSpPr>
        <p:spPr>
          <a:ln/>
        </p:spPr>
        <p:txBody>
          <a:bodyPr/>
          <a:lstStyle>
            <a:lvl1pPr>
              <a:defRPr/>
            </a:lvl1pPr>
          </a:lstStyle>
          <a:p>
            <a:pPr>
              <a:defRPr/>
            </a:pPr>
            <a:fld id="{5024571B-55F6-44D6-8962-62FBF5FEFC69}" type="datetime1">
              <a:rPr lang="el-GR"/>
              <a:pPr>
                <a:defRPr/>
              </a:pPr>
              <a:t>1/12/2010</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EA6468A9-DF7D-4534-9283-DC1C21C7F9C5}" type="slidenum">
              <a:rPr lang="en-US"/>
              <a:pPr>
                <a:defRPr/>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Rectangle 5"/>
          <p:cNvSpPr>
            <a:spLocks noGrp="1" noChangeArrowheads="1"/>
          </p:cNvSpPr>
          <p:nvPr>
            <p:ph type="dt" sz="half" idx="10"/>
          </p:nvPr>
        </p:nvSpPr>
        <p:spPr>
          <a:ln/>
        </p:spPr>
        <p:txBody>
          <a:bodyPr/>
          <a:lstStyle>
            <a:lvl1pPr>
              <a:defRPr/>
            </a:lvl1pPr>
          </a:lstStyle>
          <a:p>
            <a:pPr>
              <a:defRPr/>
            </a:pPr>
            <a:fld id="{A974CA1A-13C4-4D33-8E66-3D7C70DD142F}" type="datetime1">
              <a:rPr lang="el-GR"/>
              <a:pPr>
                <a:defRPr/>
              </a:pPr>
              <a:t>1/12/2010</a:t>
            </a:fld>
            <a:endParaRPr lang="el-GR"/>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a:p>
          <a:p>
            <a:pPr>
              <a:defRPr/>
            </a:pPr>
            <a:fld id="{28BFBE09-794B-4DFC-87CE-79564B1263D0}" type="slidenum">
              <a:rPr lang="en-US"/>
              <a:pPr>
                <a:defRPr/>
              </a:pPr>
              <a:t>‹#›</a:t>
            </a:fld>
            <a:endParaRPr lang="en-US"/>
          </a:p>
        </p:txBody>
      </p:sp>
    </p:spTree>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2"/>
          <p:cNvSpPr>
            <a:spLocks noGrp="1" noChangeArrowheads="1"/>
          </p:cNvSpPr>
          <p:nvPr>
            <p:ph type="dt" sz="half" idx="10"/>
          </p:nvPr>
        </p:nvSpPr>
        <p:spPr>
          <a:ln/>
        </p:spPr>
        <p:txBody>
          <a:bodyPr/>
          <a:lstStyle>
            <a:lvl1pPr>
              <a:defRPr/>
            </a:lvl1pPr>
          </a:lstStyle>
          <a:p>
            <a:pPr>
              <a:defRPr/>
            </a:pPr>
            <a:fld id="{AB373DF8-6AB8-49F9-B426-5D7281A6D897}" type="datetime1">
              <a:rPr lang="el-GR"/>
              <a:pPr>
                <a:defRPr/>
              </a:pPr>
              <a:t>1/12/2010</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0478D76F-D515-4950-9633-3DBC8F2ABC02}" type="slidenum">
              <a:rPr lang="en-US"/>
              <a:pPr>
                <a:defRPr/>
              </a:pPr>
              <a:t>‹#›</a:t>
            </a:fld>
            <a:endParaRPr lang="en-US"/>
          </a:p>
        </p:txBody>
      </p:sp>
    </p:spTree>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2"/>
          <p:cNvSpPr>
            <a:spLocks noGrp="1" noChangeArrowheads="1"/>
          </p:cNvSpPr>
          <p:nvPr>
            <p:ph type="dt" sz="half" idx="10"/>
          </p:nvPr>
        </p:nvSpPr>
        <p:spPr>
          <a:ln/>
        </p:spPr>
        <p:txBody>
          <a:bodyPr/>
          <a:lstStyle>
            <a:lvl1pPr>
              <a:defRPr/>
            </a:lvl1pPr>
          </a:lstStyle>
          <a:p>
            <a:pPr>
              <a:defRPr/>
            </a:pPr>
            <a:fld id="{FBAF0F5F-AEAF-435C-BA1F-5293667DC010}" type="datetime1">
              <a:rPr lang="el-GR"/>
              <a:pPr>
                <a:defRPr/>
              </a:pPr>
              <a:t>1/12/2010</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60DF1CA4-99B7-4641-A902-06C41BBA1F0A}" type="slidenum">
              <a:rPr lang="en-US"/>
              <a:pPr>
                <a:defRPr/>
              </a:pPr>
              <a:t>‹#›</a:t>
            </a:fld>
            <a:endParaRPr lang="en-US"/>
          </a:p>
        </p:txBody>
      </p:sp>
    </p:spTree>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3438B49D-1415-4DE1-8339-2989ACEBD4F5}" type="datetime1">
              <a:rPr lang="el-GR"/>
              <a:pPr>
                <a:defRPr/>
              </a:pPr>
              <a:t>1/12/2010</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2558E02B-465C-4A1B-8874-C0552C5E75F3}" type="slidenum">
              <a:rPr lang="en-US"/>
              <a:pPr>
                <a:defRPr/>
              </a:pPr>
              <a:t>‹#›</a:t>
            </a:fld>
            <a:endParaRPr lang="en-US"/>
          </a:p>
        </p:txBody>
      </p:sp>
    </p:spTree>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7855B911-2CC0-4B51-A31A-CD6271D4281B}" type="datetime1">
              <a:rPr lang="el-GR"/>
              <a:pPr>
                <a:defRPr/>
              </a:pPr>
              <a:t>1/12/2010</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ED98D13-11DD-4E36-A417-D3EF9F124E4A}" type="slidenum">
              <a:rPr lang="en-US"/>
              <a:pPr>
                <a:defRPr/>
              </a:pPr>
              <a:t>‹#›</a:t>
            </a:fld>
            <a:endParaRPr lang="en-US"/>
          </a:p>
        </p:txBody>
      </p:sp>
    </p:spTree>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FC22956-9431-4DEC-9F1E-17FE5B69A9C9}" type="datetime1">
              <a:rPr lang="el-GR"/>
              <a:pPr>
                <a:defRPr/>
              </a:pPr>
              <a:t>1/12/2010</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7F3ADD1D-16AF-4944-936E-BFDB21B8CDA7}" type="slidenum">
              <a:rPr lang="en-US"/>
              <a:pPr>
                <a:defRPr/>
              </a:pPr>
              <a:t>‹#›</a:t>
            </a:fld>
            <a:endParaRPr lang="en-US"/>
          </a:p>
        </p:txBody>
      </p:sp>
    </p:spTree>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fld id="{11350430-61F2-4017-9EA4-8123914AD121}"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BED0A35-1E78-47FD-B601-8E9F13B8B68C}" type="slidenum">
              <a:rPr lang="en-US"/>
              <a:pPr>
                <a:defRPr/>
              </a:pPr>
              <a:t>‹#›</a:t>
            </a:fld>
            <a:endParaRPr lang="en-US"/>
          </a:p>
        </p:txBody>
      </p:sp>
    </p:spTree>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8675" y="228600"/>
            <a:ext cx="1660525" cy="5867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195513" y="228600"/>
            <a:ext cx="4830762"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dt" sz="half" idx="10"/>
          </p:nvPr>
        </p:nvSpPr>
        <p:spPr>
          <a:ln/>
        </p:spPr>
        <p:txBody>
          <a:bodyPr/>
          <a:lstStyle>
            <a:lvl1pPr>
              <a:defRPr/>
            </a:lvl1pPr>
          </a:lstStyle>
          <a:p>
            <a:pPr>
              <a:defRPr/>
            </a:pPr>
            <a:fld id="{E2697E31-252A-4B89-9BC5-DF3BB4B9ABF6}" type="datetime1">
              <a:rPr lang="el-GR"/>
              <a:pPr>
                <a:defRPr/>
              </a:pPr>
              <a:t>1/12/2010</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997F603A-1068-4D7B-A4DB-5D5428B61302}" type="slidenum">
              <a:rPr lang="en-US"/>
              <a:pPr>
                <a:defRPr/>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AEBD8B0-D98A-423B-B3BA-C73577470CAB}" type="datetime1">
              <a:rPr lang="el-GR"/>
              <a:pPr>
                <a:defRPr/>
              </a:pPr>
              <a:t>1/12/2010</a:t>
            </a:fld>
            <a:endParaRPr lang="el-GR"/>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a:p>
          <a:p>
            <a:pPr>
              <a:defRPr/>
            </a:pPr>
            <a:fld id="{BC2387F8-C865-4E15-8745-4A186C3E81E7}" type="slidenum">
              <a:rPr lang="en-US"/>
              <a:pPr>
                <a:defRPr/>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B003F68-FC51-4EAA-89ED-245AB058A803}" type="datetime1">
              <a:rPr lang="el-GR"/>
              <a:pPr>
                <a:defRPr/>
              </a:pPr>
              <a:t>1/12/2010</a:t>
            </a:fld>
            <a:endParaRPr lang="el-G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a:p>
          <a:p>
            <a:pPr>
              <a:defRPr/>
            </a:pPr>
            <a:fld id="{34332689-9C5A-42C6-A8C5-B84D2135029E}" type="slidenum">
              <a:rPr lang="en-US"/>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C964DA0-6532-451D-B4B5-A8C5738F7BF6}" type="datetime1">
              <a:rPr lang="el-GR"/>
              <a:pPr>
                <a:defRPr/>
              </a:pPr>
              <a:t>1/12/2010</a:t>
            </a:fld>
            <a:endParaRPr lang="el-G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a:p>
          <a:p>
            <a:pPr>
              <a:defRPr/>
            </a:pPr>
            <a:fld id="{B78FF289-4B2E-4A40-ACD0-385B5BAE8D7E}" type="slidenum">
              <a:rPr lang="en-US"/>
              <a:pPr>
                <a:defRPr/>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13.jpeg"/><Relationship Id="rId3" Type="http://schemas.openxmlformats.org/officeDocument/2006/relationships/slideLayout" Target="../slideLayouts/slideLayout25.xml"/><Relationship Id="rId21" Type="http://schemas.openxmlformats.org/officeDocument/2006/relationships/image" Target="../media/image16.jpe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9.jpeg"/><Relationship Id="rId2" Type="http://schemas.openxmlformats.org/officeDocument/2006/relationships/slideLayout" Target="../slideLayouts/slideLayout24.xml"/><Relationship Id="rId16" Type="http://schemas.openxmlformats.org/officeDocument/2006/relationships/image" Target="../media/image3.jpeg"/><Relationship Id="rId20" Type="http://schemas.openxmlformats.org/officeDocument/2006/relationships/image" Target="../media/image15.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2.jpeg"/><Relationship Id="rId10" Type="http://schemas.openxmlformats.org/officeDocument/2006/relationships/slideLayout" Target="../slideLayouts/slideLayout32.xml"/><Relationship Id="rId19" Type="http://schemas.openxmlformats.org/officeDocument/2006/relationships/image" Target="../media/image14.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1.jpeg"/><Relationship Id="rId22" Type="http://schemas.openxmlformats.org/officeDocument/2006/relationships/image" Target="../media/image1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9.jpeg"/><Relationship Id="rId3" Type="http://schemas.openxmlformats.org/officeDocument/2006/relationships/slideLayout" Target="../slideLayouts/slideLayout36.xml"/><Relationship Id="rId21" Type="http://schemas.openxmlformats.org/officeDocument/2006/relationships/image" Target="../media/image15.jpe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8.png"/><Relationship Id="rId2" Type="http://schemas.openxmlformats.org/officeDocument/2006/relationships/slideLayout" Target="../slideLayouts/slideLayout35.xml"/><Relationship Id="rId16" Type="http://schemas.openxmlformats.org/officeDocument/2006/relationships/image" Target="../media/image3.jpeg"/><Relationship Id="rId20" Type="http://schemas.openxmlformats.org/officeDocument/2006/relationships/image" Target="../media/image14.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2.jpeg"/><Relationship Id="rId23" Type="http://schemas.openxmlformats.org/officeDocument/2006/relationships/image" Target="../media/image17.jpeg"/><Relationship Id="rId10" Type="http://schemas.openxmlformats.org/officeDocument/2006/relationships/slideLayout" Target="../slideLayouts/slideLayout43.xml"/><Relationship Id="rId19" Type="http://schemas.openxmlformats.org/officeDocument/2006/relationships/image" Target="../media/image13.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1.jpeg"/><Relationship Id="rId22" Type="http://schemas.openxmlformats.org/officeDocument/2006/relationships/image" Target="../media/image1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jpeg"/><Relationship Id="rId18" Type="http://schemas.openxmlformats.org/officeDocument/2006/relationships/image" Target="../media/image1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2.jpeg"/><Relationship Id="rId2" Type="http://schemas.openxmlformats.org/officeDocument/2006/relationships/slideLayout" Target="../slideLayouts/slideLayout46.xml"/><Relationship Id="rId16" Type="http://schemas.openxmlformats.org/officeDocument/2006/relationships/image" Target="../media/image14.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2249488" y="228600"/>
            <a:ext cx="6643687"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179388" y="1628775"/>
            <a:ext cx="878522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1" name="Rectangle 5"/>
          <p:cNvSpPr>
            <a:spLocks noGrp="1" noChangeArrowheads="1"/>
          </p:cNvSpPr>
          <p:nvPr>
            <p:ph type="dt" sz="half" idx="2"/>
          </p:nvPr>
        </p:nvSpPr>
        <p:spPr bwMode="auto">
          <a:xfrm>
            <a:off x="107950" y="6454775"/>
            <a:ext cx="489743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smtClean="0">
                <a:effectLst>
                  <a:outerShdw blurRad="38100" dist="38100" dir="2700000" algn="tl">
                    <a:srgbClr val="C0C0C0"/>
                  </a:outerShdw>
                </a:effectLst>
                <a:latin typeface="Arial" charset="0"/>
                <a:cs typeface="+mn-cs"/>
              </a:defRPr>
            </a:lvl1pPr>
          </a:lstStyle>
          <a:p>
            <a:pPr>
              <a:defRPr/>
            </a:pPr>
            <a:fld id="{FCCC487B-96AD-4D39-8840-F5ABBF0971CC}" type="datetime1">
              <a:rPr lang="el-GR"/>
              <a:pPr>
                <a:defRPr/>
              </a:pPr>
              <a:t>1/12/2010</a:t>
            </a:fld>
            <a:endParaRPr lang="el-GR"/>
          </a:p>
        </p:txBody>
      </p:sp>
      <p:sp>
        <p:nvSpPr>
          <p:cNvPr id="4103" name="Rectangle 7"/>
          <p:cNvSpPr>
            <a:spLocks noGrp="1" noChangeArrowheads="1"/>
          </p:cNvSpPr>
          <p:nvPr>
            <p:ph type="sldNum" sz="quarter" idx="4"/>
          </p:nvPr>
        </p:nvSpPr>
        <p:spPr bwMode="auto">
          <a:xfrm>
            <a:off x="7885113" y="6308725"/>
            <a:ext cx="9540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latin typeface="Arial" charset="0"/>
                <a:cs typeface="+mn-cs"/>
              </a:defRPr>
            </a:lvl1pPr>
          </a:lstStyle>
          <a:p>
            <a:pPr>
              <a:defRPr/>
            </a:pPr>
            <a:endParaRPr lang="en-US"/>
          </a:p>
          <a:p>
            <a:pPr>
              <a:defRPr/>
            </a:pPr>
            <a:fld id="{9460DE79-5F45-4208-9DD0-01271450EED1}" type="slidenum">
              <a:rPr lang="en-US"/>
              <a:pPr>
                <a:defRPr/>
              </a:pPr>
              <a:t>‹#›</a:t>
            </a:fld>
            <a:endParaRPr lang="en-US"/>
          </a:p>
        </p:txBody>
      </p:sp>
      <p:pic>
        <p:nvPicPr>
          <p:cNvPr id="2054" name="Picture 12" descr="41"/>
          <p:cNvPicPr>
            <a:picLocks noChangeAspect="1" noChangeArrowheads="1"/>
          </p:cNvPicPr>
          <p:nvPr/>
        </p:nvPicPr>
        <p:blipFill>
          <a:blip r:embed="rId13"/>
          <a:srcRect/>
          <a:stretch>
            <a:fillRect/>
          </a:stretch>
        </p:blipFill>
        <p:spPr bwMode="auto">
          <a:xfrm>
            <a:off x="0" y="-3175"/>
            <a:ext cx="2051050" cy="773113"/>
          </a:xfrm>
          <a:prstGeom prst="rect">
            <a:avLst/>
          </a:prstGeom>
          <a:noFill/>
          <a:ln w="9525">
            <a:noFill/>
            <a:miter lim="800000"/>
            <a:headEnd/>
            <a:tailEnd/>
          </a:ln>
        </p:spPr>
      </p:pic>
      <p:sp>
        <p:nvSpPr>
          <p:cNvPr id="4111" name="Line 15"/>
          <p:cNvSpPr>
            <a:spLocks noChangeShapeType="1"/>
          </p:cNvSpPr>
          <p:nvPr/>
        </p:nvSpPr>
        <p:spPr bwMode="auto">
          <a:xfrm>
            <a:off x="2124075" y="1484313"/>
            <a:ext cx="6840538" cy="0"/>
          </a:xfrm>
          <a:prstGeom prst="line">
            <a:avLst/>
          </a:prstGeom>
          <a:noFill/>
          <a:ln w="38100">
            <a:solidFill>
              <a:schemeClr val="tx2"/>
            </a:solidFill>
            <a:round/>
            <a:headEnd/>
            <a:tailEnd/>
          </a:ln>
          <a:effectLst/>
        </p:spPr>
        <p:txBody>
          <a:bodyPr/>
          <a:lstStyle/>
          <a:p>
            <a:pPr eaLnBrk="0" hangingPunct="0">
              <a:defRPr/>
            </a:pPr>
            <a:endParaRPr lang="el-GR">
              <a:cs typeface="+mn-cs"/>
            </a:endParaRPr>
          </a:p>
        </p:txBody>
      </p:sp>
      <p:sp>
        <p:nvSpPr>
          <p:cNvPr id="4112" name="Line 16"/>
          <p:cNvSpPr>
            <a:spLocks noChangeShapeType="1"/>
          </p:cNvSpPr>
          <p:nvPr/>
        </p:nvSpPr>
        <p:spPr bwMode="auto">
          <a:xfrm>
            <a:off x="115888" y="6165850"/>
            <a:ext cx="8964612" cy="0"/>
          </a:xfrm>
          <a:prstGeom prst="line">
            <a:avLst/>
          </a:prstGeom>
          <a:noFill/>
          <a:ln w="12700" cap="rnd">
            <a:solidFill>
              <a:schemeClr val="tx2"/>
            </a:solidFill>
            <a:prstDash val="sysDot"/>
            <a:round/>
            <a:headEnd/>
            <a:tailEnd/>
          </a:ln>
          <a:effectLst/>
        </p:spPr>
        <p:txBody>
          <a:bodyPr/>
          <a:lstStyle/>
          <a:p>
            <a:pPr eaLnBrk="0" hangingPunct="0">
              <a:defRPr/>
            </a:pPr>
            <a:endParaRPr lang="el-GR">
              <a:cs typeface="+mn-cs"/>
            </a:endParaRPr>
          </a:p>
        </p:txBody>
      </p:sp>
      <p:pic>
        <p:nvPicPr>
          <p:cNvPr id="2057" name="Picture 23" descr="61"/>
          <p:cNvPicPr>
            <a:picLocks noChangeAspect="1" noChangeArrowheads="1"/>
          </p:cNvPicPr>
          <p:nvPr/>
        </p:nvPicPr>
        <p:blipFill>
          <a:blip r:embed="rId14"/>
          <a:srcRect/>
          <a:stretch>
            <a:fillRect/>
          </a:stretch>
        </p:blipFill>
        <p:spPr bwMode="auto">
          <a:xfrm>
            <a:off x="0" y="793750"/>
            <a:ext cx="2051050" cy="773113"/>
          </a:xfrm>
          <a:prstGeom prst="rect">
            <a:avLst/>
          </a:prstGeom>
          <a:noFill/>
          <a:ln w="9525">
            <a:noFill/>
            <a:miter lim="800000"/>
            <a:headEnd/>
            <a:tailEnd/>
          </a:ln>
        </p:spPr>
      </p:pic>
      <p:pic>
        <p:nvPicPr>
          <p:cNvPr id="2058" name="Picture 29" descr="newatlantislogo"/>
          <p:cNvPicPr>
            <a:picLocks noChangeAspect="1" noChangeArrowheads="1"/>
          </p:cNvPicPr>
          <p:nvPr userDrawn="1"/>
        </p:nvPicPr>
        <p:blipFill>
          <a:blip r:embed="rId15"/>
          <a:srcRect/>
          <a:stretch>
            <a:fillRect/>
          </a:stretch>
        </p:blipFill>
        <p:spPr bwMode="auto">
          <a:xfrm>
            <a:off x="3419475" y="6381750"/>
            <a:ext cx="1152525" cy="407988"/>
          </a:xfrm>
          <a:prstGeom prst="rect">
            <a:avLst/>
          </a:prstGeom>
          <a:noFill/>
          <a:ln w="9525">
            <a:noFill/>
            <a:miter lim="800000"/>
            <a:headEnd/>
            <a:tailEnd/>
          </a:ln>
        </p:spPr>
      </p:pic>
      <p:pic>
        <p:nvPicPr>
          <p:cNvPr id="2059" name="Picture 30"/>
          <p:cNvPicPr>
            <a:picLocks noChangeAspect="1" noChangeArrowheads="1"/>
          </p:cNvPicPr>
          <p:nvPr userDrawn="1"/>
        </p:nvPicPr>
        <p:blipFill>
          <a:blip r:embed="rId16"/>
          <a:srcRect r="60396"/>
          <a:stretch>
            <a:fillRect/>
          </a:stretch>
        </p:blipFill>
        <p:spPr bwMode="auto">
          <a:xfrm>
            <a:off x="6084888" y="6307138"/>
            <a:ext cx="1720850" cy="43497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4993" r:id="rId1"/>
    <p:sldLayoutId id="2147484994" r:id="rId2"/>
    <p:sldLayoutId id="2147484929" r:id="rId3"/>
    <p:sldLayoutId id="2147484930" r:id="rId4"/>
    <p:sldLayoutId id="2147484931" r:id="rId5"/>
    <p:sldLayoutId id="2147484932" r:id="rId6"/>
    <p:sldLayoutId id="2147484933" r:id="rId7"/>
    <p:sldLayoutId id="2147484934" r:id="rId8"/>
    <p:sldLayoutId id="2147484935" r:id="rId9"/>
    <p:sldLayoutId id="2147484936" r:id="rId10"/>
    <p:sldLayoutId id="2147484937" r:id="rId11"/>
  </p:sldLayoutIdLst>
  <p:transition advClick="0"/>
  <p:hf hdr="0" ftr="0" dt="0"/>
  <p:txStyles>
    <p:titleStyle>
      <a:lvl1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28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28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28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2400">
          <a:solidFill>
            <a:srgbClr val="0033CC"/>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99FF"/>
        </a:buClr>
        <a:buSzPct val="70000"/>
        <a:buFont typeface="Wingdings" pitchFamily="2" charset="2"/>
        <a:buChar char="&gt;"/>
        <a:defRPr sz="2000">
          <a:solidFill>
            <a:srgbClr val="0033CC"/>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Char char="o"/>
        <a:defRPr sz="2000">
          <a:solidFill>
            <a:srgbClr val="0033CC"/>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rgbClr val="0033CC"/>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rgbClr val="0033CC"/>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rgbClr val="0033CC"/>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rgbClr val="0033CC"/>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rgbClr val="0033CC"/>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rgbClr val="0033CC"/>
          </a:solidFill>
          <a:effectLst>
            <a:outerShdw blurRad="38100" dist="38100" dir="2700000" algn="tl">
              <a:srgbClr val="C0C0C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2195513" y="228600"/>
            <a:ext cx="6643687"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92867" name="Rectangle 3"/>
          <p:cNvSpPr>
            <a:spLocks noGrp="1" noChangeArrowheads="1"/>
          </p:cNvSpPr>
          <p:nvPr>
            <p:ph type="body" idx="1"/>
          </p:nvPr>
        </p:nvSpPr>
        <p:spPr bwMode="auto">
          <a:xfrm>
            <a:off x="179388" y="1628775"/>
            <a:ext cx="878522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2868" name="Rectangle 4"/>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C0C0C0"/>
                  </a:outerShdw>
                </a:effectLst>
                <a:latin typeface="Arial" charset="0"/>
                <a:cs typeface="+mn-cs"/>
              </a:defRPr>
            </a:lvl1pPr>
          </a:lstStyle>
          <a:p>
            <a:pPr>
              <a:defRPr/>
            </a:pPr>
            <a:fld id="{9BA66F62-7C0B-4963-AC6E-B0331125C01D}" type="datetime1">
              <a:rPr lang="el-GR"/>
              <a:pPr>
                <a:defRPr/>
              </a:pPr>
              <a:t>1/12/2010</a:t>
            </a:fld>
            <a:endParaRPr lang="el-GR"/>
          </a:p>
        </p:txBody>
      </p:sp>
      <p:sp>
        <p:nvSpPr>
          <p:cNvPr id="292869" name="Rectangle 5"/>
          <p:cNvSpPr>
            <a:spLocks noGrp="1" noChangeArrowheads="1"/>
          </p:cNvSpPr>
          <p:nvPr>
            <p:ph type="sldNum" sz="quarter" idx="4"/>
          </p:nvPr>
        </p:nvSpPr>
        <p:spPr bwMode="auto">
          <a:xfrm>
            <a:off x="7885113" y="6248400"/>
            <a:ext cx="9540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latin typeface="Arial" charset="0"/>
                <a:cs typeface="+mn-cs"/>
              </a:defRPr>
            </a:lvl1pPr>
          </a:lstStyle>
          <a:p>
            <a:pPr>
              <a:defRPr/>
            </a:pPr>
            <a:fld id="{79B3D6A4-A13C-4549-BAAA-F372AADDFB6A}" type="slidenum">
              <a:rPr lang="en-US"/>
              <a:pPr>
                <a:defRPr/>
              </a:pPr>
              <a:t>‹#›</a:t>
            </a:fld>
            <a:fld id="{342D706A-95D2-4FC0-9FA3-33332A37D909}" type="slidenum">
              <a:rPr lang="en-US"/>
              <a:pPr>
                <a:defRPr/>
              </a:pPr>
              <a:t>‹#›</a:t>
            </a:fld>
            <a:endParaRPr lang="en-US"/>
          </a:p>
        </p:txBody>
      </p:sp>
      <p:pic>
        <p:nvPicPr>
          <p:cNvPr id="3078" name="Picture 6" descr="41"/>
          <p:cNvPicPr>
            <a:picLocks noChangeAspect="1" noChangeArrowheads="1"/>
          </p:cNvPicPr>
          <p:nvPr/>
        </p:nvPicPr>
        <p:blipFill>
          <a:blip r:embed="rId13"/>
          <a:srcRect/>
          <a:stretch>
            <a:fillRect/>
          </a:stretch>
        </p:blipFill>
        <p:spPr bwMode="auto">
          <a:xfrm>
            <a:off x="0" y="-3175"/>
            <a:ext cx="2051050" cy="773113"/>
          </a:xfrm>
          <a:prstGeom prst="rect">
            <a:avLst/>
          </a:prstGeom>
          <a:noFill/>
          <a:ln w="9525">
            <a:noFill/>
            <a:miter lim="800000"/>
            <a:headEnd/>
            <a:tailEnd/>
          </a:ln>
        </p:spPr>
      </p:pic>
      <p:sp>
        <p:nvSpPr>
          <p:cNvPr id="292871" name="Line 7"/>
          <p:cNvSpPr>
            <a:spLocks noChangeShapeType="1"/>
          </p:cNvSpPr>
          <p:nvPr/>
        </p:nvSpPr>
        <p:spPr bwMode="auto">
          <a:xfrm>
            <a:off x="2124075" y="1484313"/>
            <a:ext cx="6840538" cy="0"/>
          </a:xfrm>
          <a:prstGeom prst="line">
            <a:avLst/>
          </a:prstGeom>
          <a:noFill/>
          <a:ln w="38100">
            <a:solidFill>
              <a:schemeClr val="tx2"/>
            </a:solidFill>
            <a:round/>
            <a:headEnd/>
            <a:tailEnd/>
          </a:ln>
          <a:effectLst/>
        </p:spPr>
        <p:txBody>
          <a:bodyPr/>
          <a:lstStyle/>
          <a:p>
            <a:pPr eaLnBrk="0" hangingPunct="0">
              <a:defRPr/>
            </a:pPr>
            <a:endParaRPr lang="el-GR">
              <a:cs typeface="+mn-cs"/>
            </a:endParaRPr>
          </a:p>
        </p:txBody>
      </p:sp>
      <p:sp>
        <p:nvSpPr>
          <p:cNvPr id="292872" name="Line 8"/>
          <p:cNvSpPr>
            <a:spLocks noChangeShapeType="1"/>
          </p:cNvSpPr>
          <p:nvPr/>
        </p:nvSpPr>
        <p:spPr bwMode="auto">
          <a:xfrm>
            <a:off x="115888" y="6165850"/>
            <a:ext cx="8964612" cy="0"/>
          </a:xfrm>
          <a:prstGeom prst="line">
            <a:avLst/>
          </a:prstGeom>
          <a:noFill/>
          <a:ln w="12700" cap="rnd">
            <a:solidFill>
              <a:schemeClr val="tx2"/>
            </a:solidFill>
            <a:prstDash val="sysDot"/>
            <a:round/>
            <a:headEnd/>
            <a:tailEnd/>
          </a:ln>
          <a:effectLst/>
        </p:spPr>
        <p:txBody>
          <a:bodyPr/>
          <a:lstStyle/>
          <a:p>
            <a:pPr eaLnBrk="0" hangingPunct="0">
              <a:defRPr/>
            </a:pPr>
            <a:endParaRPr lang="el-GR">
              <a:cs typeface="+mn-cs"/>
            </a:endParaRPr>
          </a:p>
        </p:txBody>
      </p:sp>
      <p:pic>
        <p:nvPicPr>
          <p:cNvPr id="3081" name="Picture 11" descr="61"/>
          <p:cNvPicPr>
            <a:picLocks noChangeAspect="1" noChangeArrowheads="1"/>
          </p:cNvPicPr>
          <p:nvPr/>
        </p:nvPicPr>
        <p:blipFill>
          <a:blip r:embed="rId14"/>
          <a:srcRect/>
          <a:stretch>
            <a:fillRect/>
          </a:stretch>
        </p:blipFill>
        <p:spPr bwMode="auto">
          <a:xfrm>
            <a:off x="0" y="793750"/>
            <a:ext cx="2051050" cy="773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Lst>
  <p:transition advClick="0"/>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bwMode="auto">
          <a:xfrm>
            <a:off x="2033588" y="228600"/>
            <a:ext cx="6805612"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Agenda</a:t>
            </a:r>
          </a:p>
        </p:txBody>
      </p:sp>
      <p:sp>
        <p:nvSpPr>
          <p:cNvPr id="226307" name="Rectangle 3"/>
          <p:cNvSpPr>
            <a:spLocks noGrp="1" noChangeArrowheads="1"/>
          </p:cNvSpPr>
          <p:nvPr>
            <p:ph type="body" idx="1"/>
          </p:nvPr>
        </p:nvSpPr>
        <p:spPr bwMode="auto">
          <a:xfrm>
            <a:off x="1979613" y="1628775"/>
            <a:ext cx="60483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Z</a:t>
            </a:r>
          </a:p>
          <a:p>
            <a:pPr lvl="1"/>
            <a:r>
              <a:rPr lang="en-US" smtClean="0"/>
              <a:t>A</a:t>
            </a:r>
          </a:p>
          <a:p>
            <a:pPr lvl="2"/>
            <a:r>
              <a:rPr lang="en-US" smtClean="0"/>
              <a:t>S</a:t>
            </a:r>
          </a:p>
        </p:txBody>
      </p:sp>
      <p:sp>
        <p:nvSpPr>
          <p:cNvPr id="226308" name="Rectangle 4"/>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C0C0C0"/>
                  </a:outerShdw>
                </a:effectLst>
                <a:latin typeface="Arial" charset="0"/>
                <a:cs typeface="+mn-cs"/>
              </a:defRPr>
            </a:lvl1pPr>
          </a:lstStyle>
          <a:p>
            <a:pPr>
              <a:defRPr/>
            </a:pPr>
            <a:fld id="{4EE2FD5B-81D4-41B7-8CCA-F9B2D9B66036}" type="datetime1">
              <a:rPr lang="el-GR"/>
              <a:pPr>
                <a:defRPr/>
              </a:pPr>
              <a:t>1/12/2010</a:t>
            </a:fld>
            <a:endParaRPr lang="el-GR"/>
          </a:p>
        </p:txBody>
      </p:sp>
      <p:sp>
        <p:nvSpPr>
          <p:cNvPr id="226309" name="Rectangle 5"/>
          <p:cNvSpPr>
            <a:spLocks noGrp="1" noChangeArrowheads="1"/>
          </p:cNvSpPr>
          <p:nvPr>
            <p:ph type="sldNum" sz="quarter" idx="4"/>
          </p:nvPr>
        </p:nvSpPr>
        <p:spPr bwMode="auto">
          <a:xfrm>
            <a:off x="7885113" y="6248400"/>
            <a:ext cx="9540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latin typeface="Arial" charset="0"/>
                <a:cs typeface="+mn-cs"/>
              </a:defRPr>
            </a:lvl1pPr>
          </a:lstStyle>
          <a:p>
            <a:pPr>
              <a:defRPr/>
            </a:pPr>
            <a:fld id="{66A35716-8BF5-4133-9736-178E863F0F44}" type="slidenum">
              <a:rPr lang="en-US"/>
              <a:pPr>
                <a:defRPr/>
              </a:pPr>
              <a:t>‹#›</a:t>
            </a:fld>
            <a:endParaRPr lang="en-US"/>
          </a:p>
        </p:txBody>
      </p:sp>
      <p:pic>
        <p:nvPicPr>
          <p:cNvPr id="4102" name="Picture 6" descr="41"/>
          <p:cNvPicPr>
            <a:picLocks noChangeAspect="1" noChangeArrowheads="1"/>
          </p:cNvPicPr>
          <p:nvPr/>
        </p:nvPicPr>
        <p:blipFill>
          <a:blip r:embed="rId13"/>
          <a:srcRect/>
          <a:stretch>
            <a:fillRect/>
          </a:stretch>
        </p:blipFill>
        <p:spPr bwMode="auto">
          <a:xfrm>
            <a:off x="0" y="-3175"/>
            <a:ext cx="2051050" cy="773113"/>
          </a:xfrm>
          <a:prstGeom prst="rect">
            <a:avLst/>
          </a:prstGeom>
          <a:noFill/>
          <a:ln w="9525">
            <a:noFill/>
            <a:miter lim="800000"/>
            <a:headEnd/>
            <a:tailEnd/>
          </a:ln>
        </p:spPr>
      </p:pic>
      <p:sp>
        <p:nvSpPr>
          <p:cNvPr id="226311" name="Line 7"/>
          <p:cNvSpPr>
            <a:spLocks noChangeShapeType="1"/>
          </p:cNvSpPr>
          <p:nvPr/>
        </p:nvSpPr>
        <p:spPr bwMode="auto">
          <a:xfrm>
            <a:off x="2124075" y="1484313"/>
            <a:ext cx="6840538" cy="0"/>
          </a:xfrm>
          <a:prstGeom prst="line">
            <a:avLst/>
          </a:prstGeom>
          <a:noFill/>
          <a:ln w="38100">
            <a:solidFill>
              <a:schemeClr val="tx2"/>
            </a:solidFill>
            <a:round/>
            <a:headEnd/>
            <a:tailEnd/>
          </a:ln>
          <a:effectLst/>
        </p:spPr>
        <p:txBody>
          <a:bodyPr/>
          <a:lstStyle/>
          <a:p>
            <a:pPr eaLnBrk="0" hangingPunct="0">
              <a:defRPr/>
            </a:pPr>
            <a:endParaRPr lang="el-GR">
              <a:cs typeface="+mn-cs"/>
            </a:endParaRPr>
          </a:p>
        </p:txBody>
      </p:sp>
      <p:sp>
        <p:nvSpPr>
          <p:cNvPr id="226312" name="Line 8"/>
          <p:cNvSpPr>
            <a:spLocks noChangeShapeType="1"/>
          </p:cNvSpPr>
          <p:nvPr/>
        </p:nvSpPr>
        <p:spPr bwMode="auto">
          <a:xfrm>
            <a:off x="115888" y="6165850"/>
            <a:ext cx="8964612" cy="0"/>
          </a:xfrm>
          <a:prstGeom prst="line">
            <a:avLst/>
          </a:prstGeom>
          <a:noFill/>
          <a:ln w="12700" cap="rnd">
            <a:solidFill>
              <a:schemeClr val="tx2"/>
            </a:solidFill>
            <a:prstDash val="sysDot"/>
            <a:round/>
            <a:headEnd/>
            <a:tailEnd/>
          </a:ln>
          <a:effectLst/>
        </p:spPr>
        <p:txBody>
          <a:bodyPr/>
          <a:lstStyle/>
          <a:p>
            <a:pPr eaLnBrk="0" hangingPunct="0">
              <a:defRPr/>
            </a:pPr>
            <a:endParaRPr lang="el-GR">
              <a:cs typeface="+mn-cs"/>
            </a:endParaRPr>
          </a:p>
        </p:txBody>
      </p:sp>
      <p:pic>
        <p:nvPicPr>
          <p:cNvPr id="4105" name="Picture 9" descr="11"/>
          <p:cNvPicPr>
            <a:picLocks noChangeAspect="1" noChangeArrowheads="1"/>
          </p:cNvPicPr>
          <p:nvPr/>
        </p:nvPicPr>
        <p:blipFill>
          <a:blip r:embed="rId14"/>
          <a:srcRect/>
          <a:stretch>
            <a:fillRect/>
          </a:stretch>
        </p:blipFill>
        <p:spPr bwMode="auto">
          <a:xfrm>
            <a:off x="8050213" y="1628775"/>
            <a:ext cx="1093787" cy="1257300"/>
          </a:xfrm>
          <a:prstGeom prst="rect">
            <a:avLst/>
          </a:prstGeom>
          <a:noFill/>
          <a:ln w="9525">
            <a:noFill/>
            <a:miter lim="800000"/>
            <a:headEnd/>
            <a:tailEnd/>
          </a:ln>
        </p:spPr>
      </p:pic>
      <p:pic>
        <p:nvPicPr>
          <p:cNvPr id="4106" name="Picture 10" descr="10"/>
          <p:cNvPicPr>
            <a:picLocks noChangeAspect="1" noChangeArrowheads="1"/>
          </p:cNvPicPr>
          <p:nvPr/>
        </p:nvPicPr>
        <p:blipFill>
          <a:blip r:embed="rId15"/>
          <a:srcRect/>
          <a:stretch>
            <a:fillRect/>
          </a:stretch>
        </p:blipFill>
        <p:spPr bwMode="auto">
          <a:xfrm>
            <a:off x="8066088" y="4437063"/>
            <a:ext cx="1073150" cy="1655762"/>
          </a:xfrm>
          <a:prstGeom prst="rect">
            <a:avLst/>
          </a:prstGeom>
          <a:noFill/>
          <a:ln w="9525">
            <a:noFill/>
            <a:miter lim="800000"/>
            <a:headEnd/>
            <a:tailEnd/>
          </a:ln>
        </p:spPr>
      </p:pic>
      <p:pic>
        <p:nvPicPr>
          <p:cNvPr id="4107" name="Picture 11" descr="61"/>
          <p:cNvPicPr>
            <a:picLocks noChangeAspect="1" noChangeArrowheads="1"/>
          </p:cNvPicPr>
          <p:nvPr/>
        </p:nvPicPr>
        <p:blipFill>
          <a:blip r:embed="rId16"/>
          <a:srcRect/>
          <a:stretch>
            <a:fillRect/>
          </a:stretch>
        </p:blipFill>
        <p:spPr bwMode="auto">
          <a:xfrm>
            <a:off x="0" y="793750"/>
            <a:ext cx="2051050" cy="773113"/>
          </a:xfrm>
          <a:prstGeom prst="rect">
            <a:avLst/>
          </a:prstGeom>
          <a:noFill/>
          <a:ln w="9525">
            <a:noFill/>
            <a:miter lim="800000"/>
            <a:headEnd/>
            <a:tailEnd/>
          </a:ln>
        </p:spPr>
      </p:pic>
      <p:sp>
        <p:nvSpPr>
          <p:cNvPr id="226317" name="Rectangle 13"/>
          <p:cNvSpPr>
            <a:spLocks noChangeArrowheads="1"/>
          </p:cNvSpPr>
          <p:nvPr/>
        </p:nvSpPr>
        <p:spPr bwMode="auto">
          <a:xfrm>
            <a:off x="152400" y="6248400"/>
            <a:ext cx="1901825" cy="457200"/>
          </a:xfrm>
          <a:prstGeom prst="rect">
            <a:avLst/>
          </a:prstGeom>
          <a:noFill/>
          <a:ln w="9525">
            <a:noFill/>
            <a:miter lim="800000"/>
            <a:headEnd/>
            <a:tailEnd/>
          </a:ln>
          <a:effectLst/>
        </p:spPr>
        <p:txBody>
          <a:bodyPr/>
          <a:lstStyle/>
          <a:p>
            <a:pPr>
              <a:defRPr/>
            </a:pPr>
            <a:endParaRPr lang="en-US" sz="1000">
              <a:effectLst>
                <a:outerShdw blurRad="38100" dist="38100" dir="2700000" algn="tl">
                  <a:srgbClr val="C0C0C0"/>
                </a:outerShdw>
              </a:effectLst>
              <a:cs typeface="+mn-cs"/>
            </a:endParaRPr>
          </a:p>
        </p:txBody>
      </p:sp>
      <p:pic>
        <p:nvPicPr>
          <p:cNvPr id="4109" name="Picture 14" descr="11"/>
          <p:cNvPicPr>
            <a:picLocks noChangeAspect="1" noChangeArrowheads="1"/>
          </p:cNvPicPr>
          <p:nvPr userDrawn="1"/>
        </p:nvPicPr>
        <p:blipFill>
          <a:blip r:embed="rId17"/>
          <a:srcRect/>
          <a:stretch>
            <a:fillRect/>
          </a:stretch>
        </p:blipFill>
        <p:spPr bwMode="auto">
          <a:xfrm>
            <a:off x="0" y="3382963"/>
            <a:ext cx="2051050" cy="874712"/>
          </a:xfrm>
          <a:prstGeom prst="rect">
            <a:avLst/>
          </a:prstGeom>
          <a:noFill/>
          <a:ln w="9525">
            <a:noFill/>
            <a:miter lim="800000"/>
            <a:headEnd/>
            <a:tailEnd/>
          </a:ln>
        </p:spPr>
      </p:pic>
      <p:pic>
        <p:nvPicPr>
          <p:cNvPr id="4110" name="Picture 15" descr="10"/>
          <p:cNvPicPr>
            <a:picLocks noChangeAspect="1" noChangeArrowheads="1"/>
          </p:cNvPicPr>
          <p:nvPr userDrawn="1"/>
        </p:nvPicPr>
        <p:blipFill>
          <a:blip r:embed="rId18"/>
          <a:srcRect/>
          <a:stretch>
            <a:fillRect/>
          </a:stretch>
        </p:blipFill>
        <p:spPr bwMode="auto">
          <a:xfrm>
            <a:off x="0" y="4325938"/>
            <a:ext cx="2051050" cy="874712"/>
          </a:xfrm>
          <a:prstGeom prst="rect">
            <a:avLst/>
          </a:prstGeom>
          <a:noFill/>
          <a:ln w="9525">
            <a:noFill/>
            <a:miter lim="800000"/>
            <a:headEnd/>
            <a:tailEnd/>
          </a:ln>
        </p:spPr>
      </p:pic>
      <p:pic>
        <p:nvPicPr>
          <p:cNvPr id="4111" name="Picture 16" descr="61"/>
          <p:cNvPicPr>
            <a:picLocks noChangeAspect="1" noChangeArrowheads="1"/>
          </p:cNvPicPr>
          <p:nvPr userDrawn="1"/>
        </p:nvPicPr>
        <p:blipFill>
          <a:blip r:embed="rId16"/>
          <a:srcRect/>
          <a:stretch>
            <a:fillRect/>
          </a:stretch>
        </p:blipFill>
        <p:spPr bwMode="auto">
          <a:xfrm>
            <a:off x="0" y="2535238"/>
            <a:ext cx="2051050" cy="773112"/>
          </a:xfrm>
          <a:prstGeom prst="rect">
            <a:avLst/>
          </a:prstGeom>
          <a:noFill/>
          <a:ln w="9525">
            <a:noFill/>
            <a:miter lim="800000"/>
            <a:headEnd/>
            <a:tailEnd/>
          </a:ln>
        </p:spPr>
      </p:pic>
      <p:pic>
        <p:nvPicPr>
          <p:cNvPr id="4112" name="Picture 17" descr="37"/>
          <p:cNvPicPr>
            <a:picLocks noChangeAspect="1" noChangeArrowheads="1"/>
          </p:cNvPicPr>
          <p:nvPr userDrawn="1"/>
        </p:nvPicPr>
        <p:blipFill>
          <a:blip r:embed="rId19"/>
          <a:srcRect/>
          <a:stretch>
            <a:fillRect/>
          </a:stretch>
        </p:blipFill>
        <p:spPr bwMode="auto">
          <a:xfrm>
            <a:off x="0" y="0"/>
            <a:ext cx="2051050" cy="773113"/>
          </a:xfrm>
          <a:prstGeom prst="rect">
            <a:avLst/>
          </a:prstGeom>
          <a:noFill/>
          <a:ln w="9525">
            <a:noFill/>
            <a:miter lim="800000"/>
            <a:headEnd/>
            <a:tailEnd/>
          </a:ln>
        </p:spPr>
      </p:pic>
      <p:pic>
        <p:nvPicPr>
          <p:cNvPr id="4113" name="Picture 18" descr="41"/>
          <p:cNvPicPr>
            <a:picLocks noChangeAspect="1" noChangeArrowheads="1"/>
          </p:cNvPicPr>
          <p:nvPr userDrawn="1"/>
        </p:nvPicPr>
        <p:blipFill>
          <a:blip r:embed="rId13"/>
          <a:srcRect/>
          <a:stretch>
            <a:fillRect/>
          </a:stretch>
        </p:blipFill>
        <p:spPr bwMode="auto">
          <a:xfrm>
            <a:off x="0" y="842963"/>
            <a:ext cx="2051050" cy="773112"/>
          </a:xfrm>
          <a:prstGeom prst="rect">
            <a:avLst/>
          </a:prstGeom>
          <a:noFill/>
          <a:ln w="9525">
            <a:noFill/>
            <a:miter lim="800000"/>
            <a:headEnd/>
            <a:tailEnd/>
          </a:ln>
        </p:spPr>
      </p:pic>
      <p:pic>
        <p:nvPicPr>
          <p:cNvPr id="4114" name="Picture 19" descr="48"/>
          <p:cNvPicPr>
            <a:picLocks noChangeAspect="1" noChangeArrowheads="1"/>
          </p:cNvPicPr>
          <p:nvPr userDrawn="1"/>
        </p:nvPicPr>
        <p:blipFill>
          <a:blip r:embed="rId20"/>
          <a:srcRect/>
          <a:stretch>
            <a:fillRect/>
          </a:stretch>
        </p:blipFill>
        <p:spPr bwMode="auto">
          <a:xfrm>
            <a:off x="0" y="1690688"/>
            <a:ext cx="2051050" cy="773112"/>
          </a:xfrm>
          <a:prstGeom prst="rect">
            <a:avLst/>
          </a:prstGeom>
          <a:noFill/>
          <a:ln w="9525">
            <a:noFill/>
            <a:miter lim="800000"/>
            <a:headEnd/>
            <a:tailEnd/>
          </a:ln>
        </p:spPr>
      </p:pic>
      <p:pic>
        <p:nvPicPr>
          <p:cNvPr id="4115" name="Picture 20" descr="51"/>
          <p:cNvPicPr>
            <a:picLocks noChangeAspect="1" noChangeArrowheads="1"/>
          </p:cNvPicPr>
          <p:nvPr userDrawn="1"/>
        </p:nvPicPr>
        <p:blipFill>
          <a:blip r:embed="rId21"/>
          <a:srcRect/>
          <a:stretch>
            <a:fillRect/>
          </a:stretch>
        </p:blipFill>
        <p:spPr bwMode="auto">
          <a:xfrm>
            <a:off x="0" y="5256213"/>
            <a:ext cx="2051050" cy="773112"/>
          </a:xfrm>
          <a:prstGeom prst="rect">
            <a:avLst/>
          </a:prstGeom>
          <a:noFill/>
          <a:ln w="9525">
            <a:noFill/>
            <a:miter lim="800000"/>
            <a:headEnd/>
            <a:tailEnd/>
          </a:ln>
        </p:spPr>
      </p:pic>
      <p:pic>
        <p:nvPicPr>
          <p:cNvPr id="4116" name="Picture 21" descr="40"/>
          <p:cNvPicPr>
            <a:picLocks noChangeAspect="1" noChangeArrowheads="1"/>
          </p:cNvPicPr>
          <p:nvPr userDrawn="1"/>
        </p:nvPicPr>
        <p:blipFill>
          <a:blip r:embed="rId22"/>
          <a:srcRect/>
          <a:stretch>
            <a:fillRect/>
          </a:stretch>
        </p:blipFill>
        <p:spPr bwMode="auto">
          <a:xfrm>
            <a:off x="0" y="6088063"/>
            <a:ext cx="2051050" cy="773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Lst>
  <p:transition advClick="0"/>
  <p:hf hdr="0" ftr="0" dt="0"/>
  <p:txStyles>
    <p:titleStyle>
      <a:lvl1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28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28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28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3399"/>
        </a:buClr>
        <a:buSzPct val="70000"/>
        <a:buFont typeface="Wingdings" pitchFamily="2" charset="2"/>
        <a:buChar char="l"/>
        <a:defRPr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bwMode="auto">
          <a:xfrm>
            <a:off x="2033588" y="228600"/>
            <a:ext cx="6805612"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Agenda</a:t>
            </a:r>
          </a:p>
        </p:txBody>
      </p:sp>
      <p:sp>
        <p:nvSpPr>
          <p:cNvPr id="246787" name="Rectangle 3"/>
          <p:cNvSpPr>
            <a:spLocks noGrp="1" noChangeArrowheads="1"/>
          </p:cNvSpPr>
          <p:nvPr>
            <p:ph type="body" idx="1"/>
          </p:nvPr>
        </p:nvSpPr>
        <p:spPr bwMode="auto">
          <a:xfrm>
            <a:off x="1979613" y="1628775"/>
            <a:ext cx="60483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Σύστημα Διαχείρισης Μηνυμάτων </a:t>
            </a:r>
            <a:endParaRPr lang="en-US" smtClean="0"/>
          </a:p>
          <a:p>
            <a:pPr lvl="1"/>
            <a:r>
              <a:rPr lang="en-US" smtClean="0"/>
              <a:t>w</a:t>
            </a:r>
          </a:p>
          <a:p>
            <a:pPr lvl="0"/>
            <a:endParaRPr lang="en-US" smtClean="0"/>
          </a:p>
          <a:p>
            <a:pPr lvl="1"/>
            <a:endParaRPr lang="en-US" smtClean="0"/>
          </a:p>
          <a:p>
            <a:pPr lvl="2"/>
            <a:r>
              <a:rPr lang="el-GR" smtClean="0"/>
              <a:t>Υλοποίηση</a:t>
            </a:r>
            <a:endParaRPr lang="en-US" smtClean="0"/>
          </a:p>
          <a:p>
            <a:pPr lvl="0"/>
            <a:r>
              <a:rPr lang="el-GR" smtClean="0"/>
              <a:t>Αποτελέσματα</a:t>
            </a:r>
            <a:endParaRPr lang="en-US" smtClean="0"/>
          </a:p>
          <a:p>
            <a:pPr lvl="0"/>
            <a:r>
              <a:rPr lang="en-US" smtClean="0"/>
              <a:t>Demo</a:t>
            </a:r>
          </a:p>
        </p:txBody>
      </p:sp>
      <p:sp>
        <p:nvSpPr>
          <p:cNvPr id="246788" name="Rectangle 4"/>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C0C0C0"/>
                  </a:outerShdw>
                </a:effectLst>
                <a:latin typeface="Arial" charset="0"/>
                <a:cs typeface="+mn-cs"/>
              </a:defRPr>
            </a:lvl1pPr>
          </a:lstStyle>
          <a:p>
            <a:pPr>
              <a:defRPr/>
            </a:pPr>
            <a:fld id="{4568C71B-2549-4748-956F-95BE3D89214D}" type="datetime1">
              <a:rPr lang="el-GR"/>
              <a:pPr>
                <a:defRPr/>
              </a:pPr>
              <a:t>1/12/2010</a:t>
            </a:fld>
            <a:endParaRPr lang="el-GR"/>
          </a:p>
        </p:txBody>
      </p:sp>
      <p:pic>
        <p:nvPicPr>
          <p:cNvPr id="5125" name="Picture 6" descr="41"/>
          <p:cNvPicPr>
            <a:picLocks noChangeAspect="1" noChangeArrowheads="1"/>
          </p:cNvPicPr>
          <p:nvPr/>
        </p:nvPicPr>
        <p:blipFill>
          <a:blip r:embed="rId13"/>
          <a:srcRect/>
          <a:stretch>
            <a:fillRect/>
          </a:stretch>
        </p:blipFill>
        <p:spPr bwMode="auto">
          <a:xfrm>
            <a:off x="0" y="-3175"/>
            <a:ext cx="2051050" cy="773113"/>
          </a:xfrm>
          <a:prstGeom prst="rect">
            <a:avLst/>
          </a:prstGeom>
          <a:noFill/>
          <a:ln w="9525">
            <a:noFill/>
            <a:miter lim="800000"/>
            <a:headEnd/>
            <a:tailEnd/>
          </a:ln>
        </p:spPr>
      </p:pic>
      <p:sp>
        <p:nvSpPr>
          <p:cNvPr id="246791" name="Line 7"/>
          <p:cNvSpPr>
            <a:spLocks noChangeShapeType="1"/>
          </p:cNvSpPr>
          <p:nvPr/>
        </p:nvSpPr>
        <p:spPr bwMode="auto">
          <a:xfrm>
            <a:off x="2124075" y="1484313"/>
            <a:ext cx="6840538" cy="0"/>
          </a:xfrm>
          <a:prstGeom prst="line">
            <a:avLst/>
          </a:prstGeom>
          <a:noFill/>
          <a:ln w="38100">
            <a:solidFill>
              <a:schemeClr val="tx2"/>
            </a:solidFill>
            <a:round/>
            <a:headEnd/>
            <a:tailEnd/>
          </a:ln>
          <a:effectLst/>
        </p:spPr>
        <p:txBody>
          <a:bodyPr/>
          <a:lstStyle/>
          <a:p>
            <a:pPr eaLnBrk="0" hangingPunct="0">
              <a:defRPr/>
            </a:pPr>
            <a:endParaRPr lang="el-GR">
              <a:cs typeface="+mn-cs"/>
            </a:endParaRPr>
          </a:p>
        </p:txBody>
      </p:sp>
      <p:sp>
        <p:nvSpPr>
          <p:cNvPr id="246792" name="Line 8"/>
          <p:cNvSpPr>
            <a:spLocks noChangeShapeType="1"/>
          </p:cNvSpPr>
          <p:nvPr/>
        </p:nvSpPr>
        <p:spPr bwMode="auto">
          <a:xfrm>
            <a:off x="115888" y="6165850"/>
            <a:ext cx="8964612" cy="0"/>
          </a:xfrm>
          <a:prstGeom prst="line">
            <a:avLst/>
          </a:prstGeom>
          <a:noFill/>
          <a:ln w="12700" cap="rnd">
            <a:solidFill>
              <a:schemeClr val="tx2"/>
            </a:solidFill>
            <a:prstDash val="sysDot"/>
            <a:round/>
            <a:headEnd/>
            <a:tailEnd/>
          </a:ln>
          <a:effectLst/>
        </p:spPr>
        <p:txBody>
          <a:bodyPr/>
          <a:lstStyle/>
          <a:p>
            <a:pPr eaLnBrk="0" hangingPunct="0">
              <a:defRPr/>
            </a:pPr>
            <a:endParaRPr lang="el-GR">
              <a:cs typeface="+mn-cs"/>
            </a:endParaRPr>
          </a:p>
        </p:txBody>
      </p:sp>
      <p:pic>
        <p:nvPicPr>
          <p:cNvPr id="5128" name="Picture 9" descr="11"/>
          <p:cNvPicPr>
            <a:picLocks noChangeAspect="1" noChangeArrowheads="1"/>
          </p:cNvPicPr>
          <p:nvPr/>
        </p:nvPicPr>
        <p:blipFill>
          <a:blip r:embed="rId14"/>
          <a:srcRect/>
          <a:stretch>
            <a:fillRect/>
          </a:stretch>
        </p:blipFill>
        <p:spPr bwMode="auto">
          <a:xfrm>
            <a:off x="8050213" y="1628775"/>
            <a:ext cx="1093787" cy="1257300"/>
          </a:xfrm>
          <a:prstGeom prst="rect">
            <a:avLst/>
          </a:prstGeom>
          <a:noFill/>
          <a:ln w="9525">
            <a:noFill/>
            <a:miter lim="800000"/>
            <a:headEnd/>
            <a:tailEnd/>
          </a:ln>
        </p:spPr>
      </p:pic>
      <p:pic>
        <p:nvPicPr>
          <p:cNvPr id="5129" name="Picture 10" descr="10"/>
          <p:cNvPicPr>
            <a:picLocks noChangeAspect="1" noChangeArrowheads="1"/>
          </p:cNvPicPr>
          <p:nvPr/>
        </p:nvPicPr>
        <p:blipFill>
          <a:blip r:embed="rId15"/>
          <a:srcRect/>
          <a:stretch>
            <a:fillRect/>
          </a:stretch>
        </p:blipFill>
        <p:spPr bwMode="auto">
          <a:xfrm>
            <a:off x="8066088" y="4437063"/>
            <a:ext cx="1073150" cy="1655762"/>
          </a:xfrm>
          <a:prstGeom prst="rect">
            <a:avLst/>
          </a:prstGeom>
          <a:noFill/>
          <a:ln w="9525">
            <a:noFill/>
            <a:miter lim="800000"/>
            <a:headEnd/>
            <a:tailEnd/>
          </a:ln>
        </p:spPr>
      </p:pic>
      <p:pic>
        <p:nvPicPr>
          <p:cNvPr id="5130" name="Picture 11" descr="61"/>
          <p:cNvPicPr>
            <a:picLocks noChangeAspect="1" noChangeArrowheads="1"/>
          </p:cNvPicPr>
          <p:nvPr/>
        </p:nvPicPr>
        <p:blipFill>
          <a:blip r:embed="rId16"/>
          <a:srcRect/>
          <a:stretch>
            <a:fillRect/>
          </a:stretch>
        </p:blipFill>
        <p:spPr bwMode="auto">
          <a:xfrm>
            <a:off x="0" y="793750"/>
            <a:ext cx="2051050" cy="773113"/>
          </a:xfrm>
          <a:prstGeom prst="rect">
            <a:avLst/>
          </a:prstGeom>
          <a:noFill/>
          <a:ln w="9525">
            <a:noFill/>
            <a:miter lim="800000"/>
            <a:headEnd/>
            <a:tailEnd/>
          </a:ln>
        </p:spPr>
      </p:pic>
      <p:pic>
        <p:nvPicPr>
          <p:cNvPr id="5131" name="Picture 12" descr="sms"/>
          <p:cNvPicPr>
            <a:picLocks noChangeAspect="1" noChangeArrowheads="1"/>
          </p:cNvPicPr>
          <p:nvPr/>
        </p:nvPicPr>
        <p:blipFill>
          <a:blip r:embed="rId17"/>
          <a:srcRect/>
          <a:stretch>
            <a:fillRect/>
          </a:stretch>
        </p:blipFill>
        <p:spPr bwMode="auto">
          <a:xfrm rot="-1019450">
            <a:off x="8081963" y="2997200"/>
            <a:ext cx="952500" cy="714375"/>
          </a:xfrm>
          <a:prstGeom prst="rect">
            <a:avLst/>
          </a:prstGeom>
          <a:noFill/>
          <a:ln w="9525">
            <a:noFill/>
            <a:miter lim="800000"/>
            <a:headEnd/>
            <a:tailEnd/>
          </a:ln>
        </p:spPr>
      </p:pic>
      <p:sp>
        <p:nvSpPr>
          <p:cNvPr id="246797" name="Rectangle 13"/>
          <p:cNvSpPr>
            <a:spLocks noChangeArrowheads="1"/>
          </p:cNvSpPr>
          <p:nvPr/>
        </p:nvSpPr>
        <p:spPr bwMode="auto">
          <a:xfrm>
            <a:off x="152400" y="6248400"/>
            <a:ext cx="1901825" cy="457200"/>
          </a:xfrm>
          <a:prstGeom prst="rect">
            <a:avLst/>
          </a:prstGeom>
          <a:noFill/>
          <a:ln w="9525">
            <a:noFill/>
            <a:miter lim="800000"/>
            <a:headEnd/>
            <a:tailEnd/>
          </a:ln>
          <a:effectLst/>
        </p:spPr>
        <p:txBody>
          <a:bodyPr/>
          <a:lstStyle/>
          <a:p>
            <a:pPr>
              <a:defRPr/>
            </a:pPr>
            <a:endParaRPr lang="en-US" sz="1000">
              <a:effectLst>
                <a:outerShdw blurRad="38100" dist="38100" dir="2700000" algn="tl">
                  <a:srgbClr val="C0C0C0"/>
                </a:outerShdw>
              </a:effectLst>
              <a:cs typeface="+mn-cs"/>
            </a:endParaRPr>
          </a:p>
        </p:txBody>
      </p:sp>
      <p:pic>
        <p:nvPicPr>
          <p:cNvPr id="5133" name="Picture 14" descr="11"/>
          <p:cNvPicPr>
            <a:picLocks noChangeAspect="1" noChangeArrowheads="1"/>
          </p:cNvPicPr>
          <p:nvPr userDrawn="1"/>
        </p:nvPicPr>
        <p:blipFill>
          <a:blip r:embed="rId18"/>
          <a:srcRect/>
          <a:stretch>
            <a:fillRect/>
          </a:stretch>
        </p:blipFill>
        <p:spPr bwMode="auto">
          <a:xfrm>
            <a:off x="0" y="3382963"/>
            <a:ext cx="2051050" cy="874712"/>
          </a:xfrm>
          <a:prstGeom prst="rect">
            <a:avLst/>
          </a:prstGeom>
          <a:noFill/>
          <a:ln w="9525">
            <a:noFill/>
            <a:miter lim="800000"/>
            <a:headEnd/>
            <a:tailEnd/>
          </a:ln>
        </p:spPr>
      </p:pic>
      <p:pic>
        <p:nvPicPr>
          <p:cNvPr id="5134" name="Picture 15" descr="10"/>
          <p:cNvPicPr>
            <a:picLocks noChangeAspect="1" noChangeArrowheads="1"/>
          </p:cNvPicPr>
          <p:nvPr userDrawn="1"/>
        </p:nvPicPr>
        <p:blipFill>
          <a:blip r:embed="rId19"/>
          <a:srcRect/>
          <a:stretch>
            <a:fillRect/>
          </a:stretch>
        </p:blipFill>
        <p:spPr bwMode="auto">
          <a:xfrm>
            <a:off x="0" y="4325938"/>
            <a:ext cx="2051050" cy="874712"/>
          </a:xfrm>
          <a:prstGeom prst="rect">
            <a:avLst/>
          </a:prstGeom>
          <a:noFill/>
          <a:ln w="9525">
            <a:noFill/>
            <a:miter lim="800000"/>
            <a:headEnd/>
            <a:tailEnd/>
          </a:ln>
        </p:spPr>
      </p:pic>
      <p:pic>
        <p:nvPicPr>
          <p:cNvPr id="5135" name="Picture 16" descr="61"/>
          <p:cNvPicPr>
            <a:picLocks noChangeAspect="1" noChangeArrowheads="1"/>
          </p:cNvPicPr>
          <p:nvPr userDrawn="1"/>
        </p:nvPicPr>
        <p:blipFill>
          <a:blip r:embed="rId16"/>
          <a:srcRect/>
          <a:stretch>
            <a:fillRect/>
          </a:stretch>
        </p:blipFill>
        <p:spPr bwMode="auto">
          <a:xfrm>
            <a:off x="0" y="2535238"/>
            <a:ext cx="2051050" cy="773112"/>
          </a:xfrm>
          <a:prstGeom prst="rect">
            <a:avLst/>
          </a:prstGeom>
          <a:noFill/>
          <a:ln w="9525">
            <a:noFill/>
            <a:miter lim="800000"/>
            <a:headEnd/>
            <a:tailEnd/>
          </a:ln>
        </p:spPr>
      </p:pic>
      <p:pic>
        <p:nvPicPr>
          <p:cNvPr id="5136" name="Picture 17" descr="37"/>
          <p:cNvPicPr>
            <a:picLocks noChangeAspect="1" noChangeArrowheads="1"/>
          </p:cNvPicPr>
          <p:nvPr userDrawn="1"/>
        </p:nvPicPr>
        <p:blipFill>
          <a:blip r:embed="rId20"/>
          <a:srcRect/>
          <a:stretch>
            <a:fillRect/>
          </a:stretch>
        </p:blipFill>
        <p:spPr bwMode="auto">
          <a:xfrm>
            <a:off x="0" y="0"/>
            <a:ext cx="2051050" cy="773113"/>
          </a:xfrm>
          <a:prstGeom prst="rect">
            <a:avLst/>
          </a:prstGeom>
          <a:noFill/>
          <a:ln w="9525">
            <a:noFill/>
            <a:miter lim="800000"/>
            <a:headEnd/>
            <a:tailEnd/>
          </a:ln>
        </p:spPr>
      </p:pic>
      <p:pic>
        <p:nvPicPr>
          <p:cNvPr id="5137" name="Picture 18" descr="41"/>
          <p:cNvPicPr>
            <a:picLocks noChangeAspect="1" noChangeArrowheads="1"/>
          </p:cNvPicPr>
          <p:nvPr userDrawn="1"/>
        </p:nvPicPr>
        <p:blipFill>
          <a:blip r:embed="rId13"/>
          <a:srcRect/>
          <a:stretch>
            <a:fillRect/>
          </a:stretch>
        </p:blipFill>
        <p:spPr bwMode="auto">
          <a:xfrm>
            <a:off x="0" y="842963"/>
            <a:ext cx="2051050" cy="773112"/>
          </a:xfrm>
          <a:prstGeom prst="rect">
            <a:avLst/>
          </a:prstGeom>
          <a:noFill/>
          <a:ln w="9525">
            <a:noFill/>
            <a:miter lim="800000"/>
            <a:headEnd/>
            <a:tailEnd/>
          </a:ln>
        </p:spPr>
      </p:pic>
      <p:pic>
        <p:nvPicPr>
          <p:cNvPr id="5138" name="Picture 19" descr="48"/>
          <p:cNvPicPr>
            <a:picLocks noChangeAspect="1" noChangeArrowheads="1"/>
          </p:cNvPicPr>
          <p:nvPr userDrawn="1"/>
        </p:nvPicPr>
        <p:blipFill>
          <a:blip r:embed="rId21"/>
          <a:srcRect/>
          <a:stretch>
            <a:fillRect/>
          </a:stretch>
        </p:blipFill>
        <p:spPr bwMode="auto">
          <a:xfrm>
            <a:off x="0" y="1690688"/>
            <a:ext cx="2051050" cy="773112"/>
          </a:xfrm>
          <a:prstGeom prst="rect">
            <a:avLst/>
          </a:prstGeom>
          <a:noFill/>
          <a:ln w="9525">
            <a:noFill/>
            <a:miter lim="800000"/>
            <a:headEnd/>
            <a:tailEnd/>
          </a:ln>
        </p:spPr>
      </p:pic>
      <p:pic>
        <p:nvPicPr>
          <p:cNvPr id="5139" name="Picture 20" descr="51"/>
          <p:cNvPicPr>
            <a:picLocks noChangeAspect="1" noChangeArrowheads="1"/>
          </p:cNvPicPr>
          <p:nvPr userDrawn="1"/>
        </p:nvPicPr>
        <p:blipFill>
          <a:blip r:embed="rId22"/>
          <a:srcRect/>
          <a:stretch>
            <a:fillRect/>
          </a:stretch>
        </p:blipFill>
        <p:spPr bwMode="auto">
          <a:xfrm>
            <a:off x="0" y="5256213"/>
            <a:ext cx="2051050" cy="773112"/>
          </a:xfrm>
          <a:prstGeom prst="rect">
            <a:avLst/>
          </a:prstGeom>
          <a:noFill/>
          <a:ln w="9525">
            <a:noFill/>
            <a:miter lim="800000"/>
            <a:headEnd/>
            <a:tailEnd/>
          </a:ln>
        </p:spPr>
      </p:pic>
      <p:pic>
        <p:nvPicPr>
          <p:cNvPr id="5140" name="Picture 21" descr="40"/>
          <p:cNvPicPr>
            <a:picLocks noChangeAspect="1" noChangeArrowheads="1"/>
          </p:cNvPicPr>
          <p:nvPr userDrawn="1"/>
        </p:nvPicPr>
        <p:blipFill>
          <a:blip r:embed="rId23"/>
          <a:srcRect/>
          <a:stretch>
            <a:fillRect/>
          </a:stretch>
        </p:blipFill>
        <p:spPr bwMode="auto">
          <a:xfrm>
            <a:off x="0" y="6088063"/>
            <a:ext cx="2051050" cy="773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60" r:id="rId1"/>
    <p:sldLayoutId id="2147484961" r:id="rId2"/>
    <p:sldLayoutId id="2147484962" r:id="rId3"/>
    <p:sldLayoutId id="2147484963" r:id="rId4"/>
    <p:sldLayoutId id="2147484964" r:id="rId5"/>
    <p:sldLayoutId id="2147484965" r:id="rId6"/>
    <p:sldLayoutId id="2147484966" r:id="rId7"/>
    <p:sldLayoutId id="2147484967" r:id="rId8"/>
    <p:sldLayoutId id="2147484968" r:id="rId9"/>
    <p:sldLayoutId id="2147484969" r:id="rId10"/>
    <p:sldLayoutId id="2147484970" r:id="rId11"/>
  </p:sldLayoutIdLst>
  <p:transition advClick="0"/>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3399"/>
        </a:buClr>
        <a:buSzPct val="70000"/>
        <a:buFont typeface="Wingdings" pitchFamily="2" charset="2"/>
        <a:buChar char="l"/>
        <a:defRPr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Char char="o"/>
        <a:defRPr sz="2000">
          <a:solidFill>
            <a:srgbClr val="80000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mtClean="0">
                <a:latin typeface="Arial" charset="0"/>
                <a:cs typeface="+mn-cs"/>
              </a:defRPr>
            </a:lvl1pPr>
          </a:lstStyle>
          <a:p>
            <a:pPr>
              <a:defRPr/>
            </a:pPr>
            <a:fld id="{6A91CA9C-41C8-459C-A030-3F4FAB3931A9}" type="datetime1">
              <a:rPr lang="el-GR"/>
              <a:pPr>
                <a:defRPr/>
              </a:pPr>
              <a:t>1/12/2010</a:t>
            </a:fld>
            <a:endParaRPr lang="en-US"/>
          </a:p>
        </p:txBody>
      </p:sp>
      <p:sp>
        <p:nvSpPr>
          <p:cNvPr id="717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latin typeface="Arial" charset="0"/>
                <a:cs typeface="+mn-cs"/>
              </a:defRPr>
            </a:lvl1pPr>
          </a:lstStyle>
          <a:p>
            <a:pPr>
              <a:defRPr/>
            </a:pPr>
            <a:endParaRPr lang="en-US"/>
          </a:p>
        </p:txBody>
      </p:sp>
      <p:sp>
        <p:nvSpPr>
          <p:cNvPr id="7172"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cs typeface="+mn-cs"/>
              </a:defRPr>
            </a:lvl1pPr>
          </a:lstStyle>
          <a:p>
            <a:pPr>
              <a:defRPr/>
            </a:pPr>
            <a:fld id="{C3E69369-C2E2-4A5D-9574-FF077F12840B}" type="slidenum">
              <a:rPr lang="en-US"/>
              <a:pPr>
                <a:defRPr/>
              </a:pPr>
              <a:t>‹#›</a:t>
            </a:fld>
            <a:endParaRPr lang="en-US"/>
          </a:p>
        </p:txBody>
      </p:sp>
      <p:pic>
        <p:nvPicPr>
          <p:cNvPr id="6149" name="Picture 5" descr="11"/>
          <p:cNvPicPr>
            <a:picLocks noChangeAspect="1" noChangeArrowheads="1"/>
          </p:cNvPicPr>
          <p:nvPr/>
        </p:nvPicPr>
        <p:blipFill>
          <a:blip r:embed="rId13"/>
          <a:srcRect/>
          <a:stretch>
            <a:fillRect/>
          </a:stretch>
        </p:blipFill>
        <p:spPr bwMode="auto">
          <a:xfrm>
            <a:off x="3600450" y="4643438"/>
            <a:ext cx="2051050" cy="874712"/>
          </a:xfrm>
          <a:prstGeom prst="rect">
            <a:avLst/>
          </a:prstGeom>
          <a:noFill/>
          <a:ln w="9525">
            <a:noFill/>
            <a:miter lim="800000"/>
            <a:headEnd/>
            <a:tailEnd/>
          </a:ln>
        </p:spPr>
      </p:pic>
      <p:pic>
        <p:nvPicPr>
          <p:cNvPr id="6150" name="Picture 6" descr="10"/>
          <p:cNvPicPr>
            <a:picLocks noChangeAspect="1" noChangeArrowheads="1"/>
          </p:cNvPicPr>
          <p:nvPr/>
        </p:nvPicPr>
        <p:blipFill>
          <a:blip r:embed="rId14"/>
          <a:srcRect/>
          <a:stretch>
            <a:fillRect/>
          </a:stretch>
        </p:blipFill>
        <p:spPr bwMode="auto">
          <a:xfrm>
            <a:off x="5545138" y="5075238"/>
            <a:ext cx="2051050" cy="874712"/>
          </a:xfrm>
          <a:prstGeom prst="rect">
            <a:avLst/>
          </a:prstGeom>
          <a:noFill/>
          <a:ln w="9525">
            <a:noFill/>
            <a:miter lim="800000"/>
            <a:headEnd/>
            <a:tailEnd/>
          </a:ln>
        </p:spPr>
      </p:pic>
      <p:pic>
        <p:nvPicPr>
          <p:cNvPr id="6151" name="Picture 7" descr="61"/>
          <p:cNvPicPr>
            <a:picLocks noChangeAspect="1" noChangeArrowheads="1"/>
          </p:cNvPicPr>
          <p:nvPr/>
        </p:nvPicPr>
        <p:blipFill>
          <a:blip r:embed="rId15"/>
          <a:srcRect/>
          <a:stretch>
            <a:fillRect/>
          </a:stretch>
        </p:blipFill>
        <p:spPr bwMode="auto">
          <a:xfrm>
            <a:off x="1728788" y="4211638"/>
            <a:ext cx="2051050" cy="773112"/>
          </a:xfrm>
          <a:prstGeom prst="rect">
            <a:avLst/>
          </a:prstGeom>
          <a:noFill/>
          <a:ln w="9525">
            <a:noFill/>
            <a:miter lim="800000"/>
            <a:headEnd/>
            <a:tailEnd/>
          </a:ln>
        </p:spPr>
      </p:pic>
      <p:pic>
        <p:nvPicPr>
          <p:cNvPr id="6152" name="Picture 8" descr="37"/>
          <p:cNvPicPr>
            <a:picLocks noChangeAspect="1" noChangeArrowheads="1"/>
          </p:cNvPicPr>
          <p:nvPr/>
        </p:nvPicPr>
        <p:blipFill>
          <a:blip r:embed="rId16"/>
          <a:srcRect/>
          <a:stretch>
            <a:fillRect/>
          </a:stretch>
        </p:blipFill>
        <p:spPr bwMode="auto">
          <a:xfrm>
            <a:off x="1657350" y="1412875"/>
            <a:ext cx="2051050" cy="773113"/>
          </a:xfrm>
          <a:prstGeom prst="rect">
            <a:avLst/>
          </a:prstGeom>
          <a:noFill/>
          <a:ln w="9525">
            <a:noFill/>
            <a:miter lim="800000"/>
            <a:headEnd/>
            <a:tailEnd/>
          </a:ln>
        </p:spPr>
      </p:pic>
      <p:pic>
        <p:nvPicPr>
          <p:cNvPr id="6153" name="Picture 9" descr="41"/>
          <p:cNvPicPr>
            <a:picLocks noChangeAspect="1" noChangeArrowheads="1"/>
          </p:cNvPicPr>
          <p:nvPr/>
        </p:nvPicPr>
        <p:blipFill>
          <a:blip r:embed="rId17"/>
          <a:srcRect/>
          <a:stretch>
            <a:fillRect/>
          </a:stretch>
        </p:blipFill>
        <p:spPr bwMode="auto">
          <a:xfrm>
            <a:off x="3600450" y="1771650"/>
            <a:ext cx="2051050" cy="773113"/>
          </a:xfrm>
          <a:prstGeom prst="rect">
            <a:avLst/>
          </a:prstGeom>
          <a:noFill/>
          <a:ln w="9525">
            <a:noFill/>
            <a:miter lim="800000"/>
            <a:headEnd/>
            <a:tailEnd/>
          </a:ln>
        </p:spPr>
      </p:pic>
      <p:pic>
        <p:nvPicPr>
          <p:cNvPr id="6154" name="Picture 10" descr="48"/>
          <p:cNvPicPr>
            <a:picLocks noChangeAspect="1" noChangeArrowheads="1"/>
          </p:cNvPicPr>
          <p:nvPr/>
        </p:nvPicPr>
        <p:blipFill>
          <a:blip r:embed="rId18"/>
          <a:srcRect/>
          <a:stretch>
            <a:fillRect/>
          </a:stretch>
        </p:blipFill>
        <p:spPr bwMode="auto">
          <a:xfrm>
            <a:off x="5473700" y="2132013"/>
            <a:ext cx="2051050" cy="773112"/>
          </a:xfrm>
          <a:prstGeom prst="rect">
            <a:avLst/>
          </a:prstGeom>
          <a:noFill/>
          <a:ln w="9525">
            <a:noFill/>
            <a:miter lim="800000"/>
            <a:headEnd/>
            <a:tailEnd/>
          </a:ln>
        </p:spPr>
      </p:pic>
      <p:sp>
        <p:nvSpPr>
          <p:cNvPr id="6155" name="Rectangle 11"/>
          <p:cNvSpPr>
            <a:spLocks noGrp="1" noChangeArrowheads="1"/>
          </p:cNvSpPr>
          <p:nvPr>
            <p:ph type="title"/>
          </p:nvPr>
        </p:nvSpPr>
        <p:spPr bwMode="auto">
          <a:xfrm>
            <a:off x="1042988" y="3068638"/>
            <a:ext cx="7580312"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Lst>
  <p:transition advClick="0"/>
  <p:hf hdr="0" ftr="0" dt="0"/>
  <p:txStyles>
    <p:titleStyle>
      <a:lvl1pPr algn="ctr" rtl="0" eaLnBrk="0" fontAlgn="base" hangingPunct="0">
        <a:spcBef>
          <a:spcPct val="0"/>
        </a:spcBef>
        <a:spcAft>
          <a:spcPct val="0"/>
        </a:spcAft>
        <a:defRPr sz="4400">
          <a:solidFill>
            <a:srgbClr val="990000"/>
          </a:solidFill>
          <a:latin typeface="+mj-lt"/>
          <a:ea typeface="+mj-ea"/>
          <a:cs typeface="+mj-cs"/>
        </a:defRPr>
      </a:lvl1pPr>
      <a:lvl2pPr algn="ctr" rtl="0" eaLnBrk="0" fontAlgn="base" hangingPunct="0">
        <a:spcBef>
          <a:spcPct val="0"/>
        </a:spcBef>
        <a:spcAft>
          <a:spcPct val="0"/>
        </a:spcAft>
        <a:defRPr sz="4400">
          <a:solidFill>
            <a:srgbClr val="990000"/>
          </a:solidFill>
          <a:latin typeface="Arial" charset="0"/>
        </a:defRPr>
      </a:lvl2pPr>
      <a:lvl3pPr algn="ctr" rtl="0" eaLnBrk="0" fontAlgn="base" hangingPunct="0">
        <a:spcBef>
          <a:spcPct val="0"/>
        </a:spcBef>
        <a:spcAft>
          <a:spcPct val="0"/>
        </a:spcAft>
        <a:defRPr sz="4400">
          <a:solidFill>
            <a:srgbClr val="990000"/>
          </a:solidFill>
          <a:latin typeface="Arial" charset="0"/>
        </a:defRPr>
      </a:lvl3pPr>
      <a:lvl4pPr algn="ctr" rtl="0" eaLnBrk="0" fontAlgn="base" hangingPunct="0">
        <a:spcBef>
          <a:spcPct val="0"/>
        </a:spcBef>
        <a:spcAft>
          <a:spcPct val="0"/>
        </a:spcAft>
        <a:defRPr sz="4400">
          <a:solidFill>
            <a:srgbClr val="990000"/>
          </a:solidFill>
          <a:latin typeface="Arial" charset="0"/>
        </a:defRPr>
      </a:lvl4pPr>
      <a:lvl5pPr algn="ctr" rtl="0" eaLnBrk="0" fontAlgn="base" hangingPunct="0">
        <a:spcBef>
          <a:spcPct val="0"/>
        </a:spcBef>
        <a:spcAft>
          <a:spcPct val="0"/>
        </a:spcAft>
        <a:defRPr sz="4400">
          <a:solidFill>
            <a:srgbClr val="990000"/>
          </a:solidFill>
          <a:latin typeface="Arial" charset="0"/>
        </a:defRPr>
      </a:lvl5pPr>
      <a:lvl6pPr marL="457200" algn="ctr" rtl="0" fontAlgn="base">
        <a:spcBef>
          <a:spcPct val="0"/>
        </a:spcBef>
        <a:spcAft>
          <a:spcPct val="0"/>
        </a:spcAft>
        <a:defRPr sz="4400">
          <a:solidFill>
            <a:srgbClr val="990000"/>
          </a:solidFill>
          <a:latin typeface="Arial" charset="0"/>
        </a:defRPr>
      </a:lvl6pPr>
      <a:lvl7pPr marL="914400" algn="ctr" rtl="0" fontAlgn="base">
        <a:spcBef>
          <a:spcPct val="0"/>
        </a:spcBef>
        <a:spcAft>
          <a:spcPct val="0"/>
        </a:spcAft>
        <a:defRPr sz="4400">
          <a:solidFill>
            <a:srgbClr val="990000"/>
          </a:solidFill>
          <a:latin typeface="Arial" charset="0"/>
        </a:defRPr>
      </a:lvl7pPr>
      <a:lvl8pPr marL="1371600" algn="ctr" rtl="0" fontAlgn="base">
        <a:spcBef>
          <a:spcPct val="0"/>
        </a:spcBef>
        <a:spcAft>
          <a:spcPct val="0"/>
        </a:spcAft>
        <a:defRPr sz="4400">
          <a:solidFill>
            <a:srgbClr val="990000"/>
          </a:solidFill>
          <a:latin typeface="Arial" charset="0"/>
        </a:defRPr>
      </a:lvl8pPr>
      <a:lvl9pPr marL="1828800" algn="ctr" rtl="0" fontAlgn="base">
        <a:spcBef>
          <a:spcPct val="0"/>
        </a:spcBef>
        <a:spcAft>
          <a:spcPct val="0"/>
        </a:spcAft>
        <a:defRPr sz="4400">
          <a:solidFill>
            <a:srgbClr val="99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mtClean="0">
                <a:latin typeface="Arial" charset="0"/>
                <a:cs typeface="+mn-cs"/>
              </a:defRPr>
            </a:lvl1pPr>
          </a:lstStyle>
          <a:p>
            <a:pPr>
              <a:defRPr/>
            </a:pPr>
            <a:fld id="{BEC61C36-894D-42DE-82D5-ADC7BECB984F}" type="datetime1">
              <a:rPr lang="el-GR"/>
              <a:pPr>
                <a:defRPr/>
              </a:pPr>
              <a:t>1/12/2010</a:t>
            </a:fld>
            <a:endParaRPr lang="en-US"/>
          </a:p>
        </p:txBody>
      </p:sp>
      <p:sp>
        <p:nvSpPr>
          <p:cNvPr id="8195"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latin typeface="Arial" charset="0"/>
                <a:cs typeface="+mn-cs"/>
              </a:defRPr>
            </a:lvl1pPr>
          </a:lstStyle>
          <a:p>
            <a:pPr>
              <a:defRPr/>
            </a:pPr>
            <a:endParaRPr lang="en-US"/>
          </a:p>
        </p:txBody>
      </p:sp>
      <p:sp>
        <p:nvSpPr>
          <p:cNvPr id="8196"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cs typeface="+mn-cs"/>
              </a:defRPr>
            </a:lvl1pPr>
          </a:lstStyle>
          <a:p>
            <a:pPr>
              <a:defRPr/>
            </a:pPr>
            <a:fld id="{B1EB17AD-5162-4BCE-9654-22226306871D}" type="slidenum">
              <a:rPr lang="en-US"/>
              <a:pPr>
                <a:defRPr/>
              </a:pPr>
              <a:t>‹#›</a:t>
            </a:fld>
            <a:endParaRPr lang="en-US"/>
          </a:p>
        </p:txBody>
      </p:sp>
      <p:sp>
        <p:nvSpPr>
          <p:cNvPr id="7173" name="Rectangle 5"/>
          <p:cNvSpPr>
            <a:spLocks noGrp="1" noChangeArrowheads="1"/>
          </p:cNvSpPr>
          <p:nvPr>
            <p:ph type="title"/>
          </p:nvPr>
        </p:nvSpPr>
        <p:spPr bwMode="auto">
          <a:xfrm>
            <a:off x="2195513" y="228600"/>
            <a:ext cx="6643687"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Rectangle 6"/>
          <p:cNvSpPr>
            <a:spLocks noGrp="1" noChangeArrowheads="1"/>
          </p:cNvSpPr>
          <p:nvPr>
            <p:ph type="body" idx="1"/>
          </p:nvPr>
        </p:nvSpPr>
        <p:spPr bwMode="auto">
          <a:xfrm>
            <a:off x="2195513" y="1600200"/>
            <a:ext cx="6643687"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 id="2147484986" r:id="rId5"/>
    <p:sldLayoutId id="2147484987" r:id="rId6"/>
    <p:sldLayoutId id="2147484988" r:id="rId7"/>
    <p:sldLayoutId id="2147484989" r:id="rId8"/>
    <p:sldLayoutId id="2147484990" r:id="rId9"/>
    <p:sldLayoutId id="2147484991" r:id="rId10"/>
    <p:sldLayoutId id="2147484992" r:id="rId11"/>
  </p:sldLayoutIdLst>
  <p:transition advClick="0"/>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Grp="1" noChangeArrowheads="1"/>
          </p:cNvSpPr>
          <p:nvPr>
            <p:ph type="sldNum" sz="quarter" idx="12"/>
          </p:nvPr>
        </p:nvSpPr>
        <p:spPr/>
        <p:txBody>
          <a:bodyPr/>
          <a:lstStyle/>
          <a:p>
            <a:pPr>
              <a:defRPr/>
            </a:pPr>
            <a:fld id="{BF424F64-F7E8-4C9C-9C6B-0801F2B873F2}" type="slidenum">
              <a:rPr lang="en-US"/>
              <a:pPr>
                <a:defRPr/>
              </a:pPr>
              <a:t>1</a:t>
            </a:fld>
            <a:endParaRPr lang="en-US" dirty="0"/>
          </a:p>
        </p:txBody>
      </p:sp>
      <p:sp>
        <p:nvSpPr>
          <p:cNvPr id="2050" name="Rectangle 2"/>
          <p:cNvSpPr>
            <a:spLocks noGrp="1" noChangeArrowheads="1"/>
          </p:cNvSpPr>
          <p:nvPr>
            <p:ph type="ctrTitle"/>
          </p:nvPr>
        </p:nvSpPr>
        <p:spPr>
          <a:xfrm>
            <a:off x="857250" y="1143000"/>
            <a:ext cx="7620000" cy="2879725"/>
          </a:xfrm>
          <a:ln w="28575"/>
        </p:spPr>
        <p:txBody>
          <a:bodyPr/>
          <a:lstStyle/>
          <a:p>
            <a:pPr eaLnBrk="1" hangingPunct="1">
              <a:defRPr/>
            </a:pPr>
            <a:r>
              <a:rPr lang="en-US" sz="3200" b="1" dirty="0" smtClean="0">
                <a:solidFill>
                  <a:schemeClr val="hlink"/>
                </a:solidFill>
              </a:rPr>
              <a:t/>
            </a:r>
            <a:br>
              <a:rPr lang="en-US" sz="3200" b="1" dirty="0" smtClean="0">
                <a:solidFill>
                  <a:schemeClr val="hlink"/>
                </a:solidFill>
              </a:rPr>
            </a:br>
            <a:r>
              <a:rPr lang="en-US" sz="2800" b="1" dirty="0" smtClean="0">
                <a:solidFill>
                  <a:schemeClr val="accent2">
                    <a:lumMod val="75000"/>
                  </a:schemeClr>
                </a:solidFill>
              </a:rPr>
              <a:t>SOA </a:t>
            </a:r>
            <a:r>
              <a:rPr lang="en-US" sz="2800" b="1" dirty="0" smtClean="0">
                <a:solidFill>
                  <a:schemeClr val="accent2">
                    <a:lumMod val="75000"/>
                  </a:schemeClr>
                </a:solidFill>
              </a:rPr>
              <a:t>and Open Source Technologies to leverage e-government potential: </a:t>
            </a:r>
            <a:r>
              <a:rPr lang="en-US" sz="2800" b="1" dirty="0" smtClean="0">
                <a:solidFill>
                  <a:schemeClr val="hlink"/>
                </a:solidFill>
              </a:rPr>
              <a:t/>
            </a:r>
            <a:br>
              <a:rPr lang="en-US" sz="2800" b="1" dirty="0" smtClean="0">
                <a:solidFill>
                  <a:schemeClr val="hlink"/>
                </a:solidFill>
              </a:rPr>
            </a:br>
            <a:r>
              <a:rPr lang="en-US" sz="2800" b="1" dirty="0" smtClean="0">
                <a:solidFill>
                  <a:schemeClr val="hlink"/>
                </a:solidFill>
              </a:rPr>
              <a:t>the </a:t>
            </a:r>
            <a:r>
              <a:rPr lang="en-US" sz="2800" b="1" dirty="0" smtClean="0">
                <a:solidFill>
                  <a:schemeClr val="hlink"/>
                </a:solidFill>
              </a:rPr>
              <a:t>case of LGAF Project @ KEDKE</a:t>
            </a:r>
            <a:r>
              <a:rPr lang="el-GR" sz="2800" b="1" dirty="0" smtClean="0">
                <a:solidFill>
                  <a:schemeClr val="hlink"/>
                </a:solidFill>
              </a:rPr>
              <a:t> </a:t>
            </a:r>
            <a:r>
              <a:rPr lang="en-US" sz="2400" b="1" dirty="0" smtClean="0">
                <a:solidFill>
                  <a:schemeClr val="hlink"/>
                </a:solidFill>
              </a:rPr>
              <a:t/>
            </a:r>
            <a:br>
              <a:rPr lang="en-US" sz="2400" b="1" dirty="0" smtClean="0">
                <a:solidFill>
                  <a:schemeClr val="hlink"/>
                </a:solidFill>
              </a:rPr>
            </a:br>
            <a:endParaRPr lang="el-GR" sz="2000" b="1" dirty="0" smtClean="0">
              <a:solidFill>
                <a:srgbClr val="0033CC"/>
              </a:solidFill>
            </a:endParaRPr>
          </a:p>
        </p:txBody>
      </p:sp>
      <p:sp>
        <p:nvSpPr>
          <p:cNvPr id="2051" name="Rectangle 3"/>
          <p:cNvSpPr>
            <a:spLocks noGrp="1" noChangeArrowheads="1"/>
          </p:cNvSpPr>
          <p:nvPr>
            <p:ph type="subTitle" idx="1"/>
          </p:nvPr>
        </p:nvSpPr>
        <p:spPr>
          <a:xfrm>
            <a:off x="2357438" y="4000518"/>
            <a:ext cx="6400800" cy="2000250"/>
          </a:xfrm>
          <a:solidFill>
            <a:schemeClr val="bg1">
              <a:lumMod val="50000"/>
              <a:alpha val="50000"/>
            </a:schemeClr>
          </a:solidFill>
          <a:ln w="28575"/>
        </p:spPr>
        <p:txBody>
          <a:bodyPr/>
          <a:lstStyle/>
          <a:p>
            <a:pPr algn="l" eaLnBrk="1" hangingPunct="1">
              <a:defRPr/>
            </a:pPr>
            <a:endParaRPr lang="el-GR" sz="2000" b="1" dirty="0" smtClean="0">
              <a:latin typeface="Tahoma" pitchFamily="34" charset="0"/>
            </a:endParaRPr>
          </a:p>
          <a:p>
            <a:pPr algn="l" eaLnBrk="1" hangingPunct="1">
              <a:defRPr/>
            </a:pPr>
            <a:endParaRPr lang="el-GR" sz="2000" b="1" dirty="0" smtClean="0">
              <a:latin typeface="Tahoma" pitchFamily="34" charset="0"/>
            </a:endParaRPr>
          </a:p>
          <a:p>
            <a:pPr algn="l" eaLnBrk="1" hangingPunct="1">
              <a:defRPr/>
            </a:pPr>
            <a:endParaRPr lang="el-GR" sz="2000" b="1" dirty="0" smtClean="0">
              <a:latin typeface="Tahoma" pitchFamily="34" charset="0"/>
            </a:endParaRPr>
          </a:p>
          <a:p>
            <a:pPr algn="l" eaLnBrk="1" hangingPunct="1">
              <a:defRPr/>
            </a:pPr>
            <a:r>
              <a:rPr lang="en-US" sz="2000" b="1" dirty="0" err="1" smtClean="0">
                <a:effectLst/>
                <a:latin typeface="Tahoma" pitchFamily="34" charset="0"/>
              </a:rPr>
              <a:t>Petros</a:t>
            </a:r>
            <a:r>
              <a:rPr lang="en-US" sz="2000" b="1" dirty="0" smtClean="0">
                <a:effectLst/>
                <a:latin typeface="Tahoma" pitchFamily="34" charset="0"/>
              </a:rPr>
              <a:t> KAVASSALIS</a:t>
            </a:r>
            <a:br>
              <a:rPr lang="en-US" sz="2000" b="1" dirty="0" smtClean="0">
                <a:effectLst/>
                <a:latin typeface="Tahoma" pitchFamily="34" charset="0"/>
              </a:rPr>
            </a:br>
            <a:r>
              <a:rPr lang="en-US" sz="2000" b="1" dirty="0" smtClean="0">
                <a:effectLst/>
                <a:latin typeface="Tahoma" pitchFamily="34" charset="0"/>
              </a:rPr>
              <a:t>ATLANTIS </a:t>
            </a:r>
            <a:r>
              <a:rPr lang="en-US" sz="2000" b="1" dirty="0" err="1" smtClean="0">
                <a:effectLst/>
                <a:latin typeface="Tahoma" pitchFamily="34" charset="0"/>
              </a:rPr>
              <a:t>Group@RACTI</a:t>
            </a:r>
            <a:endParaRPr lang="en-US" sz="2000" b="1" dirty="0" smtClean="0">
              <a:effectLst/>
              <a:latin typeface="Tahoma" pitchFamily="34" charset="0"/>
            </a:endParaRPr>
          </a:p>
          <a:p>
            <a:pPr algn="l" eaLnBrk="1" hangingPunct="1">
              <a:defRPr/>
            </a:pPr>
            <a:endParaRPr lang="el-GR" sz="2000" b="1" dirty="0" smtClean="0">
              <a:latin typeface="Tahoma" pitchFamily="34" charset="0"/>
            </a:endParaRPr>
          </a:p>
          <a:p>
            <a:pPr algn="l" eaLnBrk="1" hangingPunct="1">
              <a:defRPr/>
            </a:pPr>
            <a:endParaRPr lang="el-GR" sz="2000" b="1" dirty="0" smtClean="0">
              <a:latin typeface="Tahoma" pitchFamily="34" charset="0"/>
            </a:endParaRPr>
          </a:p>
          <a:p>
            <a:pPr algn="l" eaLnBrk="1" hangingPunct="1">
              <a:defRPr/>
            </a:pPr>
            <a:endParaRPr lang="en-US" sz="2000" b="1" dirty="0" smtClean="0">
              <a:latin typeface="Tahoma" pitchFamily="34" charset="0"/>
            </a:endParaRPr>
          </a:p>
          <a:p>
            <a:pPr algn="r" eaLnBrk="1" hangingPunct="1">
              <a:defRPr/>
            </a:pPr>
            <a:r>
              <a:rPr lang="en-US" sz="1400" b="1" dirty="0" smtClean="0">
                <a:latin typeface="Tahoma" pitchFamily="34" charset="0"/>
              </a:rPr>
              <a:t>Badajoz</a:t>
            </a:r>
            <a:r>
              <a:rPr lang="el-GR" sz="1400" b="1" dirty="0" smtClean="0">
                <a:latin typeface="Tahoma" pitchFamily="34" charset="0"/>
              </a:rPr>
              <a:t>, </a:t>
            </a:r>
            <a:r>
              <a:rPr lang="en-US" sz="1400" b="1" dirty="0" smtClean="0">
                <a:latin typeface="Tahoma" pitchFamily="34" charset="0"/>
              </a:rPr>
              <a:t>Dec</a:t>
            </a:r>
            <a:r>
              <a:rPr lang="el-GR" sz="1400" b="1" dirty="0" smtClean="0">
                <a:latin typeface="Tahoma" pitchFamily="34" charset="0"/>
              </a:rPr>
              <a:t>.</a:t>
            </a:r>
            <a:r>
              <a:rPr lang="en-US" sz="1400" b="1" dirty="0" smtClean="0">
                <a:latin typeface="Tahoma" pitchFamily="34" charset="0"/>
              </a:rPr>
              <a:t> </a:t>
            </a:r>
            <a:r>
              <a:rPr lang="el-GR" sz="1400" b="1" dirty="0" smtClean="0">
                <a:latin typeface="Tahoma" pitchFamily="34" charset="0"/>
              </a:rPr>
              <a:t>20</a:t>
            </a:r>
            <a:r>
              <a:rPr lang="en-US" sz="1400" b="1" dirty="0" smtClean="0">
                <a:latin typeface="Tahoma" pitchFamily="34" charset="0"/>
              </a:rPr>
              <a:t>1</a:t>
            </a:r>
            <a:r>
              <a:rPr lang="el-GR" sz="1400" b="1" dirty="0" smtClean="0">
                <a:latin typeface="Tahoma" pitchFamily="34" charset="0"/>
              </a:rPr>
              <a:t>0</a:t>
            </a:r>
            <a:endParaRPr lang="en-US" sz="1400" b="1" dirty="0" smtClean="0">
              <a:latin typeface="Tahoma" pitchFamily="34" charset="0"/>
            </a:endParaRPr>
          </a:p>
        </p:txBody>
      </p:sp>
      <p:pic>
        <p:nvPicPr>
          <p:cNvPr id="10245" name="Picture 7"/>
          <p:cNvPicPr>
            <a:picLocks noChangeAspect="1" noChangeArrowheads="1"/>
          </p:cNvPicPr>
          <p:nvPr/>
        </p:nvPicPr>
        <p:blipFill>
          <a:blip r:embed="rId3"/>
          <a:srcRect l="13477" t="21562" r="38477" b="67188"/>
          <a:stretch>
            <a:fillRect/>
          </a:stretch>
        </p:blipFill>
        <p:spPr bwMode="auto">
          <a:xfrm>
            <a:off x="4071934" y="5260993"/>
            <a:ext cx="4572000" cy="668337"/>
          </a:xfrm>
          <a:prstGeom prst="rect">
            <a:avLst/>
          </a:prstGeom>
          <a:noFill/>
          <a:ln w="9525" algn="ctr">
            <a:noFill/>
            <a:miter lim="800000"/>
            <a:headEnd/>
            <a:tailEnd/>
          </a:ln>
        </p:spPr>
      </p:pic>
      <p:pic>
        <p:nvPicPr>
          <p:cNvPr id="10246" name="Picture 1"/>
          <p:cNvPicPr>
            <a:picLocks noChangeAspect="1" noChangeArrowheads="1"/>
          </p:cNvPicPr>
          <p:nvPr/>
        </p:nvPicPr>
        <p:blipFill>
          <a:blip r:embed="rId4"/>
          <a:srcRect/>
          <a:stretch>
            <a:fillRect/>
          </a:stretch>
        </p:blipFill>
        <p:spPr bwMode="auto">
          <a:xfrm>
            <a:off x="857242" y="1150927"/>
            <a:ext cx="2140936" cy="706437"/>
          </a:xfrm>
          <a:prstGeom prst="rect">
            <a:avLst/>
          </a:prstGeom>
          <a:noFill/>
          <a:ln w="9525">
            <a:noFill/>
            <a:miter lim="800000"/>
            <a:headEnd/>
            <a:tailEnd/>
          </a:ln>
        </p:spPr>
      </p:pic>
      <p:pic>
        <p:nvPicPr>
          <p:cNvPr id="10247" name="Picture 1"/>
          <p:cNvPicPr>
            <a:picLocks noChangeAspect="1" noChangeArrowheads="1"/>
          </p:cNvPicPr>
          <p:nvPr/>
        </p:nvPicPr>
        <p:blipFill>
          <a:blip r:embed="rId5"/>
          <a:srcRect/>
          <a:stretch>
            <a:fillRect/>
          </a:stretch>
        </p:blipFill>
        <p:spPr bwMode="auto">
          <a:xfrm>
            <a:off x="857250" y="214313"/>
            <a:ext cx="823913" cy="723900"/>
          </a:xfrm>
          <a:prstGeom prst="rect">
            <a:avLst/>
          </a:prstGeom>
          <a:noFill/>
          <a:ln w="9525">
            <a:noFill/>
            <a:miter lim="800000"/>
            <a:headEnd/>
            <a:tailEnd/>
          </a:ln>
        </p:spPr>
      </p:pic>
      <p:pic>
        <p:nvPicPr>
          <p:cNvPr id="10248" name="Picture 2"/>
          <p:cNvPicPr>
            <a:picLocks noChangeAspect="1" noChangeArrowheads="1"/>
          </p:cNvPicPr>
          <p:nvPr/>
        </p:nvPicPr>
        <p:blipFill>
          <a:blip r:embed="rId6"/>
          <a:srcRect l="18945" t="22812" r="59961" b="67813"/>
          <a:stretch>
            <a:fillRect/>
          </a:stretch>
        </p:blipFill>
        <p:spPr bwMode="auto">
          <a:xfrm>
            <a:off x="1714500" y="214313"/>
            <a:ext cx="2571750" cy="714375"/>
          </a:xfrm>
          <a:prstGeom prst="rect">
            <a:avLst/>
          </a:prstGeom>
          <a:noFill/>
          <a:ln w="9525">
            <a:noFill/>
            <a:miter lim="800000"/>
            <a:headEnd/>
            <a:tailEnd/>
          </a:ln>
        </p:spPr>
      </p:pic>
      <p:pic>
        <p:nvPicPr>
          <p:cNvPr id="10249" name="Picture 9"/>
          <p:cNvPicPr>
            <a:picLocks noChangeAspect="1" noChangeArrowheads="1"/>
          </p:cNvPicPr>
          <p:nvPr/>
        </p:nvPicPr>
        <p:blipFill>
          <a:blip r:embed="rId7" cstate="print"/>
          <a:srcRect/>
          <a:stretch>
            <a:fillRect/>
          </a:stretch>
        </p:blipFill>
        <p:spPr bwMode="auto">
          <a:xfrm>
            <a:off x="4286248" y="214290"/>
            <a:ext cx="1785950" cy="708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14563" y="214313"/>
            <a:ext cx="6643687" cy="1219200"/>
          </a:xfrm>
        </p:spPr>
        <p:txBody>
          <a:bodyPr/>
          <a:lstStyle/>
          <a:p>
            <a:pPr>
              <a:defRPr/>
            </a:pPr>
            <a:r>
              <a:rPr lang="en-US" dirty="0" smtClean="0"/>
              <a:t>LGAF </a:t>
            </a:r>
            <a:r>
              <a:rPr lang="en-US" dirty="0" smtClean="0"/>
              <a:t>architecture </a:t>
            </a:r>
            <a:r>
              <a:rPr lang="en-US" dirty="0" smtClean="0"/>
              <a:t>in detail: </a:t>
            </a:r>
            <a:r>
              <a:rPr lang="en-US" dirty="0" smtClean="0"/>
              <a:t>a </a:t>
            </a:r>
            <a:r>
              <a:rPr lang="en-US" dirty="0" smtClean="0"/>
              <a:t>two parts system</a:t>
            </a:r>
            <a:r>
              <a:rPr lang="el-GR" dirty="0" smtClean="0"/>
              <a:t> </a:t>
            </a:r>
          </a:p>
        </p:txBody>
      </p:sp>
      <p:sp>
        <p:nvSpPr>
          <p:cNvPr id="5" name="Slide Number Placeholder 4"/>
          <p:cNvSpPr>
            <a:spLocks noGrp="1"/>
          </p:cNvSpPr>
          <p:nvPr>
            <p:ph type="sldNum" sz="quarter" idx="11"/>
          </p:nvPr>
        </p:nvSpPr>
        <p:spPr/>
        <p:txBody>
          <a:bodyPr/>
          <a:lstStyle/>
          <a:p>
            <a:pPr>
              <a:defRPr/>
            </a:pPr>
            <a:endParaRPr lang="en-US" smtClean="0"/>
          </a:p>
          <a:p>
            <a:pPr>
              <a:defRPr/>
            </a:pPr>
            <a:fld id="{10BF8D6E-6C32-4BAA-A2C9-24C858EFDD8E}" type="slidenum">
              <a:rPr lang="en-US" smtClean="0"/>
              <a:pPr>
                <a:defRPr/>
              </a:pPr>
              <a:t>10</a:t>
            </a:fld>
            <a:endParaRPr lang="en-US"/>
          </a:p>
        </p:txBody>
      </p:sp>
      <p:pic>
        <p:nvPicPr>
          <p:cNvPr id="13316" name="Picture 2" descr="http://s3.amazonaws.com/basec/1325675/3081197/LGAFArchitecturalFramework_v2.1.png?AWSAccessKeyId=1RF809NDDCNB7616HJ02&amp;Expires=1239064355&amp;Signature=xvWULwzzg7oGVRV1Y%2F3oE9%2BMZXc%3D"/>
          <p:cNvPicPr>
            <a:picLocks noChangeAspect="1" noChangeArrowheads="1"/>
          </p:cNvPicPr>
          <p:nvPr/>
        </p:nvPicPr>
        <p:blipFill>
          <a:blip r:embed="rId3"/>
          <a:srcRect b="31883"/>
          <a:stretch>
            <a:fillRect/>
          </a:stretch>
        </p:blipFill>
        <p:spPr bwMode="auto">
          <a:xfrm>
            <a:off x="0" y="1500188"/>
            <a:ext cx="4500563" cy="4356100"/>
          </a:xfrm>
          <a:prstGeom prst="rect">
            <a:avLst/>
          </a:prstGeom>
          <a:noFill/>
          <a:ln w="9525">
            <a:noFill/>
            <a:miter lim="800000"/>
            <a:headEnd/>
            <a:tailEnd/>
          </a:ln>
        </p:spPr>
      </p:pic>
      <p:pic>
        <p:nvPicPr>
          <p:cNvPr id="13317" name="Picture 2" descr="http://s3.amazonaws.com/basec/1325675/3081197/LGAFArchitecturalFramework_v2.1.png?AWSAccessKeyId=1RF809NDDCNB7616HJ02&amp;Expires=1239064355&amp;Signature=xvWULwzzg7oGVRV1Y%2F3oE9%2BMZXc%3D"/>
          <p:cNvPicPr>
            <a:picLocks noChangeAspect="1" noChangeArrowheads="1"/>
          </p:cNvPicPr>
          <p:nvPr/>
        </p:nvPicPr>
        <p:blipFill>
          <a:blip r:embed="rId3"/>
          <a:srcRect t="68117"/>
          <a:stretch>
            <a:fillRect/>
          </a:stretch>
        </p:blipFill>
        <p:spPr bwMode="auto">
          <a:xfrm>
            <a:off x="4097338" y="4000500"/>
            <a:ext cx="5046662" cy="2286000"/>
          </a:xfrm>
          <a:prstGeom prst="rect">
            <a:avLst/>
          </a:prstGeom>
          <a:noFill/>
          <a:ln w="9525">
            <a:noFill/>
            <a:miter lim="800000"/>
            <a:headEnd/>
            <a:tailEnd/>
          </a:ln>
        </p:spPr>
      </p:pic>
      <p:sp>
        <p:nvSpPr>
          <p:cNvPr id="13318" name="TextBox 7"/>
          <p:cNvSpPr txBox="1">
            <a:spLocks noChangeArrowheads="1"/>
          </p:cNvSpPr>
          <p:nvPr/>
        </p:nvSpPr>
        <p:spPr bwMode="auto">
          <a:xfrm>
            <a:off x="6145213" y="2605088"/>
            <a:ext cx="784225" cy="1323975"/>
          </a:xfrm>
          <a:prstGeom prst="rect">
            <a:avLst/>
          </a:prstGeom>
          <a:noFill/>
          <a:ln w="9525">
            <a:noFill/>
            <a:miter lim="800000"/>
            <a:headEnd/>
            <a:tailEnd/>
          </a:ln>
        </p:spPr>
        <p:txBody>
          <a:bodyPr wrap="none">
            <a:spAutoFit/>
          </a:bodyPr>
          <a:lstStyle/>
          <a:p>
            <a:pPr eaLnBrk="0" hangingPunct="0"/>
            <a:r>
              <a:rPr lang="en-US" sz="8000">
                <a:solidFill>
                  <a:srgbClr val="FF0000"/>
                </a:solidFill>
              </a:rPr>
              <a:t>+</a:t>
            </a:r>
            <a:endParaRPr lang="el-GR" sz="8000">
              <a:solidFill>
                <a:srgbClr val="FF0000"/>
              </a:solidFill>
            </a:endParaRPr>
          </a:p>
        </p:txBody>
      </p:sp>
      <p:sp>
        <p:nvSpPr>
          <p:cNvPr id="13319" name="Down Arrow 6"/>
          <p:cNvSpPr>
            <a:spLocks noChangeArrowheads="1"/>
          </p:cNvSpPr>
          <p:nvPr/>
        </p:nvSpPr>
        <p:spPr bwMode="auto">
          <a:xfrm>
            <a:off x="1428750" y="5857875"/>
            <a:ext cx="1714500" cy="357188"/>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l-GR"/>
          </a:p>
        </p:txBody>
      </p:sp>
      <p:sp>
        <p:nvSpPr>
          <p:cNvPr id="13320" name="Up Arrow 7"/>
          <p:cNvSpPr>
            <a:spLocks noChangeArrowheads="1"/>
          </p:cNvSpPr>
          <p:nvPr/>
        </p:nvSpPr>
        <p:spPr bwMode="auto">
          <a:xfrm>
            <a:off x="5572125" y="3643313"/>
            <a:ext cx="2143125" cy="357187"/>
          </a:xfrm>
          <a:prstGeom prst="up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l-G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00125" y="3143250"/>
            <a:ext cx="6072188" cy="5715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eaLnBrk="0" hangingPunct="0">
              <a:defRPr/>
            </a:pPr>
            <a:endParaRPr lang="el-GR">
              <a:cs typeface="+mn-cs"/>
            </a:endParaRPr>
          </a:p>
        </p:txBody>
      </p:sp>
      <p:sp>
        <p:nvSpPr>
          <p:cNvPr id="3" name="Title 2"/>
          <p:cNvSpPr>
            <a:spLocks noGrp="1"/>
          </p:cNvSpPr>
          <p:nvPr>
            <p:ph type="title"/>
          </p:nvPr>
        </p:nvSpPr>
        <p:spPr>
          <a:xfrm>
            <a:off x="2214563" y="214313"/>
            <a:ext cx="6643687" cy="1219200"/>
          </a:xfrm>
        </p:spPr>
        <p:txBody>
          <a:bodyPr/>
          <a:lstStyle/>
          <a:p>
            <a:pPr>
              <a:defRPr/>
            </a:pPr>
            <a:r>
              <a:rPr lang="en-US" dirty="0" smtClean="0"/>
              <a:t>LGAF </a:t>
            </a:r>
            <a:r>
              <a:rPr lang="en-US" dirty="0" smtClean="0"/>
              <a:t>architecture</a:t>
            </a:r>
            <a:r>
              <a:rPr lang="en-US" dirty="0" smtClean="0"/>
              <a:t>: </a:t>
            </a:r>
            <a:r>
              <a:rPr lang="en-US" dirty="0" smtClean="0"/>
              <a:t>core principles </a:t>
            </a:r>
            <a:r>
              <a:rPr lang="en-US" dirty="0" smtClean="0"/>
              <a:t>and </a:t>
            </a:r>
            <a:r>
              <a:rPr lang="en-US" dirty="0" smtClean="0"/>
              <a:t>core components</a:t>
            </a:r>
            <a:endParaRPr lang="el-GR" dirty="0"/>
          </a:p>
        </p:txBody>
      </p:sp>
      <p:sp>
        <p:nvSpPr>
          <p:cNvPr id="2" name="Content Placeholder 1"/>
          <p:cNvSpPr>
            <a:spLocks noGrp="1"/>
          </p:cNvSpPr>
          <p:nvPr>
            <p:ph idx="1"/>
          </p:nvPr>
        </p:nvSpPr>
        <p:spPr>
          <a:xfrm>
            <a:off x="179388" y="1571625"/>
            <a:ext cx="8785225" cy="4467225"/>
          </a:xfrm>
        </p:spPr>
        <p:txBody>
          <a:bodyPr/>
          <a:lstStyle/>
          <a:p>
            <a:pPr>
              <a:defRPr/>
            </a:pPr>
            <a:r>
              <a:rPr lang="en-US" sz="1800" dirty="0" smtClean="0"/>
              <a:t>Core Principles</a:t>
            </a:r>
          </a:p>
          <a:p>
            <a:pPr lvl="1">
              <a:defRPr/>
            </a:pPr>
            <a:r>
              <a:rPr lang="en-US" sz="1600" dirty="0" smtClean="0"/>
              <a:t>Design Impetus: Operate as an Open Platform (SOA)</a:t>
            </a:r>
          </a:p>
          <a:p>
            <a:pPr lvl="1">
              <a:defRPr/>
            </a:pPr>
            <a:r>
              <a:rPr lang="en-US" sz="1600" dirty="0" smtClean="0"/>
              <a:t>Working Model: Software-as-a-Service (</a:t>
            </a:r>
            <a:r>
              <a:rPr lang="en-US" sz="1600" dirty="0" err="1" smtClean="0"/>
              <a:t>SaaS</a:t>
            </a:r>
            <a:r>
              <a:rPr lang="en-US" sz="1600" dirty="0" smtClean="0"/>
              <a:t>)</a:t>
            </a:r>
          </a:p>
          <a:p>
            <a:pPr>
              <a:defRPr/>
            </a:pPr>
            <a:r>
              <a:rPr lang="en-US" sz="1800" dirty="0" smtClean="0"/>
              <a:t>Core Components</a:t>
            </a:r>
          </a:p>
          <a:p>
            <a:pPr marL="914400" lvl="1" indent="-457200">
              <a:buFont typeface="+mj-lt"/>
              <a:buAutoNum type="arabicPeriod"/>
              <a:defRPr/>
            </a:pPr>
            <a:r>
              <a:rPr lang="en-US" sz="1600" dirty="0" smtClean="0"/>
              <a:t>Enterprise Service Systems and Components</a:t>
            </a:r>
          </a:p>
          <a:p>
            <a:pPr marL="1314450" lvl="2" indent="-457200">
              <a:defRPr/>
            </a:pPr>
            <a:r>
              <a:rPr lang="en-US" sz="1600" dirty="0" smtClean="0">
                <a:solidFill>
                  <a:schemeClr val="accent2">
                    <a:lumMod val="50000"/>
                  </a:schemeClr>
                </a:solidFill>
              </a:rPr>
              <a:t>Business Process Management System (BPMS)</a:t>
            </a:r>
          </a:p>
          <a:p>
            <a:pPr marL="1314450" lvl="2" indent="-457200">
              <a:defRPr/>
            </a:pPr>
            <a:r>
              <a:rPr lang="en-US" sz="1600" dirty="0" smtClean="0">
                <a:solidFill>
                  <a:schemeClr val="accent2">
                    <a:lumMod val="50000"/>
                  </a:schemeClr>
                </a:solidFill>
              </a:rPr>
              <a:t>Enterprise Content Management System (E-CMS)</a:t>
            </a:r>
          </a:p>
          <a:p>
            <a:pPr marL="1314450" lvl="2" indent="-457200">
              <a:defRPr/>
            </a:pPr>
            <a:r>
              <a:rPr lang="en-US" sz="1600" dirty="0" smtClean="0"/>
              <a:t>Identity Management System (IMS)</a:t>
            </a:r>
          </a:p>
          <a:p>
            <a:pPr marL="914400" lvl="1" indent="-457200">
              <a:buFont typeface="+mj-lt"/>
              <a:buAutoNum type="arabicPeriod"/>
              <a:defRPr/>
            </a:pPr>
            <a:r>
              <a:rPr lang="en-US" sz="1600" dirty="0" smtClean="0"/>
              <a:t>LGAF Interface</a:t>
            </a:r>
          </a:p>
          <a:p>
            <a:pPr marL="1314450" lvl="2" indent="-457200">
              <a:defRPr/>
            </a:pPr>
            <a:r>
              <a:rPr lang="en-US" sz="1600" dirty="0" smtClean="0"/>
              <a:t>LGAF portal + </a:t>
            </a:r>
            <a:r>
              <a:rPr lang="en-US" sz="1600" dirty="0" err="1" smtClean="0"/>
              <a:t>ServicesPortal</a:t>
            </a:r>
            <a:endParaRPr lang="en-US" sz="1600" dirty="0" smtClean="0"/>
          </a:p>
          <a:p>
            <a:pPr marL="914400" lvl="1" indent="-457200">
              <a:buFont typeface="+mj-lt"/>
              <a:buAutoNum type="arabicPeriod"/>
              <a:defRPr/>
            </a:pPr>
            <a:r>
              <a:rPr lang="en-US" sz="1600" dirty="0" smtClean="0"/>
              <a:t>Enterprise Service Bus (ESB)</a:t>
            </a:r>
          </a:p>
          <a:p>
            <a:pPr marL="914400" lvl="1" indent="-457200">
              <a:buFont typeface="+mj-lt"/>
              <a:buAutoNum type="arabicPeriod"/>
              <a:defRPr/>
            </a:pPr>
            <a:r>
              <a:rPr lang="en-US" sz="1600" dirty="0" smtClean="0"/>
              <a:t>Gateway to Legacy Applications</a:t>
            </a:r>
          </a:p>
          <a:p>
            <a:pPr marL="1771650" lvl="3" indent="-457200">
              <a:defRPr/>
            </a:pPr>
            <a:r>
              <a:rPr lang="en-US" sz="1600" dirty="0" smtClean="0"/>
              <a:t>Municipal ERP</a:t>
            </a:r>
          </a:p>
          <a:p>
            <a:pPr marL="1771650" lvl="3" indent="-457200">
              <a:defRPr/>
            </a:pPr>
            <a:r>
              <a:rPr lang="en-US" sz="1600" dirty="0" smtClean="0"/>
              <a:t>Document Registration</a:t>
            </a:r>
          </a:p>
          <a:p>
            <a:pPr marL="1771650" lvl="3" indent="-457200">
              <a:defRPr/>
            </a:pPr>
            <a:r>
              <a:rPr lang="en-US" sz="1600" dirty="0" smtClean="0"/>
              <a:t>Municipal Family Registry</a:t>
            </a:r>
            <a:endParaRPr lang="en-US" dirty="0" smtClean="0"/>
          </a:p>
          <a:p>
            <a:pPr marL="914400" lvl="1" indent="-457200">
              <a:buFont typeface="+mj-lt"/>
              <a:buAutoNum type="arabicPeriod"/>
              <a:defRPr/>
            </a:pPr>
            <a:endParaRPr lang="en-US" dirty="0" smtClean="0"/>
          </a:p>
          <a:p>
            <a:pPr lvl="1">
              <a:defRPr/>
            </a:pP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5E77C7-E23E-4393-B096-DED92D87C7A9}" type="slidenum">
              <a:rPr lang="en-US" smtClean="0"/>
              <a:pPr>
                <a:defRPr/>
              </a:pPr>
              <a:t>11</a:t>
            </a:fld>
            <a:endParaRPr lang="en-US"/>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4563" y="214313"/>
            <a:ext cx="6643687" cy="1219200"/>
          </a:xfrm>
        </p:spPr>
        <p:txBody>
          <a:bodyPr/>
          <a:lstStyle/>
          <a:p>
            <a:pPr>
              <a:defRPr/>
            </a:pPr>
            <a:r>
              <a:rPr lang="en-US" dirty="0" smtClean="0"/>
              <a:t>LGAF </a:t>
            </a:r>
            <a:r>
              <a:rPr lang="en-US" dirty="0" smtClean="0"/>
              <a:t>architecture</a:t>
            </a:r>
            <a:r>
              <a:rPr lang="en-US" dirty="0" smtClean="0"/>
              <a:t>: </a:t>
            </a:r>
            <a:r>
              <a:rPr lang="en-US" dirty="0" smtClean="0"/>
              <a:t>core layers </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B1BD0F2A-2F1A-4B7A-BA63-0B1E030D7AF7}" type="slidenum">
              <a:rPr lang="en-US" smtClean="0"/>
              <a:pPr>
                <a:defRPr/>
              </a:pPr>
              <a:t>12</a:t>
            </a:fld>
            <a:endParaRPr lang="en-US"/>
          </a:p>
        </p:txBody>
      </p:sp>
      <p:sp>
        <p:nvSpPr>
          <p:cNvPr id="5" name="Rectangle 5"/>
          <p:cNvSpPr>
            <a:spLocks noChangeArrowheads="1"/>
          </p:cNvSpPr>
          <p:nvPr/>
        </p:nvSpPr>
        <p:spPr bwMode="auto">
          <a:xfrm>
            <a:off x="571500" y="1714500"/>
            <a:ext cx="7715250" cy="500063"/>
          </a:xfrm>
          <a:prstGeom prst="rect">
            <a:avLst/>
          </a:prstGeom>
          <a:solidFill>
            <a:schemeClr val="tx1">
              <a:lumMod val="50000"/>
              <a:lumOff val="50000"/>
            </a:schemeClr>
          </a:solidFill>
          <a:ln w="9525" algn="ctr">
            <a:noFill/>
            <a:round/>
            <a:headEnd/>
            <a:tailEnd/>
          </a:ln>
        </p:spPr>
        <p:txBody>
          <a:bodyPr/>
          <a:lstStyle/>
          <a:p>
            <a:pPr eaLnBrk="0" hangingPunct="0">
              <a:defRPr/>
            </a:pPr>
            <a:r>
              <a:rPr lang="en-US" b="1" dirty="0" err="1">
                <a:solidFill>
                  <a:schemeClr val="accent2">
                    <a:lumMod val="50000"/>
                  </a:schemeClr>
                </a:solidFill>
                <a:cs typeface="+mn-cs"/>
              </a:rPr>
              <a:t>BetaCMS|LGAFportal</a:t>
            </a:r>
            <a:r>
              <a:rPr lang="en-US" b="1" dirty="0">
                <a:solidFill>
                  <a:schemeClr val="accent2">
                    <a:lumMod val="50000"/>
                  </a:schemeClr>
                </a:solidFill>
                <a:cs typeface="+mn-cs"/>
              </a:rPr>
              <a:t> + </a:t>
            </a:r>
            <a:r>
              <a:rPr lang="en-US" b="1" dirty="0" err="1">
                <a:solidFill>
                  <a:schemeClr val="accent2">
                    <a:lumMod val="50000"/>
                  </a:schemeClr>
                </a:solidFill>
                <a:cs typeface="+mn-cs"/>
              </a:rPr>
              <a:t>LGAFServicesPortal</a:t>
            </a:r>
            <a:r>
              <a:rPr lang="en-US" b="1" dirty="0">
                <a:solidFill>
                  <a:schemeClr val="accent2">
                    <a:lumMod val="50000"/>
                  </a:schemeClr>
                </a:solidFill>
                <a:cs typeface="+mn-cs"/>
              </a:rPr>
              <a:t> </a:t>
            </a:r>
            <a:r>
              <a:rPr lang="en-US" b="1" dirty="0">
                <a:solidFill>
                  <a:schemeClr val="accent2">
                    <a:lumMod val="50000"/>
                  </a:schemeClr>
                </a:solidFill>
                <a:cs typeface="+mn-cs"/>
              </a:rPr>
              <a:t>(GWT)</a:t>
            </a:r>
            <a:endParaRPr lang="el-GR" b="1" dirty="0">
              <a:solidFill>
                <a:schemeClr val="accent2">
                  <a:lumMod val="50000"/>
                </a:schemeClr>
              </a:solidFill>
              <a:cs typeface="+mn-cs"/>
            </a:endParaRPr>
          </a:p>
        </p:txBody>
      </p:sp>
      <p:sp>
        <p:nvSpPr>
          <p:cNvPr id="6" name="Rectangle 5"/>
          <p:cNvSpPr/>
          <p:nvPr/>
        </p:nvSpPr>
        <p:spPr bwMode="auto">
          <a:xfrm>
            <a:off x="571500" y="2286000"/>
            <a:ext cx="3643313" cy="500063"/>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dirty="0">
                <a:cs typeface="+mn-cs"/>
              </a:rPr>
              <a:t>Human Workflow Engine </a:t>
            </a:r>
            <a:r>
              <a:rPr lang="el-GR" dirty="0">
                <a:cs typeface="+mn-cs"/>
              </a:rPr>
              <a:t>+ </a:t>
            </a:r>
            <a:r>
              <a:rPr lang="en-US" dirty="0">
                <a:cs typeface="+mn-cs"/>
              </a:rPr>
              <a:t>LGAF </a:t>
            </a:r>
            <a:r>
              <a:rPr lang="en-US" dirty="0" err="1">
                <a:cs typeface="+mn-cs"/>
              </a:rPr>
              <a:t>ServicePortal</a:t>
            </a:r>
            <a:endParaRPr lang="el-GR" dirty="0">
              <a:cs typeface="+mn-cs"/>
            </a:endParaRPr>
          </a:p>
        </p:txBody>
      </p:sp>
      <p:sp>
        <p:nvSpPr>
          <p:cNvPr id="7" name="Rectangle 6"/>
          <p:cNvSpPr/>
          <p:nvPr/>
        </p:nvSpPr>
        <p:spPr bwMode="auto">
          <a:xfrm>
            <a:off x="571500" y="2786063"/>
            <a:ext cx="3643313" cy="500062"/>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dirty="0">
                <a:cs typeface="+mn-cs"/>
              </a:rPr>
              <a:t>OTA Executable Process Models</a:t>
            </a:r>
            <a:endParaRPr lang="el-GR" dirty="0">
              <a:cs typeface="+mn-cs"/>
            </a:endParaRPr>
          </a:p>
        </p:txBody>
      </p:sp>
      <p:sp>
        <p:nvSpPr>
          <p:cNvPr id="8" name="Rectangle 7"/>
          <p:cNvSpPr/>
          <p:nvPr/>
        </p:nvSpPr>
        <p:spPr bwMode="auto">
          <a:xfrm>
            <a:off x="571500" y="3286125"/>
            <a:ext cx="3643313" cy="500063"/>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dirty="0">
                <a:cs typeface="+mn-cs"/>
              </a:rPr>
              <a:t>Business Process Management System (</a:t>
            </a:r>
            <a:r>
              <a:rPr lang="en-US" dirty="0" err="1">
                <a:cs typeface="+mn-cs"/>
              </a:rPr>
              <a:t>Intalio|BPMS</a:t>
            </a:r>
            <a:r>
              <a:rPr lang="en-US" dirty="0">
                <a:cs typeface="+mn-cs"/>
              </a:rPr>
              <a:t>)</a:t>
            </a:r>
            <a:endParaRPr lang="el-GR" dirty="0">
              <a:cs typeface="+mn-cs"/>
            </a:endParaRPr>
          </a:p>
        </p:txBody>
      </p:sp>
      <p:sp>
        <p:nvSpPr>
          <p:cNvPr id="15368" name="Rectangle 11"/>
          <p:cNvSpPr>
            <a:spLocks noChangeArrowheads="1"/>
          </p:cNvSpPr>
          <p:nvPr/>
        </p:nvSpPr>
        <p:spPr bwMode="auto">
          <a:xfrm>
            <a:off x="571500" y="5429250"/>
            <a:ext cx="7715250" cy="500063"/>
          </a:xfrm>
          <a:prstGeom prst="rect">
            <a:avLst/>
          </a:prstGeom>
          <a:solidFill>
            <a:srgbClr val="FF9966"/>
          </a:solidFill>
          <a:ln w="9525" algn="ctr">
            <a:noFill/>
            <a:round/>
            <a:headEnd/>
            <a:tailEnd/>
          </a:ln>
        </p:spPr>
        <p:txBody>
          <a:bodyPr/>
          <a:lstStyle/>
          <a:p>
            <a:pPr algn="ctr" eaLnBrk="0" hangingPunct="0">
              <a:lnSpc>
                <a:spcPct val="150000"/>
              </a:lnSpc>
            </a:pPr>
            <a:r>
              <a:rPr lang="en-US" sz="1600" b="1">
                <a:solidFill>
                  <a:srgbClr val="E4005C"/>
                </a:solidFill>
              </a:rPr>
              <a:t>Local ESB</a:t>
            </a:r>
            <a:endParaRPr lang="el-GR" b="1"/>
          </a:p>
        </p:txBody>
      </p:sp>
      <p:sp>
        <p:nvSpPr>
          <p:cNvPr id="15369" name="Down Arrow 14"/>
          <p:cNvSpPr>
            <a:spLocks noChangeArrowheads="1"/>
          </p:cNvSpPr>
          <p:nvPr/>
        </p:nvSpPr>
        <p:spPr bwMode="auto">
          <a:xfrm>
            <a:off x="3317875" y="5000625"/>
            <a:ext cx="285750" cy="357188"/>
          </a:xfrm>
          <a:prstGeom prst="downArrow">
            <a:avLst>
              <a:gd name="adj1" fmla="val 50000"/>
              <a:gd name="adj2" fmla="val 50000"/>
            </a:avLst>
          </a:prstGeom>
          <a:solidFill>
            <a:srgbClr val="E4005C"/>
          </a:solidFill>
          <a:ln w="9525" algn="ctr">
            <a:solidFill>
              <a:schemeClr val="tx1"/>
            </a:solidFill>
            <a:round/>
            <a:headEnd/>
            <a:tailEnd/>
          </a:ln>
        </p:spPr>
        <p:txBody>
          <a:bodyPr/>
          <a:lstStyle/>
          <a:p>
            <a:pPr eaLnBrk="0" hangingPunct="0"/>
            <a:endParaRPr lang="el-GR"/>
          </a:p>
        </p:txBody>
      </p:sp>
      <p:sp>
        <p:nvSpPr>
          <p:cNvPr id="15370" name="Up Arrow 15"/>
          <p:cNvSpPr>
            <a:spLocks noChangeArrowheads="1"/>
          </p:cNvSpPr>
          <p:nvPr/>
        </p:nvSpPr>
        <p:spPr bwMode="auto">
          <a:xfrm>
            <a:off x="3317875" y="4572000"/>
            <a:ext cx="285750" cy="357188"/>
          </a:xfrm>
          <a:prstGeom prst="upArrow">
            <a:avLst>
              <a:gd name="adj1" fmla="val 50000"/>
              <a:gd name="adj2" fmla="val 50000"/>
            </a:avLst>
          </a:prstGeom>
          <a:solidFill>
            <a:srgbClr val="E4005C"/>
          </a:solidFill>
          <a:ln w="9525" algn="ctr">
            <a:solidFill>
              <a:schemeClr val="tx1"/>
            </a:solidFill>
            <a:round/>
            <a:headEnd/>
            <a:tailEnd/>
          </a:ln>
        </p:spPr>
        <p:txBody>
          <a:bodyPr/>
          <a:lstStyle/>
          <a:p>
            <a:pPr eaLnBrk="0" hangingPunct="0"/>
            <a:endParaRPr lang="el-GR"/>
          </a:p>
        </p:txBody>
      </p:sp>
      <p:sp>
        <p:nvSpPr>
          <p:cNvPr id="15371" name="Down Arrow 16"/>
          <p:cNvSpPr>
            <a:spLocks noChangeArrowheads="1"/>
          </p:cNvSpPr>
          <p:nvPr/>
        </p:nvSpPr>
        <p:spPr bwMode="auto">
          <a:xfrm>
            <a:off x="5246688" y="5000625"/>
            <a:ext cx="285750" cy="357188"/>
          </a:xfrm>
          <a:prstGeom prst="downArrow">
            <a:avLst>
              <a:gd name="adj1" fmla="val 50000"/>
              <a:gd name="adj2" fmla="val 50000"/>
            </a:avLst>
          </a:prstGeom>
          <a:solidFill>
            <a:srgbClr val="E4005C"/>
          </a:solidFill>
          <a:ln w="9525" algn="ctr">
            <a:solidFill>
              <a:schemeClr val="tx1"/>
            </a:solidFill>
            <a:round/>
            <a:headEnd/>
            <a:tailEnd/>
          </a:ln>
        </p:spPr>
        <p:txBody>
          <a:bodyPr/>
          <a:lstStyle/>
          <a:p>
            <a:pPr eaLnBrk="0" hangingPunct="0"/>
            <a:endParaRPr lang="el-GR"/>
          </a:p>
        </p:txBody>
      </p:sp>
      <p:sp>
        <p:nvSpPr>
          <p:cNvPr id="15372" name="Up Arrow 17"/>
          <p:cNvSpPr>
            <a:spLocks noChangeArrowheads="1"/>
          </p:cNvSpPr>
          <p:nvPr/>
        </p:nvSpPr>
        <p:spPr bwMode="auto">
          <a:xfrm>
            <a:off x="5246688" y="4572000"/>
            <a:ext cx="285750" cy="357188"/>
          </a:xfrm>
          <a:prstGeom prst="upArrow">
            <a:avLst>
              <a:gd name="adj1" fmla="val 50000"/>
              <a:gd name="adj2" fmla="val 50000"/>
            </a:avLst>
          </a:prstGeom>
          <a:solidFill>
            <a:srgbClr val="E4005C"/>
          </a:solidFill>
          <a:ln w="9525" algn="ctr">
            <a:solidFill>
              <a:schemeClr val="tx1"/>
            </a:solidFill>
            <a:round/>
            <a:headEnd/>
            <a:tailEnd/>
          </a:ln>
        </p:spPr>
        <p:txBody>
          <a:bodyPr/>
          <a:lstStyle/>
          <a:p>
            <a:pPr eaLnBrk="0" hangingPunct="0"/>
            <a:endParaRPr lang="el-GR"/>
          </a:p>
        </p:txBody>
      </p:sp>
      <p:sp>
        <p:nvSpPr>
          <p:cNvPr id="15373" name="Rectangle 18"/>
          <p:cNvSpPr>
            <a:spLocks noChangeArrowheads="1"/>
          </p:cNvSpPr>
          <p:nvPr/>
        </p:nvSpPr>
        <p:spPr bwMode="auto">
          <a:xfrm>
            <a:off x="571500" y="4357688"/>
            <a:ext cx="7715250" cy="1857375"/>
          </a:xfrm>
          <a:prstGeom prst="rect">
            <a:avLst/>
          </a:prstGeom>
          <a:noFill/>
          <a:ln w="9525" algn="ctr">
            <a:solidFill>
              <a:schemeClr val="tx1"/>
            </a:solidFill>
            <a:prstDash val="sysDash"/>
            <a:round/>
            <a:headEnd/>
            <a:tailEnd/>
          </a:ln>
        </p:spPr>
        <p:txBody>
          <a:bodyPr/>
          <a:lstStyle/>
          <a:p>
            <a:pPr eaLnBrk="0" hangingPunct="0"/>
            <a:endParaRPr lang="el-GR"/>
          </a:p>
        </p:txBody>
      </p:sp>
      <p:sp>
        <p:nvSpPr>
          <p:cNvPr id="15" name="TextBox 14"/>
          <p:cNvSpPr txBox="1"/>
          <p:nvPr/>
        </p:nvSpPr>
        <p:spPr>
          <a:xfrm>
            <a:off x="4032250" y="4857750"/>
            <a:ext cx="900113" cy="338138"/>
          </a:xfrm>
          <a:prstGeom prst="rect">
            <a:avLst/>
          </a:prstGeom>
          <a:solidFill>
            <a:schemeClr val="tx1">
              <a:lumMod val="75000"/>
              <a:lumOff val="25000"/>
            </a:schemeClr>
          </a:solidFill>
          <a:ln>
            <a:noFill/>
          </a:ln>
        </p:spPr>
        <p:txBody>
          <a:bodyPr wrap="none">
            <a:spAutoFit/>
          </a:bodyPr>
          <a:lstStyle/>
          <a:p>
            <a:pPr eaLnBrk="0" hangingPunct="0">
              <a:defRPr/>
            </a:pPr>
            <a:r>
              <a:rPr lang="en-US" sz="1600" b="1" dirty="0">
                <a:solidFill>
                  <a:srgbClr val="FF0066"/>
                </a:solidFill>
                <a:cs typeface="+mn-cs"/>
              </a:rPr>
              <a:t>WSDLs</a:t>
            </a:r>
            <a:endParaRPr lang="el-GR" sz="1600" b="1" dirty="0">
              <a:solidFill>
                <a:srgbClr val="FF0066"/>
              </a:solidFill>
              <a:cs typeface="+mn-cs"/>
            </a:endParaRPr>
          </a:p>
        </p:txBody>
      </p:sp>
      <p:sp>
        <p:nvSpPr>
          <p:cNvPr id="15375" name="TextBox 20"/>
          <p:cNvSpPr txBox="1">
            <a:spLocks noChangeArrowheads="1"/>
          </p:cNvSpPr>
          <p:nvPr/>
        </p:nvSpPr>
        <p:spPr bwMode="auto">
          <a:xfrm>
            <a:off x="642938" y="4357688"/>
            <a:ext cx="1457325" cy="307975"/>
          </a:xfrm>
          <a:prstGeom prst="rect">
            <a:avLst/>
          </a:prstGeom>
          <a:noFill/>
          <a:ln w="9525">
            <a:noFill/>
            <a:miter lim="800000"/>
            <a:headEnd/>
            <a:tailEnd/>
          </a:ln>
        </p:spPr>
        <p:txBody>
          <a:bodyPr wrap="none">
            <a:spAutoFit/>
          </a:bodyPr>
          <a:lstStyle/>
          <a:p>
            <a:pPr eaLnBrk="0" hangingPunct="0"/>
            <a:r>
              <a:rPr lang="en-US"/>
              <a:t>core operations</a:t>
            </a:r>
            <a:endParaRPr lang="el-GR"/>
          </a:p>
        </p:txBody>
      </p:sp>
      <p:sp>
        <p:nvSpPr>
          <p:cNvPr id="15376" name="TextBox 21"/>
          <p:cNvSpPr txBox="1">
            <a:spLocks noChangeArrowheads="1"/>
          </p:cNvSpPr>
          <p:nvPr/>
        </p:nvSpPr>
        <p:spPr bwMode="auto">
          <a:xfrm>
            <a:off x="6789738" y="4357688"/>
            <a:ext cx="1497012" cy="307975"/>
          </a:xfrm>
          <a:prstGeom prst="rect">
            <a:avLst/>
          </a:prstGeom>
          <a:noFill/>
          <a:ln w="9525">
            <a:noFill/>
            <a:miter lim="800000"/>
            <a:headEnd/>
            <a:tailEnd/>
          </a:ln>
        </p:spPr>
        <p:txBody>
          <a:bodyPr wrap="none">
            <a:spAutoFit/>
          </a:bodyPr>
          <a:lstStyle/>
          <a:p>
            <a:pPr eaLnBrk="0" hangingPunct="0"/>
            <a:r>
              <a:rPr lang="en-US"/>
              <a:t>core documents</a:t>
            </a:r>
            <a:endParaRPr lang="el-GR"/>
          </a:p>
        </p:txBody>
      </p:sp>
      <p:sp>
        <p:nvSpPr>
          <p:cNvPr id="15377" name="TextBox 22"/>
          <p:cNvSpPr txBox="1">
            <a:spLocks noChangeArrowheads="1"/>
          </p:cNvSpPr>
          <p:nvPr/>
        </p:nvSpPr>
        <p:spPr bwMode="auto">
          <a:xfrm>
            <a:off x="3286125" y="6000750"/>
            <a:ext cx="2500313" cy="338138"/>
          </a:xfrm>
          <a:prstGeom prst="rect">
            <a:avLst/>
          </a:prstGeom>
          <a:solidFill>
            <a:srgbClr val="0099FF"/>
          </a:solidFill>
          <a:ln w="9525">
            <a:noFill/>
            <a:miter lim="800000"/>
            <a:headEnd/>
            <a:tailEnd/>
          </a:ln>
        </p:spPr>
        <p:txBody>
          <a:bodyPr>
            <a:spAutoFit/>
          </a:bodyPr>
          <a:lstStyle/>
          <a:p>
            <a:pPr algn="ctr" eaLnBrk="0" hangingPunct="0"/>
            <a:r>
              <a:rPr lang="en-US" sz="1600" b="1"/>
              <a:t>OTA Legacy Systems </a:t>
            </a:r>
            <a:endParaRPr lang="el-GR" sz="1800" b="1"/>
          </a:p>
        </p:txBody>
      </p:sp>
      <p:sp>
        <p:nvSpPr>
          <p:cNvPr id="15378" name="Rectangle 23"/>
          <p:cNvSpPr>
            <a:spLocks noChangeArrowheads="1"/>
          </p:cNvSpPr>
          <p:nvPr/>
        </p:nvSpPr>
        <p:spPr bwMode="auto">
          <a:xfrm>
            <a:off x="4643438" y="2786063"/>
            <a:ext cx="3643312" cy="500062"/>
          </a:xfrm>
          <a:prstGeom prst="rect">
            <a:avLst/>
          </a:prstGeom>
          <a:solidFill>
            <a:schemeClr val="accent1"/>
          </a:solidFill>
          <a:ln w="9525" algn="ctr">
            <a:solidFill>
              <a:schemeClr val="tx1"/>
            </a:solidFill>
            <a:round/>
            <a:headEnd/>
            <a:tailEnd/>
          </a:ln>
        </p:spPr>
        <p:txBody>
          <a:bodyPr/>
          <a:lstStyle/>
          <a:p>
            <a:pPr eaLnBrk="0" hangingPunct="0"/>
            <a:r>
              <a:rPr lang="en-US"/>
              <a:t>OTA Content Management Standards</a:t>
            </a:r>
            <a:r>
              <a:rPr lang="el-GR"/>
              <a:t> </a:t>
            </a:r>
            <a:r>
              <a:rPr lang="en-US"/>
              <a:t>and Models + Executable Templates</a:t>
            </a:r>
            <a:endParaRPr lang="el-GR"/>
          </a:p>
        </p:txBody>
      </p:sp>
      <p:sp>
        <p:nvSpPr>
          <p:cNvPr id="15379" name="Rectangle 24"/>
          <p:cNvSpPr>
            <a:spLocks noChangeArrowheads="1"/>
          </p:cNvSpPr>
          <p:nvPr/>
        </p:nvSpPr>
        <p:spPr bwMode="auto">
          <a:xfrm>
            <a:off x="4643438" y="3286125"/>
            <a:ext cx="3643312" cy="500063"/>
          </a:xfrm>
          <a:prstGeom prst="rect">
            <a:avLst/>
          </a:prstGeom>
          <a:solidFill>
            <a:schemeClr val="accent1"/>
          </a:solidFill>
          <a:ln w="9525" algn="ctr">
            <a:solidFill>
              <a:schemeClr val="tx1"/>
            </a:solidFill>
            <a:round/>
            <a:headEnd/>
            <a:tailEnd/>
          </a:ln>
        </p:spPr>
        <p:txBody>
          <a:bodyPr/>
          <a:lstStyle/>
          <a:p>
            <a:pPr eaLnBrk="0" hangingPunct="0"/>
            <a:r>
              <a:rPr lang="en-US"/>
              <a:t>Enterprise Content Management System (BetaCMS)</a:t>
            </a:r>
            <a:endParaRPr lang="el-GR"/>
          </a:p>
        </p:txBody>
      </p:sp>
      <p:sp>
        <p:nvSpPr>
          <p:cNvPr id="15380" name="TextBox 25"/>
          <p:cNvSpPr txBox="1">
            <a:spLocks noChangeArrowheads="1"/>
          </p:cNvSpPr>
          <p:nvPr/>
        </p:nvSpPr>
        <p:spPr bwMode="auto">
          <a:xfrm>
            <a:off x="2857500" y="4305300"/>
            <a:ext cx="3357563" cy="338138"/>
          </a:xfrm>
          <a:prstGeom prst="rect">
            <a:avLst/>
          </a:prstGeom>
          <a:solidFill>
            <a:srgbClr val="0099FF"/>
          </a:solidFill>
          <a:ln w="9525">
            <a:noFill/>
            <a:miter lim="800000"/>
            <a:headEnd/>
            <a:tailEnd/>
          </a:ln>
        </p:spPr>
        <p:txBody>
          <a:bodyPr>
            <a:spAutoFit/>
          </a:bodyPr>
          <a:lstStyle/>
          <a:p>
            <a:pPr algn="ctr" eaLnBrk="0" hangingPunct="0"/>
            <a:r>
              <a:rPr lang="en-US" sz="1600" b="1"/>
              <a:t>OTA API (open to everybody) </a:t>
            </a:r>
            <a:endParaRPr lang="el-GR" sz="1800" b="1"/>
          </a:p>
        </p:txBody>
      </p:sp>
      <p:sp>
        <p:nvSpPr>
          <p:cNvPr id="15381" name="Rectangle 24"/>
          <p:cNvSpPr>
            <a:spLocks noChangeArrowheads="1"/>
          </p:cNvSpPr>
          <p:nvPr/>
        </p:nvSpPr>
        <p:spPr bwMode="auto">
          <a:xfrm>
            <a:off x="4643438" y="2286000"/>
            <a:ext cx="3643312" cy="500063"/>
          </a:xfrm>
          <a:prstGeom prst="rect">
            <a:avLst/>
          </a:prstGeom>
          <a:solidFill>
            <a:schemeClr val="accent1"/>
          </a:solidFill>
          <a:ln w="9525" algn="ctr">
            <a:solidFill>
              <a:schemeClr val="tx1"/>
            </a:solidFill>
            <a:round/>
            <a:headEnd/>
            <a:tailEnd/>
          </a:ln>
        </p:spPr>
        <p:txBody>
          <a:bodyPr/>
          <a:lstStyle/>
          <a:p>
            <a:pPr eaLnBrk="0" hangingPunct="0"/>
            <a:r>
              <a:rPr lang="en-US"/>
              <a:t>BetaCMS-based webapps (portal, wiki</a:t>
            </a:r>
            <a:r>
              <a:rPr lang="el-GR"/>
              <a:t>)</a:t>
            </a:r>
          </a:p>
        </p:txBody>
      </p:sp>
      <p:sp>
        <p:nvSpPr>
          <p:cNvPr id="15382" name="Rounded Rectangle 22"/>
          <p:cNvSpPr>
            <a:spLocks noChangeArrowheads="1"/>
          </p:cNvSpPr>
          <p:nvPr/>
        </p:nvSpPr>
        <p:spPr bwMode="auto">
          <a:xfrm>
            <a:off x="0" y="3857625"/>
            <a:ext cx="9144000" cy="428625"/>
          </a:xfrm>
          <a:prstGeom prst="roundRect">
            <a:avLst>
              <a:gd name="adj" fmla="val 16667"/>
            </a:avLst>
          </a:prstGeom>
          <a:solidFill>
            <a:srgbClr val="FFFF00"/>
          </a:solidFill>
          <a:ln w="9525" algn="ctr">
            <a:solidFill>
              <a:schemeClr val="tx1"/>
            </a:solidFill>
            <a:round/>
            <a:headEnd/>
            <a:tailEnd/>
          </a:ln>
        </p:spPr>
        <p:txBody>
          <a:bodyPr/>
          <a:lstStyle/>
          <a:p>
            <a:pPr algn="ctr" eaLnBrk="0" hangingPunct="0"/>
            <a:r>
              <a:rPr lang="en-US" sz="1600" b="1"/>
              <a:t>ESB (Mule)</a:t>
            </a:r>
            <a:endParaRPr lang="el-GR" sz="1600" b="1"/>
          </a:p>
        </p:txBody>
      </p:sp>
      <p:cxnSp>
        <p:nvCxnSpPr>
          <p:cNvPr id="15383" name="Straight Connector 24"/>
          <p:cNvCxnSpPr>
            <a:cxnSpLocks noChangeShapeType="1"/>
          </p:cNvCxnSpPr>
          <p:nvPr/>
        </p:nvCxnSpPr>
        <p:spPr bwMode="auto">
          <a:xfrm rot="5400000">
            <a:off x="-751681" y="2750344"/>
            <a:ext cx="1930400" cy="1588"/>
          </a:xfrm>
          <a:prstGeom prst="line">
            <a:avLst/>
          </a:prstGeom>
          <a:noFill/>
          <a:ln w="9525" cmpd="dbl" algn="ctr">
            <a:solidFill>
              <a:schemeClr val="tx1"/>
            </a:solidFill>
            <a:round/>
            <a:headEnd type="arrow" w="med" len="med"/>
            <a:tailEnd type="arrow" w="med" len="med"/>
          </a:ln>
        </p:spPr>
      </p:cxnSp>
      <p:cxnSp>
        <p:nvCxnSpPr>
          <p:cNvPr id="15384" name="Straight Connector 29"/>
          <p:cNvCxnSpPr>
            <a:cxnSpLocks noChangeShapeType="1"/>
          </p:cNvCxnSpPr>
          <p:nvPr/>
        </p:nvCxnSpPr>
        <p:spPr bwMode="auto">
          <a:xfrm rot="5400000">
            <a:off x="-749299" y="5321300"/>
            <a:ext cx="1928812" cy="1587"/>
          </a:xfrm>
          <a:prstGeom prst="line">
            <a:avLst/>
          </a:prstGeom>
          <a:noFill/>
          <a:ln w="9525" cmpd="dbl" algn="ctr">
            <a:solidFill>
              <a:schemeClr val="tx1"/>
            </a:solidFill>
            <a:round/>
            <a:headEnd type="arrow" w="med" len="med"/>
            <a:tailEnd type="arrow" w="med" len="med"/>
          </a:ln>
        </p:spPr>
      </p:cxn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dirty="0" smtClean="0"/>
              <a:t>Technology stack from a process management standpoint</a:t>
            </a:r>
          </a:p>
          <a:p>
            <a:pPr lvl="1"/>
            <a:r>
              <a:rPr lang="en-US" dirty="0" smtClean="0"/>
              <a:t>Business Process Management </a:t>
            </a:r>
            <a:r>
              <a:rPr lang="en-US" sz="1600" dirty="0" smtClean="0"/>
              <a:t>(at the center)</a:t>
            </a:r>
            <a:endParaRPr lang="en-US" dirty="0" smtClean="0"/>
          </a:p>
          <a:p>
            <a:pPr lvl="2"/>
            <a:r>
              <a:rPr lang="en-US" dirty="0" err="1" smtClean="0"/>
              <a:t>Intalio|BPMS</a:t>
            </a:r>
            <a:endParaRPr lang="en-US" dirty="0" smtClean="0"/>
          </a:p>
          <a:p>
            <a:pPr lvl="2"/>
            <a:r>
              <a:rPr lang="en-US" dirty="0" smtClean="0"/>
              <a:t>GWT-based Interface for Process Participants (all interactions through a single UI)</a:t>
            </a:r>
          </a:p>
          <a:p>
            <a:pPr lvl="1"/>
            <a:r>
              <a:rPr lang="en-US" dirty="0" smtClean="0"/>
              <a:t>Enterprise Service Bus </a:t>
            </a:r>
            <a:r>
              <a:rPr lang="en-US" sz="1600" dirty="0" smtClean="0"/>
              <a:t>(at the frontier)</a:t>
            </a:r>
            <a:endParaRPr lang="en-US" dirty="0" smtClean="0"/>
          </a:p>
          <a:p>
            <a:pPr lvl="2"/>
            <a:r>
              <a:rPr lang="en-US" dirty="0" smtClean="0"/>
              <a:t>Mule ESB</a:t>
            </a:r>
          </a:p>
          <a:p>
            <a:pPr lvl="1"/>
            <a:r>
              <a:rPr lang="en-US" dirty="0" smtClean="0"/>
              <a:t>Enterprise Service Bus (at the Municipality level)</a:t>
            </a:r>
          </a:p>
          <a:p>
            <a:pPr lvl="2"/>
            <a:r>
              <a:rPr lang="en-US" dirty="0" smtClean="0"/>
              <a:t>Mule ESB </a:t>
            </a:r>
            <a:r>
              <a:rPr lang="en-US" sz="1600" dirty="0" smtClean="0"/>
              <a:t>(could be anything else)</a:t>
            </a:r>
            <a:endParaRPr lang="en-US" dirty="0" smtClean="0"/>
          </a:p>
          <a:p>
            <a:pPr lvl="1"/>
            <a:r>
              <a:rPr lang="en-US" dirty="0" smtClean="0"/>
              <a:t>Data Transferring </a:t>
            </a:r>
            <a:r>
              <a:rPr lang="en-US" sz="1600" dirty="0" smtClean="0"/>
              <a:t>(inside and outside)</a:t>
            </a:r>
            <a:endParaRPr lang="en-US" dirty="0" smtClean="0"/>
          </a:p>
          <a:p>
            <a:pPr lvl="2"/>
            <a:r>
              <a:rPr lang="en-US" dirty="0" smtClean="0"/>
              <a:t>Web Services (SOAP Services)</a:t>
            </a:r>
          </a:p>
          <a:p>
            <a:pPr lvl="1"/>
            <a:r>
              <a:rPr lang="en-US" dirty="0" smtClean="0"/>
              <a:t> Data Modeling</a:t>
            </a:r>
          </a:p>
          <a:p>
            <a:pPr lvl="2"/>
            <a:r>
              <a:rPr lang="en-US" dirty="0" smtClean="0"/>
              <a:t>XML Schemas</a:t>
            </a:r>
            <a:endParaRPr lang="el-GR" dirty="0" smtClean="0"/>
          </a:p>
        </p:txBody>
      </p:sp>
      <p:sp>
        <p:nvSpPr>
          <p:cNvPr id="3" name="Title 2"/>
          <p:cNvSpPr>
            <a:spLocks noGrp="1"/>
          </p:cNvSpPr>
          <p:nvPr>
            <p:ph type="title"/>
          </p:nvPr>
        </p:nvSpPr>
        <p:spPr>
          <a:xfrm>
            <a:off x="2214563" y="214313"/>
            <a:ext cx="6643687" cy="1219200"/>
          </a:xfrm>
        </p:spPr>
        <p:txBody>
          <a:bodyPr/>
          <a:lstStyle/>
          <a:p>
            <a:pPr>
              <a:defRPr/>
            </a:pPr>
            <a:r>
              <a:rPr lang="en-US" dirty="0" smtClean="0"/>
              <a:t>LGAF: </a:t>
            </a:r>
            <a:r>
              <a:rPr lang="en-US" dirty="0" smtClean="0"/>
              <a:t>open standards </a:t>
            </a:r>
            <a:r>
              <a:rPr lang="en-US" dirty="0" smtClean="0"/>
              <a:t>and </a:t>
            </a:r>
            <a:r>
              <a:rPr lang="en-US" dirty="0" smtClean="0"/>
              <a:t>open source software</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5C02223C-50E1-4E9F-BE2E-899DD59E3551}" type="slidenum">
              <a:rPr lang="en-US" smtClean="0"/>
              <a:pPr>
                <a:defRPr/>
              </a:pPr>
              <a:t>13</a:t>
            </a:fld>
            <a:endParaRPr 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dirty="0" smtClean="0"/>
              <a:t>European Interoperability Framework</a:t>
            </a:r>
          </a:p>
          <a:p>
            <a:pPr lvl="1"/>
            <a:r>
              <a:rPr lang="en-US" dirty="0" smtClean="0"/>
              <a:t>Defines SOA as the proposed architecture</a:t>
            </a:r>
          </a:p>
          <a:p>
            <a:pPr lvl="1"/>
            <a:r>
              <a:rPr lang="en-US" dirty="0" smtClean="0"/>
              <a:t>Use XML for Data Modeling And Transferring</a:t>
            </a:r>
          </a:p>
          <a:p>
            <a:pPr lvl="1"/>
            <a:r>
              <a:rPr lang="en-US" dirty="0" smtClean="0"/>
              <a:t>Three layers of Interoperability </a:t>
            </a:r>
          </a:p>
          <a:p>
            <a:pPr lvl="2"/>
            <a:r>
              <a:rPr lang="en-US" dirty="0" smtClean="0"/>
              <a:t>Organizational </a:t>
            </a:r>
          </a:p>
          <a:p>
            <a:pPr lvl="2"/>
            <a:r>
              <a:rPr lang="en-US" dirty="0" smtClean="0"/>
              <a:t>Semantic</a:t>
            </a:r>
          </a:p>
          <a:p>
            <a:pPr lvl="2"/>
            <a:r>
              <a:rPr lang="en-US" dirty="0" smtClean="0"/>
              <a:t>Technical</a:t>
            </a:r>
          </a:p>
          <a:p>
            <a:r>
              <a:rPr lang="en-US" dirty="0" smtClean="0"/>
              <a:t>Greek e-GIF (e-Government Interoperability Framework)</a:t>
            </a:r>
          </a:p>
          <a:p>
            <a:pPr lvl="1"/>
            <a:r>
              <a:rPr lang="en-US" dirty="0" smtClean="0"/>
              <a:t>Process Modeling, Reusable Business Services</a:t>
            </a:r>
          </a:p>
          <a:p>
            <a:pPr lvl="1"/>
            <a:r>
              <a:rPr lang="en-US" dirty="0" smtClean="0"/>
              <a:t>Code Lists, Core Data Components, Data Types</a:t>
            </a:r>
          </a:p>
        </p:txBody>
      </p:sp>
      <p:sp>
        <p:nvSpPr>
          <p:cNvPr id="3" name="Title 2"/>
          <p:cNvSpPr>
            <a:spLocks noGrp="1"/>
          </p:cNvSpPr>
          <p:nvPr>
            <p:ph type="title"/>
          </p:nvPr>
        </p:nvSpPr>
        <p:spPr>
          <a:xfrm>
            <a:off x="2214563" y="214313"/>
            <a:ext cx="6643687" cy="1219200"/>
          </a:xfrm>
        </p:spPr>
        <p:txBody>
          <a:bodyPr/>
          <a:lstStyle/>
          <a:p>
            <a:pPr>
              <a:defRPr/>
            </a:pPr>
            <a:r>
              <a:rPr lang="en-US" dirty="0" smtClean="0"/>
              <a:t>LGAF follows </a:t>
            </a:r>
            <a:r>
              <a:rPr lang="en-US" dirty="0" smtClean="0"/>
              <a:t>EC standards </a:t>
            </a:r>
            <a:r>
              <a:rPr lang="en-US" dirty="0" smtClean="0"/>
              <a:t>for </a:t>
            </a:r>
            <a:r>
              <a:rPr lang="en-US" dirty="0" smtClean="0"/>
              <a:t>e-government services</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4791438C-6798-461E-89DA-CA8B9CBF838D}" type="slidenum">
              <a:rPr lang="en-US" smtClean="0"/>
              <a:pPr>
                <a:defRPr/>
              </a:pPr>
              <a:t>14</a:t>
            </a:fld>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endParaRPr lang="en-US" dirty="0" smtClean="0"/>
          </a:p>
          <a:p>
            <a:pPr>
              <a:defRPr/>
            </a:pPr>
            <a:r>
              <a:rPr lang="en-US" dirty="0" smtClean="0"/>
              <a:t>LGAF applies SOA principles</a:t>
            </a:r>
          </a:p>
          <a:p>
            <a:pPr lvl="1">
              <a:defRPr/>
            </a:pPr>
            <a:r>
              <a:rPr lang="en-US" dirty="0" smtClean="0"/>
              <a:t>Everything is a service (ESB, processes, IAMS, E-CMS, BPMS), described through WSDL</a:t>
            </a:r>
          </a:p>
          <a:p>
            <a:pPr lvl="1">
              <a:defRPr/>
            </a:pPr>
            <a:r>
              <a:rPr lang="en-US" dirty="0" smtClean="0"/>
              <a:t>Data exchange format in XML. SOAP is used for supporting data exchange. Data modeling is performed with XML Schemas</a:t>
            </a:r>
          </a:p>
          <a:p>
            <a:pPr lvl="1">
              <a:defRPr/>
            </a:pPr>
            <a:r>
              <a:rPr lang="en-US" dirty="0" smtClean="0"/>
              <a:t>Loose coupled services (e.g. Municipal Portion Service) using the ESB</a:t>
            </a:r>
          </a:p>
          <a:p>
            <a:pPr lvl="1">
              <a:defRPr/>
            </a:pPr>
            <a:r>
              <a:rPr lang="en-US" dirty="0" smtClean="0"/>
              <a:t>The BPMS Layer performs the orchestration of third systems (legacy apps etc.) and humans (participants) to create Composite Services and Applications</a:t>
            </a:r>
          </a:p>
          <a:p>
            <a:pPr>
              <a:defRPr/>
            </a:pPr>
            <a:endParaRPr lang="en-US" dirty="0"/>
          </a:p>
        </p:txBody>
      </p:sp>
      <p:sp>
        <p:nvSpPr>
          <p:cNvPr id="3" name="Title 2"/>
          <p:cNvSpPr>
            <a:spLocks noGrp="1"/>
          </p:cNvSpPr>
          <p:nvPr>
            <p:ph type="title"/>
          </p:nvPr>
        </p:nvSpPr>
        <p:spPr>
          <a:xfrm>
            <a:off x="2214563" y="214313"/>
            <a:ext cx="6643687" cy="1219200"/>
          </a:xfrm>
        </p:spPr>
        <p:txBody>
          <a:bodyPr/>
          <a:lstStyle/>
          <a:p>
            <a:pPr>
              <a:defRPr/>
            </a:pPr>
            <a:r>
              <a:rPr lang="en-US" dirty="0" smtClean="0"/>
              <a:t>LGAF and SOA</a:t>
            </a:r>
            <a:endParaRPr lang="en-US" dirty="0"/>
          </a:p>
        </p:txBody>
      </p:sp>
      <p:sp>
        <p:nvSpPr>
          <p:cNvPr id="4" name="Slide Number Placeholder 3"/>
          <p:cNvSpPr>
            <a:spLocks noGrp="1"/>
          </p:cNvSpPr>
          <p:nvPr>
            <p:ph type="sldNum" sz="quarter" idx="11"/>
          </p:nvPr>
        </p:nvSpPr>
        <p:spPr/>
        <p:txBody>
          <a:bodyPr/>
          <a:lstStyle/>
          <a:p>
            <a:pPr>
              <a:defRPr/>
            </a:pPr>
            <a:endParaRPr lang="en-US" smtClean="0"/>
          </a:p>
          <a:p>
            <a:pPr>
              <a:defRPr/>
            </a:pPr>
            <a:fld id="{BA306A06-2775-41BA-96F4-87DF0B7F0C62}" type="slidenum">
              <a:rPr lang="en-US" smtClean="0"/>
              <a:pPr>
                <a:defRPr/>
              </a:pPr>
              <a:t>15</a:t>
            </a:fld>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l-GR" dirty="0"/>
          </a:p>
        </p:txBody>
      </p:sp>
      <p:sp>
        <p:nvSpPr>
          <p:cNvPr id="3" name="Slide Number Placeholder 2"/>
          <p:cNvSpPr>
            <a:spLocks noGrp="1"/>
          </p:cNvSpPr>
          <p:nvPr>
            <p:ph type="sldNum" sz="quarter" idx="11"/>
          </p:nvPr>
        </p:nvSpPr>
        <p:spPr/>
        <p:txBody>
          <a:bodyPr/>
          <a:lstStyle/>
          <a:p>
            <a:pPr>
              <a:defRPr/>
            </a:pPr>
            <a:endParaRPr lang="en-US" smtClean="0"/>
          </a:p>
          <a:p>
            <a:pPr>
              <a:defRPr/>
            </a:pPr>
            <a:fld id="{E522C832-C5A9-4945-A2D7-D83865251BB0}" type="slidenum">
              <a:rPr lang="en-US" smtClean="0"/>
              <a:pPr>
                <a:defRPr/>
              </a:pPr>
              <a:t>16</a:t>
            </a:fld>
            <a:endParaRPr lang="en-US"/>
          </a:p>
        </p:txBody>
      </p:sp>
      <p:pic>
        <p:nvPicPr>
          <p:cNvPr id="19460" name="Picture 5"/>
          <p:cNvPicPr>
            <a:picLocks noChangeAspect="1" noChangeArrowheads="1"/>
          </p:cNvPicPr>
          <p:nvPr/>
        </p:nvPicPr>
        <p:blipFill>
          <a:blip r:embed="rId3"/>
          <a:srcRect l="32422" t="33125" r="10742" b="9686"/>
          <a:stretch>
            <a:fillRect/>
          </a:stretch>
        </p:blipFill>
        <p:spPr bwMode="auto">
          <a:xfrm>
            <a:off x="0" y="2143125"/>
            <a:ext cx="8001000" cy="4627563"/>
          </a:xfrm>
          <a:prstGeom prst="rect">
            <a:avLst/>
          </a:prstGeom>
          <a:noFill/>
          <a:ln w="9525">
            <a:noFill/>
            <a:miter lim="800000"/>
            <a:headEnd/>
            <a:tailEnd/>
          </a:ln>
        </p:spPr>
      </p:pic>
      <p:pic>
        <p:nvPicPr>
          <p:cNvPr id="5" name="Picture 7"/>
          <p:cNvPicPr>
            <a:picLocks noChangeAspect="1" noChangeArrowheads="1"/>
          </p:cNvPicPr>
          <p:nvPr/>
        </p:nvPicPr>
        <p:blipFill>
          <a:blip r:embed="rId4"/>
          <a:srcRect l="21680" t="34687" r="10937" b="26875"/>
          <a:stretch>
            <a:fillRect/>
          </a:stretch>
        </p:blipFill>
        <p:spPr bwMode="auto">
          <a:xfrm>
            <a:off x="2071688" y="0"/>
            <a:ext cx="7072312" cy="2522538"/>
          </a:xfrm>
          <a:prstGeom prst="rect">
            <a:avLst/>
          </a:prstGeom>
          <a:solidFill>
            <a:schemeClr val="tx2"/>
          </a:solidFill>
          <a:ln w="9525">
            <a:solidFill>
              <a:schemeClr val="accent2">
                <a:lumMod val="75000"/>
              </a:schemeClr>
            </a:solidFill>
            <a:miter lim="800000"/>
            <a:headEnd/>
            <a:tailEnd/>
          </a:ln>
        </p:spPr>
      </p:pic>
      <p:sp>
        <p:nvSpPr>
          <p:cNvPr id="19462" name="Rounded Rectangle 6"/>
          <p:cNvSpPr>
            <a:spLocks noChangeAspect="1"/>
          </p:cNvSpPr>
          <p:nvPr/>
        </p:nvSpPr>
        <p:spPr bwMode="auto">
          <a:xfrm>
            <a:off x="4392613" y="2357438"/>
            <a:ext cx="4322762" cy="785812"/>
          </a:xfrm>
          <a:prstGeom prst="roundRect">
            <a:avLst>
              <a:gd name="adj" fmla="val 16667"/>
            </a:avLst>
          </a:prstGeom>
          <a:solidFill>
            <a:srgbClr val="FF0066"/>
          </a:solidFill>
          <a:ln w="9525" algn="ctr">
            <a:solidFill>
              <a:schemeClr val="tx1"/>
            </a:solidFill>
            <a:round/>
            <a:headEnd/>
            <a:tailEnd/>
          </a:ln>
        </p:spPr>
        <p:txBody>
          <a:bodyPr/>
          <a:lstStyle/>
          <a:p>
            <a:pPr algn="ctr" eaLnBrk="0" hangingPunct="0">
              <a:lnSpc>
                <a:spcPct val="150000"/>
              </a:lnSpc>
            </a:pPr>
            <a:r>
              <a:rPr lang="en-US" sz="2400">
                <a:solidFill>
                  <a:schemeClr val="bg1"/>
                </a:solidFill>
              </a:rPr>
              <a:t>Orchestration</a:t>
            </a:r>
            <a:endParaRPr lang="el-GR" sz="2400">
              <a:solidFill>
                <a:schemeClr val="bg1"/>
              </a:solidFill>
            </a:endParaRPr>
          </a:p>
        </p:txBody>
      </p:sp>
      <p:sp>
        <p:nvSpPr>
          <p:cNvPr id="19463" name="Rounded Rectangle 7"/>
          <p:cNvSpPr>
            <a:spLocks noChangeAspect="1"/>
          </p:cNvSpPr>
          <p:nvPr/>
        </p:nvSpPr>
        <p:spPr bwMode="auto">
          <a:xfrm>
            <a:off x="2357438" y="214313"/>
            <a:ext cx="3000375" cy="546100"/>
          </a:xfrm>
          <a:prstGeom prst="roundRect">
            <a:avLst>
              <a:gd name="adj" fmla="val 16667"/>
            </a:avLst>
          </a:prstGeom>
          <a:solidFill>
            <a:srgbClr val="FF0066"/>
          </a:solidFill>
          <a:ln w="9525" algn="ctr">
            <a:solidFill>
              <a:schemeClr val="tx1"/>
            </a:solidFill>
            <a:round/>
            <a:headEnd/>
            <a:tailEnd/>
          </a:ln>
        </p:spPr>
        <p:txBody>
          <a:bodyPr/>
          <a:lstStyle/>
          <a:p>
            <a:pPr algn="ctr" eaLnBrk="0" hangingPunct="0"/>
            <a:r>
              <a:rPr lang="en-US" sz="1600">
                <a:solidFill>
                  <a:schemeClr val="bg1"/>
                </a:solidFill>
              </a:rPr>
              <a:t>Business Process Model</a:t>
            </a:r>
            <a:endParaRPr lang="el-GR" sz="1600">
              <a:solidFill>
                <a:schemeClr val="bg1"/>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57188" y="2571750"/>
            <a:ext cx="3143250" cy="71437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eaLnBrk="0" hangingPunct="0">
              <a:defRPr/>
            </a:pPr>
            <a:endParaRPr lang="el-GR">
              <a:cs typeface="+mn-cs"/>
            </a:endParaRPr>
          </a:p>
        </p:txBody>
      </p:sp>
      <p:sp>
        <p:nvSpPr>
          <p:cNvPr id="6" name="Rectangle 5"/>
          <p:cNvSpPr/>
          <p:nvPr/>
        </p:nvSpPr>
        <p:spPr bwMode="auto">
          <a:xfrm>
            <a:off x="357188" y="2143125"/>
            <a:ext cx="5143500" cy="428625"/>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a:lstStyle/>
          <a:p>
            <a:pPr eaLnBrk="0" hangingPunct="0">
              <a:defRPr/>
            </a:pPr>
            <a:endParaRPr lang="el-GR">
              <a:cs typeface="+mn-cs"/>
            </a:endParaRPr>
          </a:p>
        </p:txBody>
      </p:sp>
      <p:sp>
        <p:nvSpPr>
          <p:cNvPr id="5" name="Rectangle 4"/>
          <p:cNvSpPr/>
          <p:nvPr/>
        </p:nvSpPr>
        <p:spPr bwMode="auto">
          <a:xfrm>
            <a:off x="357188" y="1643063"/>
            <a:ext cx="8501062" cy="500062"/>
          </a:xfrm>
          <a:prstGeom prst="rect">
            <a:avLst/>
          </a:prstGeom>
          <a:solidFill>
            <a:schemeClr val="accent4">
              <a:lumMod val="50000"/>
              <a:lumOff val="50000"/>
            </a:schemeClr>
          </a:solidFill>
          <a:ln w="9525" cap="flat" cmpd="sng" algn="ctr">
            <a:noFill/>
            <a:prstDash val="solid"/>
            <a:round/>
            <a:headEnd type="none" w="med" len="med"/>
            <a:tailEnd type="none" w="med" len="med"/>
          </a:ln>
          <a:effectLst/>
        </p:spPr>
        <p:txBody>
          <a:bodyPr/>
          <a:lstStyle/>
          <a:p>
            <a:pPr eaLnBrk="0" hangingPunct="0">
              <a:defRPr/>
            </a:pPr>
            <a:endParaRPr lang="el-GR">
              <a:cs typeface="+mn-cs"/>
            </a:endParaRPr>
          </a:p>
        </p:txBody>
      </p:sp>
      <p:sp>
        <p:nvSpPr>
          <p:cNvPr id="3" name="Title 2"/>
          <p:cNvSpPr>
            <a:spLocks noGrp="1"/>
          </p:cNvSpPr>
          <p:nvPr>
            <p:ph type="title"/>
          </p:nvPr>
        </p:nvSpPr>
        <p:spPr>
          <a:xfrm>
            <a:off x="2214563" y="214313"/>
            <a:ext cx="6643687" cy="1219200"/>
          </a:xfrm>
        </p:spPr>
        <p:txBody>
          <a:bodyPr/>
          <a:lstStyle/>
          <a:p>
            <a:pPr>
              <a:defRPr/>
            </a:pPr>
            <a:r>
              <a:rPr lang="en-US" dirty="0" smtClean="0"/>
              <a:t>does </a:t>
            </a:r>
            <a:r>
              <a:rPr lang="en-US" dirty="0" smtClean="0"/>
              <a:t>LGAF have orchestration limits? </a:t>
            </a:r>
            <a:r>
              <a:rPr lang="en-US" dirty="0" smtClean="0"/>
              <a:t>only </a:t>
            </a:r>
            <a:r>
              <a:rPr lang="en-US" dirty="0" smtClean="0"/>
              <a:t>the sky! </a:t>
            </a:r>
            <a:r>
              <a:rPr lang="en-US" sz="1800" b="0" dirty="0" smtClean="0"/>
              <a:t>[see next page]</a:t>
            </a:r>
            <a:endParaRPr lang="el-GR" b="0" dirty="0"/>
          </a:p>
        </p:txBody>
      </p:sp>
      <p:sp>
        <p:nvSpPr>
          <p:cNvPr id="4" name="Slide Number Placeholder 3"/>
          <p:cNvSpPr>
            <a:spLocks noGrp="1"/>
          </p:cNvSpPr>
          <p:nvPr>
            <p:ph type="sldNum" sz="quarter" idx="11"/>
          </p:nvPr>
        </p:nvSpPr>
        <p:spPr/>
        <p:txBody>
          <a:bodyPr/>
          <a:lstStyle/>
          <a:p>
            <a:pPr>
              <a:defRPr/>
            </a:pPr>
            <a:endParaRPr lang="en-US" smtClean="0"/>
          </a:p>
          <a:p>
            <a:pPr>
              <a:defRPr/>
            </a:pPr>
            <a:fld id="{2BC1A485-AE85-49F7-8B59-33A9B0DCF350}" type="slidenum">
              <a:rPr lang="en-US" smtClean="0"/>
              <a:pPr>
                <a:defRPr/>
              </a:pPr>
              <a:t>17</a:t>
            </a:fld>
            <a:endParaRPr lang="en-US"/>
          </a:p>
        </p:txBody>
      </p:sp>
      <p:sp>
        <p:nvSpPr>
          <p:cNvPr id="2" name="Content Placeholder 1"/>
          <p:cNvSpPr>
            <a:spLocks noGrp="1"/>
          </p:cNvSpPr>
          <p:nvPr>
            <p:ph idx="1"/>
          </p:nvPr>
        </p:nvSpPr>
        <p:spPr/>
        <p:txBody>
          <a:bodyPr/>
          <a:lstStyle/>
          <a:p>
            <a:pPr>
              <a:defRPr/>
            </a:pPr>
            <a:r>
              <a:rPr lang="en-US" dirty="0" smtClean="0">
                <a:solidFill>
                  <a:schemeClr val="bg1"/>
                </a:solidFill>
              </a:rPr>
              <a:t>LGAF is a core of OS technologies “at the center</a:t>
            </a:r>
          </a:p>
          <a:p>
            <a:pPr>
              <a:defRPr/>
            </a:pPr>
            <a:r>
              <a:rPr lang="en-US" dirty="0" smtClean="0">
                <a:solidFill>
                  <a:schemeClr val="tx1">
                    <a:lumMod val="85000"/>
                    <a:lumOff val="15000"/>
                  </a:schemeClr>
                </a:solidFill>
              </a:rPr>
              <a:t>Open to integrate, at the “periphery”, with vendor or OS</a:t>
            </a:r>
          </a:p>
          <a:p>
            <a:pPr lvl="1">
              <a:defRPr/>
            </a:pPr>
            <a:r>
              <a:rPr lang="en-US" dirty="0" smtClean="0">
                <a:solidFill>
                  <a:schemeClr val="accent5">
                    <a:lumMod val="50000"/>
                  </a:schemeClr>
                </a:solidFill>
              </a:rPr>
              <a:t>Third-party Systems</a:t>
            </a:r>
            <a:endParaRPr lang="en-US" dirty="0" smtClean="0">
              <a:solidFill>
                <a:schemeClr val="tx1">
                  <a:lumMod val="85000"/>
                  <a:lumOff val="15000"/>
                </a:schemeClr>
              </a:solidFill>
            </a:endParaRPr>
          </a:p>
          <a:p>
            <a:pPr lvl="1">
              <a:defRPr/>
            </a:pPr>
            <a:r>
              <a:rPr lang="en-US" dirty="0" smtClean="0">
                <a:solidFill>
                  <a:schemeClr val="accent5">
                    <a:lumMod val="50000"/>
                  </a:schemeClr>
                </a:solidFill>
              </a:rPr>
              <a:t>Applications</a:t>
            </a:r>
          </a:p>
          <a:p>
            <a:pPr lvl="2">
              <a:defRPr/>
            </a:pPr>
            <a:r>
              <a:rPr lang="en-US" dirty="0" smtClean="0"/>
              <a:t>Example: document management system</a:t>
            </a:r>
          </a:p>
          <a:p>
            <a:pPr lvl="2">
              <a:defRPr/>
            </a:pPr>
            <a:r>
              <a:rPr lang="en-US" dirty="0" smtClean="0"/>
              <a:t>Example: fines collection system (PDA-enabled)</a:t>
            </a:r>
          </a:p>
          <a:p>
            <a:pPr lvl="2">
              <a:defRPr/>
            </a:pPr>
            <a:r>
              <a:rPr lang="en-US" dirty="0" smtClean="0"/>
              <a:t>Example: e-payment systems </a:t>
            </a:r>
          </a:p>
          <a:p>
            <a:pPr lvl="3">
              <a:defRPr/>
            </a:pPr>
            <a:r>
              <a:rPr lang="en-US" dirty="0" smtClean="0"/>
              <a:t>Credit and Debit Cards: Re-direction</a:t>
            </a:r>
          </a:p>
          <a:p>
            <a:pPr lvl="3">
              <a:defRPr/>
            </a:pPr>
            <a:r>
              <a:rPr lang="en-US" dirty="0" smtClean="0"/>
              <a:t>E-banking</a:t>
            </a:r>
          </a:p>
          <a:p>
            <a:pPr lvl="3">
              <a:defRPr/>
            </a:pPr>
            <a:r>
              <a:rPr lang="en-US" dirty="0" smtClean="0"/>
              <a:t>(Transaction Validation)</a:t>
            </a:r>
          </a:p>
          <a:p>
            <a:pPr lvl="2">
              <a:defRPr/>
            </a:pPr>
            <a:r>
              <a:rPr lang="en-US" dirty="0" smtClean="0"/>
              <a:t>Example: micro-payments system</a:t>
            </a:r>
          </a:p>
          <a:p>
            <a:pPr lvl="3">
              <a:defRPr/>
            </a:pPr>
            <a:r>
              <a:rPr lang="en-US" dirty="0" smtClean="0"/>
              <a:t>Re-direction to IPX payment page</a:t>
            </a:r>
            <a:endParaRPr lang="el-GR"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tax </a:t>
            </a:r>
            <a:r>
              <a:rPr lang="en-US" dirty="0" smtClean="0"/>
              <a:t>and </a:t>
            </a:r>
            <a:r>
              <a:rPr lang="en-US" dirty="0" smtClean="0"/>
              <a:t>fines payment</a:t>
            </a:r>
            <a:r>
              <a:rPr lang="en-US" dirty="0" smtClean="0"/>
              <a:t>: a </a:t>
            </a:r>
            <a:r>
              <a:rPr lang="en-US" dirty="0" smtClean="0"/>
              <a:t>case </a:t>
            </a:r>
            <a:r>
              <a:rPr lang="en-US" dirty="0" smtClean="0"/>
              <a:t>of an </a:t>
            </a:r>
            <a:r>
              <a:rPr lang="en-US" dirty="0" smtClean="0"/>
              <a:t>open-designed </a:t>
            </a:r>
            <a:r>
              <a:rPr lang="en-US" dirty="0" smtClean="0"/>
              <a:t>process</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2825A7-87A0-4C66-A610-A91325C592D5}" type="slidenum">
              <a:rPr lang="en-US" smtClean="0"/>
              <a:pPr>
                <a:defRPr/>
              </a:pPr>
              <a:t>18</a:t>
            </a:fld>
            <a:endParaRPr lang="en-US"/>
          </a:p>
        </p:txBody>
      </p:sp>
      <p:pic>
        <p:nvPicPr>
          <p:cNvPr id="5" name="Picture 3" descr="C:\Users\Administrator\Desktop\payment_macro.jpg"/>
          <p:cNvPicPr>
            <a:picLocks noChangeAspect="1" noChangeArrowheads="1"/>
          </p:cNvPicPr>
          <p:nvPr/>
        </p:nvPicPr>
        <p:blipFill>
          <a:blip r:embed="rId3" cstate="print"/>
          <a:srcRect/>
          <a:stretch>
            <a:fillRect/>
          </a:stretch>
        </p:blipFill>
        <p:spPr bwMode="auto">
          <a:xfrm>
            <a:off x="0" y="1604963"/>
            <a:ext cx="9144000" cy="4610100"/>
          </a:xfrm>
          <a:prstGeom prst="rect">
            <a:avLst/>
          </a:prstGeom>
          <a:noFill/>
          <a:ln w="9525">
            <a:noFill/>
            <a:miter lim="800000"/>
            <a:headEnd/>
            <a:tailEnd/>
          </a:ln>
        </p:spPr>
      </p:pic>
      <p:sp>
        <p:nvSpPr>
          <p:cNvPr id="6" name="Slide Number Placeholder 3"/>
          <p:cNvSpPr txBox="1">
            <a:spLocks/>
          </p:cNvSpPr>
          <p:nvPr/>
        </p:nvSpPr>
        <p:spPr bwMode="auto">
          <a:xfrm>
            <a:off x="3124200" y="6356350"/>
            <a:ext cx="2895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1351D863-B17D-4807-B47B-771DA5795CE0}" type="slidenum">
              <a:rPr kumimoji="0" lang="en-US" sz="10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charset="0"/>
              <a:ea typeface="+mn-ea"/>
              <a:cs typeface="+mn-cs"/>
            </a:endParaRPr>
          </a:p>
        </p:txBody>
      </p:sp>
      <p:grpSp>
        <p:nvGrpSpPr>
          <p:cNvPr id="7" name="Group 11"/>
          <p:cNvGrpSpPr>
            <a:grpSpLocks/>
          </p:cNvGrpSpPr>
          <p:nvPr/>
        </p:nvGrpSpPr>
        <p:grpSpPr bwMode="auto">
          <a:xfrm>
            <a:off x="214313" y="4143375"/>
            <a:ext cx="5572125" cy="2071688"/>
            <a:chOff x="214282" y="4143380"/>
            <a:chExt cx="5572164" cy="2071702"/>
          </a:xfrm>
        </p:grpSpPr>
        <p:sp>
          <p:nvSpPr>
            <p:cNvPr id="8" name="Rectangle 9"/>
            <p:cNvSpPr>
              <a:spLocks noChangeArrowheads="1"/>
            </p:cNvSpPr>
            <p:nvPr/>
          </p:nvSpPr>
          <p:spPr bwMode="auto">
            <a:xfrm>
              <a:off x="571472" y="4143380"/>
              <a:ext cx="1500198" cy="1071570"/>
            </a:xfrm>
            <a:prstGeom prst="rect">
              <a:avLst/>
            </a:prstGeom>
            <a:solidFill>
              <a:schemeClr val="accent1">
                <a:alpha val="50195"/>
              </a:schemeClr>
            </a:solidFill>
            <a:ln w="9525" algn="ctr">
              <a:solidFill>
                <a:schemeClr val="tx1"/>
              </a:solidFill>
              <a:round/>
              <a:headEnd/>
              <a:tailEnd/>
            </a:ln>
          </p:spPr>
          <p:txBody>
            <a:bodyPr/>
            <a:lstStyle/>
            <a:p>
              <a:pPr eaLnBrk="0" hangingPunct="0"/>
              <a:endParaRPr lang="el-GR"/>
            </a:p>
          </p:txBody>
        </p:sp>
        <p:sp>
          <p:nvSpPr>
            <p:cNvPr id="9" name="Rectangle 10"/>
            <p:cNvSpPr>
              <a:spLocks noChangeArrowheads="1"/>
            </p:cNvSpPr>
            <p:nvPr/>
          </p:nvSpPr>
          <p:spPr bwMode="auto">
            <a:xfrm>
              <a:off x="214282" y="5715016"/>
              <a:ext cx="5572164" cy="500066"/>
            </a:xfrm>
            <a:prstGeom prst="rect">
              <a:avLst/>
            </a:prstGeom>
            <a:solidFill>
              <a:schemeClr val="accent1"/>
            </a:solidFill>
            <a:ln w="9525" algn="ctr">
              <a:solidFill>
                <a:schemeClr val="tx1"/>
              </a:solidFill>
              <a:round/>
              <a:headEnd/>
              <a:tailEnd/>
            </a:ln>
          </p:spPr>
          <p:txBody>
            <a:bodyPr/>
            <a:lstStyle/>
            <a:p>
              <a:pPr eaLnBrk="0" hangingPunct="0"/>
              <a:r>
                <a:rPr lang="en-US"/>
                <a:t>Check if the Tax is Affiliated or non. The Tax is Registered in Municipal BackOffice</a:t>
              </a:r>
              <a:endParaRPr lang="el-GR"/>
            </a:p>
          </p:txBody>
        </p:sp>
      </p:grpSp>
      <p:grpSp>
        <p:nvGrpSpPr>
          <p:cNvPr id="10" name="Group 14"/>
          <p:cNvGrpSpPr>
            <a:grpSpLocks/>
          </p:cNvGrpSpPr>
          <p:nvPr/>
        </p:nvGrpSpPr>
        <p:grpSpPr bwMode="auto">
          <a:xfrm>
            <a:off x="214313" y="4373563"/>
            <a:ext cx="3857625" cy="1841500"/>
            <a:chOff x="214282" y="4372934"/>
            <a:chExt cx="3857652" cy="1842148"/>
          </a:xfrm>
        </p:grpSpPr>
        <p:sp>
          <p:nvSpPr>
            <p:cNvPr id="11" name="Rectangle 10"/>
            <p:cNvSpPr/>
            <p:nvPr/>
          </p:nvSpPr>
          <p:spPr bwMode="auto">
            <a:xfrm>
              <a:off x="2406634" y="4372934"/>
              <a:ext cx="642943" cy="500238"/>
            </a:xfrm>
            <a:prstGeom prst="rect">
              <a:avLst/>
            </a:prstGeom>
            <a:solidFill>
              <a:schemeClr val="accent2">
                <a:lumMod val="50000"/>
                <a:alpha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12" name="Rectangle 11"/>
            <p:cNvSpPr/>
            <p:nvPr/>
          </p:nvSpPr>
          <p:spPr bwMode="auto">
            <a:xfrm>
              <a:off x="214282" y="5428992"/>
              <a:ext cx="3857652" cy="786090"/>
            </a:xfrm>
            <a:prstGeom prst="rect">
              <a:avLst/>
            </a:prstGeom>
            <a:solidFill>
              <a:schemeClr val="accent2">
                <a:lumMod val="50000"/>
                <a:alpha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dirty="0">
                  <a:cs typeface="+mn-cs"/>
                </a:rPr>
                <a:t>Citizen is informed About the Final Amount.</a:t>
              </a:r>
            </a:p>
            <a:p>
              <a:pPr eaLnBrk="0" hangingPunct="0">
                <a:defRPr/>
              </a:pPr>
              <a:r>
                <a:rPr lang="en-US" dirty="0">
                  <a:cs typeface="+mn-cs"/>
                </a:rPr>
                <a:t>Accepts or not the Payment</a:t>
              </a:r>
              <a:endParaRPr lang="el-GR" dirty="0">
                <a:cs typeface="+mn-cs"/>
              </a:endParaRPr>
            </a:p>
          </p:txBody>
        </p:sp>
      </p:grpSp>
      <p:grpSp>
        <p:nvGrpSpPr>
          <p:cNvPr id="13" name="Group 17"/>
          <p:cNvGrpSpPr>
            <a:grpSpLocks/>
          </p:cNvGrpSpPr>
          <p:nvPr/>
        </p:nvGrpSpPr>
        <p:grpSpPr bwMode="auto">
          <a:xfrm>
            <a:off x="214313" y="4429125"/>
            <a:ext cx="3929062" cy="1785938"/>
            <a:chOff x="214282" y="4429132"/>
            <a:chExt cx="3929090" cy="1785950"/>
          </a:xfrm>
        </p:grpSpPr>
        <p:sp>
          <p:nvSpPr>
            <p:cNvPr id="14" name="Rectangle 13"/>
            <p:cNvSpPr/>
            <p:nvPr/>
          </p:nvSpPr>
          <p:spPr bwMode="auto">
            <a:xfrm>
              <a:off x="3643306" y="4429132"/>
              <a:ext cx="500066" cy="357190"/>
            </a:xfrm>
            <a:prstGeom prst="rect">
              <a:avLst/>
            </a:prstGeom>
            <a:solidFill>
              <a:schemeClr val="accent2">
                <a:lumMod val="50000"/>
                <a:alpha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15" name="Rectangle 14"/>
            <p:cNvSpPr/>
            <p:nvPr/>
          </p:nvSpPr>
          <p:spPr bwMode="auto">
            <a:xfrm>
              <a:off x="214282" y="5429264"/>
              <a:ext cx="3857652" cy="785818"/>
            </a:xfrm>
            <a:prstGeom prst="rect">
              <a:avLst/>
            </a:prstGeom>
            <a:solidFill>
              <a:schemeClr val="accent2">
                <a:lumMod val="50000"/>
                <a:alpha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dirty="0">
                  <a:cs typeface="+mn-cs"/>
                </a:rPr>
                <a:t>A unique key that describes the payment values is produced</a:t>
              </a:r>
              <a:endParaRPr lang="el-GR" dirty="0">
                <a:cs typeface="+mn-cs"/>
              </a:endParaRPr>
            </a:p>
          </p:txBody>
        </p:sp>
      </p:grpSp>
      <p:grpSp>
        <p:nvGrpSpPr>
          <p:cNvPr id="16" name="Group 20"/>
          <p:cNvGrpSpPr>
            <a:grpSpLocks/>
          </p:cNvGrpSpPr>
          <p:nvPr/>
        </p:nvGrpSpPr>
        <p:grpSpPr bwMode="auto">
          <a:xfrm>
            <a:off x="3643313" y="1785938"/>
            <a:ext cx="3714750" cy="3357562"/>
            <a:chOff x="3643306" y="1785926"/>
            <a:chExt cx="3714776" cy="3357586"/>
          </a:xfrm>
        </p:grpSpPr>
        <p:sp>
          <p:nvSpPr>
            <p:cNvPr id="17" name="Rectangle 18"/>
            <p:cNvSpPr>
              <a:spLocks noChangeArrowheads="1"/>
            </p:cNvSpPr>
            <p:nvPr/>
          </p:nvSpPr>
          <p:spPr bwMode="auto">
            <a:xfrm>
              <a:off x="4500562" y="3714752"/>
              <a:ext cx="1143008" cy="1428760"/>
            </a:xfrm>
            <a:prstGeom prst="rect">
              <a:avLst/>
            </a:prstGeom>
            <a:solidFill>
              <a:schemeClr val="accent1">
                <a:alpha val="50195"/>
              </a:schemeClr>
            </a:solidFill>
            <a:ln w="9525" algn="ctr">
              <a:solidFill>
                <a:schemeClr val="tx1"/>
              </a:solidFill>
              <a:round/>
              <a:headEnd/>
              <a:tailEnd/>
            </a:ln>
          </p:spPr>
          <p:txBody>
            <a:bodyPr/>
            <a:lstStyle/>
            <a:p>
              <a:pPr eaLnBrk="0" hangingPunct="0"/>
              <a:endParaRPr lang="el-GR"/>
            </a:p>
          </p:txBody>
        </p:sp>
        <p:sp>
          <p:nvSpPr>
            <p:cNvPr id="18" name="Rectangle 19"/>
            <p:cNvSpPr>
              <a:spLocks noChangeArrowheads="1"/>
            </p:cNvSpPr>
            <p:nvPr/>
          </p:nvSpPr>
          <p:spPr bwMode="auto">
            <a:xfrm>
              <a:off x="3643306" y="1785926"/>
              <a:ext cx="3714776" cy="1214446"/>
            </a:xfrm>
            <a:prstGeom prst="rect">
              <a:avLst/>
            </a:prstGeom>
            <a:solidFill>
              <a:schemeClr val="accent1">
                <a:alpha val="74901"/>
              </a:schemeClr>
            </a:solidFill>
            <a:ln w="9525" algn="ctr">
              <a:solidFill>
                <a:schemeClr val="tx1"/>
              </a:solidFill>
              <a:round/>
              <a:headEnd/>
              <a:tailEnd/>
            </a:ln>
          </p:spPr>
          <p:txBody>
            <a:bodyPr/>
            <a:lstStyle/>
            <a:p>
              <a:pPr eaLnBrk="0" hangingPunct="0"/>
              <a:r>
                <a:rPr lang="en-US"/>
                <a:t>Route to the payment way. Citizen can pay:</a:t>
              </a:r>
            </a:p>
            <a:p>
              <a:pPr eaLnBrk="0" hangingPunct="0">
                <a:buFont typeface="Arial" charset="0"/>
                <a:buChar char="•"/>
              </a:pPr>
              <a:r>
                <a:rPr lang="en-US"/>
                <a:t>Credit Card (LGAF e-payment tool)</a:t>
              </a:r>
            </a:p>
            <a:p>
              <a:pPr eaLnBrk="0" hangingPunct="0">
                <a:buFont typeface="Arial" charset="0"/>
                <a:buChar char="•"/>
              </a:pPr>
              <a:r>
                <a:rPr lang="en-US"/>
                <a:t>E- banking (LGAF e-payment tool)</a:t>
              </a:r>
            </a:p>
            <a:p>
              <a:pPr eaLnBrk="0" hangingPunct="0">
                <a:buFont typeface="Arial" charset="0"/>
                <a:buChar char="•"/>
              </a:pPr>
              <a:r>
                <a:rPr lang="en-US"/>
                <a:t>Micro payment (Ericsson)</a:t>
              </a:r>
            </a:p>
            <a:p>
              <a:pPr eaLnBrk="0" hangingPunct="0">
                <a:buFont typeface="Arial" charset="0"/>
                <a:buChar char="•"/>
              </a:pPr>
              <a:r>
                <a:rPr lang="en-US"/>
                <a:t>Something Else….</a:t>
              </a:r>
              <a:endParaRPr lang="el-GR"/>
            </a:p>
          </p:txBody>
        </p:sp>
      </p:grpSp>
      <p:grpSp>
        <p:nvGrpSpPr>
          <p:cNvPr id="19" name="Group 23"/>
          <p:cNvGrpSpPr>
            <a:grpSpLocks/>
          </p:cNvGrpSpPr>
          <p:nvPr/>
        </p:nvGrpSpPr>
        <p:grpSpPr bwMode="auto">
          <a:xfrm>
            <a:off x="5445125" y="2571750"/>
            <a:ext cx="3643313" cy="2143125"/>
            <a:chOff x="5444496" y="2571744"/>
            <a:chExt cx="3643338" cy="2143140"/>
          </a:xfrm>
        </p:grpSpPr>
        <p:sp>
          <p:nvSpPr>
            <p:cNvPr id="20" name="Rectangle 21"/>
            <p:cNvSpPr>
              <a:spLocks noChangeArrowheads="1"/>
            </p:cNvSpPr>
            <p:nvPr/>
          </p:nvSpPr>
          <p:spPr bwMode="auto">
            <a:xfrm>
              <a:off x="6263652" y="4500570"/>
              <a:ext cx="571504" cy="214314"/>
            </a:xfrm>
            <a:prstGeom prst="rect">
              <a:avLst/>
            </a:prstGeom>
            <a:solidFill>
              <a:srgbClr val="FF0000">
                <a:alpha val="50195"/>
              </a:srgbClr>
            </a:solidFill>
            <a:ln w="9525" algn="ctr">
              <a:solidFill>
                <a:schemeClr val="tx1"/>
              </a:solidFill>
              <a:round/>
              <a:headEnd/>
              <a:tailEnd/>
            </a:ln>
          </p:spPr>
          <p:txBody>
            <a:bodyPr/>
            <a:lstStyle/>
            <a:p>
              <a:pPr eaLnBrk="0" hangingPunct="0"/>
              <a:endParaRPr lang="el-GR"/>
            </a:p>
          </p:txBody>
        </p:sp>
        <p:sp>
          <p:nvSpPr>
            <p:cNvPr id="21" name="Rectangle 22"/>
            <p:cNvSpPr>
              <a:spLocks noChangeArrowheads="1"/>
            </p:cNvSpPr>
            <p:nvPr/>
          </p:nvSpPr>
          <p:spPr bwMode="auto">
            <a:xfrm>
              <a:off x="5444496" y="2571744"/>
              <a:ext cx="3643338" cy="1048710"/>
            </a:xfrm>
            <a:prstGeom prst="rect">
              <a:avLst/>
            </a:prstGeom>
            <a:solidFill>
              <a:srgbClr val="FF0000">
                <a:alpha val="74901"/>
              </a:srgbClr>
            </a:solidFill>
            <a:ln w="9525" algn="ctr">
              <a:solidFill>
                <a:schemeClr val="tx1"/>
              </a:solidFill>
              <a:round/>
              <a:headEnd/>
              <a:tailEnd/>
            </a:ln>
          </p:spPr>
          <p:txBody>
            <a:bodyPr/>
            <a:lstStyle/>
            <a:p>
              <a:pPr eaLnBrk="0" hangingPunct="0"/>
              <a:r>
                <a:rPr lang="en-US"/>
                <a:t>Sub process: Employee check the validity of payment transaction. If the validation is positive, Back office produces the receipt number of the payment</a:t>
              </a:r>
              <a:endParaRPr lang="el-GR"/>
            </a:p>
          </p:txBody>
        </p:sp>
      </p:grpSp>
      <p:grpSp>
        <p:nvGrpSpPr>
          <p:cNvPr id="22" name="Group 26"/>
          <p:cNvGrpSpPr>
            <a:grpSpLocks/>
          </p:cNvGrpSpPr>
          <p:nvPr/>
        </p:nvGrpSpPr>
        <p:grpSpPr bwMode="auto">
          <a:xfrm>
            <a:off x="5429250" y="2555875"/>
            <a:ext cx="3643313" cy="2230438"/>
            <a:chOff x="5429256" y="2556504"/>
            <a:chExt cx="3643338" cy="2229818"/>
          </a:xfrm>
        </p:grpSpPr>
        <p:sp>
          <p:nvSpPr>
            <p:cNvPr id="23" name="Rectangle 24"/>
            <p:cNvSpPr>
              <a:spLocks noChangeArrowheads="1"/>
            </p:cNvSpPr>
            <p:nvPr/>
          </p:nvSpPr>
          <p:spPr bwMode="auto">
            <a:xfrm>
              <a:off x="7215206" y="4429132"/>
              <a:ext cx="857256" cy="357190"/>
            </a:xfrm>
            <a:prstGeom prst="rect">
              <a:avLst/>
            </a:prstGeom>
            <a:solidFill>
              <a:srgbClr val="FF0000">
                <a:alpha val="50195"/>
              </a:srgbClr>
            </a:solidFill>
            <a:ln w="9525" algn="ctr">
              <a:solidFill>
                <a:schemeClr val="tx1"/>
              </a:solidFill>
              <a:round/>
              <a:headEnd/>
              <a:tailEnd/>
            </a:ln>
          </p:spPr>
          <p:txBody>
            <a:bodyPr/>
            <a:lstStyle/>
            <a:p>
              <a:pPr eaLnBrk="0" hangingPunct="0"/>
              <a:endParaRPr lang="el-GR"/>
            </a:p>
          </p:txBody>
        </p:sp>
        <p:sp>
          <p:nvSpPr>
            <p:cNvPr id="24" name="Rectangle 25"/>
            <p:cNvSpPr>
              <a:spLocks noChangeArrowheads="1"/>
            </p:cNvSpPr>
            <p:nvPr/>
          </p:nvSpPr>
          <p:spPr bwMode="auto">
            <a:xfrm>
              <a:off x="5429256" y="2556504"/>
              <a:ext cx="3643338" cy="1071570"/>
            </a:xfrm>
            <a:prstGeom prst="rect">
              <a:avLst/>
            </a:prstGeom>
            <a:solidFill>
              <a:srgbClr val="FF0000">
                <a:alpha val="74901"/>
              </a:srgbClr>
            </a:solidFill>
            <a:ln w="9525" algn="ctr">
              <a:solidFill>
                <a:schemeClr val="tx1"/>
              </a:solidFill>
              <a:round/>
              <a:headEnd/>
              <a:tailEnd/>
            </a:ln>
          </p:spPr>
          <p:txBody>
            <a:bodyPr/>
            <a:lstStyle/>
            <a:p>
              <a:pPr eaLnBrk="0" hangingPunct="0"/>
              <a:r>
                <a:rPr lang="en-US"/>
                <a:t>Sub process: Citizen is notified about the payment status and if the validation is positive receives the receipt</a:t>
              </a:r>
              <a:endParaRPr lang="el-GR"/>
            </a:p>
          </p:txBody>
        </p:sp>
      </p:grpSp>
      <p:grpSp>
        <p:nvGrpSpPr>
          <p:cNvPr id="25" name="Group 38"/>
          <p:cNvGrpSpPr>
            <a:grpSpLocks/>
          </p:cNvGrpSpPr>
          <p:nvPr/>
        </p:nvGrpSpPr>
        <p:grpSpPr bwMode="auto">
          <a:xfrm>
            <a:off x="582613" y="4524375"/>
            <a:ext cx="7704137" cy="179388"/>
            <a:chOff x="582613" y="4524375"/>
            <a:chExt cx="7704137" cy="179388"/>
          </a:xfrm>
        </p:grpSpPr>
        <p:sp>
          <p:nvSpPr>
            <p:cNvPr id="26" name="Oval 25"/>
            <p:cNvSpPr/>
            <p:nvPr/>
          </p:nvSpPr>
          <p:spPr bwMode="auto">
            <a:xfrm>
              <a:off x="2201863" y="4570413"/>
              <a:ext cx="133350" cy="13335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27" name="Oval 26"/>
            <p:cNvSpPr/>
            <p:nvPr/>
          </p:nvSpPr>
          <p:spPr bwMode="auto">
            <a:xfrm>
              <a:off x="3473450" y="4546600"/>
              <a:ext cx="133350" cy="13335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28" name="Oval 27"/>
            <p:cNvSpPr/>
            <p:nvPr/>
          </p:nvSpPr>
          <p:spPr bwMode="auto">
            <a:xfrm>
              <a:off x="4248150" y="4548188"/>
              <a:ext cx="133350" cy="13335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29" name="Oval 28"/>
            <p:cNvSpPr/>
            <p:nvPr/>
          </p:nvSpPr>
          <p:spPr bwMode="auto">
            <a:xfrm>
              <a:off x="6057900" y="4548188"/>
              <a:ext cx="133350" cy="13335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30" name="Oval 29"/>
            <p:cNvSpPr/>
            <p:nvPr/>
          </p:nvSpPr>
          <p:spPr bwMode="auto">
            <a:xfrm>
              <a:off x="6929438" y="4524375"/>
              <a:ext cx="133350" cy="13335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31" name="Oval 30"/>
            <p:cNvSpPr/>
            <p:nvPr/>
          </p:nvSpPr>
          <p:spPr bwMode="auto">
            <a:xfrm>
              <a:off x="8153400" y="4535488"/>
              <a:ext cx="133350" cy="13335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32" name="Oval 31"/>
            <p:cNvSpPr/>
            <p:nvPr/>
          </p:nvSpPr>
          <p:spPr bwMode="auto">
            <a:xfrm>
              <a:off x="582613" y="4548188"/>
              <a:ext cx="133350" cy="13335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grpSp>
      <p:grpSp>
        <p:nvGrpSpPr>
          <p:cNvPr id="33" name="Group 38"/>
          <p:cNvGrpSpPr>
            <a:grpSpLocks/>
          </p:cNvGrpSpPr>
          <p:nvPr/>
        </p:nvGrpSpPr>
        <p:grpSpPr bwMode="auto">
          <a:xfrm>
            <a:off x="1928813" y="1071563"/>
            <a:ext cx="7072312" cy="3143250"/>
            <a:chOff x="1928794" y="1071546"/>
            <a:chExt cx="7072362" cy="3143272"/>
          </a:xfrm>
        </p:grpSpPr>
        <p:sp>
          <p:nvSpPr>
            <p:cNvPr id="34" name="Rectangle 33"/>
            <p:cNvSpPr/>
            <p:nvPr/>
          </p:nvSpPr>
          <p:spPr bwMode="auto">
            <a:xfrm>
              <a:off x="1928794" y="3786190"/>
              <a:ext cx="2571768" cy="428628"/>
            </a:xfrm>
            <a:prstGeom prst="rect">
              <a:avLst/>
            </a:prstGeom>
            <a:solidFill>
              <a:schemeClr val="accent2">
                <a:lumMod val="50000"/>
                <a:alpha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35" name="Rectangle 34"/>
            <p:cNvSpPr/>
            <p:nvPr/>
          </p:nvSpPr>
          <p:spPr bwMode="auto">
            <a:xfrm>
              <a:off x="6357950" y="3714751"/>
              <a:ext cx="2500330" cy="500067"/>
            </a:xfrm>
            <a:prstGeom prst="rect">
              <a:avLst/>
            </a:prstGeom>
            <a:solidFill>
              <a:schemeClr val="accent2">
                <a:lumMod val="50000"/>
                <a:alpha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a:cs typeface="+mn-cs"/>
              </a:endParaRPr>
            </a:p>
          </p:txBody>
        </p:sp>
        <p:sp>
          <p:nvSpPr>
            <p:cNvPr id="36" name="Rectangle 35"/>
            <p:cNvSpPr/>
            <p:nvPr/>
          </p:nvSpPr>
          <p:spPr bwMode="auto">
            <a:xfrm>
              <a:off x="5857884" y="1071546"/>
              <a:ext cx="3143272" cy="2643205"/>
            </a:xfrm>
            <a:prstGeom prst="rect">
              <a:avLst/>
            </a:prstGeom>
            <a:solidFill>
              <a:schemeClr val="accent2">
                <a:lumMod val="50000"/>
                <a:alpha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dirty="0">
                  <a:cs typeface="+mn-cs"/>
                </a:rPr>
                <a:t>Process “hides” behind an evolving document evolution.  In each step document is enhanced with information related to the process.  Basic components</a:t>
              </a:r>
            </a:p>
            <a:p>
              <a:pPr eaLnBrk="0" hangingPunct="0">
                <a:buFont typeface="Arial" pitchFamily="34" charset="0"/>
                <a:buChar char="•"/>
                <a:defRPr/>
              </a:pPr>
              <a:r>
                <a:rPr lang="en-US" dirty="0" err="1">
                  <a:cs typeface="+mn-cs"/>
                </a:rPr>
                <a:t>Initializer</a:t>
              </a:r>
              <a:endParaRPr lang="en-US" dirty="0">
                <a:cs typeface="+mn-cs"/>
              </a:endParaRPr>
            </a:p>
            <a:p>
              <a:pPr eaLnBrk="0" hangingPunct="0">
                <a:buFont typeface="Arial" pitchFamily="34" charset="0"/>
                <a:buChar char="•"/>
                <a:defRPr/>
              </a:pPr>
              <a:r>
                <a:rPr lang="en-US" dirty="0">
                  <a:cs typeface="+mn-cs"/>
                </a:rPr>
                <a:t>Payer</a:t>
              </a:r>
            </a:p>
            <a:p>
              <a:pPr eaLnBrk="0" hangingPunct="0">
                <a:buFont typeface="Arial" pitchFamily="34" charset="0"/>
                <a:buChar char="•"/>
                <a:defRPr/>
              </a:pPr>
              <a:r>
                <a:rPr lang="en-US" dirty="0">
                  <a:cs typeface="+mn-cs"/>
                </a:rPr>
                <a:t>Payee</a:t>
              </a:r>
            </a:p>
            <a:p>
              <a:pPr eaLnBrk="0" hangingPunct="0">
                <a:buFont typeface="Arial" pitchFamily="34" charset="0"/>
                <a:buChar char="•"/>
                <a:defRPr/>
              </a:pPr>
              <a:r>
                <a:rPr lang="en-US" dirty="0">
                  <a:cs typeface="+mn-cs"/>
                </a:rPr>
                <a:t>Tax Description</a:t>
              </a:r>
            </a:p>
            <a:p>
              <a:pPr eaLnBrk="0" hangingPunct="0">
                <a:buFont typeface="Arial" pitchFamily="34" charset="0"/>
                <a:buChar char="•"/>
                <a:defRPr/>
              </a:pPr>
              <a:r>
                <a:rPr lang="en-US" dirty="0">
                  <a:cs typeface="+mn-cs"/>
                </a:rPr>
                <a:t>Payment System Vendor</a:t>
              </a:r>
            </a:p>
            <a:p>
              <a:pPr eaLnBrk="0" hangingPunct="0">
                <a:buFont typeface="Arial" pitchFamily="34" charset="0"/>
                <a:buChar char="•"/>
                <a:defRPr/>
              </a:pPr>
              <a:r>
                <a:rPr lang="en-US" dirty="0">
                  <a:cs typeface="+mn-cs"/>
                </a:rPr>
                <a:t>Transaction Details</a:t>
              </a:r>
            </a:p>
            <a:p>
              <a:pPr eaLnBrk="0" hangingPunct="0">
                <a:buFont typeface="Arial" pitchFamily="34" charset="0"/>
                <a:buChar char="•"/>
                <a:defRPr/>
              </a:pPr>
              <a:r>
                <a:rPr lang="en-US" dirty="0">
                  <a:cs typeface="+mn-cs"/>
                </a:rPr>
                <a:t>Validation Details and Receipt</a:t>
              </a:r>
            </a:p>
          </p:txBody>
        </p:sp>
      </p:grpSp>
      <p:grpSp>
        <p:nvGrpSpPr>
          <p:cNvPr id="37" name="Group 38"/>
          <p:cNvGrpSpPr>
            <a:grpSpLocks/>
          </p:cNvGrpSpPr>
          <p:nvPr/>
        </p:nvGrpSpPr>
        <p:grpSpPr bwMode="auto">
          <a:xfrm>
            <a:off x="285750" y="1728788"/>
            <a:ext cx="8858250" cy="4916487"/>
            <a:chOff x="285750" y="1728788"/>
            <a:chExt cx="8858250" cy="4916041"/>
          </a:xfrm>
        </p:grpSpPr>
        <p:sp>
          <p:nvSpPr>
            <p:cNvPr id="38" name="Rectangle 37"/>
            <p:cNvSpPr/>
            <p:nvPr/>
          </p:nvSpPr>
          <p:spPr bwMode="auto">
            <a:xfrm>
              <a:off x="285750" y="1728788"/>
              <a:ext cx="8858250" cy="1214327"/>
            </a:xfrm>
            <a:prstGeom prst="rect">
              <a:avLst/>
            </a:prstGeom>
            <a:solidFill>
              <a:schemeClr val="accent2">
                <a:lumMod val="75000"/>
                <a:alpha val="7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cs typeface="+mn-cs"/>
                </a:rPr>
                <a:t>Citizen Fills the Tax Description </a:t>
              </a:r>
            </a:p>
            <a:p>
              <a:pPr algn="ctr" eaLnBrk="0" hangingPunct="0">
                <a:defRPr/>
              </a:pPr>
              <a:r>
                <a:rPr lang="en-US" dirty="0">
                  <a:cs typeface="+mn-cs"/>
                </a:rPr>
                <a:t>to the Appropriate Form (mini Portal).</a:t>
              </a:r>
            </a:p>
          </p:txBody>
        </p:sp>
        <p:pic>
          <p:nvPicPr>
            <p:cNvPr id="39" name="Picture 38"/>
            <p:cNvPicPr>
              <a:picLocks noChangeAspect="1" noChangeArrowheads="1"/>
            </p:cNvPicPr>
            <p:nvPr/>
          </p:nvPicPr>
          <p:blipFill>
            <a:blip r:embed="rId4" cstate="print"/>
            <a:srcRect/>
            <a:stretch>
              <a:fillRect/>
            </a:stretch>
          </p:blipFill>
          <p:spPr bwMode="auto">
            <a:xfrm>
              <a:off x="2915816" y="2708920"/>
              <a:ext cx="3887092" cy="3935909"/>
            </a:xfrm>
            <a:prstGeom prst="rect">
              <a:avLst/>
            </a:prstGeom>
            <a:noFill/>
            <a:ln w="9525">
              <a:noFill/>
              <a:miter lim="800000"/>
              <a:headEnd/>
              <a:tailEnd/>
            </a:ln>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7"/>
                                        </p:tgtEl>
                                      </p:cBhvr>
                                    </p:animEffect>
                                    <p:set>
                                      <p:cBhvr>
                                        <p:cTn id="12" dur="1" fill="hold">
                                          <p:stCondLst>
                                            <p:cond delay="1999"/>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13"/>
                                        </p:tgtEl>
                                      </p:cBhvr>
                                    </p:animEffect>
                                    <p:set>
                                      <p:cBhvr>
                                        <p:cTn id="42" dur="1" fill="hold">
                                          <p:stCondLst>
                                            <p:cond delay="19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16"/>
                                        </p:tgtEl>
                                      </p:cBhvr>
                                    </p:animEffect>
                                    <p:set>
                                      <p:cBhvr>
                                        <p:cTn id="52" dur="1" fill="hold">
                                          <p:stCondLst>
                                            <p:cond delay="1999"/>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000"/>
                                        <p:tgtEl>
                                          <p:spTgt spid="19"/>
                                        </p:tgtEl>
                                      </p:cBhvr>
                                    </p:animEffect>
                                    <p:set>
                                      <p:cBhvr>
                                        <p:cTn id="62" dur="1" fill="hold">
                                          <p:stCondLst>
                                            <p:cond delay="19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2000"/>
                                        <p:tgtEl>
                                          <p:spTgt spid="22"/>
                                        </p:tgtEl>
                                      </p:cBhvr>
                                    </p:animEffect>
                                    <p:set>
                                      <p:cBhvr>
                                        <p:cTn id="72" dur="1" fill="hold">
                                          <p:stCondLst>
                                            <p:cond delay="1999"/>
                                          </p:stCondLst>
                                        </p:cTn>
                                        <p:tgtEl>
                                          <p:spTgt spid="2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20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0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000"/>
                                        <p:tgtEl>
                                          <p:spTgt spid="33"/>
                                        </p:tgtEl>
                                      </p:cBhvr>
                                    </p:animEffect>
                                    <p:set>
                                      <p:cBhvr>
                                        <p:cTn id="85" dur="1" fill="hold">
                                          <p:stCondLst>
                                            <p:cond delay="1999"/>
                                          </p:stCondLst>
                                        </p:cTn>
                                        <p:tgtEl>
                                          <p:spTgt spid="3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25"/>
                                        </p:tgtEl>
                                      </p:cBhvr>
                                    </p:animEffect>
                                    <p:set>
                                      <p:cBhvr>
                                        <p:cTn id="88"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a:t>
            </a:r>
            <a:r>
              <a:rPr lang="en-US" dirty="0" smtClean="0"/>
              <a:t>: </a:t>
            </a:r>
            <a:r>
              <a:rPr lang="en-US" dirty="0" smtClean="0"/>
              <a:t>recycling </a:t>
            </a:r>
            <a:r>
              <a:rPr lang="en-US" dirty="0" smtClean="0"/>
              <a:t>of e</a:t>
            </a:r>
            <a:r>
              <a:rPr lang="en-US" dirty="0" smtClean="0"/>
              <a:t>lectrical appliances</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2825A7-87A0-4C66-A610-A91325C592D5}" type="slidenum">
              <a:rPr lang="en-US" smtClean="0"/>
              <a:pPr>
                <a:defRPr/>
              </a:pPr>
              <a:t>19</a:t>
            </a:fld>
            <a:endParaRPr lang="en-US"/>
          </a:p>
        </p:txBody>
      </p:sp>
      <p:pic>
        <p:nvPicPr>
          <p:cNvPr id="5" name="Picture 4" descr="C:\Users\Administrator\Desktop\D62.png"/>
          <p:cNvPicPr>
            <a:picLocks noChangeAspect="1" noChangeArrowheads="1"/>
          </p:cNvPicPr>
          <p:nvPr/>
        </p:nvPicPr>
        <p:blipFill>
          <a:blip r:embed="rId3" cstate="print"/>
          <a:srcRect/>
          <a:stretch>
            <a:fillRect/>
          </a:stretch>
        </p:blipFill>
        <p:spPr bwMode="auto">
          <a:xfrm>
            <a:off x="0" y="2162175"/>
            <a:ext cx="9144000" cy="3910013"/>
          </a:xfrm>
          <a:prstGeom prst="rect">
            <a:avLst/>
          </a:prstGeom>
          <a:noFill/>
          <a:ln w="9525">
            <a:noFill/>
            <a:miter lim="800000"/>
            <a:headEnd/>
            <a:tailEnd/>
          </a:ln>
        </p:spPr>
      </p:pic>
      <p:sp>
        <p:nvSpPr>
          <p:cNvPr id="6" name="Slide Number Placeholder 3"/>
          <p:cNvSpPr txBox="1">
            <a:spLocks/>
          </p:cNvSpPr>
          <p:nvPr/>
        </p:nvSpPr>
        <p:spPr bwMode="auto">
          <a:xfrm>
            <a:off x="3124200" y="6356350"/>
            <a:ext cx="2895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C4A6E827-3D01-4096-8F0E-3BB56A179180}" type="slidenum">
              <a:rPr kumimoji="0" lang="en-US" sz="10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charset="0"/>
              <a:ea typeface="+mn-ea"/>
              <a:cs typeface="+mn-cs"/>
            </a:endParaRPr>
          </a:p>
        </p:txBody>
      </p:sp>
      <p:pic>
        <p:nvPicPr>
          <p:cNvPr id="7" name="Picture 5"/>
          <p:cNvPicPr>
            <a:picLocks noChangeAspect="1" noChangeArrowheads="1"/>
          </p:cNvPicPr>
          <p:nvPr/>
        </p:nvPicPr>
        <p:blipFill>
          <a:blip r:embed="rId4" cstate="print"/>
          <a:srcRect/>
          <a:stretch>
            <a:fillRect/>
          </a:stretch>
        </p:blipFill>
        <p:spPr bwMode="auto">
          <a:xfrm>
            <a:off x="1285875" y="2143125"/>
            <a:ext cx="3776663" cy="2847975"/>
          </a:xfrm>
          <a:prstGeom prst="rect">
            <a:avLst/>
          </a:prstGeom>
          <a:noFill/>
          <a:ln w="9525">
            <a:noFill/>
            <a:miter lim="800000"/>
            <a:headEnd/>
            <a:tailEnd/>
          </a:ln>
        </p:spPr>
      </p:pic>
      <p:sp>
        <p:nvSpPr>
          <p:cNvPr id="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l-GR"/>
          </a:p>
        </p:txBody>
      </p:sp>
      <p:sp>
        <p:nvSpPr>
          <p:cNvPr id="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l-GR"/>
          </a:p>
        </p:txBody>
      </p:sp>
      <p:sp>
        <p:nvSpPr>
          <p:cNvPr id="10" name="Rectangle 9"/>
          <p:cNvSpPr>
            <a:spLocks noChangeArrowheads="1"/>
          </p:cNvSpPr>
          <p:nvPr/>
        </p:nvSpPr>
        <p:spPr bwMode="auto">
          <a:xfrm>
            <a:off x="214313" y="2195513"/>
            <a:ext cx="1071562" cy="519112"/>
          </a:xfrm>
          <a:prstGeom prst="rect">
            <a:avLst/>
          </a:prstGeom>
          <a:solidFill>
            <a:schemeClr val="accent1">
              <a:alpha val="36862"/>
            </a:schemeClr>
          </a:solidFill>
          <a:ln w="9525" algn="ctr">
            <a:solidFill>
              <a:schemeClr val="tx1"/>
            </a:solidFill>
            <a:round/>
            <a:headEnd/>
            <a:tailEnd/>
          </a:ln>
        </p:spPr>
        <p:txBody>
          <a:bodyPr/>
          <a:lstStyle/>
          <a:p>
            <a:pPr eaLnBrk="0" hangingPunct="0"/>
            <a:r>
              <a:rPr lang="en-US"/>
              <a:t>Request Form</a:t>
            </a:r>
            <a:endParaRPr lang="el-GR"/>
          </a:p>
        </p:txBody>
      </p:sp>
      <p:sp>
        <p:nvSpPr>
          <p:cNvPr id="11" name="Rectangle 10"/>
          <p:cNvSpPr>
            <a:spLocks noChangeArrowheads="1"/>
          </p:cNvSpPr>
          <p:nvPr/>
        </p:nvSpPr>
        <p:spPr bwMode="auto">
          <a:xfrm>
            <a:off x="142875" y="5695950"/>
            <a:ext cx="9001125" cy="304800"/>
          </a:xfrm>
          <a:prstGeom prst="rect">
            <a:avLst/>
          </a:prstGeom>
          <a:solidFill>
            <a:schemeClr val="accent1">
              <a:alpha val="36862"/>
            </a:schemeClr>
          </a:solidFill>
          <a:ln w="9525" algn="ctr">
            <a:solidFill>
              <a:schemeClr val="tx1"/>
            </a:solidFill>
            <a:round/>
            <a:headEnd/>
            <a:tailEnd/>
          </a:ln>
        </p:spPr>
        <p:txBody>
          <a:bodyPr/>
          <a:lstStyle/>
          <a:p>
            <a:pPr eaLnBrk="0" hangingPunct="0"/>
            <a:r>
              <a:rPr lang="en-US"/>
              <a:t>Registration</a:t>
            </a:r>
            <a:endParaRPr lang="el-GR"/>
          </a:p>
        </p:txBody>
      </p:sp>
      <p:sp>
        <p:nvSpPr>
          <p:cNvPr id="12" name="Rectangle 11"/>
          <p:cNvSpPr>
            <a:spLocks noChangeArrowheads="1"/>
          </p:cNvSpPr>
          <p:nvPr/>
        </p:nvSpPr>
        <p:spPr bwMode="auto">
          <a:xfrm>
            <a:off x="142875" y="5286375"/>
            <a:ext cx="9001125" cy="357188"/>
          </a:xfrm>
          <a:prstGeom prst="rect">
            <a:avLst/>
          </a:prstGeom>
          <a:solidFill>
            <a:schemeClr val="accent1">
              <a:alpha val="36862"/>
            </a:schemeClr>
          </a:solidFill>
          <a:ln w="9525" algn="ctr">
            <a:solidFill>
              <a:schemeClr val="tx1"/>
            </a:solidFill>
            <a:round/>
            <a:headEnd/>
            <a:tailEnd/>
          </a:ln>
        </p:spPr>
        <p:txBody>
          <a:bodyPr/>
          <a:lstStyle/>
          <a:p>
            <a:pPr eaLnBrk="0" hangingPunct="0"/>
            <a:r>
              <a:rPr lang="en-US"/>
              <a:t>Notify Citizen about the status of the request</a:t>
            </a:r>
            <a:endParaRPr lang="el-GR"/>
          </a:p>
        </p:txBody>
      </p:sp>
      <p:sp>
        <p:nvSpPr>
          <p:cNvPr id="1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l-GR"/>
          </a:p>
        </p:txBody>
      </p:sp>
      <p:sp>
        <p:nvSpPr>
          <p:cNvPr id="1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l-GR"/>
          </a:p>
        </p:txBody>
      </p:sp>
      <p:sp>
        <p:nvSpPr>
          <p:cNvPr id="1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l-GR"/>
          </a:p>
        </p:txBody>
      </p:sp>
      <p:sp>
        <p:nvSpPr>
          <p:cNvPr id="16" name="Rectangle 15"/>
          <p:cNvSpPr>
            <a:spLocks noChangeArrowheads="1"/>
          </p:cNvSpPr>
          <p:nvPr/>
        </p:nvSpPr>
        <p:spPr bwMode="auto">
          <a:xfrm>
            <a:off x="142875" y="4811713"/>
            <a:ext cx="9001125" cy="428625"/>
          </a:xfrm>
          <a:prstGeom prst="rect">
            <a:avLst/>
          </a:prstGeom>
          <a:solidFill>
            <a:srgbClr val="00B050">
              <a:alpha val="50195"/>
            </a:srgbClr>
          </a:solidFill>
          <a:ln w="9525" algn="ctr">
            <a:solidFill>
              <a:schemeClr val="tx1"/>
            </a:solidFill>
            <a:round/>
            <a:headEnd/>
            <a:tailEnd/>
          </a:ln>
        </p:spPr>
        <p:txBody>
          <a:bodyPr/>
          <a:lstStyle/>
          <a:p>
            <a:pPr eaLnBrk="0" hangingPunct="0"/>
            <a:r>
              <a:rPr lang="en-US"/>
              <a:t>Task Assignment to an employee or department.  Set Collection Date, or do collect or fill a report </a:t>
            </a:r>
            <a:endParaRPr lang="el-GR"/>
          </a:p>
        </p:txBody>
      </p:sp>
      <p:sp>
        <p:nvSpPr>
          <p:cNvPr id="17" name="Rectangle 16"/>
          <p:cNvSpPr>
            <a:spLocks noChangeArrowheads="1"/>
          </p:cNvSpPr>
          <p:nvPr/>
        </p:nvSpPr>
        <p:spPr bwMode="auto">
          <a:xfrm>
            <a:off x="1265238" y="3760788"/>
            <a:ext cx="428625" cy="285750"/>
          </a:xfrm>
          <a:prstGeom prst="rect">
            <a:avLst/>
          </a:prstGeom>
          <a:solidFill>
            <a:schemeClr val="accent1">
              <a:alpha val="50195"/>
            </a:schemeClr>
          </a:solidFill>
          <a:ln w="9525" algn="ctr">
            <a:solidFill>
              <a:schemeClr val="tx1"/>
            </a:solidFill>
            <a:round/>
            <a:headEnd/>
            <a:tailEnd/>
          </a:ln>
        </p:spPr>
        <p:txBody>
          <a:bodyPr/>
          <a:lstStyle/>
          <a:p>
            <a:pPr eaLnBrk="0" hangingPunct="0"/>
            <a:endParaRPr lang="el-GR"/>
          </a:p>
        </p:txBody>
      </p:sp>
      <p:sp>
        <p:nvSpPr>
          <p:cNvPr id="18" name="Rectangle 17"/>
          <p:cNvSpPr>
            <a:spLocks noChangeArrowheads="1"/>
          </p:cNvSpPr>
          <p:nvPr/>
        </p:nvSpPr>
        <p:spPr bwMode="auto">
          <a:xfrm>
            <a:off x="3752850" y="3760788"/>
            <a:ext cx="428625" cy="285750"/>
          </a:xfrm>
          <a:prstGeom prst="rect">
            <a:avLst/>
          </a:prstGeom>
          <a:solidFill>
            <a:schemeClr val="accent1">
              <a:alpha val="50195"/>
            </a:schemeClr>
          </a:solidFill>
          <a:ln w="9525" algn="ctr">
            <a:solidFill>
              <a:schemeClr val="tx1"/>
            </a:solidFill>
            <a:round/>
            <a:headEnd/>
            <a:tailEnd/>
          </a:ln>
        </p:spPr>
        <p:txBody>
          <a:bodyPr/>
          <a:lstStyle/>
          <a:p>
            <a:pPr eaLnBrk="0" hangingPunct="0"/>
            <a:endParaRPr lang="el-GR"/>
          </a:p>
        </p:txBody>
      </p:sp>
      <p:sp>
        <p:nvSpPr>
          <p:cNvPr id="19" name="Rectangle 18"/>
          <p:cNvSpPr>
            <a:spLocks noChangeArrowheads="1"/>
          </p:cNvSpPr>
          <p:nvPr/>
        </p:nvSpPr>
        <p:spPr bwMode="auto">
          <a:xfrm>
            <a:off x="5337175" y="3403600"/>
            <a:ext cx="428625" cy="285750"/>
          </a:xfrm>
          <a:prstGeom prst="rect">
            <a:avLst/>
          </a:prstGeom>
          <a:solidFill>
            <a:schemeClr val="accent1">
              <a:alpha val="50195"/>
            </a:schemeClr>
          </a:solidFill>
          <a:ln w="9525" algn="ctr">
            <a:solidFill>
              <a:schemeClr val="tx1"/>
            </a:solidFill>
            <a:round/>
            <a:headEnd/>
            <a:tailEnd/>
          </a:ln>
        </p:spPr>
        <p:txBody>
          <a:bodyPr/>
          <a:lstStyle/>
          <a:p>
            <a:pPr eaLnBrk="0" hangingPunct="0"/>
            <a:endParaRPr lang="el-GR"/>
          </a:p>
        </p:txBody>
      </p:sp>
      <p:sp>
        <p:nvSpPr>
          <p:cNvPr id="20" name="Rectangle 19"/>
          <p:cNvSpPr>
            <a:spLocks noChangeArrowheads="1"/>
          </p:cNvSpPr>
          <p:nvPr/>
        </p:nvSpPr>
        <p:spPr bwMode="auto">
          <a:xfrm>
            <a:off x="5694363" y="4117975"/>
            <a:ext cx="428625" cy="285750"/>
          </a:xfrm>
          <a:prstGeom prst="rect">
            <a:avLst/>
          </a:prstGeom>
          <a:solidFill>
            <a:schemeClr val="accent1">
              <a:alpha val="50195"/>
            </a:schemeClr>
          </a:solidFill>
          <a:ln w="9525" algn="ctr">
            <a:solidFill>
              <a:schemeClr val="tx1"/>
            </a:solidFill>
            <a:round/>
            <a:headEnd/>
            <a:tailEnd/>
          </a:ln>
        </p:spPr>
        <p:txBody>
          <a:bodyPr/>
          <a:lstStyle/>
          <a:p>
            <a:pPr eaLnBrk="0" hangingPunct="0"/>
            <a:endParaRPr lang="el-GR"/>
          </a:p>
        </p:txBody>
      </p:sp>
      <p:grpSp>
        <p:nvGrpSpPr>
          <p:cNvPr id="21" name="Group 36"/>
          <p:cNvGrpSpPr>
            <a:grpSpLocks/>
          </p:cNvGrpSpPr>
          <p:nvPr/>
        </p:nvGrpSpPr>
        <p:grpSpPr bwMode="auto">
          <a:xfrm>
            <a:off x="1714500" y="3714750"/>
            <a:ext cx="5156200" cy="369888"/>
            <a:chOff x="1714480" y="3714752"/>
            <a:chExt cx="5156236" cy="369890"/>
          </a:xfrm>
        </p:grpSpPr>
        <p:sp>
          <p:nvSpPr>
            <p:cNvPr id="22" name="Rectangle 32"/>
            <p:cNvSpPr>
              <a:spLocks noChangeArrowheads="1"/>
            </p:cNvSpPr>
            <p:nvPr/>
          </p:nvSpPr>
          <p:spPr bwMode="auto">
            <a:xfrm>
              <a:off x="1714480" y="3714752"/>
              <a:ext cx="714380" cy="357190"/>
            </a:xfrm>
            <a:prstGeom prst="rect">
              <a:avLst/>
            </a:prstGeom>
            <a:solidFill>
              <a:srgbClr val="00B050">
                <a:alpha val="50195"/>
              </a:srgbClr>
            </a:solidFill>
            <a:ln w="9525" algn="ctr">
              <a:solidFill>
                <a:schemeClr val="tx1"/>
              </a:solidFill>
              <a:round/>
              <a:headEnd/>
              <a:tailEnd/>
            </a:ln>
          </p:spPr>
          <p:txBody>
            <a:bodyPr/>
            <a:lstStyle/>
            <a:p>
              <a:pPr eaLnBrk="0" hangingPunct="0"/>
              <a:endParaRPr lang="el-GR"/>
            </a:p>
          </p:txBody>
        </p:sp>
        <p:sp>
          <p:nvSpPr>
            <p:cNvPr id="23" name="Rectangle 33"/>
            <p:cNvSpPr>
              <a:spLocks noChangeArrowheads="1"/>
            </p:cNvSpPr>
            <p:nvPr/>
          </p:nvSpPr>
          <p:spPr bwMode="auto">
            <a:xfrm>
              <a:off x="2500298" y="3714752"/>
              <a:ext cx="857256" cy="357190"/>
            </a:xfrm>
            <a:prstGeom prst="rect">
              <a:avLst/>
            </a:prstGeom>
            <a:solidFill>
              <a:srgbClr val="00B050">
                <a:alpha val="50195"/>
              </a:srgbClr>
            </a:solidFill>
            <a:ln w="9525" algn="ctr">
              <a:solidFill>
                <a:schemeClr val="tx1"/>
              </a:solidFill>
              <a:round/>
              <a:headEnd/>
              <a:tailEnd/>
            </a:ln>
          </p:spPr>
          <p:txBody>
            <a:bodyPr/>
            <a:lstStyle/>
            <a:p>
              <a:pPr eaLnBrk="0" hangingPunct="0"/>
              <a:endParaRPr lang="el-GR"/>
            </a:p>
          </p:txBody>
        </p:sp>
        <p:sp>
          <p:nvSpPr>
            <p:cNvPr id="24" name="Rectangle 34"/>
            <p:cNvSpPr>
              <a:spLocks noChangeArrowheads="1"/>
            </p:cNvSpPr>
            <p:nvPr/>
          </p:nvSpPr>
          <p:spPr bwMode="auto">
            <a:xfrm>
              <a:off x="4214810" y="3714752"/>
              <a:ext cx="785818" cy="357190"/>
            </a:xfrm>
            <a:prstGeom prst="rect">
              <a:avLst/>
            </a:prstGeom>
            <a:solidFill>
              <a:srgbClr val="00B050">
                <a:alpha val="50195"/>
              </a:srgbClr>
            </a:solidFill>
            <a:ln w="9525" algn="ctr">
              <a:solidFill>
                <a:schemeClr val="tx1"/>
              </a:solidFill>
              <a:round/>
              <a:headEnd/>
              <a:tailEnd/>
            </a:ln>
          </p:spPr>
          <p:txBody>
            <a:bodyPr/>
            <a:lstStyle/>
            <a:p>
              <a:pPr eaLnBrk="0" hangingPunct="0"/>
              <a:endParaRPr lang="el-GR"/>
            </a:p>
          </p:txBody>
        </p:sp>
        <p:sp>
          <p:nvSpPr>
            <p:cNvPr id="25" name="Rectangle 35"/>
            <p:cNvSpPr>
              <a:spLocks noChangeArrowheads="1"/>
            </p:cNvSpPr>
            <p:nvPr/>
          </p:nvSpPr>
          <p:spPr bwMode="auto">
            <a:xfrm>
              <a:off x="6084898" y="3727452"/>
              <a:ext cx="785818" cy="357190"/>
            </a:xfrm>
            <a:prstGeom prst="rect">
              <a:avLst/>
            </a:prstGeom>
            <a:solidFill>
              <a:srgbClr val="00B050">
                <a:alpha val="50195"/>
              </a:srgbClr>
            </a:solidFill>
            <a:ln w="9525" algn="ctr">
              <a:solidFill>
                <a:schemeClr val="tx1"/>
              </a:solidFill>
              <a:round/>
              <a:headEnd/>
              <a:tailEnd/>
            </a:ln>
          </p:spPr>
          <p:txBody>
            <a:bodyPr/>
            <a:lstStyle/>
            <a:p>
              <a:pPr eaLnBrk="0" hangingPunct="0"/>
              <a:endParaRPr lang="el-GR"/>
            </a:p>
          </p:txBody>
        </p:sp>
      </p:grpSp>
      <p:grpSp>
        <p:nvGrpSpPr>
          <p:cNvPr id="26" name="Group 41"/>
          <p:cNvGrpSpPr>
            <a:grpSpLocks/>
          </p:cNvGrpSpPr>
          <p:nvPr/>
        </p:nvGrpSpPr>
        <p:grpSpPr bwMode="auto">
          <a:xfrm>
            <a:off x="3419475" y="2357438"/>
            <a:ext cx="3833813" cy="1743075"/>
            <a:chOff x="3419467" y="2357430"/>
            <a:chExt cx="3833839" cy="1743087"/>
          </a:xfrm>
        </p:grpSpPr>
        <p:sp>
          <p:nvSpPr>
            <p:cNvPr id="27" name="Rectangle 37"/>
            <p:cNvSpPr>
              <a:spLocks noChangeArrowheads="1"/>
            </p:cNvSpPr>
            <p:nvPr/>
          </p:nvSpPr>
          <p:spPr bwMode="auto">
            <a:xfrm>
              <a:off x="3419467" y="3714752"/>
              <a:ext cx="357190" cy="357190"/>
            </a:xfrm>
            <a:prstGeom prst="rect">
              <a:avLst/>
            </a:prstGeom>
            <a:solidFill>
              <a:srgbClr val="FF0000">
                <a:alpha val="50195"/>
              </a:srgbClr>
            </a:solidFill>
            <a:ln w="9525" algn="ctr">
              <a:solidFill>
                <a:schemeClr val="tx1"/>
              </a:solidFill>
              <a:round/>
              <a:headEnd/>
              <a:tailEnd/>
            </a:ln>
          </p:spPr>
          <p:txBody>
            <a:bodyPr/>
            <a:lstStyle/>
            <a:p>
              <a:pPr eaLnBrk="0" hangingPunct="0"/>
              <a:endParaRPr lang="el-GR"/>
            </a:p>
          </p:txBody>
        </p:sp>
        <p:sp>
          <p:nvSpPr>
            <p:cNvPr id="28" name="Rectangle 38"/>
            <p:cNvSpPr>
              <a:spLocks noChangeArrowheads="1"/>
            </p:cNvSpPr>
            <p:nvPr/>
          </p:nvSpPr>
          <p:spPr bwMode="auto">
            <a:xfrm>
              <a:off x="5643570" y="3743327"/>
              <a:ext cx="357190" cy="357190"/>
            </a:xfrm>
            <a:prstGeom prst="rect">
              <a:avLst/>
            </a:prstGeom>
            <a:solidFill>
              <a:srgbClr val="FF0000">
                <a:alpha val="50195"/>
              </a:srgbClr>
            </a:solidFill>
            <a:ln w="9525" algn="ctr">
              <a:solidFill>
                <a:schemeClr val="tx1"/>
              </a:solidFill>
              <a:round/>
              <a:headEnd/>
              <a:tailEnd/>
            </a:ln>
          </p:spPr>
          <p:txBody>
            <a:bodyPr/>
            <a:lstStyle/>
            <a:p>
              <a:pPr eaLnBrk="0" hangingPunct="0"/>
              <a:endParaRPr lang="el-GR"/>
            </a:p>
          </p:txBody>
        </p:sp>
        <p:sp>
          <p:nvSpPr>
            <p:cNvPr id="29" name="Rectangle 39"/>
            <p:cNvSpPr>
              <a:spLocks noChangeArrowheads="1"/>
            </p:cNvSpPr>
            <p:nvPr/>
          </p:nvSpPr>
          <p:spPr bwMode="auto">
            <a:xfrm>
              <a:off x="6896116" y="3733802"/>
              <a:ext cx="357190" cy="357190"/>
            </a:xfrm>
            <a:prstGeom prst="rect">
              <a:avLst/>
            </a:prstGeom>
            <a:solidFill>
              <a:srgbClr val="FF0000">
                <a:alpha val="50195"/>
              </a:srgbClr>
            </a:solidFill>
            <a:ln w="9525" algn="ctr">
              <a:solidFill>
                <a:schemeClr val="tx1"/>
              </a:solidFill>
              <a:round/>
              <a:headEnd/>
              <a:tailEnd/>
            </a:ln>
          </p:spPr>
          <p:txBody>
            <a:bodyPr/>
            <a:lstStyle/>
            <a:p>
              <a:pPr eaLnBrk="0" hangingPunct="0"/>
              <a:endParaRPr lang="el-GR"/>
            </a:p>
          </p:txBody>
        </p:sp>
        <p:sp>
          <p:nvSpPr>
            <p:cNvPr id="30" name="Rectangle 40"/>
            <p:cNvSpPr>
              <a:spLocks noChangeArrowheads="1"/>
            </p:cNvSpPr>
            <p:nvPr/>
          </p:nvSpPr>
          <p:spPr bwMode="auto">
            <a:xfrm>
              <a:off x="4000496" y="2357430"/>
              <a:ext cx="2071702" cy="642942"/>
            </a:xfrm>
            <a:prstGeom prst="rect">
              <a:avLst/>
            </a:prstGeom>
            <a:solidFill>
              <a:srgbClr val="FF0000">
                <a:alpha val="74901"/>
              </a:srgbClr>
            </a:solidFill>
            <a:ln w="9525" algn="ctr">
              <a:solidFill>
                <a:schemeClr val="tx1"/>
              </a:solidFill>
              <a:round/>
              <a:headEnd/>
              <a:tailEnd/>
            </a:ln>
          </p:spPr>
          <p:txBody>
            <a:bodyPr/>
            <a:lstStyle/>
            <a:p>
              <a:pPr eaLnBrk="0" hangingPunct="0"/>
              <a:r>
                <a:rPr lang="en-US"/>
                <a:t>To do list Creation</a:t>
              </a:r>
              <a:endParaRPr lang="el-GR"/>
            </a:p>
          </p:txBody>
        </p:sp>
      </p:grpSp>
      <p:grpSp>
        <p:nvGrpSpPr>
          <p:cNvPr id="31" name="Group 44"/>
          <p:cNvGrpSpPr>
            <a:grpSpLocks/>
          </p:cNvGrpSpPr>
          <p:nvPr/>
        </p:nvGrpSpPr>
        <p:grpSpPr bwMode="auto">
          <a:xfrm>
            <a:off x="5214938" y="2357438"/>
            <a:ext cx="2928937" cy="1785937"/>
            <a:chOff x="5214942" y="2357430"/>
            <a:chExt cx="2928958" cy="1785950"/>
          </a:xfrm>
        </p:grpSpPr>
        <p:sp>
          <p:nvSpPr>
            <p:cNvPr id="32" name="Rectangle 31"/>
            <p:cNvSpPr/>
            <p:nvPr/>
          </p:nvSpPr>
          <p:spPr bwMode="auto">
            <a:xfrm>
              <a:off x="5643570" y="3714752"/>
              <a:ext cx="1643074" cy="428628"/>
            </a:xfrm>
            <a:prstGeom prst="rect">
              <a:avLst/>
            </a:prstGeom>
            <a:solidFill>
              <a:schemeClr val="accent2">
                <a:lumMod val="50000"/>
                <a:alpha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l-GR" dirty="0">
                <a:cs typeface="+mn-cs"/>
              </a:endParaRPr>
            </a:p>
          </p:txBody>
        </p:sp>
        <p:sp>
          <p:nvSpPr>
            <p:cNvPr id="33" name="Rectangle 32"/>
            <p:cNvSpPr/>
            <p:nvPr/>
          </p:nvSpPr>
          <p:spPr bwMode="auto">
            <a:xfrm>
              <a:off x="5214942" y="2357430"/>
              <a:ext cx="2928958" cy="642942"/>
            </a:xfrm>
            <a:prstGeom prst="rect">
              <a:avLst/>
            </a:prstGeom>
            <a:solidFill>
              <a:schemeClr val="accent2">
                <a:lumMod val="50000"/>
                <a:alpha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dirty="0">
                  <a:cs typeface="+mn-cs"/>
                </a:rPr>
                <a:t>If Item not collected the procedure is repeated</a:t>
              </a:r>
              <a:endParaRPr lang="el-GR" dirty="0">
                <a:cs typeface="+mn-cs"/>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0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000"/>
                                        <p:tgtEl>
                                          <p:spTgt spid="12"/>
                                        </p:tgtEl>
                                      </p:cBhvr>
                                    </p:animEffect>
                                    <p:set>
                                      <p:cBhvr>
                                        <p:cTn id="52" dur="1" fill="hold">
                                          <p:stCondLst>
                                            <p:cond delay="1999"/>
                                          </p:stCondLst>
                                        </p:cTn>
                                        <p:tgtEl>
                                          <p:spTgt spid="1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20"/>
                                        </p:tgtEl>
                                      </p:cBhvr>
                                    </p:animEffect>
                                    <p:set>
                                      <p:cBhvr>
                                        <p:cTn id="55" dur="1" fill="hold">
                                          <p:stCondLst>
                                            <p:cond delay="1999"/>
                                          </p:stCondLst>
                                        </p:cTn>
                                        <p:tgtEl>
                                          <p:spTgt spid="2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19"/>
                                        </p:tgtEl>
                                      </p:cBhvr>
                                    </p:animEffect>
                                    <p:set>
                                      <p:cBhvr>
                                        <p:cTn id="58" dur="1" fill="hold">
                                          <p:stCondLst>
                                            <p:cond delay="1999"/>
                                          </p:stCondLst>
                                        </p:cTn>
                                        <p:tgtEl>
                                          <p:spTgt spid="1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18"/>
                                        </p:tgtEl>
                                      </p:cBhvr>
                                    </p:animEffect>
                                    <p:set>
                                      <p:cBhvr>
                                        <p:cTn id="61" dur="1" fill="hold">
                                          <p:stCondLst>
                                            <p:cond delay="1999"/>
                                          </p:stCondLst>
                                        </p:cTn>
                                        <p:tgtEl>
                                          <p:spTgt spid="1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2000"/>
                                        <p:tgtEl>
                                          <p:spTgt spid="17"/>
                                        </p:tgtEl>
                                      </p:cBhvr>
                                    </p:animEffect>
                                    <p:set>
                                      <p:cBhvr>
                                        <p:cTn id="64" dur="1" fill="hold">
                                          <p:stCondLst>
                                            <p:cond delay="19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000"/>
                                        <p:tgtEl>
                                          <p:spTgt spid="21"/>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20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2000"/>
                                        <p:tgtEl>
                                          <p:spTgt spid="21"/>
                                        </p:tgtEl>
                                      </p:cBhvr>
                                    </p:animEffect>
                                    <p:set>
                                      <p:cBhvr>
                                        <p:cTn id="78" dur="1" fill="hold">
                                          <p:stCondLst>
                                            <p:cond delay="1999"/>
                                          </p:stCondLst>
                                        </p:cTn>
                                        <p:tgtEl>
                                          <p:spTgt spid="2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16"/>
                                        </p:tgtEl>
                                      </p:cBhvr>
                                    </p:animEffect>
                                    <p:set>
                                      <p:cBhvr>
                                        <p:cTn id="81" dur="1" fill="hold">
                                          <p:stCondLst>
                                            <p:cond delay="19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20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000"/>
                                        <p:tgtEl>
                                          <p:spTgt spid="26"/>
                                        </p:tgtEl>
                                      </p:cBhvr>
                                    </p:animEffect>
                                    <p:set>
                                      <p:cBhvr>
                                        <p:cTn id="91" dur="1" fill="hold">
                                          <p:stCondLst>
                                            <p:cond delay="1999"/>
                                          </p:stCondLst>
                                        </p:cTn>
                                        <p:tgtEl>
                                          <p:spTgt spid="2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20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2000"/>
                                        <p:tgtEl>
                                          <p:spTgt spid="31"/>
                                        </p:tgtEl>
                                      </p:cBhvr>
                                    </p:animEffect>
                                    <p:set>
                                      <p:cBhvr>
                                        <p:cTn id="101" dur="1" fill="hold">
                                          <p:stCondLst>
                                            <p:cond delay="1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diffusion of the Internet within an increasingly large part of the population and the effective exploitation of the available to enterprise Information Technologies is the cause of new modes to conduct e-government. </a:t>
            </a:r>
            <a:endParaRPr lang="en-US" dirty="0" smtClean="0"/>
          </a:p>
          <a:p>
            <a:endParaRPr lang="en-US" dirty="0" smtClean="0"/>
          </a:p>
          <a:p>
            <a:r>
              <a:rPr lang="en-US" dirty="0" smtClean="0"/>
              <a:t>Harnessing </a:t>
            </a:r>
            <a:r>
              <a:rPr lang="en-US" dirty="0" smtClean="0"/>
              <a:t>the potential of enterprise integration technologies, public organizations can integrate the processes they deploy to provide services to citizens and </a:t>
            </a:r>
            <a:r>
              <a:rPr lang="en-US" dirty="0" smtClean="0"/>
              <a:t>businesses</a:t>
            </a:r>
          </a:p>
          <a:p>
            <a:pPr marL="914400" lvl="1" indent="-457200">
              <a:buFont typeface="+mj-lt"/>
              <a:buAutoNum type="arabicPeriod"/>
            </a:pPr>
            <a:r>
              <a:rPr lang="en-US" dirty="0" smtClean="0"/>
              <a:t>across </a:t>
            </a:r>
            <a:r>
              <a:rPr lang="en-US" dirty="0" smtClean="0"/>
              <a:t>organizational and geographical frontiers and </a:t>
            </a:r>
            <a:endParaRPr lang="en-US" dirty="0" smtClean="0"/>
          </a:p>
          <a:p>
            <a:pPr marL="914400" lvl="1" indent="-457200">
              <a:buFont typeface="+mj-lt"/>
              <a:buAutoNum type="arabicPeriod"/>
            </a:pPr>
            <a:r>
              <a:rPr lang="en-US" dirty="0" smtClean="0"/>
              <a:t>by </a:t>
            </a:r>
            <a:r>
              <a:rPr lang="en-US" dirty="0" smtClean="0"/>
              <a:t>electronic </a:t>
            </a:r>
            <a:r>
              <a:rPr lang="en-US" dirty="0" smtClean="0"/>
              <a:t>communications, end-to-end</a:t>
            </a:r>
            <a:endParaRPr lang="el-GR" dirty="0"/>
          </a:p>
        </p:txBody>
      </p:sp>
      <p:sp>
        <p:nvSpPr>
          <p:cNvPr id="3" name="Title 2"/>
          <p:cNvSpPr>
            <a:spLocks noGrp="1"/>
          </p:cNvSpPr>
          <p:nvPr>
            <p:ph type="title"/>
          </p:nvPr>
        </p:nvSpPr>
        <p:spPr/>
        <p:txBody>
          <a:bodyPr/>
          <a:lstStyle/>
          <a:p>
            <a:r>
              <a:rPr lang="en-US" dirty="0" smtClean="0"/>
              <a:t>new developments in the horizon</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2825A7-87A0-4C66-A610-A91325C592D5}" type="slidenum">
              <a:rPr lang="en-US" smtClean="0"/>
              <a:pPr>
                <a:defRPr/>
              </a:pPr>
              <a:t>2</a:t>
            </a:fld>
            <a:endParaRPr lang="en-US"/>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a:t>
            </a:r>
            <a:r>
              <a:rPr lang="en-US" dirty="0" smtClean="0"/>
              <a:t> </a:t>
            </a:r>
            <a:r>
              <a:rPr lang="en-US" dirty="0" smtClean="0"/>
              <a:t>large number of e-government services requires from government agencies to exchange information and documents during the service delivery process. </a:t>
            </a:r>
            <a:endParaRPr lang="en-US" dirty="0" smtClean="0"/>
          </a:p>
          <a:p>
            <a:r>
              <a:rPr lang="en-US" dirty="0" smtClean="0"/>
              <a:t>Such </a:t>
            </a:r>
            <a:r>
              <a:rPr lang="en-US" dirty="0" smtClean="0"/>
              <a:t>transactions can be organized in a fully automated </a:t>
            </a:r>
            <a:r>
              <a:rPr lang="en-US" dirty="0" smtClean="0"/>
              <a:t>way</a:t>
            </a:r>
          </a:p>
          <a:p>
            <a:pPr lvl="1"/>
            <a:r>
              <a:rPr lang="en-US" dirty="0" smtClean="0"/>
              <a:t>… similar </a:t>
            </a:r>
            <a:r>
              <a:rPr lang="en-US" dirty="0" smtClean="0"/>
              <a:t>to how e-business networks have established the electronic exchange of messages and the combination of processes between companies</a:t>
            </a:r>
            <a:r>
              <a:rPr lang="en-US" dirty="0" smtClean="0"/>
              <a:t>. </a:t>
            </a:r>
          </a:p>
          <a:p>
            <a:r>
              <a:rPr lang="en-US" dirty="0" smtClean="0"/>
              <a:t>The </a:t>
            </a:r>
            <a:r>
              <a:rPr lang="en-US" dirty="0" smtClean="0"/>
              <a:t>result should </a:t>
            </a:r>
            <a:endParaRPr lang="en-US" dirty="0" smtClean="0"/>
          </a:p>
          <a:p>
            <a:pPr lvl="1"/>
            <a:r>
              <a:rPr lang="en-US" dirty="0" smtClean="0"/>
              <a:t>I</a:t>
            </a:r>
            <a:r>
              <a:rPr lang="en-US" dirty="0" smtClean="0"/>
              <a:t>mprove </a:t>
            </a:r>
            <a:r>
              <a:rPr lang="en-US" dirty="0" smtClean="0"/>
              <a:t>the speed and efficiency of government </a:t>
            </a:r>
            <a:r>
              <a:rPr lang="en-US" dirty="0" smtClean="0"/>
              <a:t>services</a:t>
            </a:r>
          </a:p>
          <a:p>
            <a:pPr lvl="1"/>
            <a:r>
              <a:rPr lang="en-US" dirty="0" smtClean="0"/>
              <a:t>S</a:t>
            </a:r>
            <a:r>
              <a:rPr lang="en-US" dirty="0" smtClean="0"/>
              <a:t>upport interactivity</a:t>
            </a:r>
          </a:p>
          <a:p>
            <a:pPr lvl="1"/>
            <a:r>
              <a:rPr lang="en-US" dirty="0" smtClean="0"/>
              <a:t>M</a:t>
            </a:r>
            <a:r>
              <a:rPr lang="en-US" dirty="0" smtClean="0"/>
              <a:t>ulti-channel provision</a:t>
            </a:r>
          </a:p>
          <a:p>
            <a:pPr lvl="1"/>
            <a:r>
              <a:rPr lang="en-US" dirty="0" smtClean="0"/>
              <a:t>C</a:t>
            </a:r>
            <a:r>
              <a:rPr lang="en-US" dirty="0" smtClean="0"/>
              <a:t>ross-border </a:t>
            </a:r>
            <a:r>
              <a:rPr lang="en-US" dirty="0" smtClean="0"/>
              <a:t>transport of “rich information” and </a:t>
            </a:r>
            <a:r>
              <a:rPr lang="en-US" dirty="0" smtClean="0"/>
              <a:t>documents</a:t>
            </a:r>
          </a:p>
        </p:txBody>
      </p:sp>
      <p:sp>
        <p:nvSpPr>
          <p:cNvPr id="3" name="Title 2"/>
          <p:cNvSpPr>
            <a:spLocks noGrp="1"/>
          </p:cNvSpPr>
          <p:nvPr>
            <p:ph type="title"/>
          </p:nvPr>
        </p:nvSpPr>
        <p:spPr/>
        <p:txBody>
          <a:bodyPr/>
          <a:lstStyle/>
          <a:p>
            <a:r>
              <a:rPr lang="en-US" dirty="0" smtClean="0"/>
              <a:t>the challenge and the vision</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2825A7-87A0-4C66-A610-A91325C592D5}" type="slidenum">
              <a:rPr lang="en-US" smtClean="0"/>
              <a:pPr>
                <a:defRPr/>
              </a:pPr>
              <a:t>3</a:t>
            </a:fld>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a:t>
            </a:r>
            <a:r>
              <a:rPr lang="en-US" dirty="0" smtClean="0"/>
              <a:t>overnments should </a:t>
            </a:r>
            <a:r>
              <a:rPr lang="en-US" dirty="0" smtClean="0"/>
              <a:t>redefine strategies and investments in the area of </a:t>
            </a:r>
            <a:r>
              <a:rPr lang="en-US" dirty="0" smtClean="0"/>
              <a:t>e-government to leverage </a:t>
            </a:r>
            <a:r>
              <a:rPr lang="en-US" dirty="0" smtClean="0">
                <a:solidFill>
                  <a:schemeClr val="tx2">
                    <a:lumMod val="60000"/>
                    <a:lumOff val="40000"/>
                  </a:schemeClr>
                </a:solidFill>
              </a:rPr>
              <a:t>the potential of enterprise computing technologies</a:t>
            </a:r>
            <a:endParaRPr lang="en-US" dirty="0" smtClean="0">
              <a:solidFill>
                <a:schemeClr val="tx2">
                  <a:lumMod val="60000"/>
                  <a:lumOff val="40000"/>
                </a:schemeClr>
              </a:solidFill>
            </a:endParaRPr>
          </a:p>
          <a:p>
            <a:pPr lvl="1"/>
            <a:r>
              <a:rPr lang="en-US" dirty="0" smtClean="0"/>
              <a:t>Service Oriented Architectures (SOA) have been emerging as the key integration approach in contemporary, complex, heterogeneous computing environments. </a:t>
            </a:r>
          </a:p>
          <a:p>
            <a:pPr lvl="1"/>
            <a:r>
              <a:rPr lang="en-US" dirty="0" smtClean="0"/>
              <a:t>SOA in e-government appears now as the right framework for developing a new generation of e-services (e-government 2.0). Essentially the issue is </a:t>
            </a:r>
          </a:p>
          <a:p>
            <a:pPr lvl="2"/>
            <a:r>
              <a:rPr lang="en-US" dirty="0" smtClean="0"/>
              <a:t>how to re-engineer legacy applications, and </a:t>
            </a:r>
          </a:p>
          <a:p>
            <a:pPr lvl="2"/>
            <a:r>
              <a:rPr lang="en-US" dirty="0" smtClean="0"/>
              <a:t>develop new ones “from the existing”, by using SOA, EAI (Enterprise Architecture Integration) and BPMS (Business Process Management Systems). </a:t>
            </a:r>
          </a:p>
        </p:txBody>
      </p:sp>
      <p:sp>
        <p:nvSpPr>
          <p:cNvPr id="3" name="Title 2"/>
          <p:cNvSpPr>
            <a:spLocks noGrp="1"/>
          </p:cNvSpPr>
          <p:nvPr>
            <p:ph type="title"/>
          </p:nvPr>
        </p:nvSpPr>
        <p:spPr/>
        <p:txBody>
          <a:bodyPr/>
          <a:lstStyle/>
          <a:p>
            <a:r>
              <a:rPr lang="en-US" dirty="0" smtClean="0"/>
              <a:t>b</a:t>
            </a:r>
            <a:r>
              <a:rPr lang="en-US" dirty="0" smtClean="0"/>
              <a:t>end it like…</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2825A7-87A0-4C66-A610-A91325C592D5}" type="slidenum">
              <a:rPr lang="en-US" smtClean="0"/>
              <a:pPr>
                <a:defRPr/>
              </a:pPr>
              <a:t>4</a:t>
            </a:fld>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2976" y="1928802"/>
            <a:ext cx="7107256" cy="2643206"/>
          </a:xfrm>
        </p:spPr>
        <p:txBody>
          <a:bodyPr/>
          <a:lstStyle/>
          <a:p>
            <a:pPr marL="342900" lvl="1" indent="-342900">
              <a:buClr>
                <a:schemeClr val="hlink"/>
              </a:buClr>
              <a:buFont typeface="Wingdings" pitchFamily="2" charset="2"/>
              <a:buChar char="n"/>
            </a:pPr>
            <a:endParaRPr lang="en-US" dirty="0" smtClean="0"/>
          </a:p>
          <a:p>
            <a:pPr marL="342900" lvl="1" indent="-342900">
              <a:buClr>
                <a:schemeClr val="hlink"/>
              </a:buClr>
              <a:buFont typeface="Wingdings" pitchFamily="2" charset="2"/>
              <a:buChar char="n"/>
            </a:pPr>
            <a:endParaRPr lang="en-US" dirty="0" smtClean="0"/>
          </a:p>
          <a:p>
            <a:pPr marL="342900" lvl="1" indent="-342900">
              <a:buClr>
                <a:schemeClr val="hlink"/>
              </a:buClr>
              <a:buFont typeface="Wingdings" pitchFamily="2" charset="2"/>
              <a:buChar char="n"/>
            </a:pPr>
            <a:r>
              <a:rPr lang="en-US" dirty="0" smtClean="0"/>
              <a:t>Develop </a:t>
            </a:r>
            <a:r>
              <a:rPr lang="en-US" dirty="0" smtClean="0"/>
              <a:t>a batch of new, flexible, “composite” and user-friendly e-government applications</a:t>
            </a:r>
          </a:p>
          <a:p>
            <a:pPr marL="742950" lvl="2" indent="-342900">
              <a:buFont typeface="Wingdings" pitchFamily="2" charset="2"/>
              <a:buChar char="n"/>
            </a:pPr>
            <a:r>
              <a:rPr lang="en-US" dirty="0" smtClean="0"/>
              <a:t>much like banks currently do with loan origination, claims management, case management etc.</a:t>
            </a:r>
          </a:p>
          <a:p>
            <a:pPr marL="342900" lvl="1" indent="-342900">
              <a:buClr>
                <a:schemeClr val="hlink"/>
              </a:buClr>
              <a:buFont typeface="Wingdings" pitchFamily="2" charset="2"/>
              <a:buChar char="n"/>
            </a:pPr>
            <a:endParaRPr lang="en-US" dirty="0" smtClean="0"/>
          </a:p>
          <a:p>
            <a:pPr marL="342900" lvl="1" indent="-342900">
              <a:buClr>
                <a:schemeClr val="hlink"/>
              </a:buClr>
              <a:buFont typeface="Wingdings" pitchFamily="2" charset="2"/>
              <a:buChar char="n"/>
            </a:pPr>
            <a:endParaRPr lang="en-US" dirty="0" smtClean="0"/>
          </a:p>
          <a:p>
            <a:pPr marL="342900" lvl="1" indent="-342900">
              <a:buClr>
                <a:schemeClr val="hlink"/>
              </a:buClr>
            </a:pPr>
            <a:r>
              <a:rPr lang="en-US" dirty="0" smtClean="0"/>
              <a:t>	</a:t>
            </a:r>
            <a:endParaRPr lang="el-GR" dirty="0"/>
          </a:p>
        </p:txBody>
      </p:sp>
      <p:sp>
        <p:nvSpPr>
          <p:cNvPr id="3" name="Title 2"/>
          <p:cNvSpPr>
            <a:spLocks noGrp="1"/>
          </p:cNvSpPr>
          <p:nvPr>
            <p:ph type="title"/>
          </p:nvPr>
        </p:nvSpPr>
        <p:spPr/>
        <p:txBody>
          <a:bodyPr/>
          <a:lstStyle/>
          <a:p>
            <a:r>
              <a:rPr lang="en-US" dirty="0" smtClean="0"/>
              <a:t>primary strategy</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2825A7-87A0-4C66-A610-A91325C592D5}" type="slidenum">
              <a:rPr lang="en-US" smtClean="0"/>
              <a:pPr>
                <a:defRPr/>
              </a:pPr>
              <a:t>5</a:t>
            </a:fld>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European Commission is backing</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2825A7-87A0-4C66-A610-A91325C592D5}" type="slidenum">
              <a:rPr lang="en-US" smtClean="0"/>
              <a:pPr>
                <a:defRPr/>
              </a:pPr>
              <a:t>6</a:t>
            </a:fld>
            <a:endParaRPr lang="en-US"/>
          </a:p>
        </p:txBody>
      </p:sp>
      <p:sp>
        <p:nvSpPr>
          <p:cNvPr id="6" name="Content Placeholder 5"/>
          <p:cNvSpPr>
            <a:spLocks noGrp="1"/>
          </p:cNvSpPr>
          <p:nvPr>
            <p:ph idx="1"/>
          </p:nvPr>
        </p:nvSpPr>
        <p:spPr>
          <a:xfrm>
            <a:off x="179388" y="1628775"/>
            <a:ext cx="8785225" cy="2443167"/>
          </a:xfrm>
        </p:spPr>
        <p:txBody>
          <a:bodyPr/>
          <a:lstStyle/>
          <a:p>
            <a:r>
              <a:rPr lang="en-US" dirty="0" smtClean="0"/>
              <a:t>Through ISA </a:t>
            </a:r>
            <a:r>
              <a:rPr lang="en-US" dirty="0" err="1" smtClean="0"/>
              <a:t>Programme</a:t>
            </a:r>
            <a:endParaRPr lang="en-US" dirty="0" smtClean="0"/>
          </a:p>
          <a:p>
            <a:pPr lvl="1"/>
            <a:r>
              <a:rPr lang="en-US" dirty="0" smtClean="0"/>
              <a:t>http://ec.europa.eu/isa</a:t>
            </a:r>
            <a:r>
              <a:rPr lang="en-US" dirty="0" smtClean="0"/>
              <a:t>/ </a:t>
            </a:r>
          </a:p>
          <a:p>
            <a:pPr lvl="1"/>
            <a:r>
              <a:rPr lang="en-US" dirty="0" smtClean="0"/>
              <a:t>Supports electronic </a:t>
            </a:r>
            <a:r>
              <a:rPr lang="en-US" dirty="0" smtClean="0"/>
              <a:t>cooperation among public administrations in the EU Member States. The actions will help administrations to exchange information more easily and to deliver better services to citizens and businesses. ISA stands for 'interoperability solutions for European public administrations</a:t>
            </a:r>
            <a:r>
              <a:rPr lang="en-US" dirty="0" smtClean="0"/>
              <a:t>'</a:t>
            </a:r>
          </a:p>
        </p:txBody>
      </p:sp>
      <p:pic>
        <p:nvPicPr>
          <p:cNvPr id="106500" name="Picture 4"/>
          <p:cNvPicPr>
            <a:picLocks noChangeAspect="1" noChangeArrowheads="1"/>
          </p:cNvPicPr>
          <p:nvPr/>
        </p:nvPicPr>
        <p:blipFill>
          <a:blip r:embed="rId3"/>
          <a:srcRect t="35000" r="57617" b="29375"/>
          <a:stretch>
            <a:fillRect/>
          </a:stretch>
        </p:blipFill>
        <p:spPr bwMode="auto">
          <a:xfrm>
            <a:off x="3976694" y="4143356"/>
            <a:ext cx="5167306" cy="2714644"/>
          </a:xfrm>
          <a:prstGeom prst="rect">
            <a:avLst/>
          </a:prstGeom>
          <a:noFill/>
          <a:ln w="9525">
            <a:noFill/>
            <a:miter lim="800000"/>
            <a:headEnd/>
            <a:tailEnd/>
          </a:ln>
          <a:effectLst/>
        </p:spPr>
      </p:pic>
      <p:sp>
        <p:nvSpPr>
          <p:cNvPr id="9" name="Rectangle 8"/>
          <p:cNvSpPr/>
          <p:nvPr/>
        </p:nvSpPr>
        <p:spPr bwMode="auto">
          <a:xfrm>
            <a:off x="3357554" y="4143380"/>
            <a:ext cx="642942" cy="27146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endParaRPr>
          </a:p>
        </p:txBody>
      </p:sp>
      <p:sp>
        <p:nvSpPr>
          <p:cNvPr id="10" name="Content Placeholder 5"/>
          <p:cNvSpPr txBox="1">
            <a:spLocks/>
          </p:cNvSpPr>
          <p:nvPr/>
        </p:nvSpPr>
        <p:spPr bwMode="auto">
          <a:xfrm>
            <a:off x="331789" y="4343419"/>
            <a:ext cx="2882890" cy="24431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r>
              <a:rPr lang="en-US" sz="2000" kern="0" dirty="0" smtClean="0">
                <a:solidFill>
                  <a:schemeClr val="accent5">
                    <a:lumMod val="90000"/>
                  </a:schemeClr>
                </a:solidFill>
                <a:latin typeface="+mn-lt"/>
              </a:rPr>
              <a:t>Use intelligently the ISA Interoperability Architecture Framework to your domain!</a:t>
            </a:r>
            <a:endParaRPr kumimoji="0" lang="en-US" sz="2000" b="0" i="0" u="none" strike="noStrike" kern="0" cap="none" spc="0" normalizeH="0" baseline="0" noProof="0" dirty="0" smtClean="0">
              <a:ln>
                <a:noFill/>
              </a:ln>
              <a:solidFill>
                <a:schemeClr val="accent5">
                  <a:lumMod val="90000"/>
                </a:schemeClr>
              </a:solidFill>
              <a:effectLst/>
              <a:uLnTx/>
              <a:uFillTx/>
              <a:latin typeface="+mn-lt"/>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isa</a:t>
            </a:r>
            <a:r>
              <a:rPr lang="en-US" dirty="0" smtClean="0"/>
              <a:t> interoperability architecture framework</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2825A7-87A0-4C66-A610-A91325C592D5}" type="slidenum">
              <a:rPr lang="en-US" smtClean="0"/>
              <a:pPr>
                <a:defRPr/>
              </a:pPr>
              <a:t>7</a:t>
            </a:fld>
            <a:endParaRPr lang="en-US"/>
          </a:p>
        </p:txBody>
      </p:sp>
      <p:pic>
        <p:nvPicPr>
          <p:cNvPr id="107522" name="Picture 2"/>
          <p:cNvPicPr>
            <a:picLocks noChangeAspect="1" noChangeArrowheads="1"/>
          </p:cNvPicPr>
          <p:nvPr/>
        </p:nvPicPr>
        <p:blipFill>
          <a:blip r:embed="rId3"/>
          <a:srcRect l="28711" t="37500" r="18554" b="7187"/>
          <a:stretch>
            <a:fillRect/>
          </a:stretch>
        </p:blipFill>
        <p:spPr bwMode="auto">
          <a:xfrm>
            <a:off x="1000100" y="1519222"/>
            <a:ext cx="8143900" cy="5338778"/>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to manage </a:t>
            </a:r>
            <a:r>
              <a:rPr lang="en-US" dirty="0" smtClean="0"/>
              <a:t>a </a:t>
            </a:r>
            <a:r>
              <a:rPr lang="en-US" dirty="0" smtClean="0"/>
              <a:t>gradual / scalable </a:t>
            </a:r>
            <a:r>
              <a:rPr lang="en-US" dirty="0" smtClean="0"/>
              <a:t>transition </a:t>
            </a:r>
            <a:endParaRPr lang="en-US" dirty="0" smtClean="0"/>
          </a:p>
          <a:p>
            <a:pPr lvl="1"/>
            <a:r>
              <a:rPr lang="en-US" dirty="0" smtClean="0"/>
              <a:t>from </a:t>
            </a:r>
            <a:r>
              <a:rPr lang="en-US" dirty="0" smtClean="0"/>
              <a:t>the existing to </a:t>
            </a:r>
          </a:p>
          <a:p>
            <a:pPr lvl="1"/>
            <a:r>
              <a:rPr lang="en-US" dirty="0" err="1" smtClean="0"/>
              <a:t>isa</a:t>
            </a:r>
            <a:r>
              <a:rPr lang="en-US" dirty="0" smtClean="0"/>
              <a:t>-like interoperability architectures</a:t>
            </a:r>
          </a:p>
          <a:p>
            <a:pPr lvl="1"/>
            <a:endParaRPr lang="en-US" dirty="0" smtClean="0"/>
          </a:p>
          <a:p>
            <a:r>
              <a:rPr lang="en-US" dirty="0" smtClean="0"/>
              <a:t>Open source enterprise technologies are thriving</a:t>
            </a:r>
          </a:p>
          <a:p>
            <a:pPr lvl="1"/>
            <a:r>
              <a:rPr lang="en-US" dirty="0" smtClean="0"/>
              <a:t>c</a:t>
            </a:r>
            <a:r>
              <a:rPr lang="en-US" dirty="0" smtClean="0"/>
              <a:t>ontent management systems</a:t>
            </a:r>
          </a:p>
          <a:p>
            <a:pPr lvl="1"/>
            <a:r>
              <a:rPr lang="en-US" dirty="0" smtClean="0"/>
              <a:t>business process management systems</a:t>
            </a:r>
          </a:p>
          <a:p>
            <a:pPr lvl="1"/>
            <a:r>
              <a:rPr lang="en-US" dirty="0" smtClean="0"/>
              <a:t>rules management systems</a:t>
            </a:r>
          </a:p>
          <a:p>
            <a:pPr lvl="1"/>
            <a:r>
              <a:rPr lang="en-US" dirty="0" smtClean="0"/>
              <a:t>d</a:t>
            </a:r>
            <a:r>
              <a:rPr lang="en-US" dirty="0" smtClean="0"/>
              <a:t>ocument management systems</a:t>
            </a:r>
          </a:p>
          <a:p>
            <a:pPr lvl="1"/>
            <a:endParaRPr lang="el-GR" dirty="0"/>
          </a:p>
        </p:txBody>
      </p:sp>
      <p:sp>
        <p:nvSpPr>
          <p:cNvPr id="3" name="Title 2"/>
          <p:cNvSpPr>
            <a:spLocks noGrp="1"/>
          </p:cNvSpPr>
          <p:nvPr>
            <p:ph type="title"/>
          </p:nvPr>
        </p:nvSpPr>
        <p:spPr/>
        <p:txBody>
          <a:bodyPr/>
          <a:lstStyle/>
          <a:p>
            <a:r>
              <a:rPr lang="en-US" dirty="0" smtClean="0"/>
              <a:t>tip: open source technologies can help your administration…</a:t>
            </a:r>
            <a:endParaRPr lang="el-GR" dirty="0"/>
          </a:p>
        </p:txBody>
      </p:sp>
      <p:sp>
        <p:nvSpPr>
          <p:cNvPr id="4" name="Slide Number Placeholder 3"/>
          <p:cNvSpPr>
            <a:spLocks noGrp="1"/>
          </p:cNvSpPr>
          <p:nvPr>
            <p:ph type="sldNum" sz="quarter" idx="11"/>
          </p:nvPr>
        </p:nvSpPr>
        <p:spPr/>
        <p:txBody>
          <a:bodyPr/>
          <a:lstStyle/>
          <a:p>
            <a:pPr>
              <a:defRPr/>
            </a:pPr>
            <a:endParaRPr lang="en-US" smtClean="0"/>
          </a:p>
          <a:p>
            <a:pPr>
              <a:defRPr/>
            </a:pPr>
            <a:fld id="{F52825A7-87A0-4C66-A610-A91325C592D5}" type="slidenum">
              <a:rPr lang="en-US" smtClean="0"/>
              <a:pPr>
                <a:defRPr/>
              </a:pPr>
              <a:t>8</a:t>
            </a:fld>
            <a:endParaRPr lang="en-US"/>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388" y="1533525"/>
            <a:ext cx="8785225" cy="4467225"/>
          </a:xfrm>
        </p:spPr>
        <p:txBody>
          <a:bodyPr/>
          <a:lstStyle/>
          <a:p>
            <a:pPr>
              <a:defRPr/>
            </a:pPr>
            <a:r>
              <a:rPr lang="en-US" sz="2000" dirty="0" smtClean="0"/>
              <a:t>LGAF = Local Government Access Framework (Project for “Coordination of Local Government Authorities” / </a:t>
            </a:r>
            <a:r>
              <a:rPr lang="el-GR" sz="2000" dirty="0" smtClean="0"/>
              <a:t>ΚΕΔΚΕ</a:t>
            </a:r>
            <a:r>
              <a:rPr lang="en-US" sz="2000" dirty="0" smtClean="0"/>
              <a:t>)</a:t>
            </a:r>
            <a:endParaRPr lang="el-GR" sz="2000" dirty="0" smtClean="0"/>
          </a:p>
          <a:p>
            <a:pPr>
              <a:defRPr/>
            </a:pPr>
            <a:r>
              <a:rPr lang="en-US" sz="2000" dirty="0" smtClean="0"/>
              <a:t>LGAF is a platform</a:t>
            </a:r>
          </a:p>
          <a:p>
            <a:pPr lvl="1">
              <a:defRPr/>
            </a:pPr>
            <a:r>
              <a:rPr lang="en-US" sz="1600" dirty="0" smtClean="0"/>
              <a:t>Supports Online Services to:</a:t>
            </a:r>
          </a:p>
          <a:p>
            <a:pPr lvl="2">
              <a:defRPr/>
            </a:pPr>
            <a:r>
              <a:rPr lang="en-US" sz="1600" dirty="0" smtClean="0"/>
              <a:t>Local Citizens </a:t>
            </a:r>
            <a:r>
              <a:rPr lang="en-US" sz="1400" dirty="0" smtClean="0"/>
              <a:t>(</a:t>
            </a:r>
            <a:r>
              <a:rPr lang="en-US" sz="1600" dirty="0" smtClean="0"/>
              <a:t>e.g. Family Record Certificates, Municipal Tax Payments, Recycling of Electrical Appliances etc)</a:t>
            </a:r>
          </a:p>
          <a:p>
            <a:pPr lvl="2">
              <a:defRPr/>
            </a:pPr>
            <a:r>
              <a:rPr lang="en-US" sz="1600" dirty="0" smtClean="0"/>
              <a:t>Business (e.g. Municipal Tax Payments)</a:t>
            </a:r>
          </a:p>
          <a:p>
            <a:pPr lvl="1">
              <a:defRPr/>
            </a:pPr>
            <a:r>
              <a:rPr lang="en-US" sz="1600" dirty="0" smtClean="0"/>
              <a:t>Establishes online task management of the activities related to online services delivery</a:t>
            </a:r>
          </a:p>
          <a:p>
            <a:pPr lvl="2">
              <a:defRPr/>
            </a:pPr>
            <a:r>
              <a:rPr lang="en-US" sz="1600" dirty="0" smtClean="0"/>
              <a:t>Public Employees</a:t>
            </a:r>
            <a:endParaRPr lang="en-US" sz="1800" dirty="0" smtClean="0"/>
          </a:p>
          <a:p>
            <a:pPr>
              <a:defRPr/>
            </a:pPr>
            <a:r>
              <a:rPr lang="en-US" sz="1800" dirty="0" smtClean="0"/>
              <a:t>LGAF mission</a:t>
            </a:r>
            <a:endParaRPr lang="en-US" sz="2000" dirty="0" smtClean="0"/>
          </a:p>
          <a:p>
            <a:pPr lvl="1">
              <a:defRPr/>
            </a:pPr>
            <a:r>
              <a:rPr lang="en-US" sz="1600" dirty="0" smtClean="0"/>
              <a:t>Defines a framework for digitizing e-</a:t>
            </a:r>
            <a:r>
              <a:rPr lang="en-US" sz="1600" dirty="0" err="1" smtClean="0"/>
              <a:t>gov</a:t>
            </a:r>
            <a:r>
              <a:rPr lang="en-US" sz="1600" dirty="0" smtClean="0"/>
              <a:t> services provided by Local Government Authorities through the automation of business processes</a:t>
            </a:r>
          </a:p>
          <a:p>
            <a:pPr lvl="2">
              <a:defRPr/>
            </a:pPr>
            <a:r>
              <a:rPr lang="en-US" sz="1600" dirty="0" smtClean="0"/>
              <a:t>Business Process Modeling and Execution</a:t>
            </a:r>
          </a:p>
          <a:p>
            <a:pPr lvl="2">
              <a:defRPr/>
            </a:pPr>
            <a:r>
              <a:rPr lang="en-US" sz="1600" dirty="0" smtClean="0"/>
              <a:t>Data components Modeling and Document Modeling</a:t>
            </a:r>
          </a:p>
          <a:p>
            <a:pPr lvl="2">
              <a:defRPr/>
            </a:pPr>
            <a:r>
              <a:rPr lang="en-US" sz="1600" dirty="0" err="1" smtClean="0"/>
              <a:t>Entrerpise</a:t>
            </a:r>
            <a:r>
              <a:rPr lang="en-US" sz="1600" dirty="0" smtClean="0"/>
              <a:t>  </a:t>
            </a:r>
            <a:r>
              <a:rPr lang="en-US" sz="1600" dirty="0" smtClean="0"/>
              <a:t>Technologies-based Content Management</a:t>
            </a:r>
          </a:p>
          <a:p>
            <a:pPr>
              <a:defRPr/>
            </a:pPr>
            <a:endParaRPr lang="el-GR" dirty="0"/>
          </a:p>
        </p:txBody>
      </p:sp>
      <p:sp>
        <p:nvSpPr>
          <p:cNvPr id="3" name="Title 2"/>
          <p:cNvSpPr>
            <a:spLocks noGrp="1"/>
          </p:cNvSpPr>
          <p:nvPr>
            <p:ph type="title"/>
          </p:nvPr>
        </p:nvSpPr>
        <p:spPr>
          <a:xfrm>
            <a:off x="2214563" y="214313"/>
            <a:ext cx="6643687" cy="1219200"/>
          </a:xfrm>
        </p:spPr>
        <p:txBody>
          <a:bodyPr/>
          <a:lstStyle/>
          <a:p>
            <a:pPr>
              <a:defRPr/>
            </a:pPr>
            <a:r>
              <a:rPr lang="en-US" dirty="0" smtClean="0"/>
              <a:t>open source enterprise technologies in the service of e-government: our experience: </a:t>
            </a:r>
            <a:r>
              <a:rPr lang="en-US" dirty="0" smtClean="0"/>
              <a:t/>
            </a:r>
            <a:br>
              <a:rPr lang="en-US" dirty="0" smtClean="0"/>
            </a:br>
            <a:r>
              <a:rPr lang="en-US" dirty="0" smtClean="0">
                <a:solidFill>
                  <a:srgbClr val="FFFF00"/>
                </a:solidFill>
              </a:rPr>
              <a:t>the </a:t>
            </a:r>
            <a:r>
              <a:rPr lang="en-US" dirty="0" smtClean="0">
                <a:solidFill>
                  <a:srgbClr val="FFFF00"/>
                </a:solidFill>
              </a:rPr>
              <a:t>LGAF project at KEDKE</a:t>
            </a:r>
            <a:endParaRPr lang="el-GR" dirty="0">
              <a:solidFill>
                <a:srgbClr val="FFFF00"/>
              </a:solidFill>
            </a:endParaRPr>
          </a:p>
        </p:txBody>
      </p:sp>
      <p:sp>
        <p:nvSpPr>
          <p:cNvPr id="5" name="Slide Number Placeholder 4"/>
          <p:cNvSpPr>
            <a:spLocks noGrp="1"/>
          </p:cNvSpPr>
          <p:nvPr>
            <p:ph type="sldNum" sz="quarter" idx="11"/>
          </p:nvPr>
        </p:nvSpPr>
        <p:spPr/>
        <p:txBody>
          <a:bodyPr/>
          <a:lstStyle/>
          <a:p>
            <a:pPr>
              <a:defRPr/>
            </a:pPr>
            <a:endParaRPr lang="en-US" smtClean="0"/>
          </a:p>
          <a:p>
            <a:pPr>
              <a:defRPr/>
            </a:pPr>
            <a:fld id="{AD597959-7042-47B3-A726-ABFE529C61F8}" type="slidenum">
              <a:rPr lang="en-US" smtClean="0"/>
              <a:pPr>
                <a:defRPr/>
              </a:pPr>
              <a:t>9</a:t>
            </a:fld>
            <a:endParaRPr lang="en-US"/>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roposal">
  <a:themeElements>
    <a:clrScheme name="3_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3_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lnDef>
  </a:objectDefaults>
  <a:extraClrSchemeLst>
    <a:extraClrScheme>
      <a:clrScheme name="3_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3_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3_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3_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3_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3_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3_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3_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posal">
  <a:themeElements>
    <a:clrScheme name="1_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1_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lnDef>
  </a:objectDefaults>
  <a:extraClrSchemeLst>
    <a:extraClrScheme>
      <a:clrScheme name="1_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1_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1_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1_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1_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1_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1_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oposal">
  <a:themeElements>
    <a:clrScheme name="2_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2_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lnDef>
  </a:objectDefaults>
  <a:extraClrSchemeLst>
    <a:extraClrScheme>
      <a:clrScheme name="2_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2_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2_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2_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2_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2_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2_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2_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1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30757</TotalTime>
  <Words>1250</Words>
  <Application>Microsoft Office PowerPoint</Application>
  <PresentationFormat>On-screen Show (4:3)</PresentationFormat>
  <Paragraphs>235</Paragraphs>
  <Slides>19</Slides>
  <Notes>19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19</vt:i4>
      </vt:variant>
    </vt:vector>
  </HeadingPairs>
  <TitlesOfParts>
    <vt:vector size="28" baseType="lpstr">
      <vt:lpstr>Arial</vt:lpstr>
      <vt:lpstr>Wingdings</vt:lpstr>
      <vt:lpstr>Tahoma</vt:lpstr>
      <vt:lpstr>Proposal</vt:lpstr>
      <vt:lpstr>3_Proposal</vt:lpstr>
      <vt:lpstr>1_Proposal</vt:lpstr>
      <vt:lpstr>2_Proposal</vt:lpstr>
      <vt:lpstr>1_Custom Design</vt:lpstr>
      <vt:lpstr>Custom Design</vt:lpstr>
      <vt:lpstr> SOA and Open Source Technologies to leverage e-government potential:  the case of LGAF Project @ KEDKE  </vt:lpstr>
      <vt:lpstr>new developments in the horizon</vt:lpstr>
      <vt:lpstr>the challenge and the vision</vt:lpstr>
      <vt:lpstr>bend it like…</vt:lpstr>
      <vt:lpstr>primary strategy</vt:lpstr>
      <vt:lpstr>the European Commission is backing</vt:lpstr>
      <vt:lpstr>isa interoperability architecture framework</vt:lpstr>
      <vt:lpstr>tip: open source technologies can help your administration…</vt:lpstr>
      <vt:lpstr>open source enterprise technologies in the service of e-government: our experience:  the LGAF project at KEDKE</vt:lpstr>
      <vt:lpstr>LGAF architecture in detail: a two parts system </vt:lpstr>
      <vt:lpstr>LGAF architecture: core principles and core components</vt:lpstr>
      <vt:lpstr>LGAF architecture: core layers </vt:lpstr>
      <vt:lpstr>LGAF: open standards and open source software</vt:lpstr>
      <vt:lpstr>LGAF follows EC standards for e-government services</vt:lpstr>
      <vt:lpstr>LGAF and SOA</vt:lpstr>
      <vt:lpstr>Slide 16</vt:lpstr>
      <vt:lpstr>does LGAF have orchestration limits? only the sky! [see next page]</vt:lpstr>
      <vt:lpstr>tax and fines payment: a case of an open-designed process</vt:lpstr>
      <vt:lpstr>case: recycling of electrical appliances</vt:lpstr>
    </vt:vector>
  </TitlesOfParts>
  <Company>Atlantis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Themis Zamani</dc:creator>
  <cp:lastModifiedBy>petros</cp:lastModifiedBy>
  <cp:revision>795</cp:revision>
  <dcterms:created xsi:type="dcterms:W3CDTF">2004-07-24T15:18:20Z</dcterms:created>
  <dcterms:modified xsi:type="dcterms:W3CDTF">2010-12-01T10:41:12Z</dcterms:modified>
</cp:coreProperties>
</file>